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86" r:id="rId4"/>
    <p:sldId id="282" r:id="rId5"/>
    <p:sldId id="259" r:id="rId6"/>
    <p:sldId id="310" r:id="rId7"/>
    <p:sldId id="273" r:id="rId8"/>
    <p:sldId id="293" r:id="rId9"/>
    <p:sldId id="319" r:id="rId10"/>
    <p:sldId id="300" r:id="rId11"/>
    <p:sldId id="279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800080"/>
    <a:srgbClr val="D2DDE0"/>
    <a:srgbClr val="CC3399"/>
    <a:srgbClr val="990099"/>
    <a:srgbClr val="703F83"/>
    <a:srgbClr val="27895A"/>
    <a:srgbClr val="FE8C94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8D88F-02A7-456B-A28E-47FA6F235E9D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0EC1-54DF-4581-BAB6-35A5BEDC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9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9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E4EB-65B1-4475-94B8-559E58275E6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62AE-1329-416A-81E8-83CB0239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69" y="0"/>
            <a:ext cx="2780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274142" y="3483109"/>
            <a:ext cx="2745658" cy="1246381"/>
            <a:chOff x="304800" y="2688033"/>
            <a:chExt cx="3660877" cy="2041130"/>
          </a:xfrm>
        </p:grpSpPr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>
              <a:off x="304800" y="2688033"/>
              <a:ext cx="3660877" cy="2041130"/>
            </a:xfrm>
            <a:prstGeom prst="verticalScroll">
              <a:avLst>
                <a:gd name="adj" fmla="val 12500"/>
              </a:avLst>
            </a:prstGeom>
            <a:noFill/>
            <a:ln w="9525">
              <a:solidFill>
                <a:srgbClr val="CA66B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36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ABC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   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a.h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340077" y="3049221"/>
              <a:ext cx="601481" cy="1579225"/>
              <a:chOff x="6812232" y="901950"/>
              <a:chExt cx="601481" cy="1579225"/>
            </a:xfrm>
          </p:grpSpPr>
          <p:sp>
            <p:nvSpPr>
              <p:cNvPr id="31" name="Text Box 47"/>
              <p:cNvSpPr txBox="1">
                <a:spLocks noChangeArrowheads="1"/>
              </p:cNvSpPr>
              <p:nvPr/>
            </p:nvSpPr>
            <p:spPr bwMode="auto">
              <a:xfrm>
                <a:off x="6831488" y="901950"/>
                <a:ext cx="582225" cy="856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33" name="Text Box 48"/>
              <p:cNvSpPr txBox="1">
                <a:spLocks noChangeArrowheads="1"/>
              </p:cNvSpPr>
              <p:nvPr/>
            </p:nvSpPr>
            <p:spPr bwMode="auto">
              <a:xfrm>
                <a:off x="6812232" y="1624327"/>
                <a:ext cx="582225" cy="856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4" name="Line 225"/>
              <p:cNvSpPr>
                <a:spLocks noChangeShapeType="1"/>
              </p:cNvSpPr>
              <p:nvPr/>
            </p:nvSpPr>
            <p:spPr bwMode="auto">
              <a:xfrm>
                <a:off x="6962163" y="1670931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4" name="AutoShape 9"/>
          <p:cNvSpPr>
            <a:spLocks noChangeArrowheads="1"/>
          </p:cNvSpPr>
          <p:nvPr/>
        </p:nvSpPr>
        <p:spPr bwMode="auto">
          <a:xfrm>
            <a:off x="3559946" y="2062490"/>
            <a:ext cx="2307454" cy="974308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rgbClr val="CA66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auto">
          <a:xfrm>
            <a:off x="533400" y="2062490"/>
            <a:ext cx="2307454" cy="9906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rgbClr val="CA66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Curved Connector 81"/>
          <p:cNvCxnSpPr>
            <a:stCxn id="27" idx="0"/>
            <a:endCxn id="54" idx="2"/>
          </p:cNvCxnSpPr>
          <p:nvPr/>
        </p:nvCxnSpPr>
        <p:spPr>
          <a:xfrm rot="5400000" flipH="1" flipV="1">
            <a:off x="4457167" y="3226603"/>
            <a:ext cx="446311" cy="6670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utoShape 9"/>
          <p:cNvSpPr>
            <a:spLocks noChangeArrowheads="1"/>
          </p:cNvSpPr>
          <p:nvPr/>
        </p:nvSpPr>
        <p:spPr bwMode="auto">
          <a:xfrm>
            <a:off x="6531746" y="2060030"/>
            <a:ext cx="2307454" cy="974308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rgbClr val="CA66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S</a:t>
            </a:r>
            <a:r>
              <a:rPr lang="en-US" alt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AMC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H="1" flipV="1">
            <a:off x="1886231" y="3053090"/>
            <a:ext cx="1556136" cy="10485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89" idx="2"/>
          </p:cNvCxnSpPr>
          <p:nvPr/>
        </p:nvCxnSpPr>
        <p:spPr>
          <a:xfrm flipV="1">
            <a:off x="5867400" y="3034338"/>
            <a:ext cx="1818073" cy="1243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57" idx="0"/>
          </p:cNvCxnSpPr>
          <p:nvPr/>
        </p:nvCxnSpPr>
        <p:spPr>
          <a:xfrm flipH="1" flipV="1">
            <a:off x="1516104" y="1442767"/>
            <a:ext cx="171023" cy="6197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816744" y="476972"/>
            <a:ext cx="1774056" cy="975918"/>
            <a:chOff x="1142998" y="624282"/>
            <a:chExt cx="1774056" cy="975918"/>
          </a:xfrm>
        </p:grpSpPr>
        <p:grpSp>
          <p:nvGrpSpPr>
            <p:cNvPr id="117" name="Group 116"/>
            <p:cNvGrpSpPr/>
            <p:nvPr/>
          </p:nvGrpSpPr>
          <p:grpSpPr>
            <a:xfrm>
              <a:off x="1316854" y="624282"/>
              <a:ext cx="1600200" cy="899718"/>
              <a:chOff x="1012056" y="498832"/>
              <a:chExt cx="1600200" cy="899718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1755061" y="498832"/>
                <a:ext cx="857195" cy="899718"/>
                <a:chOff x="6628886" y="1422497"/>
                <a:chExt cx="582225" cy="899718"/>
              </a:xfrm>
            </p:grpSpPr>
            <p:sp>
              <p:nvSpPr>
                <p:cNvPr id="1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628886" y="1422497"/>
                  <a:ext cx="582225" cy="688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 smtClean="0">
                      <a:solidFill>
                        <a:srgbClr val="0000CC"/>
                      </a:solidFill>
                    </a:rPr>
                    <a:t>2S</a:t>
                  </a:r>
                  <a:endParaRPr lang="en-US" altLang="en-US" sz="28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5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628886" y="1798994"/>
                  <a:ext cx="582225" cy="523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 smtClean="0">
                      <a:solidFill>
                        <a:srgbClr val="0000CC"/>
                      </a:solidFill>
                    </a:rPr>
                    <a:t> a</a:t>
                  </a:r>
                  <a:endParaRPr lang="en-US" altLang="en-US" sz="28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54" name="Line 225"/>
                <p:cNvSpPr>
                  <a:spLocks noChangeShapeType="1"/>
                </p:cNvSpPr>
                <p:nvPr/>
              </p:nvSpPr>
              <p:spPr bwMode="auto">
                <a:xfrm>
                  <a:off x="6657657" y="1921072"/>
                  <a:ext cx="291113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1012056" y="685800"/>
                <a:ext cx="90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1142998" y="624282"/>
              <a:ext cx="1697856" cy="975918"/>
            </a:xfrm>
            <a:prstGeom prst="rect">
              <a:avLst/>
            </a:prstGeom>
            <a:noFill/>
            <a:ln w="12700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810000" y="457029"/>
            <a:ext cx="1774055" cy="990771"/>
            <a:chOff x="3742122" y="651232"/>
            <a:chExt cx="1774055" cy="990771"/>
          </a:xfrm>
        </p:grpSpPr>
        <p:grpSp>
          <p:nvGrpSpPr>
            <p:cNvPr id="157" name="Group 156"/>
            <p:cNvGrpSpPr/>
            <p:nvPr/>
          </p:nvGrpSpPr>
          <p:grpSpPr>
            <a:xfrm>
              <a:off x="3928114" y="651232"/>
              <a:ext cx="1588063" cy="948968"/>
              <a:chOff x="956314" y="498832"/>
              <a:chExt cx="1588063" cy="94896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1684726" y="498832"/>
                <a:ext cx="859651" cy="948968"/>
                <a:chOff x="6581110" y="1422497"/>
                <a:chExt cx="583893" cy="948968"/>
              </a:xfrm>
            </p:grpSpPr>
            <p:sp>
              <p:nvSpPr>
                <p:cNvPr id="16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581110" y="1422497"/>
                  <a:ext cx="58222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 smtClean="0">
                      <a:solidFill>
                        <a:srgbClr val="0000CC"/>
                      </a:solidFill>
                    </a:rPr>
                    <a:t>2S</a:t>
                  </a:r>
                  <a:endParaRPr lang="en-US" altLang="en-US" sz="28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6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582778" y="1848244"/>
                  <a:ext cx="582225" cy="523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 smtClean="0">
                      <a:solidFill>
                        <a:srgbClr val="0000CC"/>
                      </a:solidFill>
                    </a:rPr>
                    <a:t> h</a:t>
                  </a:r>
                  <a:endParaRPr lang="en-US" altLang="en-US" sz="2800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62" name="Line 225"/>
                <p:cNvSpPr>
                  <a:spLocks noChangeShapeType="1"/>
                </p:cNvSpPr>
                <p:nvPr/>
              </p:nvSpPr>
              <p:spPr bwMode="auto">
                <a:xfrm>
                  <a:off x="6645153" y="1906324"/>
                  <a:ext cx="291113" cy="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956314" y="685800"/>
                <a:ext cx="902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 </a:t>
                </a:r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3742122" y="666085"/>
              <a:ext cx="1697856" cy="975918"/>
            </a:xfrm>
            <a:prstGeom prst="rect">
              <a:avLst/>
            </a:prstGeom>
            <a:noFill/>
            <a:ln w="12700"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Arrow Connector 182"/>
          <p:cNvCxnSpPr/>
          <p:nvPr/>
        </p:nvCxnSpPr>
        <p:spPr>
          <a:xfrm flipV="1">
            <a:off x="2840854" y="1494693"/>
            <a:ext cx="1043759" cy="5677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3429000" y="4534281"/>
            <a:ext cx="2895600" cy="2328809"/>
            <a:chOff x="3505200" y="4738688"/>
            <a:chExt cx="2895600" cy="2328809"/>
          </a:xfrm>
        </p:grpSpPr>
        <p:grpSp>
          <p:nvGrpSpPr>
            <p:cNvPr id="118" name="Group 117"/>
            <p:cNvGrpSpPr/>
            <p:nvPr/>
          </p:nvGrpSpPr>
          <p:grpSpPr>
            <a:xfrm>
              <a:off x="3505200" y="4738688"/>
              <a:ext cx="2895600" cy="2171700"/>
              <a:chOff x="3341688" y="4738688"/>
              <a:chExt cx="2895600" cy="2171700"/>
            </a:xfrm>
          </p:grpSpPr>
          <p:grpSp>
            <p:nvGrpSpPr>
              <p:cNvPr id="68" name="Group 17"/>
              <p:cNvGrpSpPr>
                <a:grpSpLocks noChangeAspect="1"/>
              </p:cNvGrpSpPr>
              <p:nvPr/>
            </p:nvGrpSpPr>
            <p:grpSpPr bwMode="auto">
              <a:xfrm>
                <a:off x="3341688" y="4738688"/>
                <a:ext cx="2895600" cy="2171700"/>
                <a:chOff x="2105" y="2985"/>
                <a:chExt cx="1824" cy="1368"/>
              </a:xfrm>
            </p:grpSpPr>
            <p:sp>
              <p:nvSpPr>
                <p:cNvPr id="69" name="AutoShape 1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129" y="2985"/>
                  <a:ext cx="1752" cy="1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18"/>
                <p:cNvSpPr>
                  <a:spLocks noChangeShapeType="1"/>
                </p:cNvSpPr>
                <p:nvPr/>
              </p:nvSpPr>
              <p:spPr bwMode="auto">
                <a:xfrm>
                  <a:off x="2299" y="4035"/>
                  <a:ext cx="1408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19"/>
                <p:cNvSpPr>
                  <a:spLocks noChangeShapeType="1"/>
                </p:cNvSpPr>
                <p:nvPr/>
              </p:nvSpPr>
              <p:spPr bwMode="auto">
                <a:xfrm>
                  <a:off x="2831" y="3303"/>
                  <a:ext cx="876" cy="732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99" y="3303"/>
                  <a:ext cx="532" cy="732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55" y="3751"/>
                  <a:ext cx="158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7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25"/>
                <p:cNvSpPr>
                  <a:spLocks noChangeArrowheads="1"/>
                </p:cNvSpPr>
                <p:nvPr/>
              </p:nvSpPr>
              <p:spPr bwMode="auto">
                <a:xfrm>
                  <a:off x="3772" y="3888"/>
                  <a:ext cx="15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7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105" y="3888"/>
                  <a:ext cx="15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7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B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Rectangle 27"/>
                <p:cNvSpPr>
                  <a:spLocks noChangeArrowheads="1"/>
                </p:cNvSpPr>
                <p:nvPr/>
              </p:nvSpPr>
              <p:spPr bwMode="auto">
                <a:xfrm>
                  <a:off x="2789" y="3057"/>
                  <a:ext cx="16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7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Oval 29"/>
                <p:cNvSpPr>
                  <a:spLocks noChangeArrowheads="1"/>
                </p:cNvSpPr>
                <p:nvPr/>
              </p:nvSpPr>
              <p:spPr bwMode="auto">
                <a:xfrm>
                  <a:off x="2291" y="4023"/>
                  <a:ext cx="16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30"/>
                <p:cNvSpPr>
                  <a:spLocks noChangeArrowheads="1"/>
                </p:cNvSpPr>
                <p:nvPr/>
              </p:nvSpPr>
              <p:spPr bwMode="auto">
                <a:xfrm>
                  <a:off x="2822" y="3291"/>
                  <a:ext cx="17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31"/>
                <p:cNvSpPr>
                  <a:spLocks noChangeArrowheads="1"/>
                </p:cNvSpPr>
                <p:nvPr/>
              </p:nvSpPr>
              <p:spPr bwMode="auto">
                <a:xfrm>
                  <a:off x="3698" y="4023"/>
                  <a:ext cx="17" cy="24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6" name="Straight Connector 85"/>
              <p:cNvCxnSpPr/>
              <p:nvPr/>
            </p:nvCxnSpPr>
            <p:spPr>
              <a:xfrm>
                <a:off x="4493287" y="5253959"/>
                <a:ext cx="0" cy="11620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ectangle 123"/>
              <p:cNvSpPr/>
              <p:nvPr/>
            </p:nvSpPr>
            <p:spPr>
              <a:xfrm>
                <a:off x="4508012" y="6192695"/>
                <a:ext cx="191668" cy="205740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>
              <a:off x="4698122" y="5639872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724400" y="6371091"/>
              <a:ext cx="273631" cy="696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dirty="0"/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>
              <a:off x="3759994" y="6538452"/>
              <a:ext cx="2287588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542598" y="457200"/>
            <a:ext cx="250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=&gt;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819199" y="381000"/>
            <a:ext cx="250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=&gt;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89" grpId="0" animBg="1"/>
      <p:bldP spid="198" grpId="0"/>
      <p:bldP spid="198" grpId="1"/>
      <p:bldP spid="200" grpId="0"/>
      <p:bldP spid="2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19200" y="3338513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.VnTime" pitchFamily="34" charset="0"/>
                <a:sym typeface="Symbol" pitchFamily="18" charset="2"/>
              </a:rPr>
              <a:t>Lµm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err="1">
                <a:latin typeface=".VnTime" pitchFamily="34" charset="0"/>
                <a:sym typeface="Symbol" pitchFamily="18" charset="2"/>
              </a:rPr>
              <a:t>bµi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err="1">
                <a:latin typeface=".VnTime" pitchFamily="34" charset="0"/>
                <a:sym typeface="Symbol" pitchFamily="18" charset="2"/>
              </a:rPr>
              <a:t>tËp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smtClean="0">
                <a:latin typeface=".VnTime" pitchFamily="34" charset="0"/>
                <a:sym typeface="Symbol" pitchFamily="18" charset="2"/>
              </a:rPr>
              <a:t>16, 17(SGK </a:t>
            </a:r>
            <a:r>
              <a:rPr lang="en-US" altLang="en-US" dirty="0" err="1">
                <a:latin typeface=".VnTime" pitchFamily="34" charset="0"/>
                <a:sym typeface="Symbol" pitchFamily="18" charset="2"/>
              </a:rPr>
              <a:t>trang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smtClean="0">
                <a:latin typeface=".VnTime" pitchFamily="34" charset="0"/>
                <a:sym typeface="Symbol" pitchFamily="18" charset="2"/>
              </a:rPr>
              <a:t>121).   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			</a:t>
            </a:r>
            <a:r>
              <a:rPr lang="en-US" altLang="en-US">
                <a:latin typeface=".VnTime" pitchFamily="34" charset="0"/>
                <a:sym typeface="Symbol" pitchFamily="18" charset="2"/>
              </a:rPr>
              <a:t> </a:t>
            </a:r>
            <a:endParaRPr lang="en-US" altLang="en-US" smtClean="0">
              <a:latin typeface=".VnTime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.VnTime" pitchFamily="34" charset="0"/>
                <a:sym typeface="Symbol" pitchFamily="18" charset="2"/>
              </a:rPr>
              <a:t>TiÕt</a:t>
            </a:r>
            <a:r>
              <a:rPr lang="en-US" altLang="en-US" dirty="0" smtClean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err="1">
                <a:latin typeface=".VnTime" pitchFamily="34" charset="0"/>
                <a:sym typeface="Symbol" pitchFamily="18" charset="2"/>
              </a:rPr>
              <a:t>sau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err="1">
                <a:latin typeface=".VnTime" pitchFamily="34" charset="0"/>
                <a:sym typeface="Symbol" pitchFamily="18" charset="2"/>
              </a:rPr>
              <a:t>luyÖn</a:t>
            </a:r>
            <a:r>
              <a:rPr lang="en-US" altLang="en-US" dirty="0">
                <a:latin typeface=".VnTime" pitchFamily="34" charset="0"/>
                <a:sym typeface="Symbol" pitchFamily="18" charset="2"/>
              </a:rPr>
              <a:t> </a:t>
            </a:r>
            <a:r>
              <a:rPr lang="en-US" altLang="en-US" dirty="0" err="1" smtClean="0">
                <a:latin typeface=".VnTime" pitchFamily="34" charset="0"/>
                <a:sym typeface="Symbol" pitchFamily="18" charset="2"/>
              </a:rPr>
              <a:t>tËp</a:t>
            </a:r>
            <a:r>
              <a:rPr lang="en-US" altLang="en-US" dirty="0" smtClean="0">
                <a:latin typeface=".VnTime" pitchFamily="34" charset="0"/>
                <a:sym typeface="Symbol" pitchFamily="18" charset="2"/>
              </a:rPr>
              <a:t>.</a:t>
            </a:r>
            <a:endParaRPr lang="en-US" altLang="en-US" dirty="0">
              <a:latin typeface=".VnTime" pitchFamily="34" charset="0"/>
              <a:sym typeface="Symbol" pitchFamily="18" charset="2"/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195388" y="1066800"/>
            <a:ext cx="6119812" cy="149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116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Bµi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tËp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vÒ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1414"/>
                    </a:gs>
                  </a:gsLst>
                  <a:lin ang="5400000" scaled="1"/>
                </a:gradFill>
                <a:latin typeface=".VnTimeH"/>
              </a:rPr>
              <a:t>µ </a:t>
            </a:r>
          </a:p>
        </p:txBody>
      </p:sp>
    </p:spTree>
    <p:extLst>
      <p:ext uri="{BB962C8B-B14F-4D97-AF65-F5344CB8AC3E}">
        <p14:creationId xmlns:p14="http://schemas.microsoft.com/office/powerpoint/2010/main" val="6761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titled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" y="0"/>
            <a:ext cx="9152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Triangle 5"/>
          <p:cNvSpPr/>
          <p:nvPr/>
        </p:nvSpPr>
        <p:spPr>
          <a:xfrm>
            <a:off x="3657600" y="2684208"/>
            <a:ext cx="1143000" cy="390434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3622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KiÓm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tra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bµi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al"/>
              </a:rPr>
              <a:t>cò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610600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dirty="0" err="1" smtClean="0">
                <a:solidFill>
                  <a:schemeClr val="tx1"/>
                </a:solidFill>
                <a:latin typeface=".VnKoala" pitchFamily="34" charset="0"/>
              </a:rPr>
              <a:t>H·y</a:t>
            </a:r>
            <a:r>
              <a:rPr lang="en-US" altLang="en-US" sz="3200" dirty="0" smtClean="0">
                <a:solidFill>
                  <a:schemeClr val="tx1"/>
                </a:solidFill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.VnKoala" pitchFamily="34" charset="0"/>
              </a:rPr>
              <a:t>viÕt</a:t>
            </a:r>
            <a:r>
              <a:rPr lang="en-US" altLang="en-US" sz="3200" dirty="0"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.VnKoala" pitchFamily="34" charset="0"/>
              </a:rPr>
              <a:t>c«ng</a:t>
            </a:r>
            <a:r>
              <a:rPr lang="en-US" altLang="en-US" sz="3200" dirty="0">
                <a:solidFill>
                  <a:srgbClr val="FF3300"/>
                </a:solidFill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.VnKoala" pitchFamily="34" charset="0"/>
              </a:rPr>
              <a:t>thøc</a:t>
            </a:r>
            <a:r>
              <a:rPr lang="en-US" altLang="en-US" sz="3200" dirty="0"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.VnKoala" pitchFamily="34" charset="0"/>
              </a:rPr>
              <a:t>tÝnh</a:t>
            </a:r>
            <a:r>
              <a:rPr lang="en-US" altLang="en-US" sz="3200" dirty="0">
                <a:solidFill>
                  <a:schemeClr val="tx1"/>
                </a:solidFill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.VnKoala" pitchFamily="34" charset="0"/>
              </a:rPr>
              <a:t>diÖn</a:t>
            </a:r>
            <a:r>
              <a:rPr lang="en-US" altLang="en-US" sz="3200" dirty="0">
                <a:solidFill>
                  <a:schemeClr val="tx1"/>
                </a:solidFill>
                <a:latin typeface=".VnKoala" pitchFamily="34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.VnKoala" pitchFamily="34" charset="0"/>
              </a:rPr>
              <a:t>tÝch</a:t>
            </a:r>
            <a:r>
              <a:rPr lang="en-US" altLang="en-US" sz="3200" dirty="0">
                <a:solidFill>
                  <a:schemeClr val="tx1"/>
                </a:solidFill>
                <a:latin typeface=".VnKoala" pitchFamily="34" charset="0"/>
              </a:rPr>
              <a:t> 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tx1"/>
                </a:solidFill>
                <a:latin typeface=".VnKoala" pitchFamily="34" charset="0"/>
              </a:rPr>
              <a:t>    Tam </a:t>
            </a:r>
            <a:r>
              <a:rPr lang="en-US" altLang="en-US" sz="3200" dirty="0" err="1">
                <a:solidFill>
                  <a:schemeClr val="tx1"/>
                </a:solidFill>
                <a:latin typeface=".VnKoala" pitchFamily="34" charset="0"/>
              </a:rPr>
              <a:t>gi¸c</a:t>
            </a:r>
            <a:r>
              <a:rPr lang="en-US" altLang="en-US" sz="3200" dirty="0">
                <a:solidFill>
                  <a:schemeClr val="tx1"/>
                </a:solidFill>
                <a:latin typeface=".VnKoal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.VnKoala" pitchFamily="34" charset="0"/>
              </a:rPr>
              <a:t>vu«ng</a:t>
            </a:r>
            <a:endParaRPr lang="en-US" altLang="en-US" sz="320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497292" y="5341770"/>
            <a:ext cx="2293908" cy="877886"/>
            <a:chOff x="5867400" y="5218114"/>
            <a:chExt cx="2293908" cy="877886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858000" y="5288270"/>
              <a:ext cx="13033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32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3200" i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867400" y="5364470"/>
              <a:ext cx="684901" cy="49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3200" i="1" dirty="0">
                  <a:solidFill>
                    <a:srgbClr val="FF0000"/>
                  </a:solidFill>
                  <a:latin typeface="VNkoala" pitchFamily="34" charset="0"/>
                </a:rPr>
                <a:t>= </a:t>
              </a:r>
              <a:endParaRPr lang="en-US" altLang="en-US" sz="3200" dirty="0">
                <a:solidFill>
                  <a:srgbClr val="FF0000"/>
                </a:solidFill>
                <a:latin typeface="VNkoala" pitchFamily="34" charset="0"/>
              </a:endParaRPr>
            </a:p>
          </p:txBody>
        </p: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6553200" y="5218114"/>
              <a:ext cx="428895" cy="877886"/>
              <a:chOff x="4476" y="786"/>
              <a:chExt cx="129" cy="553"/>
            </a:xfrm>
          </p:grpSpPr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4479" y="1056"/>
                <a:ext cx="64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4477" y="1029"/>
                <a:ext cx="11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476" y="786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362200" y="2789545"/>
            <a:ext cx="3382296" cy="2184975"/>
            <a:chOff x="4648200" y="2590800"/>
            <a:chExt cx="3382296" cy="2184975"/>
          </a:xfrm>
        </p:grpSpPr>
        <p:grpSp>
          <p:nvGrpSpPr>
            <p:cNvPr id="42" name="Group 41"/>
            <p:cNvGrpSpPr/>
            <p:nvPr/>
          </p:nvGrpSpPr>
          <p:grpSpPr>
            <a:xfrm>
              <a:off x="5410200" y="2620296"/>
              <a:ext cx="2590800" cy="1472579"/>
              <a:chOff x="5410200" y="3000631"/>
              <a:chExt cx="3124200" cy="1420491"/>
            </a:xfrm>
          </p:grpSpPr>
          <p:sp>
            <p:nvSpPr>
              <p:cNvPr id="3" name="Right Triangle 2"/>
              <p:cNvSpPr/>
              <p:nvPr/>
            </p:nvSpPr>
            <p:spPr>
              <a:xfrm>
                <a:off x="5410200" y="3000631"/>
                <a:ext cx="3124200" cy="1418969"/>
              </a:xfrm>
              <a:prstGeom prst="rtTriangle">
                <a:avLst/>
              </a:prstGeom>
              <a:noFill/>
              <a:ln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415120" y="4205748"/>
                <a:ext cx="256868" cy="215374"/>
              </a:xfrm>
              <a:prstGeom prst="rect">
                <a:avLst/>
              </a:prstGeom>
              <a:noFill/>
              <a:ln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5105400" y="2590800"/>
              <a:ext cx="0" cy="15713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380704" y="4337161"/>
              <a:ext cx="264979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6393426" y="4191000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4648200" y="3115501"/>
              <a:ext cx="838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6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anh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6" y="-76200"/>
            <a:ext cx="462756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ntitld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5" y="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27668" y="226140"/>
            <a:ext cx="779791" cy="3279060"/>
            <a:chOff x="2133600" y="580104"/>
            <a:chExt cx="1752600" cy="569779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133600" y="639096"/>
              <a:ext cx="685800" cy="5638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9400" y="580104"/>
              <a:ext cx="1066800" cy="5638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42204" y="6225048"/>
              <a:ext cx="1743996" cy="528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17"/>
          <p:cNvSpPr>
            <a:spLocks/>
          </p:cNvSpPr>
          <p:nvPr/>
        </p:nvSpPr>
        <p:spPr bwMode="auto">
          <a:xfrm rot="4470784">
            <a:off x="6537907" y="1781814"/>
            <a:ext cx="1080040" cy="1203234"/>
          </a:xfrm>
          <a:custGeom>
            <a:avLst/>
            <a:gdLst>
              <a:gd name="T0" fmla="*/ 0 w 960"/>
              <a:gd name="T1" fmla="*/ 73 h 960"/>
              <a:gd name="T2" fmla="*/ 634 w 960"/>
              <a:gd name="T3" fmla="*/ 0 h 960"/>
              <a:gd name="T4" fmla="*/ 412 w 960"/>
              <a:gd name="T5" fmla="*/ 73 h 960"/>
              <a:gd name="T6" fmla="*/ 0 w 960"/>
              <a:gd name="T7" fmla="*/ 73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60"/>
              <a:gd name="T14" fmla="*/ 960 w 96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60">
                <a:moveTo>
                  <a:pt x="0" y="960"/>
                </a:moveTo>
                <a:lnTo>
                  <a:pt x="960" y="0"/>
                </a:lnTo>
                <a:lnTo>
                  <a:pt x="624" y="960"/>
                </a:lnTo>
                <a:lnTo>
                  <a:pt x="0" y="96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307923" y="4650444"/>
            <a:ext cx="2313132" cy="1604946"/>
          </a:xfrm>
          <a:custGeom>
            <a:avLst/>
            <a:gdLst>
              <a:gd name="T0" fmla="*/ 19 w 1344"/>
              <a:gd name="T1" fmla="*/ 0 h 960"/>
              <a:gd name="T2" fmla="*/ 0 w 1344"/>
              <a:gd name="T3" fmla="*/ 12 h 960"/>
              <a:gd name="T4" fmla="*/ 27 w 1344"/>
              <a:gd name="T5" fmla="*/ 12 h 960"/>
              <a:gd name="T6" fmla="*/ 19 w 134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960"/>
              <a:gd name="T14" fmla="*/ 1344 w 134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960">
                <a:moveTo>
                  <a:pt x="960" y="0"/>
                </a:moveTo>
                <a:lnTo>
                  <a:pt x="0" y="960"/>
                </a:lnTo>
                <a:lnTo>
                  <a:pt x="1344" y="960"/>
                </a:lnTo>
                <a:lnTo>
                  <a:pt x="96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5257800" y="4521189"/>
            <a:ext cx="2291018" cy="1879611"/>
          </a:xfrm>
          <a:custGeom>
            <a:avLst/>
            <a:gdLst>
              <a:gd name="T0" fmla="*/ 0 w 960"/>
              <a:gd name="T1" fmla="*/ 73 h 960"/>
              <a:gd name="T2" fmla="*/ 634 w 960"/>
              <a:gd name="T3" fmla="*/ 0 h 960"/>
              <a:gd name="T4" fmla="*/ 412 w 960"/>
              <a:gd name="T5" fmla="*/ 73 h 960"/>
              <a:gd name="T6" fmla="*/ 0 w 960"/>
              <a:gd name="T7" fmla="*/ 73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60"/>
              <a:gd name="T14" fmla="*/ 960 w 960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60">
                <a:moveTo>
                  <a:pt x="0" y="960"/>
                </a:moveTo>
                <a:lnTo>
                  <a:pt x="960" y="0"/>
                </a:lnTo>
                <a:lnTo>
                  <a:pt x="624" y="960"/>
                </a:lnTo>
                <a:lnTo>
                  <a:pt x="0" y="96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00362" y="4472875"/>
            <a:ext cx="155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 = ?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379603" y="4928258"/>
            <a:ext cx="1201797" cy="5758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910931" y="4928258"/>
            <a:ext cx="1261270" cy="532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/>
          <p:cNvSpPr/>
          <p:nvPr/>
        </p:nvSpPr>
        <p:spPr>
          <a:xfrm>
            <a:off x="5194695" y="1037304"/>
            <a:ext cx="1252809" cy="528840"/>
          </a:xfrm>
          <a:prstGeom prst="triangle">
            <a:avLst>
              <a:gd name="adj" fmla="val 487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43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071" y="2286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Koala" pitchFamily="34" charset="0"/>
              </a:rPr>
              <a:t>§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Koala" pitchFamily="34" charset="0"/>
              </a:rPr>
              <a:t>Þnh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Koala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Koala" pitchFamily="34" charset="0"/>
              </a:rPr>
              <a:t>lÝ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Koala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8600" y="6858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393860" y="12954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1786018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800600" y="3244431"/>
            <a:ext cx="3898900" cy="883035"/>
            <a:chOff x="5934996" y="3765810"/>
            <a:chExt cx="3898900" cy="883035"/>
          </a:xfrm>
        </p:grpSpPr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5934996" y="3916222"/>
              <a:ext cx="389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S =     </a:t>
              </a:r>
              <a:r>
                <a:rPr lang="en-US" altLang="en-US" sz="2800" dirty="0" err="1" smtClean="0">
                  <a:solidFill>
                    <a:srgbClr val="0000CC"/>
                  </a:solidFill>
                </a:rPr>
                <a:t>a.h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723870" y="3765810"/>
              <a:ext cx="601481" cy="883035"/>
              <a:chOff x="6461474" y="1359467"/>
              <a:chExt cx="601481" cy="883035"/>
            </a:xfrm>
          </p:grpSpPr>
          <p:sp>
            <p:nvSpPr>
              <p:cNvPr id="27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359467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28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19282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29" name="Line 225"/>
              <p:cNvSpPr>
                <a:spLocks noChangeShapeType="1"/>
              </p:cNvSpPr>
              <p:nvPr/>
            </p:nvSpPr>
            <p:spPr bwMode="auto">
              <a:xfrm>
                <a:off x="6529555" y="1804483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62000" y="2362200"/>
            <a:ext cx="3581400" cy="3533126"/>
            <a:chOff x="1790700" y="1514475"/>
            <a:chExt cx="5562600" cy="450532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1514475"/>
              <a:ext cx="5562600" cy="382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365673" y="543502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855454" y="5435025"/>
              <a:ext cx="5413042" cy="3624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109294" y="3044909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2579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52400" y="218182"/>
            <a:ext cx="6934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7308" y="6287869"/>
            <a:ext cx="5410200" cy="646331"/>
            <a:chOff x="817308" y="5447209"/>
            <a:chExt cx="5410200" cy="64633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817308" y="5562600"/>
              <a:ext cx="541020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08039" y="5447209"/>
              <a:ext cx="9829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 smtClean="0">
                  <a:solidFill>
                    <a:srgbClr val="008000"/>
                  </a:solidFill>
                </a:rPr>
                <a:t>6cm</a:t>
              </a:r>
              <a:endParaRPr lang="en-US" sz="3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62200" y="2286000"/>
            <a:ext cx="1219200" cy="4204827"/>
            <a:chOff x="2362200" y="1510173"/>
            <a:chExt cx="1219200" cy="4204827"/>
          </a:xfrm>
        </p:grpSpPr>
        <p:grpSp>
          <p:nvGrpSpPr>
            <p:cNvPr id="11" name="Group 10"/>
            <p:cNvGrpSpPr/>
            <p:nvPr/>
          </p:nvGrpSpPr>
          <p:grpSpPr>
            <a:xfrm>
              <a:off x="2362200" y="1510173"/>
              <a:ext cx="567658" cy="4204827"/>
              <a:chOff x="2362200" y="1510173"/>
              <a:chExt cx="567658" cy="4204827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658" y="1510173"/>
                <a:ext cx="228600" cy="3800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658" y="4857750"/>
                <a:ext cx="457200" cy="438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5095875"/>
                <a:ext cx="52387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598439" y="3516662"/>
              <a:ext cx="9829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 smtClean="0">
                  <a:solidFill>
                    <a:srgbClr val="008000"/>
                  </a:solidFill>
                </a:rPr>
                <a:t>4cm</a:t>
              </a:r>
              <a:endParaRPr lang="en-US" sz="3600" b="1" dirty="0"/>
            </a:p>
          </p:txBody>
        </p:sp>
      </p:grp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52400" y="228600"/>
            <a:ext cx="9032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S</a:t>
            </a:r>
            <a:r>
              <a:rPr lang="en-US" altLang="en-US" sz="32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12cm</a:t>
            </a:r>
            <a:r>
              <a:rPr lang="en-US" altLang="en-US" sz="3200" i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108719" y="1143000"/>
            <a:ext cx="5901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BK </a:t>
            </a:r>
            <a:r>
              <a:rPr lang="en-US" altLang="en-US" sz="32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= 5cm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78760" y="3288584"/>
            <a:ext cx="2607924" cy="2655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90452" y="299672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1356">
            <a:off x="3241453" y="3226319"/>
            <a:ext cx="457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114800" y="28101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19400" y="2152650"/>
            <a:ext cx="3638531" cy="3638550"/>
          </a:xfrm>
          <a:prstGeom prst="straightConnector1">
            <a:avLst/>
          </a:prstGeom>
          <a:ln w="254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41677" y="3848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27507" y="2362200"/>
            <a:ext cx="2078293" cy="1065915"/>
            <a:chOff x="5770307" y="2084908"/>
            <a:chExt cx="2078293" cy="1065915"/>
          </a:xfrm>
        </p:grpSpPr>
        <p:sp>
          <p:nvSpPr>
            <p:cNvPr id="44" name="TextBox 43"/>
            <p:cNvSpPr txBox="1"/>
            <p:nvPr/>
          </p:nvSpPr>
          <p:spPr>
            <a:xfrm>
              <a:off x="5770307" y="2362200"/>
              <a:ext cx="1108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BK = </a:t>
              </a:r>
              <a:endPara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931227" y="2084908"/>
              <a:ext cx="917373" cy="1065915"/>
              <a:chOff x="6461474" y="1252787"/>
              <a:chExt cx="917373" cy="1065915"/>
            </a:xfrm>
          </p:grpSpPr>
          <p:sp>
            <p:nvSpPr>
              <p:cNvPr id="46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252787"/>
                <a:ext cx="8981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 smtClean="0">
                    <a:solidFill>
                      <a:schemeClr val="tx1"/>
                    </a:solidFill>
                  </a:rPr>
                  <a:t>2S</a:t>
                </a:r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95482"/>
                <a:ext cx="9173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 smtClean="0">
                    <a:solidFill>
                      <a:srgbClr val="0000CC"/>
                    </a:solidFill>
                  </a:rPr>
                  <a:t>AC</a:t>
                </a:r>
                <a:endParaRPr lang="en-US" altLang="en-US" sz="28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8" name="Line 225"/>
              <p:cNvSpPr>
                <a:spLocks noChangeShapeType="1"/>
              </p:cNvSpPr>
              <p:nvPr/>
            </p:nvSpPr>
            <p:spPr bwMode="auto">
              <a:xfrm>
                <a:off x="6595668" y="1804483"/>
                <a:ext cx="447899" cy="0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flipH="1">
            <a:off x="6553200" y="4114800"/>
            <a:ext cx="93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382923" y="3886200"/>
            <a:ext cx="943837" cy="1035435"/>
            <a:chOff x="6480730" y="1268027"/>
            <a:chExt cx="943837" cy="1035435"/>
          </a:xfrm>
        </p:grpSpPr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6480730" y="1268027"/>
              <a:ext cx="8981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chemeClr val="tx1"/>
                  </a:solidFill>
                </a:rPr>
                <a:t>2S</a:t>
              </a:r>
              <a:endParaRPr lang="en-US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6507194" y="1780242"/>
              <a:ext cx="9173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 a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53" name="Line 225"/>
            <p:cNvSpPr>
              <a:spLocks noChangeShapeType="1"/>
            </p:cNvSpPr>
            <p:nvPr/>
          </p:nvSpPr>
          <p:spPr bwMode="auto">
            <a:xfrm>
              <a:off x="6595668" y="1804483"/>
              <a:ext cx="447899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598001" y="2264517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921501" y="54033"/>
            <a:ext cx="3094666" cy="2079567"/>
            <a:chOff x="6169740" y="76200"/>
            <a:chExt cx="3996132" cy="3331436"/>
          </a:xfrm>
        </p:grpSpPr>
        <p:grpSp>
          <p:nvGrpSpPr>
            <p:cNvPr id="35" name="Group 34"/>
            <p:cNvGrpSpPr/>
            <p:nvPr/>
          </p:nvGrpSpPr>
          <p:grpSpPr>
            <a:xfrm>
              <a:off x="6266972" y="2151985"/>
              <a:ext cx="3898900" cy="1133580"/>
              <a:chOff x="5585268" y="3555595"/>
              <a:chExt cx="3898900" cy="1133580"/>
            </a:xfrm>
          </p:grpSpPr>
          <p:sp>
            <p:nvSpPr>
              <p:cNvPr id="56" name="Text Box 33"/>
              <p:cNvSpPr txBox="1">
                <a:spLocks noChangeArrowheads="1"/>
              </p:cNvSpPr>
              <p:nvPr/>
            </p:nvSpPr>
            <p:spPr bwMode="auto">
              <a:xfrm>
                <a:off x="5585268" y="3834677"/>
                <a:ext cx="3898900" cy="52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 smtClean="0">
                    <a:solidFill>
                      <a:srgbClr val="0000CC"/>
                    </a:solidFill>
                  </a:rPr>
                  <a:t>S =     </a:t>
                </a:r>
                <a:r>
                  <a:rPr lang="en-US" altLang="en-US" sz="2800" dirty="0" err="1" smtClean="0">
                    <a:solidFill>
                      <a:srgbClr val="0000CC"/>
                    </a:solidFill>
                  </a:rPr>
                  <a:t>a.h</a:t>
                </a:r>
                <a:endParaRPr lang="en-US" altLang="en-US" sz="2800" dirty="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685195" y="3555595"/>
                <a:ext cx="582226" cy="1133580"/>
                <a:chOff x="6422799" y="1149252"/>
                <a:chExt cx="582226" cy="1133580"/>
              </a:xfrm>
            </p:grpSpPr>
            <p:sp>
              <p:nvSpPr>
                <p:cNvPr id="5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422800" y="1149252"/>
                  <a:ext cx="582225" cy="523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rgbClr val="0000CC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422799" y="1759612"/>
                  <a:ext cx="58222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rgbClr val="0000CC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Line 225"/>
                <p:cNvSpPr>
                  <a:spLocks noChangeShapeType="1"/>
                </p:cNvSpPr>
                <p:nvPr/>
              </p:nvSpPr>
              <p:spPr bwMode="auto">
                <a:xfrm>
                  <a:off x="6529554" y="1841798"/>
                  <a:ext cx="291113" cy="0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6473763" y="76200"/>
              <a:ext cx="2289237" cy="2039872"/>
              <a:chOff x="1790700" y="1514475"/>
              <a:chExt cx="5562600" cy="4038651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0700" y="1514475"/>
                <a:ext cx="5562600" cy="3829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765459" y="4968354"/>
                <a:ext cx="457199" cy="584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32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1855454" y="5435025"/>
                <a:ext cx="5413042" cy="3624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526365" y="3044908"/>
                <a:ext cx="457199" cy="584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6172200" y="207236"/>
              <a:ext cx="0" cy="3200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169740" y="3407636"/>
              <a:ext cx="26694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400800" y="3886200"/>
            <a:ext cx="231775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181600" y="34538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=&gt;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8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8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2" grpId="0"/>
      <p:bldP spid="25" grpId="0"/>
      <p:bldP spid="31" grpId="0"/>
      <p:bldP spid="39" grpId="0"/>
      <p:bldP spid="43" grpId="0"/>
      <p:bldP spid="49" grpId="0"/>
      <p:bldP spid="2" grpId="0"/>
      <p:bldP spid="2" grpId="1"/>
      <p:bldP spid="5" grpId="0" animBg="1"/>
      <p:bldP spid="62" grpId="0"/>
      <p:bldP spid="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27422" y="112693"/>
            <a:ext cx="88165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AM.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3400" y="4222365"/>
            <a:ext cx="3898900" cy="883035"/>
            <a:chOff x="2010697" y="3248973"/>
            <a:chExt cx="3898900" cy="883035"/>
          </a:xfrm>
        </p:grpSpPr>
        <p:sp>
          <p:nvSpPr>
            <p:cNvPr id="3" name="Text Box 33"/>
            <p:cNvSpPr txBox="1">
              <a:spLocks noChangeArrowheads="1"/>
            </p:cNvSpPr>
            <p:nvPr/>
          </p:nvSpPr>
          <p:spPr bwMode="auto">
            <a:xfrm>
              <a:off x="2010697" y="3409040"/>
              <a:ext cx="389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S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ABM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=     AH.BM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02860" y="3248973"/>
              <a:ext cx="601481" cy="883035"/>
              <a:chOff x="6461474" y="1359467"/>
              <a:chExt cx="601481" cy="883035"/>
            </a:xfrm>
          </p:grpSpPr>
          <p:sp>
            <p:nvSpPr>
              <p:cNvPr id="20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359467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21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19282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22" name="Line 225"/>
              <p:cNvSpPr>
                <a:spLocks noChangeShapeType="1"/>
              </p:cNvSpPr>
              <p:nvPr/>
            </p:nvSpPr>
            <p:spPr bwMode="auto">
              <a:xfrm>
                <a:off x="6529555" y="1804483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254500" y="4186084"/>
            <a:ext cx="3898900" cy="883035"/>
            <a:chOff x="2010697" y="3980374"/>
            <a:chExt cx="3898900" cy="883035"/>
          </a:xfrm>
        </p:grpSpPr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010697" y="4132008"/>
              <a:ext cx="389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S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AMC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=     AH.MC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11949" y="3980374"/>
              <a:ext cx="601481" cy="883035"/>
              <a:chOff x="6461474" y="1359467"/>
              <a:chExt cx="601481" cy="883035"/>
            </a:xfrm>
          </p:grpSpPr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359467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19282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27" name="Line 225"/>
              <p:cNvSpPr>
                <a:spLocks noChangeShapeType="1"/>
              </p:cNvSpPr>
              <p:nvPr/>
            </p:nvSpPr>
            <p:spPr bwMode="auto">
              <a:xfrm>
                <a:off x="6529555" y="1804483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33400" y="5339264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err="1" smtClean="0">
                <a:solidFill>
                  <a:srgbClr val="0000CC"/>
                </a:solidFill>
              </a:rPr>
              <a:t>Mà</a:t>
            </a:r>
            <a:r>
              <a:rPr lang="en-US" altLang="en-US" sz="2800" b="0" dirty="0" smtClean="0">
                <a:solidFill>
                  <a:srgbClr val="0000CC"/>
                </a:solidFill>
              </a:rPr>
              <a:t> BM = CM</a:t>
            </a:r>
            <a:endParaRPr lang="en-US" altLang="en-US" sz="2800" b="0" dirty="0">
              <a:solidFill>
                <a:srgbClr val="0000CC"/>
              </a:solidFill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520700" y="6106180"/>
            <a:ext cx="389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err="1" smtClean="0">
                <a:solidFill>
                  <a:srgbClr val="0000CC"/>
                </a:solidFill>
              </a:rPr>
              <a:t>Vậy</a:t>
            </a:r>
            <a:r>
              <a:rPr lang="en-US" altLang="en-US" sz="2800" b="0" dirty="0" smtClean="0">
                <a:solidFill>
                  <a:srgbClr val="0000CC"/>
                </a:solidFill>
              </a:rPr>
              <a:t>: S</a:t>
            </a:r>
            <a:r>
              <a:rPr lang="en-US" altLang="en-US" sz="2800" b="0" baseline="-25000" dirty="0" smtClean="0">
                <a:solidFill>
                  <a:srgbClr val="0000CC"/>
                </a:solidFill>
              </a:rPr>
              <a:t>ABM</a:t>
            </a:r>
            <a:r>
              <a:rPr lang="en-US" altLang="en-US" sz="2800" b="0" dirty="0" smtClean="0">
                <a:solidFill>
                  <a:srgbClr val="0000CC"/>
                </a:solidFill>
              </a:rPr>
              <a:t>= S</a:t>
            </a:r>
            <a:r>
              <a:rPr lang="en-US" altLang="en-US" sz="2800" b="0" baseline="-25000" dirty="0" smtClean="0">
                <a:solidFill>
                  <a:srgbClr val="0000CC"/>
                </a:solidFill>
              </a:rPr>
              <a:t>AMC</a:t>
            </a:r>
            <a:endParaRPr lang="en-US" altLang="en-US" sz="2800" b="0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" y="1125668"/>
            <a:ext cx="40195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1894956" y="1623060"/>
            <a:ext cx="0" cy="11734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94956" y="2576052"/>
            <a:ext cx="191668" cy="205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676400" y="2702241"/>
            <a:ext cx="819999" cy="5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</a:rPr>
              <a:t>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533400" y="35052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ABM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AH. 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98060" y="5302044"/>
            <a:ext cx="5336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(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vì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AM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trung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tuyến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ABC 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02100" y="1066800"/>
            <a:ext cx="3898900" cy="883035"/>
            <a:chOff x="2010697" y="3248973"/>
            <a:chExt cx="3898900" cy="883035"/>
          </a:xfrm>
        </p:grpSpPr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2010697" y="3409040"/>
              <a:ext cx="389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S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ABM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=     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h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1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.BM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202860" y="3248973"/>
              <a:ext cx="601481" cy="883035"/>
              <a:chOff x="6461474" y="1359467"/>
              <a:chExt cx="601481" cy="883035"/>
            </a:xfrm>
          </p:grpSpPr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359467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19282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37" name="Line 225"/>
              <p:cNvSpPr>
                <a:spLocks noChangeShapeType="1"/>
              </p:cNvSpPr>
              <p:nvPr/>
            </p:nvSpPr>
            <p:spPr bwMode="auto">
              <a:xfrm>
                <a:off x="6529555" y="1804483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107783" y="1981200"/>
            <a:ext cx="3898900" cy="883035"/>
            <a:chOff x="2010697" y="3980374"/>
            <a:chExt cx="3898900" cy="883035"/>
          </a:xfrm>
        </p:grpSpPr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2010697" y="4132008"/>
              <a:ext cx="3898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S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AMC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=     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h</a:t>
              </a:r>
              <a:r>
                <a:rPr lang="en-US" altLang="en-US" sz="2800" baseline="-25000" dirty="0" smtClean="0">
                  <a:solidFill>
                    <a:srgbClr val="0000CC"/>
                  </a:solidFill>
                </a:rPr>
                <a:t>2</a:t>
              </a:r>
              <a:r>
                <a:rPr lang="en-US" altLang="en-US" sz="2800" dirty="0" smtClean="0">
                  <a:solidFill>
                    <a:srgbClr val="0000CC"/>
                  </a:solidFill>
                </a:rPr>
                <a:t>.MC</a:t>
              </a:r>
              <a:endParaRPr lang="en-US" altLang="en-US" sz="2800" dirty="0">
                <a:solidFill>
                  <a:srgbClr val="0000CC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211949" y="3980374"/>
              <a:ext cx="601481" cy="883035"/>
              <a:chOff x="6461474" y="1359467"/>
              <a:chExt cx="601481" cy="883035"/>
            </a:xfrm>
          </p:grpSpPr>
          <p:sp>
            <p:nvSpPr>
              <p:cNvPr id="46" name="Text Box 47"/>
              <p:cNvSpPr txBox="1">
                <a:spLocks noChangeArrowheads="1"/>
              </p:cNvSpPr>
              <p:nvPr/>
            </p:nvSpPr>
            <p:spPr bwMode="auto">
              <a:xfrm>
                <a:off x="6480730" y="1359467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6461474" y="1719282"/>
                <a:ext cx="582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48" name="Line 225"/>
              <p:cNvSpPr>
                <a:spLocks noChangeShapeType="1"/>
              </p:cNvSpPr>
              <p:nvPr/>
            </p:nvSpPr>
            <p:spPr bwMode="auto">
              <a:xfrm>
                <a:off x="6529555" y="1804483"/>
                <a:ext cx="291113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4" name="Right Brace 3"/>
          <p:cNvSpPr/>
          <p:nvPr/>
        </p:nvSpPr>
        <p:spPr>
          <a:xfrm>
            <a:off x="6858000" y="1328410"/>
            <a:ext cx="457200" cy="1176010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1916415"/>
            <a:ext cx="381000" cy="0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7696200" y="1654805"/>
            <a:ext cx="389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 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=</a:t>
            </a:r>
            <a:r>
              <a:rPr lang="en-US" altLang="en-US" sz="2800" dirty="0" smtClean="0">
                <a:solidFill>
                  <a:srgbClr val="FF0000"/>
                </a:solidFill>
              </a:rPr>
              <a:t> h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3057088" y="2971800"/>
            <a:ext cx="1057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2" grpId="0" animBg="1"/>
      <p:bldP spid="44" grpId="0"/>
      <p:bldP spid="45" grpId="0"/>
      <p:bldP spid="43" grpId="0"/>
      <p:bldP spid="4" grpId="0" animBg="1"/>
      <p:bldP spid="50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"/>
          <p:cNvSpPr>
            <a:spLocks/>
          </p:cNvSpPr>
          <p:nvPr/>
        </p:nvSpPr>
        <p:spPr bwMode="auto">
          <a:xfrm>
            <a:off x="302340" y="2925096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384" y="0"/>
                </a:lnTo>
                <a:lnTo>
                  <a:pt x="1152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27422" y="112693"/>
            <a:ext cx="88165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276600" y="3505200"/>
            <a:ext cx="1828800" cy="6096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886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600" y="4038600"/>
            <a:ext cx="15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13034" y="2928937"/>
            <a:ext cx="0" cy="1204452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3352800"/>
            <a:ext cx="15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6860" y="3967071"/>
            <a:ext cx="143796" cy="177225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55"/>
          <p:cNvGrpSpPr>
            <a:grpSpLocks/>
          </p:cNvGrpSpPr>
          <p:nvPr/>
        </p:nvGrpSpPr>
        <p:grpSpPr bwMode="auto">
          <a:xfrm>
            <a:off x="1371600" y="1546843"/>
            <a:ext cx="3984012" cy="891557"/>
            <a:chOff x="4092" y="1104"/>
            <a:chExt cx="1004" cy="471"/>
          </a:xfrm>
        </p:grpSpPr>
        <p:sp>
          <p:nvSpPr>
            <p:cNvPr id="23" name="Text Box 148"/>
            <p:cNvSpPr txBox="1">
              <a:spLocks noChangeArrowheads="1"/>
            </p:cNvSpPr>
            <p:nvPr/>
          </p:nvSpPr>
          <p:spPr bwMode="auto">
            <a:xfrm>
              <a:off x="4092" y="1168"/>
              <a:ext cx="29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smtClean="0">
                  <a:solidFill>
                    <a:srgbClr val="0000CC"/>
                  </a:solidFill>
                </a:rPr>
                <a:t>   </a:t>
              </a:r>
              <a:r>
                <a:rPr lang="en-US" altLang="en-US" sz="2800" dirty="0" smtClean="0">
                  <a:solidFill>
                    <a:schemeClr val="tx1"/>
                  </a:solidFill>
                </a:rPr>
                <a:t>S</a:t>
              </a:r>
              <a:r>
                <a:rPr lang="en-US" altLang="en-US" sz="28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smtClean="0">
                  <a:solidFill>
                    <a:schemeClr val="tx1"/>
                  </a:solidFill>
                </a:rPr>
                <a:t>=    </a:t>
              </a:r>
              <a:endParaRPr lang="en-US" alt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157"/>
            <p:cNvGrpSpPr>
              <a:grpSpLocks/>
            </p:cNvGrpSpPr>
            <p:nvPr/>
          </p:nvGrpSpPr>
          <p:grpSpPr bwMode="auto">
            <a:xfrm>
              <a:off x="4332" y="1104"/>
              <a:ext cx="764" cy="471"/>
              <a:chOff x="4380" y="2391"/>
              <a:chExt cx="764" cy="471"/>
            </a:xfrm>
          </p:grpSpPr>
          <p:sp>
            <p:nvSpPr>
              <p:cNvPr id="25" name="Text Box 55"/>
              <p:cNvSpPr txBox="1">
                <a:spLocks noChangeArrowheads="1"/>
              </p:cNvSpPr>
              <p:nvPr/>
            </p:nvSpPr>
            <p:spPr bwMode="auto">
              <a:xfrm>
                <a:off x="4424" y="2439"/>
                <a:ext cx="72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 smtClean="0">
                    <a:solidFill>
                      <a:srgbClr val="0000CC"/>
                    </a:solidFill>
                  </a:rPr>
                  <a:t> .</a:t>
                </a:r>
                <a:r>
                  <a:rPr lang="en-US" altLang="en-US" sz="2800" dirty="0" err="1" smtClean="0">
                    <a:solidFill>
                      <a:srgbClr val="0000CC"/>
                    </a:solidFill>
                  </a:rPr>
                  <a:t>a.</a:t>
                </a:r>
                <a:r>
                  <a:rPr lang="en-US" altLang="en-US" sz="28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en-US" altLang="en-US" sz="2800" dirty="0" smtClean="0">
                    <a:solidFill>
                      <a:srgbClr val="0000CC"/>
                    </a:solidFill>
                  </a:rPr>
                  <a:t> </a:t>
                </a:r>
                <a:endParaRPr lang="en-US" altLang="en-US" sz="2800" i="1" dirty="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26" name="Group 159"/>
              <p:cNvGrpSpPr>
                <a:grpSpLocks/>
              </p:cNvGrpSpPr>
              <p:nvPr/>
            </p:nvGrpSpPr>
            <p:grpSpPr bwMode="auto">
              <a:xfrm>
                <a:off x="4380" y="2391"/>
                <a:ext cx="192" cy="471"/>
                <a:chOff x="3288" y="1020"/>
                <a:chExt cx="192" cy="471"/>
              </a:xfrm>
            </p:grpSpPr>
            <p:sp>
              <p:nvSpPr>
                <p:cNvPr id="2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88" y="1020"/>
                  <a:ext cx="192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288" y="1215"/>
                  <a:ext cx="192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9" name="Line 162"/>
                <p:cNvSpPr>
                  <a:spLocks noChangeShapeType="1"/>
                </p:cNvSpPr>
                <p:nvPr/>
              </p:nvSpPr>
              <p:spPr bwMode="auto">
                <a:xfrm>
                  <a:off x="3307" y="1244"/>
                  <a:ext cx="62" cy="0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CC"/>
                    </a:solidFill>
                  </a:endParaRPr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3860800" y="4021392"/>
            <a:ext cx="15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3505200"/>
            <a:ext cx="154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16740" y="2286000"/>
            <a:ext cx="1069260" cy="642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085836" y="2286000"/>
            <a:ext cx="952764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9" grpId="0"/>
      <p:bldP spid="20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" name="Line 62"/>
          <p:cNvSpPr>
            <a:spLocks noChangeShapeType="1"/>
          </p:cNvSpPr>
          <p:nvPr/>
        </p:nvSpPr>
        <p:spPr bwMode="auto">
          <a:xfrm>
            <a:off x="1828800" y="4187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00"/>
          <p:cNvGrpSpPr>
            <a:grpSpLocks/>
          </p:cNvGrpSpPr>
          <p:nvPr/>
        </p:nvGrpSpPr>
        <p:grpSpPr bwMode="auto">
          <a:xfrm>
            <a:off x="2527300" y="3897313"/>
            <a:ext cx="2120900" cy="836612"/>
            <a:chOff x="1592" y="2769"/>
            <a:chExt cx="1336" cy="527"/>
          </a:xfrm>
        </p:grpSpPr>
        <p:sp>
          <p:nvSpPr>
            <p:cNvPr id="16504" name="Rectangle 48"/>
            <p:cNvSpPr>
              <a:spLocks noChangeArrowheads="1"/>
            </p:cNvSpPr>
            <p:nvPr/>
          </p:nvSpPr>
          <p:spPr bwMode="auto">
            <a:xfrm>
              <a:off x="1592" y="2769"/>
              <a:ext cx="1152" cy="384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 b="0"/>
            </a:p>
          </p:txBody>
        </p:sp>
        <p:sp>
          <p:nvSpPr>
            <p:cNvPr id="16505" name="Text Box 55"/>
            <p:cNvSpPr txBox="1">
              <a:spLocks noChangeArrowheads="1"/>
            </p:cNvSpPr>
            <p:nvPr/>
          </p:nvSpPr>
          <p:spPr bwMode="auto">
            <a:xfrm>
              <a:off x="2144" y="3065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.VnKoala" pitchFamily="34" charset="0"/>
                </a:rPr>
                <a:t>a</a:t>
              </a:r>
            </a:p>
          </p:txBody>
        </p:sp>
        <p:grpSp>
          <p:nvGrpSpPr>
            <p:cNvPr id="16506" name="Group 61"/>
            <p:cNvGrpSpPr>
              <a:grpSpLocks/>
            </p:cNvGrpSpPr>
            <p:nvPr/>
          </p:nvGrpSpPr>
          <p:grpSpPr bwMode="auto">
            <a:xfrm>
              <a:off x="2720" y="2801"/>
              <a:ext cx="208" cy="316"/>
              <a:chOff x="768" y="2265"/>
              <a:chExt cx="208" cy="316"/>
            </a:xfrm>
          </p:grpSpPr>
          <p:grpSp>
            <p:nvGrpSpPr>
              <p:cNvPr id="16507" name="Group 59"/>
              <p:cNvGrpSpPr>
                <a:grpSpLocks/>
              </p:cNvGrpSpPr>
              <p:nvPr/>
            </p:nvGrpSpPr>
            <p:grpSpPr bwMode="auto">
              <a:xfrm>
                <a:off x="784" y="2265"/>
                <a:ext cx="192" cy="231"/>
                <a:chOff x="784" y="2265"/>
                <a:chExt cx="192" cy="231"/>
              </a:xfrm>
            </p:grpSpPr>
            <p:sp>
              <p:nvSpPr>
                <p:cNvPr id="1650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84" y="2265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06600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800">
                      <a:solidFill>
                        <a:schemeClr val="tx1"/>
                      </a:solidFill>
                      <a:latin typeface=".VnKoala" pitchFamily="34" charset="0"/>
                    </a:rPr>
                    <a:t>h</a:t>
                  </a:r>
                </a:p>
              </p:txBody>
            </p:sp>
            <p:sp>
              <p:nvSpPr>
                <p:cNvPr id="16510" name="Line 58"/>
                <p:cNvSpPr>
                  <a:spLocks noChangeShapeType="1"/>
                </p:cNvSpPr>
                <p:nvPr/>
              </p:nvSpPr>
              <p:spPr bwMode="auto">
                <a:xfrm>
                  <a:off x="824" y="2440"/>
                  <a:ext cx="9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508" name="Text Box 60"/>
              <p:cNvSpPr txBox="1">
                <a:spLocks noChangeArrowheads="1"/>
              </p:cNvSpPr>
              <p:nvPr/>
            </p:nvSpPr>
            <p:spPr bwMode="auto">
              <a:xfrm>
                <a:off x="768" y="2408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 i="1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sp>
        <p:nvSpPr>
          <p:cNvPr id="16392" name="Rectangle 363"/>
          <p:cNvSpPr>
            <a:spLocks noChangeArrowheads="1"/>
          </p:cNvSpPr>
          <p:nvPr/>
        </p:nvSpPr>
        <p:spPr bwMode="auto">
          <a:xfrm>
            <a:off x="6705600" y="3711575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45" name="Rectangle 48"/>
          <p:cNvSpPr>
            <a:spLocks noChangeArrowheads="1"/>
          </p:cNvSpPr>
          <p:nvPr/>
        </p:nvSpPr>
        <p:spPr bwMode="auto">
          <a:xfrm>
            <a:off x="4724400" y="1139825"/>
            <a:ext cx="1828800" cy="6096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1646" name="Rectangle 48"/>
          <p:cNvSpPr>
            <a:spLocks noChangeArrowheads="1"/>
          </p:cNvSpPr>
          <p:nvPr/>
        </p:nvSpPr>
        <p:spPr bwMode="auto">
          <a:xfrm>
            <a:off x="2529348" y="3897773"/>
            <a:ext cx="1828800" cy="6096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247650" y="3292475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384" y="0"/>
                </a:lnTo>
                <a:lnTo>
                  <a:pt x="1152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58000" y="1152525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162800" y="544513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Freeform 47"/>
          <p:cNvSpPr>
            <a:spLocks/>
          </p:cNvSpPr>
          <p:nvPr/>
        </p:nvSpPr>
        <p:spPr bwMode="auto">
          <a:xfrm>
            <a:off x="6553200" y="1143000"/>
            <a:ext cx="1828800" cy="609600"/>
          </a:xfrm>
          <a:custGeom>
            <a:avLst/>
            <a:gdLst>
              <a:gd name="T0" fmla="*/ 2147483647 w 1152"/>
              <a:gd name="T1" fmla="*/ 0 h 384"/>
              <a:gd name="T2" fmla="*/ 0 w 1152"/>
              <a:gd name="T3" fmla="*/ 2147483647 h 384"/>
              <a:gd name="T4" fmla="*/ 2147483647 w 1152"/>
              <a:gd name="T5" fmla="*/ 2147483647 h 384"/>
              <a:gd name="T6" fmla="*/ 2147483647 w 1152"/>
              <a:gd name="T7" fmla="*/ 0 h 384"/>
              <a:gd name="T8" fmla="*/ 2147483647 w 1152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84"/>
              <a:gd name="T17" fmla="*/ 1152 w 115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84">
                <a:moveTo>
                  <a:pt x="192" y="0"/>
                </a:moveTo>
                <a:lnTo>
                  <a:pt x="0" y="384"/>
                </a:lnTo>
                <a:lnTo>
                  <a:pt x="1152" y="384"/>
                </a:lnTo>
                <a:lnTo>
                  <a:pt x="768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16" name="Freeform 48"/>
          <p:cNvSpPr>
            <a:spLocks/>
          </p:cNvSpPr>
          <p:nvPr/>
        </p:nvSpPr>
        <p:spPr bwMode="auto">
          <a:xfrm>
            <a:off x="6858000" y="530225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0 h 384"/>
              <a:gd name="T4" fmla="*/ 2147483647 w 192"/>
              <a:gd name="T5" fmla="*/ 2147483647 h 384"/>
              <a:gd name="T6" fmla="*/ 0 w 19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84"/>
              <a:gd name="T14" fmla="*/ 192 w 19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84">
                <a:moveTo>
                  <a:pt x="0" y="384"/>
                </a:moveTo>
                <a:lnTo>
                  <a:pt x="192" y="0"/>
                </a:lnTo>
                <a:lnTo>
                  <a:pt x="19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5" name="Freeform 48"/>
          <p:cNvSpPr>
            <a:spLocks/>
          </p:cNvSpPr>
          <p:nvPr/>
        </p:nvSpPr>
        <p:spPr bwMode="auto">
          <a:xfrm rot="10800000">
            <a:off x="6553200" y="1139825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0 h 384"/>
              <a:gd name="T4" fmla="*/ 2147483647 w 192"/>
              <a:gd name="T5" fmla="*/ 2147483647 h 384"/>
              <a:gd name="T6" fmla="*/ 0 w 19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84"/>
              <a:gd name="T14" fmla="*/ 192 w 19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84">
                <a:moveTo>
                  <a:pt x="0" y="384"/>
                </a:moveTo>
                <a:lnTo>
                  <a:pt x="192" y="0"/>
                </a:lnTo>
                <a:lnTo>
                  <a:pt x="19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106" name="Freeform 49"/>
          <p:cNvSpPr>
            <a:spLocks/>
          </p:cNvSpPr>
          <p:nvPr/>
        </p:nvSpPr>
        <p:spPr bwMode="auto">
          <a:xfrm rot="10800000">
            <a:off x="7772400" y="1152986"/>
            <a:ext cx="609600" cy="609600"/>
          </a:xfrm>
          <a:custGeom>
            <a:avLst/>
            <a:gdLst>
              <a:gd name="T0" fmla="*/ 0 w 384"/>
              <a:gd name="T1" fmla="*/ 0 h 384"/>
              <a:gd name="T2" fmla="*/ 0 w 384"/>
              <a:gd name="T3" fmla="*/ 2147483647 h 384"/>
              <a:gd name="T4" fmla="*/ 2147483647 w 384"/>
              <a:gd name="T5" fmla="*/ 2147483647 h 384"/>
              <a:gd name="T6" fmla="*/ 0 w 38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84"/>
              <a:gd name="T14" fmla="*/ 384 w 38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7217" name="Freeform 49"/>
          <p:cNvSpPr>
            <a:spLocks/>
          </p:cNvSpPr>
          <p:nvPr/>
        </p:nvSpPr>
        <p:spPr bwMode="auto">
          <a:xfrm>
            <a:off x="7162800" y="533400"/>
            <a:ext cx="609600" cy="609600"/>
          </a:xfrm>
          <a:custGeom>
            <a:avLst/>
            <a:gdLst>
              <a:gd name="T0" fmla="*/ 0 w 384"/>
              <a:gd name="T1" fmla="*/ 0 h 384"/>
              <a:gd name="T2" fmla="*/ 0 w 384"/>
              <a:gd name="T3" fmla="*/ 2147483647 h 384"/>
              <a:gd name="T4" fmla="*/ 2147483647 w 384"/>
              <a:gd name="T5" fmla="*/ 2147483647 h 384"/>
              <a:gd name="T6" fmla="*/ 0 w 38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84"/>
              <a:gd name="T14" fmla="*/ 384 w 38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3" name="Group 406"/>
          <p:cNvGrpSpPr>
            <a:grpSpLocks/>
          </p:cNvGrpSpPr>
          <p:nvPr/>
        </p:nvGrpSpPr>
        <p:grpSpPr bwMode="auto">
          <a:xfrm>
            <a:off x="7162800" y="1063625"/>
            <a:ext cx="76200" cy="76200"/>
            <a:chOff x="4464" y="3936"/>
            <a:chExt cx="48" cy="48"/>
          </a:xfrm>
        </p:grpSpPr>
        <p:sp>
          <p:nvSpPr>
            <p:cNvPr id="16498" name="Line 407"/>
            <p:cNvSpPr>
              <a:spLocks noChangeShapeType="1"/>
            </p:cNvSpPr>
            <p:nvPr/>
          </p:nvSpPr>
          <p:spPr bwMode="auto">
            <a:xfrm>
              <a:off x="4464" y="3936"/>
              <a:ext cx="4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408"/>
            <p:cNvSpPr>
              <a:spLocks noChangeShapeType="1"/>
            </p:cNvSpPr>
            <p:nvPr/>
          </p:nvSpPr>
          <p:spPr bwMode="auto">
            <a:xfrm>
              <a:off x="4512" y="3936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705600" y="835025"/>
            <a:ext cx="1397000" cy="571500"/>
            <a:chOff x="3352" y="1352"/>
            <a:chExt cx="880" cy="360"/>
          </a:xfrm>
        </p:grpSpPr>
        <p:grpSp>
          <p:nvGrpSpPr>
            <p:cNvPr id="16490" name="Group 27"/>
            <p:cNvGrpSpPr>
              <a:grpSpLocks/>
            </p:cNvGrpSpPr>
            <p:nvPr/>
          </p:nvGrpSpPr>
          <p:grpSpPr bwMode="auto">
            <a:xfrm>
              <a:off x="3504" y="1376"/>
              <a:ext cx="56" cy="16"/>
              <a:chOff x="520" y="3344"/>
              <a:chExt cx="56" cy="16"/>
            </a:xfrm>
          </p:grpSpPr>
          <p:sp>
            <p:nvSpPr>
              <p:cNvPr id="16496" name="Line 25"/>
              <p:cNvSpPr>
                <a:spLocks noChangeShapeType="1"/>
              </p:cNvSpPr>
              <p:nvPr/>
            </p:nvSpPr>
            <p:spPr bwMode="auto">
              <a:xfrm>
                <a:off x="520" y="3344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Line 26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91" name="Group 28"/>
            <p:cNvGrpSpPr>
              <a:grpSpLocks/>
            </p:cNvGrpSpPr>
            <p:nvPr/>
          </p:nvGrpSpPr>
          <p:grpSpPr bwMode="auto">
            <a:xfrm>
              <a:off x="3352" y="1680"/>
              <a:ext cx="56" cy="16"/>
              <a:chOff x="520" y="3344"/>
              <a:chExt cx="56" cy="16"/>
            </a:xfrm>
          </p:grpSpPr>
          <p:sp>
            <p:nvSpPr>
              <p:cNvPr id="16494" name="Line 29"/>
              <p:cNvSpPr>
                <a:spLocks noChangeShapeType="1"/>
              </p:cNvSpPr>
              <p:nvPr/>
            </p:nvSpPr>
            <p:spPr bwMode="auto">
              <a:xfrm>
                <a:off x="520" y="3344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Line 30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92" name="Line 31"/>
            <p:cNvSpPr>
              <a:spLocks noChangeShapeType="1"/>
            </p:cNvSpPr>
            <p:nvPr/>
          </p:nvSpPr>
          <p:spPr bwMode="auto">
            <a:xfrm>
              <a:off x="4184" y="1712"/>
              <a:ext cx="4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32"/>
            <p:cNvSpPr>
              <a:spLocks noChangeShapeType="1"/>
            </p:cNvSpPr>
            <p:nvPr/>
          </p:nvSpPr>
          <p:spPr bwMode="auto">
            <a:xfrm>
              <a:off x="3816" y="1352"/>
              <a:ext cx="4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66"/>
          <p:cNvGrpSpPr>
            <a:grpSpLocks/>
          </p:cNvGrpSpPr>
          <p:nvPr/>
        </p:nvGrpSpPr>
        <p:grpSpPr bwMode="auto">
          <a:xfrm>
            <a:off x="6324600" y="876300"/>
            <a:ext cx="2362200" cy="320675"/>
            <a:chOff x="3984" y="3410"/>
            <a:chExt cx="1488" cy="202"/>
          </a:xfrm>
        </p:grpSpPr>
        <p:sp>
          <p:nvSpPr>
            <p:cNvPr id="16488" name="Text Box 419"/>
            <p:cNvSpPr txBox="1">
              <a:spLocks noChangeArrowheads="1"/>
            </p:cNvSpPr>
            <p:nvPr/>
          </p:nvSpPr>
          <p:spPr bwMode="auto">
            <a:xfrm>
              <a:off x="3984" y="3410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E</a:t>
              </a:r>
            </a:p>
          </p:txBody>
        </p:sp>
        <p:sp>
          <p:nvSpPr>
            <p:cNvPr id="16489" name="Text Box 420"/>
            <p:cNvSpPr txBox="1">
              <a:spLocks noChangeArrowheads="1"/>
            </p:cNvSpPr>
            <p:nvPr/>
          </p:nvSpPr>
          <p:spPr bwMode="auto">
            <a:xfrm>
              <a:off x="5232" y="3410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D</a:t>
              </a:r>
            </a:p>
          </p:txBody>
        </p:sp>
      </p:grpSp>
      <p:grpSp>
        <p:nvGrpSpPr>
          <p:cNvPr id="18" name="Group 465"/>
          <p:cNvGrpSpPr>
            <a:grpSpLocks/>
          </p:cNvGrpSpPr>
          <p:nvPr/>
        </p:nvGrpSpPr>
        <p:grpSpPr bwMode="auto">
          <a:xfrm>
            <a:off x="6324600" y="1638300"/>
            <a:ext cx="2381250" cy="339725"/>
            <a:chOff x="3984" y="3914"/>
            <a:chExt cx="1500" cy="214"/>
          </a:xfrm>
        </p:grpSpPr>
        <p:sp>
          <p:nvSpPr>
            <p:cNvPr id="16486" name="Text Box 421"/>
            <p:cNvSpPr txBox="1">
              <a:spLocks noChangeArrowheads="1"/>
            </p:cNvSpPr>
            <p:nvPr/>
          </p:nvSpPr>
          <p:spPr bwMode="auto">
            <a:xfrm>
              <a:off x="5244" y="3914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C</a:t>
              </a:r>
            </a:p>
          </p:txBody>
        </p:sp>
        <p:sp>
          <p:nvSpPr>
            <p:cNvPr id="16487" name="Text Box 422"/>
            <p:cNvSpPr txBox="1">
              <a:spLocks noChangeArrowheads="1"/>
            </p:cNvSpPr>
            <p:nvPr/>
          </p:nvSpPr>
          <p:spPr bwMode="auto">
            <a:xfrm>
              <a:off x="3984" y="3926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B</a:t>
              </a:r>
            </a:p>
          </p:txBody>
        </p:sp>
      </p:grpSp>
      <p:sp>
        <p:nvSpPr>
          <p:cNvPr id="11687" name="Text Box 423"/>
          <p:cNvSpPr txBox="1">
            <a:spLocks noChangeArrowheads="1"/>
          </p:cNvSpPr>
          <p:nvPr/>
        </p:nvSpPr>
        <p:spPr bwMode="auto">
          <a:xfrm>
            <a:off x="6991350" y="2286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9900FF"/>
                </a:solidFill>
              </a:rPr>
              <a:t>A</a:t>
            </a:r>
          </a:p>
        </p:txBody>
      </p:sp>
      <p:grpSp>
        <p:nvGrpSpPr>
          <p:cNvPr id="19" name="Group 462"/>
          <p:cNvGrpSpPr>
            <a:grpSpLocks/>
          </p:cNvGrpSpPr>
          <p:nvPr/>
        </p:nvGrpSpPr>
        <p:grpSpPr bwMode="auto">
          <a:xfrm>
            <a:off x="6629400" y="835025"/>
            <a:ext cx="1371600" cy="339725"/>
            <a:chOff x="4200" y="3386"/>
            <a:chExt cx="864" cy="214"/>
          </a:xfrm>
        </p:grpSpPr>
        <p:sp>
          <p:nvSpPr>
            <p:cNvPr id="16484" name="Text Box 418"/>
            <p:cNvSpPr txBox="1">
              <a:spLocks noChangeArrowheads="1"/>
            </p:cNvSpPr>
            <p:nvPr/>
          </p:nvSpPr>
          <p:spPr bwMode="auto">
            <a:xfrm>
              <a:off x="4824" y="3386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Q</a:t>
              </a:r>
            </a:p>
          </p:txBody>
        </p:sp>
        <p:sp>
          <p:nvSpPr>
            <p:cNvPr id="16485" name="Text Box 424"/>
            <p:cNvSpPr txBox="1">
              <a:spLocks noChangeArrowheads="1"/>
            </p:cNvSpPr>
            <p:nvPr/>
          </p:nvSpPr>
          <p:spPr bwMode="auto">
            <a:xfrm>
              <a:off x="4200" y="3398"/>
              <a:ext cx="2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solidFill>
                    <a:srgbClr val="9900FF"/>
                  </a:solidFill>
                </a:rPr>
                <a:t>P</a:t>
              </a:r>
            </a:p>
          </p:txBody>
        </p:sp>
      </p:grpSp>
      <p:sp>
        <p:nvSpPr>
          <p:cNvPr id="11690" name="Text Box 426"/>
          <p:cNvSpPr txBox="1">
            <a:spLocks noChangeArrowheads="1"/>
          </p:cNvSpPr>
          <p:nvPr/>
        </p:nvSpPr>
        <p:spPr bwMode="auto">
          <a:xfrm>
            <a:off x="7086600" y="1676400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9900FF"/>
                </a:solidFill>
              </a:rPr>
              <a:t>H</a:t>
            </a:r>
          </a:p>
        </p:txBody>
      </p:sp>
      <p:sp>
        <p:nvSpPr>
          <p:cNvPr id="11691" name="Text Box 55"/>
          <p:cNvSpPr txBox="1">
            <a:spLocks noChangeArrowheads="1"/>
          </p:cNvSpPr>
          <p:nvPr/>
        </p:nvSpPr>
        <p:spPr bwMode="auto">
          <a:xfrm>
            <a:off x="7391400" y="165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20" name="Group 443"/>
          <p:cNvGrpSpPr>
            <a:grpSpLocks/>
          </p:cNvGrpSpPr>
          <p:nvPr/>
        </p:nvGrpSpPr>
        <p:grpSpPr bwMode="auto">
          <a:xfrm>
            <a:off x="6286500" y="1216025"/>
            <a:ext cx="317500" cy="465138"/>
            <a:chOff x="4464" y="2664"/>
            <a:chExt cx="200" cy="293"/>
          </a:xfrm>
        </p:grpSpPr>
        <p:sp>
          <p:nvSpPr>
            <p:cNvPr id="16480" name="Text Box 60"/>
            <p:cNvSpPr txBox="1">
              <a:spLocks noChangeArrowheads="1"/>
            </p:cNvSpPr>
            <p:nvPr/>
          </p:nvSpPr>
          <p:spPr bwMode="auto">
            <a:xfrm>
              <a:off x="4472" y="2803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6481" name="Group 445"/>
            <p:cNvGrpSpPr>
              <a:grpSpLocks/>
            </p:cNvGrpSpPr>
            <p:nvPr/>
          </p:nvGrpSpPr>
          <p:grpSpPr bwMode="auto">
            <a:xfrm>
              <a:off x="4464" y="2664"/>
              <a:ext cx="192" cy="192"/>
              <a:chOff x="4488" y="2112"/>
              <a:chExt cx="192" cy="192"/>
            </a:xfrm>
          </p:grpSpPr>
          <p:sp>
            <p:nvSpPr>
              <p:cNvPr id="16482" name="Text Box 57"/>
              <p:cNvSpPr txBox="1">
                <a:spLocks noChangeArrowheads="1"/>
              </p:cNvSpPr>
              <p:nvPr/>
            </p:nvSpPr>
            <p:spPr bwMode="auto">
              <a:xfrm>
                <a:off x="4488" y="211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tx1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16483" name="Line 447"/>
              <p:cNvSpPr>
                <a:spLocks noChangeShapeType="1"/>
              </p:cNvSpPr>
              <p:nvPr/>
            </p:nvSpPr>
            <p:spPr bwMode="auto">
              <a:xfrm>
                <a:off x="4524" y="22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449"/>
          <p:cNvGrpSpPr>
            <a:grpSpLocks/>
          </p:cNvGrpSpPr>
          <p:nvPr/>
        </p:nvGrpSpPr>
        <p:grpSpPr bwMode="auto">
          <a:xfrm>
            <a:off x="232902" y="3297443"/>
            <a:ext cx="1828800" cy="1458913"/>
            <a:chOff x="64" y="2393"/>
            <a:chExt cx="1152" cy="919"/>
          </a:xfrm>
        </p:grpSpPr>
        <p:sp>
          <p:nvSpPr>
            <p:cNvPr id="16473" name="Freeform 47"/>
            <p:cNvSpPr>
              <a:spLocks/>
            </p:cNvSpPr>
            <p:nvPr/>
          </p:nvSpPr>
          <p:spPr bwMode="auto">
            <a:xfrm>
              <a:off x="64" y="2393"/>
              <a:ext cx="1152" cy="768"/>
            </a:xfrm>
            <a:custGeom>
              <a:avLst/>
              <a:gdLst>
                <a:gd name="T0" fmla="*/ 0 w 1152"/>
                <a:gd name="T1" fmla="*/ 768 h 768"/>
                <a:gd name="T2" fmla="*/ 384 w 1152"/>
                <a:gd name="T3" fmla="*/ 0 h 768"/>
                <a:gd name="T4" fmla="*/ 1152 w 1152"/>
                <a:gd name="T5" fmla="*/ 768 h 768"/>
                <a:gd name="T6" fmla="*/ 0 w 1152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768"/>
                <a:gd name="T14" fmla="*/ 1152 w 1152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768">
                  <a:moveTo>
                    <a:pt x="0" y="768"/>
                  </a:moveTo>
                  <a:lnTo>
                    <a:pt x="384" y="0"/>
                  </a:lnTo>
                  <a:lnTo>
                    <a:pt x="1152" y="76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74" name="Text Box 49"/>
            <p:cNvSpPr txBox="1">
              <a:spLocks noChangeArrowheads="1"/>
            </p:cNvSpPr>
            <p:nvPr/>
          </p:nvSpPr>
          <p:spPr bwMode="auto">
            <a:xfrm>
              <a:off x="544" y="3081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.VnKoala" pitchFamily="34" charset="0"/>
                </a:rPr>
                <a:t>a</a:t>
              </a:r>
            </a:p>
          </p:txBody>
        </p:sp>
        <p:sp>
          <p:nvSpPr>
            <p:cNvPr id="16475" name="Line 53"/>
            <p:cNvSpPr>
              <a:spLocks noChangeShapeType="1"/>
            </p:cNvSpPr>
            <p:nvPr/>
          </p:nvSpPr>
          <p:spPr bwMode="auto">
            <a:xfrm>
              <a:off x="448" y="2418"/>
              <a:ext cx="0" cy="7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Text Box 54"/>
            <p:cNvSpPr txBox="1">
              <a:spLocks noChangeArrowheads="1"/>
            </p:cNvSpPr>
            <p:nvPr/>
          </p:nvSpPr>
          <p:spPr bwMode="auto">
            <a:xfrm>
              <a:off x="416" y="2689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.VnKoala" pitchFamily="34" charset="0"/>
                </a:rPr>
                <a:t>h</a:t>
              </a:r>
            </a:p>
          </p:txBody>
        </p:sp>
        <p:grpSp>
          <p:nvGrpSpPr>
            <p:cNvPr id="16477" name="Group 454"/>
            <p:cNvGrpSpPr>
              <a:grpSpLocks/>
            </p:cNvGrpSpPr>
            <p:nvPr/>
          </p:nvGrpSpPr>
          <p:grpSpPr bwMode="auto">
            <a:xfrm>
              <a:off x="444" y="3108"/>
              <a:ext cx="48" cy="48"/>
              <a:chOff x="3408" y="3552"/>
              <a:chExt cx="48" cy="48"/>
            </a:xfrm>
          </p:grpSpPr>
          <p:sp>
            <p:nvSpPr>
              <p:cNvPr id="16478" name="Line 455"/>
              <p:cNvSpPr>
                <a:spLocks noChangeShapeType="1"/>
              </p:cNvSpPr>
              <p:nvPr/>
            </p:nvSpPr>
            <p:spPr bwMode="auto">
              <a:xfrm>
                <a:off x="3408" y="355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Line 456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457"/>
          <p:cNvGrpSpPr>
            <a:grpSpLocks/>
          </p:cNvGrpSpPr>
          <p:nvPr/>
        </p:nvGrpSpPr>
        <p:grpSpPr bwMode="auto">
          <a:xfrm>
            <a:off x="7162800" y="663575"/>
            <a:ext cx="311150" cy="465138"/>
            <a:chOff x="4472" y="2664"/>
            <a:chExt cx="196" cy="293"/>
          </a:xfrm>
        </p:grpSpPr>
        <p:sp>
          <p:nvSpPr>
            <p:cNvPr id="16469" name="Text Box 60"/>
            <p:cNvSpPr txBox="1">
              <a:spLocks noChangeArrowheads="1"/>
            </p:cNvSpPr>
            <p:nvPr/>
          </p:nvSpPr>
          <p:spPr bwMode="auto">
            <a:xfrm>
              <a:off x="4472" y="2803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16470" name="Group 459"/>
            <p:cNvGrpSpPr>
              <a:grpSpLocks/>
            </p:cNvGrpSpPr>
            <p:nvPr/>
          </p:nvGrpSpPr>
          <p:grpSpPr bwMode="auto">
            <a:xfrm>
              <a:off x="4476" y="2664"/>
              <a:ext cx="192" cy="192"/>
              <a:chOff x="4500" y="2112"/>
              <a:chExt cx="192" cy="192"/>
            </a:xfrm>
          </p:grpSpPr>
          <p:sp>
            <p:nvSpPr>
              <p:cNvPr id="16471" name="Text Box 57"/>
              <p:cNvSpPr txBox="1">
                <a:spLocks noChangeArrowheads="1"/>
              </p:cNvSpPr>
              <p:nvPr/>
            </p:nvSpPr>
            <p:spPr bwMode="auto">
              <a:xfrm>
                <a:off x="4500" y="211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06600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chemeClr val="tx1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16472" name="Line 461"/>
              <p:cNvSpPr>
                <a:spLocks noChangeShapeType="1"/>
              </p:cNvSpPr>
              <p:nvPr/>
            </p:nvSpPr>
            <p:spPr bwMode="auto">
              <a:xfrm>
                <a:off x="4524" y="22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738" name="Freeform 474"/>
          <p:cNvSpPr>
            <a:spLocks/>
          </p:cNvSpPr>
          <p:nvPr/>
        </p:nvSpPr>
        <p:spPr bwMode="auto">
          <a:xfrm>
            <a:off x="5372100" y="2838450"/>
            <a:ext cx="1274763" cy="612775"/>
          </a:xfrm>
          <a:custGeom>
            <a:avLst/>
            <a:gdLst>
              <a:gd name="T0" fmla="*/ 2147483647 w 803"/>
              <a:gd name="T1" fmla="*/ 2147483647 h 386"/>
              <a:gd name="T2" fmla="*/ 2147483647 w 803"/>
              <a:gd name="T3" fmla="*/ 2147483647 h 386"/>
              <a:gd name="T4" fmla="*/ 0 w 803"/>
              <a:gd name="T5" fmla="*/ 0 h 386"/>
              <a:gd name="T6" fmla="*/ 2147483647 w 803"/>
              <a:gd name="T7" fmla="*/ 2147483647 h 386"/>
              <a:gd name="T8" fmla="*/ 2147483647 w 803"/>
              <a:gd name="T9" fmla="*/ 2147483647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3"/>
              <a:gd name="T16" fmla="*/ 0 h 386"/>
              <a:gd name="T17" fmla="*/ 803 w 803"/>
              <a:gd name="T18" fmla="*/ 386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3" h="386">
                <a:moveTo>
                  <a:pt x="801" y="386"/>
                </a:moveTo>
                <a:lnTo>
                  <a:pt x="803" y="4"/>
                </a:lnTo>
                <a:lnTo>
                  <a:pt x="0" y="0"/>
                </a:lnTo>
                <a:lnTo>
                  <a:pt x="385" y="384"/>
                </a:lnTo>
                <a:lnTo>
                  <a:pt x="801" y="386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739" name="Freeform 475"/>
          <p:cNvSpPr>
            <a:spLocks/>
          </p:cNvSpPr>
          <p:nvPr/>
        </p:nvSpPr>
        <p:spPr bwMode="auto">
          <a:xfrm>
            <a:off x="4800600" y="2835275"/>
            <a:ext cx="577850" cy="625475"/>
          </a:xfrm>
          <a:custGeom>
            <a:avLst/>
            <a:gdLst>
              <a:gd name="T0" fmla="*/ 2147483647 w 364"/>
              <a:gd name="T1" fmla="*/ 2147483647 h 394"/>
              <a:gd name="T2" fmla="*/ 2147483647 w 364"/>
              <a:gd name="T3" fmla="*/ 2147483647 h 394"/>
              <a:gd name="T4" fmla="*/ 2147483647 w 364"/>
              <a:gd name="T5" fmla="*/ 0 h 394"/>
              <a:gd name="T6" fmla="*/ 0 w 364"/>
              <a:gd name="T7" fmla="*/ 2147483647 h 394"/>
              <a:gd name="T8" fmla="*/ 2147483647 w 364"/>
              <a:gd name="T9" fmla="*/ 2147483647 h 3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"/>
              <a:gd name="T16" fmla="*/ 0 h 394"/>
              <a:gd name="T17" fmla="*/ 364 w 364"/>
              <a:gd name="T18" fmla="*/ 394 h 3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" h="394">
                <a:moveTo>
                  <a:pt x="1" y="390"/>
                </a:moveTo>
                <a:lnTo>
                  <a:pt x="193" y="394"/>
                </a:lnTo>
                <a:lnTo>
                  <a:pt x="364" y="0"/>
                </a:lnTo>
                <a:lnTo>
                  <a:pt x="0" y="6"/>
                </a:lnTo>
                <a:lnTo>
                  <a:pt x="1" y="39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0" name="Freeform 476"/>
          <p:cNvSpPr>
            <a:spLocks/>
          </p:cNvSpPr>
          <p:nvPr/>
        </p:nvSpPr>
        <p:spPr bwMode="auto">
          <a:xfrm>
            <a:off x="5083175" y="2835275"/>
            <a:ext cx="898525" cy="625475"/>
          </a:xfrm>
          <a:custGeom>
            <a:avLst/>
            <a:gdLst>
              <a:gd name="T0" fmla="*/ 2147483647 w 566"/>
              <a:gd name="T1" fmla="*/ 0 h 394"/>
              <a:gd name="T2" fmla="*/ 0 w 566"/>
              <a:gd name="T3" fmla="*/ 2147483647 h 394"/>
              <a:gd name="T4" fmla="*/ 2147483647 w 566"/>
              <a:gd name="T5" fmla="*/ 2147483647 h 394"/>
              <a:gd name="T6" fmla="*/ 2147483647 w 566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94"/>
              <a:gd name="T14" fmla="*/ 566 w 566"/>
              <a:gd name="T15" fmla="*/ 394 h 3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94">
                <a:moveTo>
                  <a:pt x="190" y="0"/>
                </a:moveTo>
                <a:lnTo>
                  <a:pt x="0" y="394"/>
                </a:lnTo>
                <a:lnTo>
                  <a:pt x="566" y="388"/>
                </a:lnTo>
                <a:lnTo>
                  <a:pt x="19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744" name="Freeform 47"/>
          <p:cNvSpPr>
            <a:spLocks/>
          </p:cNvSpPr>
          <p:nvPr/>
        </p:nvSpPr>
        <p:spPr bwMode="auto">
          <a:xfrm>
            <a:off x="4800600" y="2225675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384" y="0"/>
                </a:lnTo>
                <a:lnTo>
                  <a:pt x="1152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745" name="Line 481"/>
          <p:cNvSpPr>
            <a:spLocks noChangeShapeType="1"/>
          </p:cNvSpPr>
          <p:nvPr/>
        </p:nvSpPr>
        <p:spPr bwMode="auto">
          <a:xfrm>
            <a:off x="5105400" y="2816225"/>
            <a:ext cx="914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46" name="Line 482"/>
          <p:cNvSpPr>
            <a:spLocks noChangeShapeType="1"/>
          </p:cNvSpPr>
          <p:nvPr/>
        </p:nvSpPr>
        <p:spPr bwMode="auto">
          <a:xfrm>
            <a:off x="5410200" y="2816225"/>
            <a:ext cx="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47" name="Freeform 483"/>
          <p:cNvSpPr>
            <a:spLocks/>
          </p:cNvSpPr>
          <p:nvPr/>
        </p:nvSpPr>
        <p:spPr bwMode="auto">
          <a:xfrm>
            <a:off x="5124450" y="2206625"/>
            <a:ext cx="914400" cy="609600"/>
          </a:xfrm>
          <a:custGeom>
            <a:avLst/>
            <a:gdLst>
              <a:gd name="T0" fmla="*/ 0 w 576"/>
              <a:gd name="T1" fmla="*/ 2147483647 h 384"/>
              <a:gd name="T2" fmla="*/ 2147483647 w 576"/>
              <a:gd name="T3" fmla="*/ 0 h 384"/>
              <a:gd name="T4" fmla="*/ 2147483647 w 576"/>
              <a:gd name="T5" fmla="*/ 2147483647 h 384"/>
              <a:gd name="T6" fmla="*/ 0 w 576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84"/>
              <a:gd name="T14" fmla="*/ 576 w 57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84">
                <a:moveTo>
                  <a:pt x="0" y="383"/>
                </a:moveTo>
                <a:lnTo>
                  <a:pt x="196" y="0"/>
                </a:lnTo>
                <a:lnTo>
                  <a:pt x="576" y="384"/>
                </a:lnTo>
                <a:lnTo>
                  <a:pt x="0" y="383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8" name="Freeform 484"/>
          <p:cNvSpPr>
            <a:spLocks/>
          </p:cNvSpPr>
          <p:nvPr/>
        </p:nvSpPr>
        <p:spPr bwMode="auto">
          <a:xfrm>
            <a:off x="4819650" y="2809875"/>
            <a:ext cx="617538" cy="622300"/>
          </a:xfrm>
          <a:custGeom>
            <a:avLst/>
            <a:gdLst>
              <a:gd name="T0" fmla="*/ 2147483647 w 389"/>
              <a:gd name="T1" fmla="*/ 2147483647 h 392"/>
              <a:gd name="T2" fmla="*/ 2147483647 w 389"/>
              <a:gd name="T3" fmla="*/ 0 h 392"/>
              <a:gd name="T4" fmla="*/ 0 w 389"/>
              <a:gd name="T5" fmla="*/ 2147483647 h 392"/>
              <a:gd name="T6" fmla="*/ 2147483647 w 389"/>
              <a:gd name="T7" fmla="*/ 2147483647 h 392"/>
              <a:gd name="T8" fmla="*/ 2147483647 w 3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"/>
              <a:gd name="T16" fmla="*/ 0 h 392"/>
              <a:gd name="T17" fmla="*/ 389 w 3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" h="392">
                <a:moveTo>
                  <a:pt x="388" y="4"/>
                </a:moveTo>
                <a:lnTo>
                  <a:pt x="196" y="0"/>
                </a:lnTo>
                <a:lnTo>
                  <a:pt x="0" y="392"/>
                </a:lnTo>
                <a:lnTo>
                  <a:pt x="389" y="388"/>
                </a:lnTo>
                <a:lnTo>
                  <a:pt x="388" y="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9" name="Freeform 485"/>
          <p:cNvSpPr>
            <a:spLocks/>
          </p:cNvSpPr>
          <p:nvPr/>
        </p:nvSpPr>
        <p:spPr bwMode="auto">
          <a:xfrm>
            <a:off x="5410200" y="2809875"/>
            <a:ext cx="1198563" cy="619125"/>
          </a:xfrm>
          <a:custGeom>
            <a:avLst/>
            <a:gdLst>
              <a:gd name="T0" fmla="*/ 0 w 755"/>
              <a:gd name="T1" fmla="*/ 2147483647 h 390"/>
              <a:gd name="T2" fmla="*/ 2147483647 w 755"/>
              <a:gd name="T3" fmla="*/ 0 h 390"/>
              <a:gd name="T4" fmla="*/ 2147483647 w 755"/>
              <a:gd name="T5" fmla="*/ 0 h 390"/>
              <a:gd name="T6" fmla="*/ 2147483647 w 755"/>
              <a:gd name="T7" fmla="*/ 2147483647 h 390"/>
              <a:gd name="T8" fmla="*/ 0 w 755"/>
              <a:gd name="T9" fmla="*/ 2147483647 h 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"/>
              <a:gd name="T16" fmla="*/ 0 h 390"/>
              <a:gd name="T17" fmla="*/ 755 w 755"/>
              <a:gd name="T18" fmla="*/ 390 h 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" h="390">
                <a:moveTo>
                  <a:pt x="0" y="390"/>
                </a:moveTo>
                <a:lnTo>
                  <a:pt x="8" y="0"/>
                </a:lnTo>
                <a:lnTo>
                  <a:pt x="388" y="0"/>
                </a:lnTo>
                <a:lnTo>
                  <a:pt x="755" y="379"/>
                </a:lnTo>
                <a:lnTo>
                  <a:pt x="0" y="39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0" name="Rectangle 48"/>
          <p:cNvSpPr>
            <a:spLocks noChangeArrowheads="1"/>
          </p:cNvSpPr>
          <p:nvPr/>
        </p:nvSpPr>
        <p:spPr bwMode="auto">
          <a:xfrm>
            <a:off x="4800600" y="2835275"/>
            <a:ext cx="1828800" cy="6096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2" name="Freeform 69"/>
          <p:cNvSpPr>
            <a:spLocks/>
          </p:cNvSpPr>
          <p:nvPr/>
        </p:nvSpPr>
        <p:spPr bwMode="auto">
          <a:xfrm>
            <a:off x="4800600" y="3348038"/>
            <a:ext cx="2387600" cy="1220787"/>
          </a:xfrm>
          <a:custGeom>
            <a:avLst/>
            <a:gdLst>
              <a:gd name="T0" fmla="*/ 0 w 1504"/>
              <a:gd name="T1" fmla="*/ 2147483647 h 769"/>
              <a:gd name="T2" fmla="*/ 2147483647 w 1504"/>
              <a:gd name="T3" fmla="*/ 0 h 769"/>
              <a:gd name="T4" fmla="*/ 2147483647 w 1504"/>
              <a:gd name="T5" fmla="*/ 2147483647 h 769"/>
              <a:gd name="T6" fmla="*/ 0 w 1504"/>
              <a:gd name="T7" fmla="*/ 2147483647 h 769"/>
              <a:gd name="T8" fmla="*/ 0 60000 65536"/>
              <a:gd name="T9" fmla="*/ 0 60000 65536"/>
              <a:gd name="T10" fmla="*/ 0 60000 65536"/>
              <a:gd name="T11" fmla="*/ 0 60000 65536"/>
              <a:gd name="T12" fmla="*/ 0 w 1504"/>
              <a:gd name="T13" fmla="*/ 0 h 769"/>
              <a:gd name="T14" fmla="*/ 1504 w 1504"/>
              <a:gd name="T15" fmla="*/ 769 h 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4" h="769">
                <a:moveTo>
                  <a:pt x="0" y="768"/>
                </a:moveTo>
                <a:lnTo>
                  <a:pt x="1504" y="0"/>
                </a:lnTo>
                <a:lnTo>
                  <a:pt x="1152" y="769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6003925" y="3957638"/>
            <a:ext cx="914400" cy="158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6324601" y="4262437"/>
            <a:ext cx="609600" cy="3175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reeform 3"/>
          <p:cNvSpPr>
            <a:spLocks/>
          </p:cNvSpPr>
          <p:nvPr/>
        </p:nvSpPr>
        <p:spPr bwMode="auto">
          <a:xfrm>
            <a:off x="6648450" y="3978275"/>
            <a:ext cx="280988" cy="609600"/>
          </a:xfrm>
          <a:custGeom>
            <a:avLst/>
            <a:gdLst>
              <a:gd name="T0" fmla="*/ 0 w 177"/>
              <a:gd name="T1" fmla="*/ 2147483647 h 384"/>
              <a:gd name="T2" fmla="*/ 2147483647 w 177"/>
              <a:gd name="T3" fmla="*/ 0 h 384"/>
              <a:gd name="T4" fmla="*/ 2147483647 w 177"/>
              <a:gd name="T5" fmla="*/ 0 h 384"/>
              <a:gd name="T6" fmla="*/ 0 w 17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384"/>
              <a:gd name="T14" fmla="*/ 177 w 17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384">
                <a:moveTo>
                  <a:pt x="0" y="384"/>
                </a:moveTo>
                <a:lnTo>
                  <a:pt x="177" y="0"/>
                </a:lnTo>
                <a:lnTo>
                  <a:pt x="1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4819650" y="3959225"/>
            <a:ext cx="1828800" cy="623888"/>
          </a:xfrm>
          <a:custGeom>
            <a:avLst/>
            <a:gdLst>
              <a:gd name="T0" fmla="*/ 0 w 1152"/>
              <a:gd name="T1" fmla="*/ 2147483647 h 393"/>
              <a:gd name="T2" fmla="*/ 2147483647 w 1152"/>
              <a:gd name="T3" fmla="*/ 0 h 393"/>
              <a:gd name="T4" fmla="*/ 2147483647 w 1152"/>
              <a:gd name="T5" fmla="*/ 0 h 393"/>
              <a:gd name="T6" fmla="*/ 2147483647 w 1152"/>
              <a:gd name="T7" fmla="*/ 2147483647 h 393"/>
              <a:gd name="T8" fmla="*/ 0 w 1152"/>
              <a:gd name="T9" fmla="*/ 2147483647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93"/>
              <a:gd name="T17" fmla="*/ 1152 w 1152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93">
                <a:moveTo>
                  <a:pt x="0" y="392"/>
                </a:moveTo>
                <a:lnTo>
                  <a:pt x="752" y="0"/>
                </a:lnTo>
                <a:lnTo>
                  <a:pt x="1152" y="0"/>
                </a:lnTo>
                <a:lnTo>
                  <a:pt x="1152" y="393"/>
                </a:lnTo>
                <a:lnTo>
                  <a:pt x="0" y="392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6013450" y="3349625"/>
            <a:ext cx="1181100" cy="611188"/>
          </a:xfrm>
          <a:custGeom>
            <a:avLst/>
            <a:gdLst>
              <a:gd name="T0" fmla="*/ 0 w 744"/>
              <a:gd name="T1" fmla="*/ 2147483647 h 385"/>
              <a:gd name="T2" fmla="*/ 2147483647 w 744"/>
              <a:gd name="T3" fmla="*/ 0 h 385"/>
              <a:gd name="T4" fmla="*/ 2147483647 w 744"/>
              <a:gd name="T5" fmla="*/ 2147483647 h 385"/>
              <a:gd name="T6" fmla="*/ 0 w 744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85"/>
              <a:gd name="T14" fmla="*/ 744 w 744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85">
                <a:moveTo>
                  <a:pt x="0" y="384"/>
                </a:moveTo>
                <a:lnTo>
                  <a:pt x="744" y="0"/>
                </a:lnTo>
                <a:lnTo>
                  <a:pt x="576" y="385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10800000">
            <a:off x="4832350" y="3959225"/>
            <a:ext cx="1181100" cy="611188"/>
          </a:xfrm>
          <a:custGeom>
            <a:avLst/>
            <a:gdLst>
              <a:gd name="T0" fmla="*/ 0 w 744"/>
              <a:gd name="T1" fmla="*/ 2147483647 h 385"/>
              <a:gd name="T2" fmla="*/ 2147483647 w 744"/>
              <a:gd name="T3" fmla="*/ 0 h 385"/>
              <a:gd name="T4" fmla="*/ 2147483647 w 744"/>
              <a:gd name="T5" fmla="*/ 2147483647 h 385"/>
              <a:gd name="T6" fmla="*/ 0 w 744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85"/>
              <a:gd name="T14" fmla="*/ 744 w 744"/>
              <a:gd name="T15" fmla="*/ 385 h 3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85">
                <a:moveTo>
                  <a:pt x="0" y="384"/>
                </a:moveTo>
                <a:lnTo>
                  <a:pt x="744" y="0"/>
                </a:lnTo>
                <a:lnTo>
                  <a:pt x="576" y="385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128" name="Freeform 3"/>
          <p:cNvSpPr>
            <a:spLocks/>
          </p:cNvSpPr>
          <p:nvPr/>
        </p:nvSpPr>
        <p:spPr bwMode="auto">
          <a:xfrm>
            <a:off x="4832350" y="3959225"/>
            <a:ext cx="280988" cy="609600"/>
          </a:xfrm>
          <a:custGeom>
            <a:avLst/>
            <a:gdLst>
              <a:gd name="T0" fmla="*/ 0 w 177"/>
              <a:gd name="T1" fmla="*/ 2147483647 h 384"/>
              <a:gd name="T2" fmla="*/ 2147483647 w 177"/>
              <a:gd name="T3" fmla="*/ 0 h 384"/>
              <a:gd name="T4" fmla="*/ 2147483647 w 177"/>
              <a:gd name="T5" fmla="*/ 0 h 384"/>
              <a:gd name="T6" fmla="*/ 0 w 17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384"/>
              <a:gd name="T14" fmla="*/ 177 w 17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384">
                <a:moveTo>
                  <a:pt x="0" y="384"/>
                </a:moveTo>
                <a:lnTo>
                  <a:pt x="177" y="0"/>
                </a:lnTo>
                <a:lnTo>
                  <a:pt x="1" y="0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759" name="Line 495"/>
          <p:cNvSpPr>
            <a:spLocks noChangeShapeType="1"/>
          </p:cNvSpPr>
          <p:nvPr/>
        </p:nvSpPr>
        <p:spPr bwMode="auto">
          <a:xfrm>
            <a:off x="1447800" y="4568825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60" name="Freeform 67"/>
          <p:cNvSpPr>
            <a:spLocks/>
          </p:cNvSpPr>
          <p:nvPr/>
        </p:nvSpPr>
        <p:spPr bwMode="auto">
          <a:xfrm>
            <a:off x="3429000" y="4876800"/>
            <a:ext cx="914400" cy="1219200"/>
          </a:xfrm>
          <a:custGeom>
            <a:avLst/>
            <a:gdLst>
              <a:gd name="T0" fmla="*/ 0 w 576"/>
              <a:gd name="T1" fmla="*/ 2147483647 h 777"/>
              <a:gd name="T2" fmla="*/ 0 w 576"/>
              <a:gd name="T3" fmla="*/ 0 h 777"/>
              <a:gd name="T4" fmla="*/ 2147483647 w 576"/>
              <a:gd name="T5" fmla="*/ 0 h 777"/>
              <a:gd name="T6" fmla="*/ 2147483647 w 576"/>
              <a:gd name="T7" fmla="*/ 2147483647 h 777"/>
              <a:gd name="T8" fmla="*/ 0 w 576"/>
              <a:gd name="T9" fmla="*/ 2147483647 h 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777"/>
              <a:gd name="T17" fmla="*/ 576 w 576"/>
              <a:gd name="T18" fmla="*/ 777 h 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777">
                <a:moveTo>
                  <a:pt x="0" y="776"/>
                </a:moveTo>
                <a:lnTo>
                  <a:pt x="0" y="0"/>
                </a:lnTo>
                <a:lnTo>
                  <a:pt x="576" y="0"/>
                </a:lnTo>
                <a:lnTo>
                  <a:pt x="576" y="777"/>
                </a:lnTo>
                <a:lnTo>
                  <a:pt x="0" y="776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761" name="TextBox 83"/>
          <p:cNvSpPr txBox="1">
            <a:spLocks noChangeArrowheads="1"/>
          </p:cNvSpPr>
          <p:nvPr/>
        </p:nvSpPr>
        <p:spPr bwMode="auto">
          <a:xfrm>
            <a:off x="4267200" y="5181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rgbClr val="0066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900">
                <a:solidFill>
                  <a:schemeClr val="tx1"/>
                </a:solidFill>
                <a:latin typeface=".VnKoala" pitchFamily="34" charset="0"/>
              </a:rPr>
              <a:t>h</a:t>
            </a:r>
          </a:p>
        </p:txBody>
      </p:sp>
      <p:grpSp>
        <p:nvGrpSpPr>
          <p:cNvPr id="27" name="Group 102"/>
          <p:cNvGrpSpPr>
            <a:grpSpLocks/>
          </p:cNvGrpSpPr>
          <p:nvPr/>
        </p:nvGrpSpPr>
        <p:grpSpPr bwMode="auto">
          <a:xfrm>
            <a:off x="3733800" y="6096000"/>
            <a:ext cx="503238" cy="546100"/>
            <a:chOff x="4114800" y="5318760"/>
            <a:chExt cx="502920" cy="545469"/>
          </a:xfrm>
        </p:grpSpPr>
        <p:sp>
          <p:nvSpPr>
            <p:cNvPr id="16466" name="TextBox 85"/>
            <p:cNvSpPr txBox="1">
              <a:spLocks noChangeArrowheads="1"/>
            </p:cNvSpPr>
            <p:nvPr/>
          </p:nvSpPr>
          <p:spPr bwMode="auto">
            <a:xfrm>
              <a:off x="4160808" y="5318760"/>
              <a:ext cx="456912" cy="38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chemeClr val="tx1"/>
                  </a:solidFill>
                  <a:latin typeface=".VnKoala" pitchFamily="34" charset="0"/>
                </a:rPr>
                <a:t>a</a:t>
              </a:r>
            </a:p>
          </p:txBody>
        </p:sp>
        <p:sp>
          <p:nvSpPr>
            <p:cNvPr id="16467" name="TextBox 86"/>
            <p:cNvSpPr txBox="1">
              <a:spLocks noChangeArrowheads="1"/>
            </p:cNvSpPr>
            <p:nvPr/>
          </p:nvSpPr>
          <p:spPr bwMode="auto">
            <a:xfrm>
              <a:off x="4114800" y="5589909"/>
              <a:ext cx="4569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6600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200" i="1">
                  <a:solidFill>
                    <a:schemeClr val="tx1"/>
                  </a:solidFill>
                  <a:cs typeface="Tahoma" pitchFamily="34" charset="0"/>
                </a:rPr>
                <a:t>2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4221096" y="5623208"/>
              <a:ext cx="152304" cy="1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73" name="Freeform 61"/>
          <p:cNvSpPr>
            <a:spLocks/>
          </p:cNvSpPr>
          <p:nvPr/>
        </p:nvSpPr>
        <p:spPr bwMode="auto">
          <a:xfrm>
            <a:off x="5486400" y="4797425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384" y="0"/>
                </a:lnTo>
                <a:lnTo>
                  <a:pt x="1152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5400000">
            <a:off x="5485607" y="5711031"/>
            <a:ext cx="609600" cy="158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5400000">
            <a:off x="6400007" y="5711031"/>
            <a:ext cx="609600" cy="1587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0" name="Freeform 58"/>
          <p:cNvSpPr>
            <a:spLocks/>
          </p:cNvSpPr>
          <p:nvPr/>
        </p:nvSpPr>
        <p:spPr bwMode="auto">
          <a:xfrm>
            <a:off x="5486400" y="5407025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0 h 384"/>
              <a:gd name="T4" fmla="*/ 2147483647 w 192"/>
              <a:gd name="T5" fmla="*/ 2147483647 h 384"/>
              <a:gd name="T6" fmla="*/ 0 w 19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84"/>
              <a:gd name="T14" fmla="*/ 192 w 19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84">
                <a:moveTo>
                  <a:pt x="0" y="384"/>
                </a:moveTo>
                <a:lnTo>
                  <a:pt x="192" y="0"/>
                </a:lnTo>
                <a:lnTo>
                  <a:pt x="19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71" name="Freeform 59"/>
          <p:cNvSpPr>
            <a:spLocks/>
          </p:cNvSpPr>
          <p:nvPr/>
        </p:nvSpPr>
        <p:spPr bwMode="auto">
          <a:xfrm>
            <a:off x="5791200" y="4797425"/>
            <a:ext cx="914400" cy="1219200"/>
          </a:xfrm>
          <a:custGeom>
            <a:avLst/>
            <a:gdLst>
              <a:gd name="T0" fmla="*/ 0 w 576"/>
              <a:gd name="T1" fmla="*/ 2147483647 h 768"/>
              <a:gd name="T2" fmla="*/ 0 w 576"/>
              <a:gd name="T3" fmla="*/ 2147483647 h 768"/>
              <a:gd name="T4" fmla="*/ 2147483647 w 576"/>
              <a:gd name="T5" fmla="*/ 0 h 768"/>
              <a:gd name="T6" fmla="*/ 2147483647 w 576"/>
              <a:gd name="T7" fmla="*/ 2147483647 h 768"/>
              <a:gd name="T8" fmla="*/ 2147483647 w 576"/>
              <a:gd name="T9" fmla="*/ 2147483647 h 768"/>
              <a:gd name="T10" fmla="*/ 0 w 576"/>
              <a:gd name="T11" fmla="*/ 2147483647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68"/>
              <a:gd name="T20" fmla="*/ 576 w 576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68">
                <a:moveTo>
                  <a:pt x="0" y="768"/>
                </a:moveTo>
                <a:lnTo>
                  <a:pt x="0" y="384"/>
                </a:lnTo>
                <a:lnTo>
                  <a:pt x="192" y="0"/>
                </a:lnTo>
                <a:lnTo>
                  <a:pt x="576" y="384"/>
                </a:lnTo>
                <a:lnTo>
                  <a:pt x="576" y="768"/>
                </a:lnTo>
                <a:lnTo>
                  <a:pt x="0" y="768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72" name="Freeform 60"/>
          <p:cNvSpPr>
            <a:spLocks/>
          </p:cNvSpPr>
          <p:nvPr/>
        </p:nvSpPr>
        <p:spPr bwMode="auto">
          <a:xfrm>
            <a:off x="6705600" y="5407025"/>
            <a:ext cx="609600" cy="609600"/>
          </a:xfrm>
          <a:custGeom>
            <a:avLst/>
            <a:gdLst>
              <a:gd name="T0" fmla="*/ 0 w 384"/>
              <a:gd name="T1" fmla="*/ 0 h 384"/>
              <a:gd name="T2" fmla="*/ 0 w 384"/>
              <a:gd name="T3" fmla="*/ 2147483647 h 384"/>
              <a:gd name="T4" fmla="*/ 2147483647 w 384"/>
              <a:gd name="T5" fmla="*/ 2147483647 h 384"/>
              <a:gd name="T6" fmla="*/ 0 w 38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84"/>
              <a:gd name="T14" fmla="*/ 384 w 38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77" name="Freeform 65"/>
          <p:cNvSpPr>
            <a:spLocks/>
          </p:cNvSpPr>
          <p:nvPr/>
        </p:nvSpPr>
        <p:spPr bwMode="auto">
          <a:xfrm rot="10800000">
            <a:off x="6096000" y="4795838"/>
            <a:ext cx="609600" cy="609600"/>
          </a:xfrm>
          <a:custGeom>
            <a:avLst/>
            <a:gdLst>
              <a:gd name="T0" fmla="*/ 0 w 384"/>
              <a:gd name="T1" fmla="*/ 0 h 384"/>
              <a:gd name="T2" fmla="*/ 0 w 384"/>
              <a:gd name="T3" fmla="*/ 2147483647 h 384"/>
              <a:gd name="T4" fmla="*/ 2147483647 w 384"/>
              <a:gd name="T5" fmla="*/ 2147483647 h 384"/>
              <a:gd name="T6" fmla="*/ 0 w 38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84"/>
              <a:gd name="T14" fmla="*/ 384 w 38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84">
                <a:moveTo>
                  <a:pt x="0" y="0"/>
                </a:moveTo>
                <a:lnTo>
                  <a:pt x="0" y="384"/>
                </a:lnTo>
                <a:lnTo>
                  <a:pt x="384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sp>
        <p:nvSpPr>
          <p:cNvPr id="11" name="Freeform 58"/>
          <p:cNvSpPr>
            <a:spLocks/>
          </p:cNvSpPr>
          <p:nvPr/>
        </p:nvSpPr>
        <p:spPr bwMode="auto">
          <a:xfrm rot="10800000">
            <a:off x="5791200" y="4797425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0 h 384"/>
              <a:gd name="T4" fmla="*/ 2147483647 w 192"/>
              <a:gd name="T5" fmla="*/ 2147483647 h 384"/>
              <a:gd name="T6" fmla="*/ 0 w 19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84"/>
              <a:gd name="T14" fmla="*/ 192 w 19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84">
                <a:moveTo>
                  <a:pt x="0" y="384"/>
                </a:moveTo>
                <a:lnTo>
                  <a:pt x="192" y="0"/>
                </a:lnTo>
                <a:lnTo>
                  <a:pt x="192" y="384"/>
                </a:lnTo>
                <a:lnTo>
                  <a:pt x="0" y="384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rot="10800000" wrap="none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42502" y="3276600"/>
            <a:ext cx="0" cy="123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8959 0.008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59 0.00833 L 0.68959 -0.4027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047 L 0.72292 0.00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114 0.03079 L 0.69114 -0.4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3959 2.22222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1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59 -0.40278 L 0.23959 4.44444E-6 " pathEditMode="relative" rAng="0" ptsTypes="AA">
                                      <p:cBhvr>
                                        <p:cTn id="108" dur="2000" spd="-100000" fill="hold"/>
                                        <p:tgtEl>
                                          <p:spTgt spid="11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 2.22222E-6 " pathEditMode="relative" rAng="0" ptsTypes="AA">
                                      <p:cBhvr>
                                        <p:cTn id="119" dur="5000" fill="hold"/>
                                        <p:tgtEl>
                                          <p:spTgt spid="11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4167 3.3333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459 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5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0556 L -0.03333 0.0944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9" dur="20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3.33333E-6 L 0.0625 0.0888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1000"/>
                                        <p:tgtEl>
                                          <p:spTgt spid="1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1000"/>
                                        <p:tgtEl>
                                          <p:spTgt spid="1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1000"/>
                                        <p:tgtEl>
                                          <p:spTgt spid="1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1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1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8" dur="2000" fill="hold"/>
                                        <p:tgtEl>
                                          <p:spTgt spid="1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9" dur="2000" fill="hold"/>
                                        <p:tgtEl>
                                          <p:spTgt spid="1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1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204 L -0.00625 0.08982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1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1.11111E-6 L -0.12917 -1.11111E-6 " pathEditMode="relative" rAng="0" ptsTypes="AA">
                                      <p:cBhvr>
                                        <p:cTn id="298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7795 0 " pathEditMode="relative" rAng="0" ptsTypes="AA">
                                      <p:cBhvr>
                                        <p:cTn id="3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00231 L -0.12709 0.08658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71 0 L -0.15399 -0.11528 C -0.13628 -0.1412 -0.10955 -0.15556 -0.08194 -0.15556 C -0.05017 -0.15556 -0.02482 -0.1412 -0.00712 -0.11528 L 0.07795 0 " pathEditMode="relative" rAng="0" ptsTypes="FffFF">
                                      <p:cBhvr>
                                        <p:cTn id="318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59 0 L -0.19878 0 " pathEditMode="relative" rAng="0" ptsTypes="AA">
                                      <p:cBhvr>
                                        <p:cTn id="3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3" dur="1000"/>
                                        <p:tgtEl>
                                          <p:spTgt spid="1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5 -4.44444E-6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5833 -4.44444E-6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4.44444E-6 L -0.05 -0.08888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0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8888 L 0.03333 -0.08888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4.44444E-6 L 0.05833 -0.08888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7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8888 L -0.06667 -0.08888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" grpId="0" animBg="1"/>
      <p:bldP spid="11645" grpId="0" animBg="1"/>
      <p:bldP spid="11645" grpId="1" animBg="1"/>
      <p:bldP spid="11646" grpId="0" animBg="1"/>
      <p:bldP spid="11646" grpId="1" animBg="1"/>
      <p:bldP spid="7172" grpId="0" animBg="1"/>
      <p:bldP spid="7172" grpId="1" animBg="1"/>
      <p:bldP spid="7172" grpId="2" animBg="1"/>
      <p:bldP spid="7172" grpId="3" animBg="1"/>
      <p:bldP spid="7189" grpId="0" animBg="1"/>
      <p:bldP spid="7189" grpId="1" animBg="1"/>
      <p:bldP spid="7190" grpId="0" animBg="1"/>
      <p:bldP spid="7190" grpId="1" animBg="1"/>
      <p:bldP spid="7215" grpId="0" animBg="1"/>
      <p:bldP spid="7216" grpId="0" animBg="1"/>
      <p:bldP spid="7216" grpId="1" animBg="1"/>
      <p:bldP spid="7216" grpId="2" animBg="1"/>
      <p:bldP spid="7216" grpId="3" animBg="1"/>
      <p:bldP spid="7216" grpId="4" animBg="1"/>
      <p:bldP spid="105" grpId="0" animBg="1"/>
      <p:bldP spid="106" grpId="0" animBg="1"/>
      <p:bldP spid="7217" grpId="0" animBg="1"/>
      <p:bldP spid="7217" grpId="1" animBg="1"/>
      <p:bldP spid="7217" grpId="2" animBg="1"/>
      <p:bldP spid="7217" grpId="3" animBg="1"/>
      <p:bldP spid="7217" grpId="4" animBg="1"/>
      <p:bldP spid="11687" grpId="0"/>
      <p:bldP spid="11687" grpId="1"/>
      <p:bldP spid="11690" grpId="0"/>
      <p:bldP spid="11690" grpId="1"/>
      <p:bldP spid="11738" grpId="0" animBg="1"/>
      <p:bldP spid="11739" grpId="0" animBg="1"/>
      <p:bldP spid="11740" grpId="0" animBg="1"/>
      <p:bldP spid="11744" grpId="0" animBg="1"/>
      <p:bldP spid="11744" grpId="1" animBg="1"/>
      <p:bldP spid="11745" grpId="0" animBg="1"/>
      <p:bldP spid="11745" grpId="1" animBg="1"/>
      <p:bldP spid="11746" grpId="0" animBg="1"/>
      <p:bldP spid="11746" grpId="1" animBg="1"/>
      <p:bldP spid="11747" grpId="0" animBg="1"/>
      <p:bldP spid="11747" grpId="1" animBg="1"/>
      <p:bldP spid="11747" grpId="2" animBg="1"/>
      <p:bldP spid="11748" grpId="0" animBg="1"/>
      <p:bldP spid="11748" grpId="1" animBg="1"/>
      <p:bldP spid="11748" grpId="2" animBg="1"/>
      <p:bldP spid="11749" grpId="0" animBg="1"/>
      <p:bldP spid="11749" grpId="1" animBg="1"/>
      <p:bldP spid="11749" grpId="2" animBg="1"/>
      <p:bldP spid="11750" grpId="0" animBg="1"/>
      <p:bldP spid="12" grpId="0" animBg="1"/>
      <p:bldP spid="12" grpId="1" animBg="1"/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14341" grpId="0" animBg="1"/>
      <p:bldP spid="14341" grpId="1" animBg="1"/>
      <p:bldP spid="14341" grpId="2" animBg="1"/>
      <p:bldP spid="14341" grpId="3" animBg="1"/>
      <p:bldP spid="14341" grpId="4" animBg="1"/>
      <p:bldP spid="47" grpId="0" animBg="1"/>
      <p:bldP spid="128" grpId="0" animBg="1"/>
      <p:bldP spid="11759" grpId="0" animBg="1"/>
      <p:bldP spid="11760" grpId="0" animBg="1"/>
      <p:bldP spid="11761" grpId="0"/>
      <p:bldP spid="13373" grpId="0" animBg="1"/>
      <p:bldP spid="13373" grpId="1" animBg="1"/>
      <p:bldP spid="13370" grpId="0" animBg="1"/>
      <p:bldP spid="13370" grpId="1" animBg="1"/>
      <p:bldP spid="13370" grpId="2" animBg="1"/>
      <p:bldP spid="13370" grpId="3" animBg="1"/>
      <p:bldP spid="13370" grpId="4" animBg="1"/>
      <p:bldP spid="13370" grpId="5" animBg="1"/>
      <p:bldP spid="13371" grpId="0" animBg="1"/>
      <p:bldP spid="13372" grpId="0" animBg="1"/>
      <p:bldP spid="13372" grpId="1" animBg="1"/>
      <p:bldP spid="13372" grpId="2" animBg="1"/>
      <p:bldP spid="13372" grpId="3" animBg="1"/>
      <p:bldP spid="13372" grpId="4" animBg="1"/>
      <p:bldP spid="13372" grpId="5" animBg="1"/>
      <p:bldP spid="1337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7B041C-BD70-4095-9EE6-86BDEBA1927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A820974-DE6F-49B6-8B8C-6F2E295EB64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7767085-B6CD-40EB-95B7-14125D31FE9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FB88807-9CD9-45B6-9573-32F9B50C363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CB415E4-91A8-47D2-AC6D-9912A0A8577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1421</TotalTime>
  <Words>301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119</cp:revision>
  <dcterms:created xsi:type="dcterms:W3CDTF">2016-12-06T08:14:28Z</dcterms:created>
  <dcterms:modified xsi:type="dcterms:W3CDTF">2016-12-12T04:50:08Z</dcterms:modified>
</cp:coreProperties>
</file>