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2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5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4EC42-77E2-4B38-AE67-F00FEBF5CCA1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B1213-C5CA-484A-9134-8CE505D9C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B1213-C5CA-484A-9134-8CE505D9C9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CDA26-58D2-448F-AA28-047E2E64A54F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B3A0-969C-4FB0-AF36-09EC1FDAD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1.gstatic.com/images?q=tbn:ANd9GcSnSpljMmp6s4SS1okN-ohIZ4Re5QTHgukHx4eiQ_BghmSEVDFEJw" TargetMode="External"/><Relationship Id="rId7" Type="http://schemas.openxmlformats.org/officeDocument/2006/relationships/image" Target="http://enbien.com/club/image/product4/IMG_2835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https://encrypted-tbn3.gstatic.com/images?q=tbn:ANd9GcTHs9GNXSeAbNGfMO9qZ1ErfjrgoQhVaQq7uL5B_lRYPbxSTkKbyQ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8001000" cy="35814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1279049_211572432299780_108185111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344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1274831_211572568966433_160579768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1266302_211572548966435_17418397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1265896_211572412299782_197976409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anh13"/>
          <p:cNvPicPr>
            <a:picLocks noChangeAspect="1" noChangeArrowheads="1"/>
          </p:cNvPicPr>
          <p:nvPr/>
        </p:nvPicPr>
        <p:blipFill>
          <a:blip r:embed="rId2"/>
          <a:srcRect l="12239" t="7629" r="12761" b="20335"/>
          <a:stretch>
            <a:fillRect/>
          </a:stretch>
        </p:blipFill>
        <p:spPr bwMode="auto">
          <a:xfrm>
            <a:off x="457200" y="381000"/>
            <a:ext cx="3733800" cy="248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0" descr="man-hoi-truong5"/>
          <p:cNvPicPr>
            <a:picLocks noChangeAspect="1" noChangeArrowheads="1"/>
          </p:cNvPicPr>
          <p:nvPr/>
        </p:nvPicPr>
        <p:blipFill>
          <a:blip r:embed="rId3"/>
          <a:srcRect l="667" t="14444" r="17999" b="9111"/>
          <a:stretch>
            <a:fillRect/>
          </a:stretch>
        </p:blipFill>
        <p:spPr bwMode="auto">
          <a:xfrm>
            <a:off x="4953000" y="457200"/>
            <a:ext cx="3733800" cy="240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rc_mi" descr="Hoi-thao-20-11-2012%20%2817%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3952875" cy="265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5800" y="5867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ownloads\1265896_211572412299782_1979764098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124200"/>
            <a:ext cx="4191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1274831_211572568966433_160579768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91000"/>
            <a:ext cx="42672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66800"/>
            <a:ext cx="4495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Administrator\Downloads\1279049_211572432299780_1081851114_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343400"/>
            <a:ext cx="3886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Administrator\Downloads\1265896_211572412299782_1979764098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0"/>
            <a:ext cx="3886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57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"/>
            <a:ext cx="6629400" cy="449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533400" y="1905000"/>
            <a:ext cx="68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2/3</a:t>
            </a:r>
          </a:p>
        </p:txBody>
      </p:sp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685800" y="4572000"/>
            <a:ext cx="689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1/3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28800" y="3505200"/>
            <a:ext cx="7010400" cy="76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1600200" y="533400"/>
            <a:ext cx="304800" cy="29718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676400" y="3733800"/>
            <a:ext cx="152400" cy="10668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3716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Phông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5814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b="1" dirty="0" err="1" smtClean="0"/>
              <a:t>Sân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khấu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54102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943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1265896_211572412299782_197976409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7620000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3810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ownloads\1279049_211572432299780_108185111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5105400" cy="2514600"/>
          </a:xfrm>
          <a:prstGeom prst="rect">
            <a:avLst/>
          </a:prstGeom>
          <a:noFill/>
        </p:spPr>
      </p:pic>
      <p:pic>
        <p:nvPicPr>
          <p:cNvPr id="4" name="Picture 3" descr="C:\Users\Administrator\Downloads\1265896_211572412299782_197976409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3400"/>
            <a:ext cx="51816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71800"/>
            <a:ext cx="251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s://encrypted-tbn1.gstatic.com/images?q=tbn:ANd9GcSnSpljMmp6s4SS1okN-ohIZ4Re5QTHgukHx4eiQ_BghmSEVDFEJw"/>
          <p:cNvPicPr>
            <a:picLocks noChangeAspect="1" noChangeArrowheads="1"/>
          </p:cNvPicPr>
          <p:nvPr/>
        </p:nvPicPr>
        <p:blipFill>
          <a:blip r:embed="rId2" r:link="rId3"/>
          <a:srcRect l="21739" t="-583" r="-2" b="8780"/>
          <a:stretch>
            <a:fillRect/>
          </a:stretch>
        </p:blipFill>
        <p:spPr bwMode="auto">
          <a:xfrm>
            <a:off x="838200" y="3200400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https://encrypted-tbn3.gstatic.com/images?q=tbn:ANd9GcTHs9GNXSeAbNGfMO9qZ1ErfjrgoQhVaQq7uL5B_lRYPbxSTkKbyQ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800600" y="457200"/>
            <a:ext cx="40767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enbien.com/club/image/product4/IMG_2835.JPG"/>
          <p:cNvPicPr>
            <a:picLocks noChangeAspect="1" noChangeArrowheads="1"/>
          </p:cNvPicPr>
          <p:nvPr/>
        </p:nvPicPr>
        <p:blipFill>
          <a:blip r:embed="rId6" r:link="rId7" cstate="print"/>
          <a:srcRect l="4301" t="5742" r="5376" b="25359"/>
          <a:stretch>
            <a:fillRect/>
          </a:stretch>
        </p:blipFill>
        <p:spPr bwMode="auto">
          <a:xfrm>
            <a:off x="4953000" y="3200400"/>
            <a:ext cx="39624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572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4290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810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962400"/>
            <a:ext cx="3429000" cy="2492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962400"/>
            <a:ext cx="37338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85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4290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429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04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ownloads\1291340_211572455633111_1437496822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80010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138</Words>
  <Application>Microsoft Office PowerPoint</Application>
  <PresentationFormat>On-screen Show (4:3)</PresentationFormat>
  <Paragraphs>24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Tiết 12. Bài 12  Vẽ trang trí Trang trí hội trường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12. Bài 12  Vẽ trang trí Trang trí hội trường</dc:title>
  <dc:creator>Admin</dc:creator>
  <cp:lastModifiedBy>Admin</cp:lastModifiedBy>
  <cp:revision>16</cp:revision>
  <dcterms:created xsi:type="dcterms:W3CDTF">2013-11-06T01:17:32Z</dcterms:created>
  <dcterms:modified xsi:type="dcterms:W3CDTF">2016-03-30T02:46:40Z</dcterms:modified>
</cp:coreProperties>
</file>