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3"/>
  </p:notesMasterIdLst>
  <p:sldIdLst>
    <p:sldId id="256" r:id="rId2"/>
    <p:sldId id="257" r:id="rId3"/>
    <p:sldId id="258" r:id="rId4"/>
    <p:sldId id="287" r:id="rId5"/>
    <p:sldId id="259" r:id="rId6"/>
    <p:sldId id="282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72" r:id="rId20"/>
    <p:sldId id="289" r:id="rId21"/>
    <p:sldId id="286" r:id="rId22"/>
    <p:sldId id="274" r:id="rId23"/>
    <p:sldId id="275" r:id="rId24"/>
    <p:sldId id="276" r:id="rId25"/>
    <p:sldId id="278" r:id="rId26"/>
    <p:sldId id="279" r:id="rId27"/>
    <p:sldId id="283" r:id="rId28"/>
    <p:sldId id="284" r:id="rId29"/>
    <p:sldId id="285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>
      <p:cViewPr varScale="1">
        <p:scale>
          <a:sx n="69" d="100"/>
          <a:sy n="69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1CCC3-49E1-4F92-9015-C080612B07C9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55AF2-8C1A-44D1-B7A9-6C58CC0AE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5AF2-8C1A-44D1-B7A9-6C58CC0AE5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5AFE36-F0BD-4B9C-80E3-8D1719194F76}" type="datetimeFigureOut">
              <a:rPr lang="en-US" smtClean="0"/>
              <a:pPr/>
              <a:t>15/10/2018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1E0688-94B4-4498-A243-7B5046D3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371600"/>
            <a:ext cx="6629400" cy="45720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ctr"/>
            <a:endParaRPr lang="en-US" sz="17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9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7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en-US" sz="1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7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9</a:t>
            </a:r>
          </a:p>
          <a:p>
            <a:r>
              <a:rPr lang="en-US" sz="17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en-US" sz="4400" dirty="0">
                <a:solidFill>
                  <a:srgbClr val="0070C0"/>
                </a:solidFill>
              </a:rPr>
              <a:t>               </a:t>
            </a:r>
          </a:p>
          <a:p>
            <a:endParaRPr lang="en-US" dirty="0"/>
          </a:p>
        </p:txBody>
      </p:sp>
      <p:pic>
        <p:nvPicPr>
          <p:cNvPr id="6" name="Picture 4" descr="teacher_clipart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2819400"/>
            <a:ext cx="2667000" cy="298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CPHI-B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1772" r="44067"/>
          <a:stretch>
            <a:fillRect/>
          </a:stretch>
        </p:blipFill>
        <p:spPr>
          <a:xfrm>
            <a:off x="152400" y="1143000"/>
            <a:ext cx="4191000" cy="5486400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4724400" y="1371600"/>
            <a:ext cx="4038600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Châu</a:t>
            </a:r>
            <a:r>
              <a:rPr lang="en-US" sz="2400" dirty="0">
                <a:solidFill>
                  <a:srgbClr val="0070C0"/>
                </a:solidFill>
              </a:rPr>
              <a:t> Phi </a:t>
            </a:r>
            <a:r>
              <a:rPr lang="en-US" sz="2400" dirty="0" err="1">
                <a:solidFill>
                  <a:srgbClr val="0070C0"/>
                </a:solidFill>
              </a:rPr>
              <a:t>tỉ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lệ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tăng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giới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Ăng</a:t>
            </a:r>
            <a:r>
              <a:rPr lang="en-US" sz="2400" dirty="0">
                <a:solidFill>
                  <a:srgbClr val="0070C0"/>
                </a:solidFill>
              </a:rPr>
              <a:t>-</a:t>
            </a:r>
            <a:r>
              <a:rPr lang="en-US" sz="2400" dirty="0" err="1">
                <a:solidFill>
                  <a:srgbClr val="0070C0"/>
                </a:solidFill>
              </a:rPr>
              <a:t>gô</a:t>
            </a:r>
            <a:r>
              <a:rPr lang="en-US" sz="2400" dirty="0">
                <a:solidFill>
                  <a:srgbClr val="0070C0"/>
                </a:solidFill>
              </a:rPr>
              <a:t>-la, Ni-</a:t>
            </a:r>
            <a:r>
              <a:rPr lang="en-US" sz="2400" dirty="0" err="1">
                <a:solidFill>
                  <a:srgbClr val="0070C0"/>
                </a:solidFill>
              </a:rPr>
              <a:t>gê</a:t>
            </a:r>
            <a:r>
              <a:rPr lang="en-US" sz="2400" dirty="0">
                <a:solidFill>
                  <a:srgbClr val="0070C0"/>
                </a:solidFill>
              </a:rPr>
              <a:t>-</a:t>
            </a:r>
            <a:r>
              <a:rPr lang="en-US" sz="2400" dirty="0" err="1">
                <a:solidFill>
                  <a:srgbClr val="0070C0"/>
                </a:solidFill>
              </a:rPr>
              <a:t>ri</a:t>
            </a:r>
            <a:r>
              <a:rPr lang="en-US" sz="2400" dirty="0">
                <a:solidFill>
                  <a:srgbClr val="0070C0"/>
                </a:solidFill>
              </a:rPr>
              <a:t>-a,  </a:t>
            </a:r>
            <a:r>
              <a:rPr lang="en-US" sz="2400" dirty="0" err="1">
                <a:solidFill>
                  <a:srgbClr val="0070C0"/>
                </a:solidFill>
              </a:rPr>
              <a:t>Xô</a:t>
            </a:r>
            <a:r>
              <a:rPr lang="en-US" sz="2400" dirty="0">
                <a:solidFill>
                  <a:srgbClr val="0070C0"/>
                </a:solidFill>
              </a:rPr>
              <a:t>-ma-li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5,1 %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Tỉ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lệ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người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mù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chữ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cao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giới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Ghi-nê</a:t>
            </a:r>
            <a:r>
              <a:rPr lang="en-US" sz="2400" dirty="0">
                <a:solidFill>
                  <a:srgbClr val="0070C0"/>
                </a:solidFill>
              </a:rPr>
              <a:t> 70%, </a:t>
            </a:r>
            <a:r>
              <a:rPr lang="en-US" sz="2400" dirty="0" err="1">
                <a:solidFill>
                  <a:srgbClr val="0070C0"/>
                </a:solidFill>
              </a:rPr>
              <a:t>Mô-ri-ta-ni</a:t>
            </a:r>
            <a:r>
              <a:rPr lang="en-US" sz="2400" dirty="0">
                <a:solidFill>
                  <a:srgbClr val="0070C0"/>
                </a:solidFill>
              </a:rPr>
              <a:t> 69%, Ma-</a:t>
            </a:r>
            <a:r>
              <a:rPr lang="en-US" sz="2400" dirty="0" err="1">
                <a:solidFill>
                  <a:srgbClr val="0070C0"/>
                </a:solidFill>
              </a:rPr>
              <a:t>rốc</a:t>
            </a:r>
            <a:r>
              <a:rPr lang="en-US" sz="2400" dirty="0">
                <a:solidFill>
                  <a:srgbClr val="0070C0"/>
                </a:solidFill>
              </a:rPr>
              <a:t> 64%, </a:t>
            </a:r>
            <a:r>
              <a:rPr lang="en-US" sz="2400" dirty="0" err="1">
                <a:solidFill>
                  <a:srgbClr val="0070C0"/>
                </a:solidFill>
              </a:rPr>
              <a:t>Cộng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hòa</a:t>
            </a:r>
            <a:r>
              <a:rPr lang="en-US" sz="2400" dirty="0">
                <a:solidFill>
                  <a:srgbClr val="0070C0"/>
                </a:solidFill>
              </a:rPr>
              <a:t> Nam Phi 50%...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IV-B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1"/>
            <a:ext cx="9144000" cy="5943599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Rectangle 5"/>
          <p:cNvSpPr/>
          <p:nvPr/>
        </p:nvSpPr>
        <p:spPr>
          <a:xfrm>
            <a:off x="5105400" y="1295400"/>
            <a:ext cx="3352800" cy="4191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80,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120.000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HIV/150.000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nay….”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75671" y="914400"/>
            <a:ext cx="8915929" cy="5772529"/>
            <a:chOff x="-50" y="7"/>
            <a:chExt cx="5810" cy="4114"/>
          </a:xfrm>
        </p:grpSpPr>
        <p:pic>
          <p:nvPicPr>
            <p:cNvPr id="5" name="Picture 5" descr="nan doi o chau Ph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"/>
              <a:ext cx="5760" cy="3691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-50" y="3792"/>
              <a:ext cx="5760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                                    </a:t>
              </a:r>
              <a:r>
                <a:rPr lang="en-US" sz="2400" b="1" dirty="0" err="1">
                  <a:latin typeface="Times New Roman" pitchFamily="18" charset="0"/>
                </a:rPr>
                <a:t>Kê</a:t>
              </a:r>
              <a:r>
                <a:rPr lang="en-US" sz="2400" b="1" dirty="0">
                  <a:latin typeface="Times New Roman" pitchFamily="18" charset="0"/>
                </a:rPr>
                <a:t>- </a:t>
              </a:r>
              <a:r>
                <a:rPr lang="en-US" sz="2400" b="1" dirty="0" err="1">
                  <a:latin typeface="Times New Roman" pitchFamily="18" charset="0"/>
                </a:rPr>
                <a:t>ni</a:t>
              </a:r>
              <a:r>
                <a:rPr lang="en-US" sz="2400" b="1" dirty="0">
                  <a:latin typeface="Times New Roman" pitchFamily="18" charset="0"/>
                </a:rPr>
                <a:t>- a    ( 1994)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152400" y="838200"/>
            <a:ext cx="8839200" cy="5985782"/>
            <a:chOff x="0" y="4"/>
            <a:chExt cx="5760" cy="4399"/>
          </a:xfrm>
        </p:grpSpPr>
        <p:pic>
          <p:nvPicPr>
            <p:cNvPr id="5" name="Picture 5" descr="_40209235_rwandabody2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"/>
              <a:ext cx="5760" cy="4312"/>
            </a:xfrm>
            <a:prstGeom prst="rect">
              <a:avLst/>
            </a:prstGeom>
            <a:noFill/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3792"/>
              <a:ext cx="5760" cy="6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Một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người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thoát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chết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nạn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diệt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chủng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đang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khấn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đầu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trước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đầu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lâu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nạn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</a:rPr>
                <a:t>nhân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4" descr="142195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267200" cy="2971800"/>
          </a:xfrm>
          <a:prstGeom prst="rect">
            <a:avLst/>
          </a:prstGeom>
          <a:noFill/>
        </p:spPr>
      </p:pic>
      <p:pic>
        <p:nvPicPr>
          <p:cNvPr id="5" name="Picture 5" descr="Hanhan o chau P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4343400" cy="2971800"/>
          </a:xfrm>
          <a:prstGeom prst="rect">
            <a:avLst/>
          </a:prstGeom>
          <a:noFill/>
        </p:spPr>
      </p:pic>
      <p:pic>
        <p:nvPicPr>
          <p:cNvPr id="6" name="Picture 6" descr="chau p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86200"/>
            <a:ext cx="4267200" cy="2767012"/>
          </a:xfrm>
          <a:prstGeom prst="rect">
            <a:avLst/>
          </a:prstGeom>
          <a:noFill/>
        </p:spPr>
      </p:pic>
      <p:pic>
        <p:nvPicPr>
          <p:cNvPr id="7" name="Picture 7" descr="thieu nuoc o chau p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86200"/>
            <a:ext cx="4343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8674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438400" y="1905000"/>
            <a:ext cx="4800600" cy="1752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gi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quy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khăn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nư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4196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1,2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43,6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(2003)</a:t>
            </a:r>
          </a:p>
          <a:p>
            <a:pPr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72,5%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+ 11,2%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+ 13,6%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791494" y="3771900"/>
            <a:ext cx="57142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0" descr="32"/>
          <p:cNvPicPr>
            <a:picLocks noChangeAspect="1" noChangeArrowheads="1"/>
          </p:cNvPicPr>
          <p:nvPr/>
        </p:nvPicPr>
        <p:blipFill>
          <a:blip r:embed="rId2" cstate="print"/>
          <a:srcRect l="1198" t="1747" r="1532"/>
          <a:stretch>
            <a:fillRect/>
          </a:stretch>
        </p:blipFill>
        <p:spPr bwMode="auto">
          <a:xfrm>
            <a:off x="4724400" y="990600"/>
            <a:ext cx="4267200" cy="5638800"/>
          </a:xfrm>
          <a:prstGeom prst="rect">
            <a:avLst/>
          </a:prstGeom>
          <a:noFill/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934200" y="5410200"/>
            <a:ext cx="152400" cy="2476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04800" y="2590800"/>
            <a:ext cx="4038600" cy="1752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905000" y="1981200"/>
            <a:ext cx="4953000" cy="2362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 Phi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tồn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vấn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90600" y="41910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19200"/>
            <a:ext cx="4114800" cy="3733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Nam Phi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2362200" y="1676400"/>
            <a:ext cx="4648200" cy="2438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di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ễn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ASEAN?</a:t>
            </a:r>
          </a:p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Sau khi giành độc lập, một số nước Đông Nam Á có nhu cầu hợp tác phát triển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- 8/8/1967 hiệp hội các nước ĐNA  ra đời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Gồm 5 nước: In-đô-nê-xi-a, Thái lan, Ma-lai-xi-a, Phi-líp-pin, Xin-ga-po </a:t>
            </a:r>
          </a:p>
          <a:p>
            <a:pPr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kinh tế văn hoá thông qua  sự hợp tác hoà bình và ổn định giữa các thành viên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2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4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46482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7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15000" cy="65532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1918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1944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(NAC)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gữi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1964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Phi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2/1990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ANC (7/1991)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5/1994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Phi.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Nô-ben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nelson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8425" y="152400"/>
            <a:ext cx="26955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752600" y="1752600"/>
            <a:ext cx="4953000" cy="1752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Nen-xơn Man-đê-La trở thành tổng thống có ý nghĩa gì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447800" y="1676400"/>
            <a:ext cx="6019800" cy="2057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Nam Phi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4495800" cy="220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6/1996 Nam Phi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4495800" cy="5943600"/>
          </a:xfrm>
        </p:spPr>
        <p:txBody>
          <a:bodyPr/>
          <a:lstStyle/>
          <a:p>
            <a:pPr algn="just"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D:\khamphavuongquockimcuon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794" y="838200"/>
            <a:ext cx="4081806" cy="5791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953000" y="6096000"/>
            <a:ext cx="396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Johannesburg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Nam Phi</a:t>
            </a:r>
          </a:p>
        </p:txBody>
      </p:sp>
      <p:pic>
        <p:nvPicPr>
          <p:cNvPr id="8" name="Picture 3" descr="D:\khamphavuongquockimcuo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838200"/>
            <a:ext cx="7162800" cy="571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10200" y="60960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Nam 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            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Phi           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Á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a. EU                   b. ASEAN           c. AU              d. SNG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Nen-xơn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Man-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-la         b.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Caxtơrô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c. Gagarin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a. AU                   b. SEV                c. SNG             d. ANC</a:t>
            </a:r>
          </a:p>
          <a:p>
            <a:pPr marL="514350" indent="-51435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14600" y="2590800"/>
            <a:ext cx="3810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572000" y="3505200"/>
            <a:ext cx="3810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77000" y="5181600"/>
            <a:ext cx="3810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2819400" y="0"/>
            <a:ext cx="3886200" cy="1371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819400" y="0"/>
            <a:ext cx="3886200" cy="1371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2667000"/>
          <a:ext cx="6705600" cy="2209800"/>
        </p:xfrm>
        <a:graphic>
          <a:graphicData uri="http://schemas.openxmlformats.org/drawingml/2006/table">
            <a:tbl>
              <a:tblPr/>
              <a:tblGrid>
                <a:gridCol w="203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gian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kiện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6/1953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1960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5/1994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81288" cy="5257800"/>
          </a:xfrm>
        </p:spPr>
        <p:txBody>
          <a:bodyPr/>
          <a:lstStyle/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2819400" y="0"/>
            <a:ext cx="3886200" cy="1371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2590800"/>
          <a:ext cx="6705600" cy="2209800"/>
        </p:xfrm>
        <a:graphic>
          <a:graphicData uri="http://schemas.openxmlformats.org/drawingml/2006/table">
            <a:tbl>
              <a:tblPr/>
              <a:tblGrid>
                <a:gridCol w="203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gian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kiện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6/1953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Ai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Cập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lập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1960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5/1994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2819400" y="0"/>
            <a:ext cx="3886200" cy="1371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2514600"/>
          <a:ext cx="6705600" cy="2209800"/>
        </p:xfrm>
        <a:graphic>
          <a:graphicData uri="http://schemas.openxmlformats.org/drawingml/2006/table">
            <a:tbl>
              <a:tblPr/>
              <a:tblGrid>
                <a:gridCol w="203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gian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kiện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6/1953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Ai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Cập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lập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1960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châu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Phi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5/1994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81288" cy="5257800"/>
          </a:xfrm>
        </p:spPr>
        <p:txBody>
          <a:bodyPr/>
          <a:lstStyle/>
          <a:p>
            <a:pPr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2819400" y="0"/>
            <a:ext cx="3886200" cy="13716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514600"/>
          <a:ext cx="6705600" cy="2209800"/>
        </p:xfrm>
        <a:graphic>
          <a:graphicData uri="http://schemas.openxmlformats.org/drawingml/2006/table">
            <a:tbl>
              <a:tblPr/>
              <a:tblGrid>
                <a:gridCol w="2037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gian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/>
                          <a:ea typeface="SimSun"/>
                        </a:rPr>
                        <a:t>kiện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6/1953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hòa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Ai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Cập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lập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1960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châu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Phi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5/1994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Nen-xơn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Man-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đê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-la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tổng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da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/>
                          <a:ea typeface="SimSun"/>
                        </a:rPr>
                        <a:t>đen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038600" cy="5638800"/>
          </a:xfrm>
        </p:spPr>
        <p:txBody>
          <a:bodyPr/>
          <a:lstStyle/>
          <a:p>
            <a:pPr marL="571500" indent="-57150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30,3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km2</a:t>
            </a:r>
          </a:p>
          <a:p>
            <a:pPr marL="571500" indent="-57150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839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(2002)</a:t>
            </a:r>
          </a:p>
        </p:txBody>
      </p:sp>
      <p:pic>
        <p:nvPicPr>
          <p:cNvPr id="8" name="Picture 7" descr="SU9-B6-H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66800"/>
            <a:ext cx="4475163" cy="5562600"/>
          </a:xfrm>
          <a:prstGeom prst="rect">
            <a:avLst/>
          </a:prstGeom>
          <a:noFill/>
        </p:spPr>
      </p:pic>
      <p:sp>
        <p:nvSpPr>
          <p:cNvPr id="11" name="Cloud 10"/>
          <p:cNvSpPr/>
          <p:nvPr/>
        </p:nvSpPr>
        <p:spPr>
          <a:xfrm>
            <a:off x="0" y="2438400"/>
            <a:ext cx="3581400" cy="1752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763000" cy="3581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7: CÁC NƯỚC MĨ LA TINH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9400" y="0"/>
            <a:ext cx="3886200" cy="167640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1026" name="Picture 2" descr="D:\hjhnen\hinh anh\book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50443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jhnen\hinh anh\Pookie_Bear_by_HonestIllus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685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5927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b="1" dirty="0">
              <a:solidFill>
                <a:srgbClr val="FA0E08"/>
              </a:solidFill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b="1" dirty="0">
              <a:solidFill>
                <a:srgbClr val="FA0E08"/>
              </a:solidFill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4400" b="1" dirty="0">
              <a:solidFill>
                <a:srgbClr val="FA0E08"/>
              </a:solidFill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Tiết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học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kết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thúc</a:t>
            </a:r>
            <a:endParaRPr lang="en-US" sz="4400" b="1" dirty="0">
              <a:solidFill>
                <a:srgbClr val="FA0E08"/>
              </a:solidFill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Chào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quý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thầy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cô</a:t>
            </a:r>
            <a:endParaRPr lang="en-US" sz="4400" b="1" dirty="0">
              <a:solidFill>
                <a:srgbClr val="FA0E08"/>
              </a:solidFill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Chúc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em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chăm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ngoan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học</a:t>
            </a:r>
            <a:r>
              <a:rPr lang="en-US" sz="4400" b="1" dirty="0">
                <a:solidFill>
                  <a:srgbClr val="FA0E08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A0E08"/>
                </a:solidFill>
                <a:latin typeface="Times New Roman" pitchFamily="18" charset="0"/>
              </a:rPr>
              <a:t>giỏi</a:t>
            </a:r>
            <a:endParaRPr lang="en-US" sz="4400" b="1" dirty="0">
              <a:solidFill>
                <a:srgbClr val="FA0E0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19600" cy="56388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0" y="1905000"/>
            <a:ext cx="4572000" cy="1981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GPDT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381000" y="2362200"/>
            <a:ext cx="3886200" cy="1981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PTGPDT l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 s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ớm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32"/>
          <p:cNvPicPr>
            <a:picLocks noChangeAspect="1" noChangeArrowheads="1"/>
          </p:cNvPicPr>
          <p:nvPr/>
        </p:nvPicPr>
        <p:blipFill>
          <a:blip r:embed="rId2" cstate="print"/>
          <a:srcRect l="1198" t="1747" r="1532"/>
          <a:stretch>
            <a:fillRect/>
          </a:stretch>
        </p:blipFill>
        <p:spPr bwMode="auto">
          <a:xfrm>
            <a:off x="48006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419600" cy="57912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32"/>
          <p:cNvPicPr>
            <a:picLocks noChangeAspect="1" noChangeArrowheads="1"/>
          </p:cNvPicPr>
          <p:nvPr/>
        </p:nvPicPr>
        <p:blipFill>
          <a:blip r:embed="rId2" cstate="print"/>
          <a:srcRect l="1198" t="1747" r="1532"/>
          <a:stretch>
            <a:fillRect/>
          </a:stretch>
        </p:blipFill>
        <p:spPr bwMode="auto">
          <a:xfrm>
            <a:off x="4800600" y="990600"/>
            <a:ext cx="4191000" cy="5638800"/>
          </a:xfrm>
          <a:prstGeom prst="rect">
            <a:avLst/>
          </a:prstGeom>
          <a:noFill/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96000" y="1600200"/>
            <a:ext cx="266700" cy="2476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315200" y="1828800"/>
            <a:ext cx="266700" cy="2476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38200" y="1828800"/>
            <a:ext cx="3810000" cy="2057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1960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</a:p>
          <a:p>
            <a:pPr algn="ctr"/>
            <a:endParaRPr lang="en-US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15000" y="22860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010400" y="31242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715000" y="26670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943600" y="28194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248400" y="28956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477000" y="31242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553200" y="38100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6400800" y="35814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934200" y="35814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029200" y="26670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257800" y="22098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562600" y="31242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477000" y="23622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858000" y="24384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7315200" y="25146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8534400" y="30480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8229600" y="4724400"/>
            <a:ext cx="228600" cy="17145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447800" y="2057400"/>
            <a:ext cx="6172200" cy="2286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GPDT ở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52600" y="2057400"/>
            <a:ext cx="6172200" cy="2286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đư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nư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ựng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nư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ển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553403_T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4191000" cy="6553200"/>
          </a:xfrm>
          <a:ln/>
        </p:spPr>
      </p:pic>
      <p:pic>
        <p:nvPicPr>
          <p:cNvPr id="5" name="Picture 5" descr="mas-ruanda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34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CÁC NƯỚC CHÂU PHI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495800" cy="5715000"/>
          </a:xfrm>
        </p:spPr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1143000"/>
            <a:ext cx="7391400" cy="487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1987-1987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32/57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¼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300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USD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724</TotalTime>
  <Words>1176</Words>
  <Application>Microsoft Office PowerPoint</Application>
  <PresentationFormat>On-screen Show (4:3)</PresentationFormat>
  <Paragraphs>141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SimSun</vt:lpstr>
      <vt:lpstr>Arial</vt:lpstr>
      <vt:lpstr>Calibri</vt:lpstr>
      <vt:lpstr>Gill Sans MT</vt:lpstr>
      <vt:lpstr>Tahoma</vt:lpstr>
      <vt:lpstr>Times New Roman</vt:lpstr>
      <vt:lpstr>Verdana</vt:lpstr>
      <vt:lpstr>Wingdings 2</vt:lpstr>
      <vt:lpstr>Solstice</vt:lpstr>
      <vt:lpstr>PowerPoint Presentation</vt:lpstr>
      <vt:lpstr>Kiểm tra bài cũ</vt:lpstr>
      <vt:lpstr>Tiết 7 - Bài 6: CÁC NƯỚC CHÂU PHI</vt:lpstr>
      <vt:lpstr>PowerPoint Presentation</vt:lpstr>
      <vt:lpstr>Tiết 7 - Bài 6: CÁC NƯỚC CHÂU PHI</vt:lpstr>
      <vt:lpstr>Tiết 7 - Bài 6: CÁC NƯỚC CHÂU PHI</vt:lpstr>
      <vt:lpstr>Tiết 7 - Bài 6: CÁC NƯỚC CHÂU PHI</vt:lpstr>
      <vt:lpstr>PowerPoint Presentation</vt:lpstr>
      <vt:lpstr>Tiết 7 - Bài 6: CÁC NƯỚC CHÂU PHI</vt:lpstr>
      <vt:lpstr>Tiết 7 - Bài 6: CÁC NƯỚC CHÂU PHI</vt:lpstr>
      <vt:lpstr>Tiết 7 - Bài 6: CÁC NƯỚC CHÂU PHI</vt:lpstr>
      <vt:lpstr>Tiết 7 - Bài 6: CÁC NƯỚC CHÂU PHI</vt:lpstr>
      <vt:lpstr>Tiết 7 - Bài 6: CÁC NƯỚC CHÂU PHI</vt:lpstr>
      <vt:lpstr>Tiết 7 - Bài 6: CÁC NƯỚC CHÂU PHI</vt:lpstr>
      <vt:lpstr>Tiết 7 - Bài 6: CÁC NƯỚC CHÂU PHI</vt:lpstr>
      <vt:lpstr>Tiết 7 - Bài 6: CÁC NƯỚC CHÂU PHI</vt:lpstr>
      <vt:lpstr>Tiết 7 - Bài 6: CÁC NƯỚC CHÂU PHI</vt:lpstr>
      <vt:lpstr>PowerPoint Presentation</vt:lpstr>
      <vt:lpstr>Tiết 7 - Bài 6: CÁC NƯỚC CHÂU PHI</vt:lpstr>
      <vt:lpstr>PowerPoint Presentation</vt:lpstr>
      <vt:lpstr>PowerPoint Presentation</vt:lpstr>
      <vt:lpstr>PowerPoint Presentation</vt:lpstr>
      <vt:lpstr>Tiết 7 - Bài 6: CÁC NƯỚC CHÂU PHI</vt:lpstr>
      <vt:lpstr>Tiết 7 - Bài 6: CÁC NƯỚC CHÂU PHI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ngo nguyen</cp:lastModifiedBy>
  <cp:revision>197</cp:revision>
  <dcterms:created xsi:type="dcterms:W3CDTF">2013-10-01T03:07:38Z</dcterms:created>
  <dcterms:modified xsi:type="dcterms:W3CDTF">2018-10-15T00:49:49Z</dcterms:modified>
</cp:coreProperties>
</file>