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Calibri Light" charset="0"/>
      <p:regular r:id="rId26"/>
      <p:italic r:id="rId27"/>
    </p:embeddedFont>
    <p:embeddedFont>
      <p:font typeface="Open Sans" charset="0"/>
      <p:regular r:id="rId28"/>
      <p:bold r:id="rId29"/>
      <p:italic r:id="rId30"/>
      <p:boldItalic r:id="rId31"/>
    </p:embeddedFont>
    <p:embeddedFont>
      <p:font typeface="VNI-Times" pitchFamily="2" charset="0"/>
      <p:regular r:id="rId32"/>
      <p:bold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宋体" pitchFamily="2" charset="-122"/>
      <p:regular r:id="rId38"/>
    </p:embeddedFont>
    <p:embeddedFont>
      <p:font typeface="微软雅黑" pitchFamily="34" charset="-122"/>
      <p:regular r:id="rId39"/>
      <p:bold r:id="rId40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-62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2022/10/2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2022/10/2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2022/10/2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2022/10/2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2022/10/2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2022/10/2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2022/10/2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2022/10/2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=""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11"/>
            <a:chOff x="1168183" y="2013423"/>
            <a:chExt cx="9694298" cy="2068756"/>
          </a:xfrm>
        </p:grpSpPr>
        <p:sp>
          <p:nvSpPr>
            <p:cNvPr id="14" name="文本框 345">
              <a:extLst>
                <a:ext uri="{FF2B5EF4-FFF2-40B4-BE49-F238E27FC236}">
                  <a16:creationId xmlns=""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1522328" y="2727992"/>
              <a:ext cx="9147356" cy="13541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 smtClean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2999" dirty="0" smtClean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  </a:t>
              </a:r>
              <a:r>
                <a:rPr lang="en-US" altLang="zh-CN" sz="2999" dirty="0" err="1" smtClean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 smtClean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=""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503730" y="2726947"/>
              <a:ext cx="9147356" cy="738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u="sng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2999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</a:t>
              </a:r>
              <a:r>
                <a:rPr lang="en-US" altLang="zh-CN" sz="2999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:   </a:t>
              </a:r>
              <a:r>
                <a:rPr lang="en-US" altLang="zh-CN" sz="2999" u="sng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99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=""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=""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=""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=""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7764" y="2110085"/>
            <a:ext cx="64084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Chúc</a:t>
            </a:r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tốt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39639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2462917325"/>
                    </a:ext>
                  </a:extLst>
                </a:gridCol>
                <a:gridCol w="3404110">
                  <a:extLst>
                    <a:ext uri="{9D8B030D-6E8A-4147-A177-3AD203B41FA5}">
                      <a16:colId xmlns="" xmlns:a16="http://schemas.microsoft.com/office/drawing/2014/main" val="1863466917"/>
                    </a:ext>
                  </a:extLst>
                </a:gridCol>
                <a:gridCol w="2301411">
                  <a:extLst>
                    <a:ext uri="{9D8B030D-6E8A-4147-A177-3AD203B41FA5}">
                      <a16:colId xmlns="" xmlns:a16="http://schemas.microsoft.com/office/drawing/2014/main" val="387531879"/>
                    </a:ext>
                  </a:extLst>
                </a:gridCol>
                <a:gridCol w="2336552">
                  <a:extLst>
                    <a:ext uri="{9D8B030D-6E8A-4147-A177-3AD203B41FA5}">
                      <a16:colId xmlns=""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881014"/>
              </p:ext>
            </p:extLst>
          </p:nvPr>
        </p:nvGraphicFramePr>
        <p:xfrm>
          <a:off x="226016" y="977691"/>
          <a:ext cx="8714235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="" xmlns:a16="http://schemas.microsoft.com/office/drawing/2014/main" val="4091955330"/>
                    </a:ext>
                  </a:extLst>
                </a:gridCol>
                <a:gridCol w="3423435">
                  <a:extLst>
                    <a:ext uri="{9D8B030D-6E8A-4147-A177-3AD203B41FA5}">
                      <a16:colId xmlns="" xmlns:a16="http://schemas.microsoft.com/office/drawing/2014/main" val="1571981867"/>
                    </a:ext>
                  </a:extLst>
                </a:gridCol>
                <a:gridCol w="2219218">
                  <a:extLst>
                    <a:ext uri="{9D8B030D-6E8A-4147-A177-3AD203B41FA5}">
                      <a16:colId xmlns="" xmlns:a16="http://schemas.microsoft.com/office/drawing/2014/main" val="1174635858"/>
                    </a:ext>
                  </a:extLst>
                </a:gridCol>
                <a:gridCol w="2395613">
                  <a:extLst>
                    <a:ext uri="{9D8B030D-6E8A-4147-A177-3AD203B41FA5}">
                      <a16:colId xmlns=""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78926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3251405829"/>
                    </a:ext>
                  </a:extLst>
                </a:gridCol>
                <a:gridCol w="3386146">
                  <a:extLst>
                    <a:ext uri="{9D8B030D-6E8A-4147-A177-3AD203B41FA5}">
                      <a16:colId xmlns="" xmlns:a16="http://schemas.microsoft.com/office/drawing/2014/main" val="1345005463"/>
                    </a:ext>
                  </a:extLst>
                </a:gridCol>
                <a:gridCol w="2332233">
                  <a:extLst>
                    <a:ext uri="{9D8B030D-6E8A-4147-A177-3AD203B41FA5}">
                      <a16:colId xmlns="" xmlns:a16="http://schemas.microsoft.com/office/drawing/2014/main" val="3769873686"/>
                    </a:ext>
                  </a:extLst>
                </a:gridCol>
                <a:gridCol w="2323694">
                  <a:extLst>
                    <a:ext uri="{9D8B030D-6E8A-4147-A177-3AD203B41FA5}">
                      <a16:colId xmlns=""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16184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1904241677"/>
                    </a:ext>
                  </a:extLst>
                </a:gridCol>
                <a:gridCol w="3419552">
                  <a:extLst>
                    <a:ext uri="{9D8B030D-6E8A-4147-A177-3AD203B41FA5}">
                      <a16:colId xmlns="" xmlns:a16="http://schemas.microsoft.com/office/drawing/2014/main" val="1653246765"/>
                    </a:ext>
                  </a:extLst>
                </a:gridCol>
                <a:gridCol w="2311685">
                  <a:extLst>
                    <a:ext uri="{9D8B030D-6E8A-4147-A177-3AD203B41FA5}">
                      <a16:colId xmlns="" xmlns:a16="http://schemas.microsoft.com/office/drawing/2014/main" val="1453613893"/>
                    </a:ext>
                  </a:extLst>
                </a:gridCol>
                <a:gridCol w="2310836">
                  <a:extLst>
                    <a:ext uri="{9D8B030D-6E8A-4147-A177-3AD203B41FA5}">
                      <a16:colId xmlns=""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1351</TotalTime>
  <Words>1248</Words>
  <Application>Microsoft Office PowerPoint</Application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 Light</vt:lpstr>
      <vt:lpstr>字魂36号-正文宋楷</vt:lpstr>
      <vt:lpstr>等线</vt:lpstr>
      <vt:lpstr>Wingdings</vt:lpstr>
      <vt:lpstr>Open Sans</vt:lpstr>
      <vt:lpstr>iCiel Nabila</vt:lpstr>
      <vt:lpstr>VNI-Times</vt:lpstr>
      <vt:lpstr>Times New Roman</vt:lpstr>
      <vt:lpstr>Calibri</vt:lpstr>
      <vt:lpstr>宋体</vt:lpstr>
      <vt:lpstr>微软雅黑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PC</cp:lastModifiedBy>
  <cp:revision>107</cp:revision>
  <dcterms:created xsi:type="dcterms:W3CDTF">2015-12-05T09:26:00Z</dcterms:created>
  <dcterms:modified xsi:type="dcterms:W3CDTF">2022-10-02T04:01:46Z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