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9"/>
  </p:notesMasterIdLst>
  <p:sldIdLst>
    <p:sldId id="256" r:id="rId2"/>
    <p:sldId id="257" r:id="rId3"/>
    <p:sldId id="258" r:id="rId4"/>
    <p:sldId id="259" r:id="rId5"/>
    <p:sldId id="270" r:id="rId6"/>
    <p:sldId id="262" r:id="rId7"/>
    <p:sldId id="260" r:id="rId8"/>
    <p:sldId id="313" r:id="rId9"/>
    <p:sldId id="314" r:id="rId10"/>
    <p:sldId id="296" r:id="rId11"/>
    <p:sldId id="264" r:id="rId12"/>
    <p:sldId id="269" r:id="rId13"/>
    <p:sldId id="294" r:id="rId14"/>
    <p:sldId id="272" r:id="rId15"/>
    <p:sldId id="299" r:id="rId16"/>
    <p:sldId id="315" r:id="rId17"/>
    <p:sldId id="316" r:id="rId18"/>
    <p:sldId id="317" r:id="rId19"/>
    <p:sldId id="298" r:id="rId20"/>
    <p:sldId id="267" r:id="rId21"/>
    <p:sldId id="318" r:id="rId22"/>
    <p:sldId id="300" r:id="rId23"/>
    <p:sldId id="301" r:id="rId24"/>
    <p:sldId id="319" r:id="rId25"/>
    <p:sldId id="305" r:id="rId26"/>
    <p:sldId id="261" r:id="rId27"/>
    <p:sldId id="303" r:id="rId28"/>
    <p:sldId id="266" r:id="rId29"/>
    <p:sldId id="320" r:id="rId30"/>
    <p:sldId id="309" r:id="rId31"/>
    <p:sldId id="304" r:id="rId32"/>
    <p:sldId id="321" r:id="rId33"/>
    <p:sldId id="295" r:id="rId34"/>
    <p:sldId id="311" r:id="rId35"/>
    <p:sldId id="297" r:id="rId36"/>
    <p:sldId id="322" r:id="rId37"/>
    <p:sldId id="308" r:id="rId38"/>
  </p:sldIdLst>
  <p:sldSz cx="9144000" cy="5143500" type="screen16x9"/>
  <p:notesSz cx="6858000" cy="9144000"/>
  <p:embeddedFontLst>
    <p:embeddedFont>
      <p:font typeface="Anton" panose="020B0604020202020204" pitchFamily="2" charset="0"/>
      <p:regular r:id="rId40"/>
    </p:embeddedFont>
    <p:embeddedFont>
      <p:font typeface="Barlow" panose="020B0604020202020204" pitchFamily="2" charset="0"/>
      <p:regular r:id="rId41"/>
      <p:bold r:id="rId42"/>
      <p:italic r:id="rId43"/>
      <p:boldItalic r:id="rId44"/>
    </p:embeddedFont>
    <p:embeddedFont>
      <p:font typeface="Barlow Semi Condensed" panose="020B0604020202020204" pitchFamily="2" charset="0"/>
      <p:regular r:id="rId45"/>
      <p:bold r:id="rId46"/>
      <p:italic r:id="rId47"/>
      <p:boldItalic r:id="rId48"/>
    </p:embeddedFont>
    <p:embeddedFont>
      <p:font typeface="Barlow Semi Condensed Light" panose="020B0604020202020204" pitchFamily="2"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Denk One" panose="020B0604020202020204" charset="0"/>
      <p:regular r:id="rId57"/>
    </p:embeddedFont>
    <p:embeddedFont>
      <p:font typeface="Fira Sans Extra Condensed" panose="020B0604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snapToGrid="0" snapToObjects="1">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a:solidFill>
                <a:schemeClr val="tx1"/>
              </a:solidFill>
            </a:rPr>
            <a:t>      XD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NV</a:t>
          </a: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a:solidFill>
                <a:schemeClr val="tx1"/>
              </a:solidFill>
            </a:rPr>
            <a:t>         </a:t>
          </a:r>
          <a:r>
            <a:rPr lang="en-US" dirty="0" err="1">
              <a:solidFill>
                <a:schemeClr val="tx1"/>
              </a:solidFill>
            </a:rPr>
            <a:t>Tôn</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a:solidFill>
                <a:schemeClr val="tx1"/>
              </a:solidFill>
            </a:rPr>
            <a:t>    </a:t>
          </a:r>
          <a:r>
            <a:rPr lang="en-US" dirty="0" err="1">
              <a:solidFill>
                <a:schemeClr val="tx1"/>
              </a:solidFill>
            </a:rPr>
            <a:t>Sẵn</a:t>
          </a:r>
          <a:r>
            <a:rPr lang="en-US" dirty="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548">
        <dgm:presLayoutVars>
          <dgm:bulletEnabled val="1"/>
        </dgm:presLayoutVars>
      </dgm:prSet>
      <dgm:spPr/>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40807">
        <dgm:presLayoutVars>
          <dgm:bulletEnabled val="1"/>
        </dgm:presLayoutVars>
      </dgm:prSet>
      <dgm:spPr/>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8594">
        <dgm:presLayoutVars>
          <dgm:bulletEnabled val="1"/>
        </dgm:presLayoutVars>
      </dgm:prSet>
      <dgm:spPr/>
    </dgm:pt>
  </dgm:ptLst>
  <dgm:cxnLst>
    <dgm:cxn modelId="{F1D2BA27-8737-8B45-9E91-448C89F6D124}" type="presOf" srcId="{96BC478C-0884-7646-B9EA-931B01E7D737}" destId="{3C71E941-B856-AA46-BCDC-CDA478049801}" srcOrd="0" destOrd="0" presId="urn:microsoft.com/office/officeart/2005/8/layout/vList3"/>
    <dgm:cxn modelId="{1716EE46-B45B-8B47-9AEA-B8815F3B07CD}" type="presOf" srcId="{4C0E6B6D-FBB3-FB43-BC6A-032C21E0D758}" destId="{E3644F27-A160-5D46-989D-EEC897AAE75B}"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6390C2D9-E757-5C40-A81C-1E2DF49C468F}" type="presOf" srcId="{1D8710C9-F19F-0C47-9A62-B1B25F31705E}" destId="{C5C1BBE1-E381-EC45-BBDD-7F7EF4E4FDDE}" srcOrd="0" destOrd="0" presId="urn:microsoft.com/office/officeart/2005/8/layout/vList3"/>
    <dgm:cxn modelId="{04506AEB-D4A7-2042-A705-FF932C5FE1D9}" srcId="{96BC478C-0884-7646-B9EA-931B01E7D737}" destId="{4C0E6B6D-FBB3-FB43-BC6A-032C21E0D758}" srcOrd="0" destOrd="0" parTransId="{BBD9399D-14D6-0945-B7A7-5F4B3DE3DC95}" sibTransId="{9B8DF82D-B653-2240-A01B-E5BCF1A332CD}"/>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endParaRPr lang="en-US" dirty="0">
            <a:solidFill>
              <a:schemeClr val="tx1"/>
            </a:solidFill>
          </a:endParaRP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xin</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gặp</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khăn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deadline </a:t>
          </a:r>
          <a:r>
            <a:rPr lang="en-US" dirty="0" err="1">
              <a:solidFill>
                <a:schemeClr val="tx1"/>
              </a:solidFill>
            </a:rPr>
            <a:t>đúng</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hạn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custLinFactNeighborX="-50388"/>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270">
        <dgm:presLayoutVars>
          <dgm:bulletEnabled val="1"/>
        </dgm:presLayoutVars>
      </dgm:prSet>
      <dgm:spPr/>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custLinFactNeighborX="-5038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36100">
        <dgm:presLayoutVars>
          <dgm:bulletEnabled val="1"/>
        </dgm:presLayoutVars>
      </dgm:prSet>
      <dgm:spPr/>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custLinFactNeighborX="-50388"/>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6100">
        <dgm:presLayoutVars>
          <dgm:bulletEnabled val="1"/>
        </dgm:presLayoutVars>
      </dgm:prSet>
      <dgm:spPr/>
    </dgm:pt>
  </dgm:ptLst>
  <dgm:cxnLst>
    <dgm:cxn modelId="{F1D2BA27-8737-8B45-9E91-448C89F6D124}" type="presOf" srcId="{96BC478C-0884-7646-B9EA-931B01E7D737}" destId="{3C71E941-B856-AA46-BCDC-CDA478049801}" srcOrd="0" destOrd="0" presId="urn:microsoft.com/office/officeart/2005/8/layout/vList3"/>
    <dgm:cxn modelId="{1716EE46-B45B-8B47-9AEA-B8815F3B07CD}" type="presOf" srcId="{4C0E6B6D-FBB3-FB43-BC6A-032C21E0D758}" destId="{E3644F27-A160-5D46-989D-EEC897AAE75B}"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6390C2D9-E757-5C40-A81C-1E2DF49C468F}" type="presOf" srcId="{1D8710C9-F19F-0C47-9A62-B1B25F31705E}" destId="{C5C1BBE1-E381-EC45-BBDD-7F7EF4E4FDDE}" srcOrd="0" destOrd="0" presId="urn:microsoft.com/office/officeart/2005/8/layout/vList3"/>
    <dgm:cxn modelId="{04506AEB-D4A7-2042-A705-FF932C5FE1D9}" srcId="{96BC478C-0884-7646-B9EA-931B01E7D737}" destId="{4C0E6B6D-FBB3-FB43-BC6A-032C21E0D758}" srcOrd="0" destOrd="0" parTransId="{BBD9399D-14D6-0945-B7A7-5F4B3DE3DC95}" sibTransId="{9B8DF82D-B653-2240-A01B-E5BCF1A332CD}"/>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209378" y="909"/>
          <a:ext cx="4905171"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      XD </a:t>
          </a:r>
          <a:r>
            <a:rPr lang="en-US" sz="2000" kern="1200" dirty="0" err="1">
              <a:solidFill>
                <a:schemeClr val="tx1"/>
              </a:solidFill>
            </a:rPr>
            <a:t>Kế</a:t>
          </a:r>
          <a:r>
            <a:rPr lang="en-US" sz="2000" kern="1200" dirty="0">
              <a:solidFill>
                <a:schemeClr val="tx1"/>
              </a:solidFill>
            </a:rPr>
            <a:t> </a:t>
          </a:r>
          <a:r>
            <a:rPr lang="en-US" sz="2000" kern="1200" dirty="0" err="1">
              <a:solidFill>
                <a:schemeClr val="tx1"/>
              </a:solidFill>
            </a:rPr>
            <a:t>hoạch</a:t>
          </a:r>
          <a:r>
            <a:rPr lang="en-US" sz="2000" kern="1200" dirty="0">
              <a:solidFill>
                <a:schemeClr val="tx1"/>
              </a:solidFill>
            </a:rPr>
            <a:t> </a:t>
          </a:r>
          <a:r>
            <a:rPr lang="en-US" sz="2000" kern="1200" dirty="0" err="1">
              <a:solidFill>
                <a:schemeClr val="tx1"/>
              </a:solidFill>
            </a:rPr>
            <a:t>và</a:t>
          </a:r>
          <a:r>
            <a:rPr lang="en-US" sz="2000" kern="1200" dirty="0">
              <a:solidFill>
                <a:schemeClr val="tx1"/>
              </a:solidFill>
            </a:rPr>
            <a:t> </a:t>
          </a:r>
          <a:r>
            <a:rPr lang="en-US" sz="2000" kern="1200" dirty="0" err="1">
              <a:solidFill>
                <a:schemeClr val="tx1"/>
              </a:solidFill>
            </a:rPr>
            <a:t>phân</a:t>
          </a:r>
          <a:r>
            <a:rPr lang="en-US" sz="2000" kern="1200" dirty="0">
              <a:solidFill>
                <a:schemeClr val="tx1"/>
              </a:solidFill>
            </a:rPr>
            <a:t> </a:t>
          </a:r>
          <a:r>
            <a:rPr lang="en-US" sz="2000" kern="1200" dirty="0" err="1">
              <a:solidFill>
                <a:schemeClr val="tx1"/>
              </a:solidFill>
            </a:rPr>
            <a:t>công</a:t>
          </a:r>
          <a:r>
            <a:rPr lang="en-US" sz="2000" kern="1200" dirty="0">
              <a:solidFill>
                <a:schemeClr val="tx1"/>
              </a:solidFill>
            </a:rPr>
            <a:t> NV</a:t>
          </a:r>
        </a:p>
      </dsp:txBody>
      <dsp:txXfrm rot="10800000">
        <a:off x="384420" y="909"/>
        <a:ext cx="4730129" cy="700169"/>
      </dsp:txXfrm>
    </dsp:sp>
    <dsp:sp modelId="{A03CE546-0330-454D-A316-D325FB980A3A}">
      <dsp:nvSpPr>
        <dsp:cNvPr id="0" name=""/>
        <dsp:cNvSpPr/>
      </dsp:nvSpPr>
      <dsp:spPr>
        <a:xfrm>
          <a:off x="541673" y="909"/>
          <a:ext cx="700169" cy="7001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169389" y="910084"/>
          <a:ext cx="498514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         </a:t>
          </a:r>
          <a:r>
            <a:rPr lang="en-US" sz="2000" kern="1200" dirty="0" err="1">
              <a:solidFill>
                <a:schemeClr val="tx1"/>
              </a:solidFill>
            </a:rPr>
            <a:t>Tôn</a:t>
          </a:r>
          <a:r>
            <a:rPr lang="en-US" sz="2000" kern="1200" dirty="0">
              <a:solidFill>
                <a:schemeClr val="tx1"/>
              </a:solidFill>
            </a:rPr>
            <a:t> </a:t>
          </a:r>
          <a:r>
            <a:rPr lang="en-US" sz="2000" kern="1200" dirty="0" err="1">
              <a:solidFill>
                <a:schemeClr val="tx1"/>
              </a:solidFill>
            </a:rPr>
            <a:t>trọng</a:t>
          </a:r>
          <a:r>
            <a:rPr lang="en-US" sz="2000" kern="1200" dirty="0">
              <a:solidFill>
                <a:schemeClr val="tx1"/>
              </a:solidFill>
            </a:rPr>
            <a:t>, </a:t>
          </a:r>
          <a:r>
            <a:rPr lang="en-US" sz="2000" kern="1200" dirty="0" err="1">
              <a:solidFill>
                <a:schemeClr val="tx1"/>
              </a:solidFill>
            </a:rPr>
            <a:t>lắng</a:t>
          </a:r>
          <a:r>
            <a:rPr lang="en-US" sz="2000" kern="1200" dirty="0">
              <a:solidFill>
                <a:schemeClr val="tx1"/>
              </a:solidFill>
            </a:rPr>
            <a:t> </a:t>
          </a:r>
          <a:r>
            <a:rPr lang="en-US" sz="2000" kern="1200" dirty="0" err="1">
              <a:solidFill>
                <a:schemeClr val="tx1"/>
              </a:solidFill>
            </a:rPr>
            <a:t>nghe</a:t>
          </a:r>
          <a:r>
            <a:rPr lang="en-US" sz="2000" kern="1200" dirty="0">
              <a:solidFill>
                <a:schemeClr val="tx1"/>
              </a:solidFill>
            </a:rPr>
            <a:t> ý </a:t>
          </a:r>
          <a:r>
            <a:rPr lang="en-US" sz="2000" kern="1200" dirty="0" err="1">
              <a:solidFill>
                <a:schemeClr val="tx1"/>
              </a:solidFill>
            </a:rPr>
            <a:t>kiến</a:t>
          </a:r>
          <a:r>
            <a:rPr lang="en-US" sz="2000" kern="1200" dirty="0">
              <a:solidFill>
                <a:schemeClr val="tx1"/>
              </a:solidFill>
            </a:rPr>
            <a:t> </a:t>
          </a:r>
          <a:r>
            <a:rPr lang="en-US" sz="2000" kern="1200" dirty="0" err="1">
              <a:solidFill>
                <a:schemeClr val="tx1"/>
              </a:solidFill>
            </a:rPr>
            <a:t>của</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44431" y="910084"/>
        <a:ext cx="4810107" cy="700169"/>
      </dsp:txXfrm>
    </dsp:sp>
    <dsp:sp modelId="{40C0FBF2-9BFA-464C-98A3-C33591B767D9}">
      <dsp:nvSpPr>
        <dsp:cNvPr id="0" name=""/>
        <dsp:cNvSpPr/>
      </dsp:nvSpPr>
      <dsp:spPr>
        <a:xfrm>
          <a:off x="541673" y="910084"/>
          <a:ext cx="700169" cy="70016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564" y="1819259"/>
          <a:ext cx="490679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    </a:t>
          </a:r>
          <a:r>
            <a:rPr lang="en-US" sz="2000" kern="1200" dirty="0" err="1">
              <a:solidFill>
                <a:schemeClr val="tx1"/>
              </a:solidFill>
            </a:rPr>
            <a:t>Sẵn</a:t>
          </a:r>
          <a:r>
            <a:rPr lang="en-US" sz="2000" kern="1200" dirty="0">
              <a:solidFill>
                <a:schemeClr val="tx1"/>
              </a:solidFill>
            </a:rPr>
            <a:t> </a:t>
          </a:r>
          <a:r>
            <a:rPr lang="en-US" sz="2000" kern="1200" dirty="0" err="1">
              <a:solidFill>
                <a:schemeClr val="tx1"/>
              </a:solidFill>
            </a:rPr>
            <a:t>sàng</a:t>
          </a:r>
          <a:r>
            <a:rPr lang="en-US" sz="2000" kern="1200" dirty="0">
              <a:solidFill>
                <a:schemeClr val="tx1"/>
              </a:solidFill>
            </a:rPr>
            <a:t> </a:t>
          </a:r>
          <a:r>
            <a:rPr lang="en-US" sz="2000" kern="1200" dirty="0" err="1">
              <a:solidFill>
                <a:schemeClr val="tx1"/>
              </a:solidFill>
            </a:rPr>
            <a:t>giúp</a:t>
          </a:r>
          <a:r>
            <a:rPr lang="en-US" sz="2000" kern="1200" dirty="0">
              <a:solidFill>
                <a:schemeClr val="tx1"/>
              </a:solidFill>
            </a:rPr>
            <a:t> </a:t>
          </a:r>
          <a:r>
            <a:rPr lang="en-US" sz="2000" kern="1200" dirty="0" err="1">
              <a:solidFill>
                <a:schemeClr val="tx1"/>
              </a:solidFill>
            </a:rPr>
            <a:t>đỡ</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83606" y="1819259"/>
        <a:ext cx="4731757" cy="700169"/>
      </dsp:txXfrm>
    </dsp:sp>
    <dsp:sp modelId="{B69FD7E4-43E4-C944-8FE4-60D95B3A5B94}">
      <dsp:nvSpPr>
        <dsp:cNvPr id="0" name=""/>
        <dsp:cNvSpPr/>
      </dsp:nvSpPr>
      <dsp:spPr>
        <a:xfrm>
          <a:off x="541673" y="1819259"/>
          <a:ext cx="700169" cy="7001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176474" y="46"/>
          <a:ext cx="4031257"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Lắng</a:t>
          </a:r>
          <a:r>
            <a:rPr lang="en-US" sz="1900" kern="1200" dirty="0">
              <a:solidFill>
                <a:schemeClr val="tx1"/>
              </a:solidFill>
            </a:rPr>
            <a:t> </a:t>
          </a:r>
          <a:r>
            <a:rPr lang="en-US" sz="1900" kern="1200" dirty="0" err="1">
              <a:solidFill>
                <a:schemeClr val="tx1"/>
              </a:solidFill>
            </a:rPr>
            <a:t>nghe</a:t>
          </a:r>
          <a:r>
            <a:rPr lang="en-US" sz="1900" kern="1200" dirty="0">
              <a:solidFill>
                <a:schemeClr val="tx1"/>
              </a:solidFill>
            </a:rPr>
            <a:t> </a:t>
          </a:r>
          <a:r>
            <a:rPr lang="en-US" sz="1900" kern="1200" dirty="0" err="1">
              <a:solidFill>
                <a:schemeClr val="tx1"/>
              </a:solidFill>
            </a:rPr>
            <a:t>hướng</a:t>
          </a:r>
          <a:r>
            <a:rPr lang="en-US" sz="1900" kern="1200" dirty="0">
              <a:solidFill>
                <a:schemeClr val="tx1"/>
              </a:solidFill>
            </a:rPr>
            <a:t> </a:t>
          </a:r>
          <a:r>
            <a:rPr lang="en-US" sz="1900" kern="1200" dirty="0" err="1">
              <a:solidFill>
                <a:schemeClr val="tx1"/>
              </a:solidFill>
            </a:rPr>
            <a:t>dẫn</a:t>
          </a:r>
          <a:r>
            <a:rPr lang="en-US" sz="1900" kern="1200" dirty="0">
              <a:solidFill>
                <a:schemeClr val="tx1"/>
              </a:solidFill>
            </a:rPr>
            <a:t> </a:t>
          </a:r>
          <a:r>
            <a:rPr lang="en-US" sz="1900" kern="1200" dirty="0" err="1">
              <a:solidFill>
                <a:schemeClr val="tx1"/>
              </a:solidFill>
            </a:rPr>
            <a:t>của</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endParaRPr lang="en-US" sz="1900" kern="1200" dirty="0">
            <a:solidFill>
              <a:schemeClr val="tx1"/>
            </a:solidFill>
          </a:endParaRPr>
        </a:p>
      </dsp:txBody>
      <dsp:txXfrm rot="10800000">
        <a:off x="351636" y="46"/>
        <a:ext cx="3856095" cy="700648"/>
      </dsp:txXfrm>
    </dsp:sp>
    <dsp:sp modelId="{A03CE546-0330-454D-A316-D325FB980A3A}">
      <dsp:nvSpPr>
        <dsp:cNvPr id="0" name=""/>
        <dsp:cNvSpPr/>
      </dsp:nvSpPr>
      <dsp:spPr>
        <a:xfrm>
          <a:off x="30987" y="46"/>
          <a:ext cx="700648" cy="7006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208107" y="909844"/>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Chủ</a:t>
          </a:r>
          <a:r>
            <a:rPr lang="en-US" sz="1900" kern="1200" dirty="0">
              <a:solidFill>
                <a:schemeClr val="tx1"/>
              </a:solidFill>
            </a:rPr>
            <a:t> </a:t>
          </a:r>
          <a:r>
            <a:rPr lang="en-US" sz="1900" kern="1200" dirty="0" err="1">
              <a:solidFill>
                <a:schemeClr val="tx1"/>
              </a:solidFill>
            </a:rPr>
            <a:t>động</a:t>
          </a:r>
          <a:r>
            <a:rPr lang="en-US" sz="1900" kern="1200" dirty="0">
              <a:solidFill>
                <a:schemeClr val="tx1"/>
              </a:solidFill>
            </a:rPr>
            <a:t> </a:t>
          </a:r>
          <a:r>
            <a:rPr lang="en-US" sz="1900" kern="1200" dirty="0" err="1">
              <a:solidFill>
                <a:schemeClr val="tx1"/>
              </a:solidFill>
            </a:rPr>
            <a:t>xin</a:t>
          </a:r>
          <a:r>
            <a:rPr lang="en-US" sz="1900" kern="1200" dirty="0">
              <a:solidFill>
                <a:schemeClr val="tx1"/>
              </a:solidFill>
            </a:rPr>
            <a:t> ý </a:t>
          </a:r>
          <a:r>
            <a:rPr lang="en-US" sz="1900" kern="1200" dirty="0" err="1">
              <a:solidFill>
                <a:schemeClr val="tx1"/>
              </a:solidFill>
            </a:rPr>
            <a:t>kiến</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r>
            <a:rPr lang="en-US" sz="1900" kern="1200" dirty="0">
              <a:solidFill>
                <a:schemeClr val="tx1"/>
              </a:solidFill>
            </a:rPr>
            <a:t> </a:t>
          </a:r>
          <a:r>
            <a:rPr lang="en-US" sz="1900" kern="1200" dirty="0" err="1">
              <a:solidFill>
                <a:schemeClr val="tx1"/>
              </a:solidFill>
            </a:rPr>
            <a:t>khi</a:t>
          </a:r>
          <a:r>
            <a:rPr lang="en-US" sz="1900" kern="1200" dirty="0">
              <a:solidFill>
                <a:schemeClr val="tx1"/>
              </a:solidFill>
            </a:rPr>
            <a:t> </a:t>
          </a:r>
          <a:r>
            <a:rPr lang="en-US" sz="1900" kern="1200" dirty="0" err="1">
              <a:solidFill>
                <a:schemeClr val="tx1"/>
              </a:solidFill>
            </a:rPr>
            <a:t>gặp</a:t>
          </a:r>
          <a:r>
            <a:rPr lang="en-US" sz="1900" kern="1200" dirty="0">
              <a:solidFill>
                <a:schemeClr val="tx1"/>
              </a:solidFill>
            </a:rPr>
            <a:t> </a:t>
          </a:r>
          <a:r>
            <a:rPr lang="en-US" sz="1900" kern="1200" dirty="0" err="1">
              <a:solidFill>
                <a:schemeClr val="tx1"/>
              </a:solidFill>
            </a:rPr>
            <a:t>khó</a:t>
          </a:r>
          <a:r>
            <a:rPr lang="en-US" sz="1900" kern="1200" dirty="0">
              <a:solidFill>
                <a:schemeClr val="tx1"/>
              </a:solidFill>
            </a:rPr>
            <a:t> </a:t>
          </a:r>
          <a:r>
            <a:rPr lang="en-US" sz="1900" kern="1200" dirty="0" err="1">
              <a:solidFill>
                <a:schemeClr val="tx1"/>
              </a:solidFill>
            </a:rPr>
            <a:t>khăn</a:t>
          </a:r>
          <a:endParaRPr lang="en-US" sz="1900" kern="1200" dirty="0">
            <a:solidFill>
              <a:schemeClr val="tx1"/>
            </a:solidFill>
          </a:endParaRPr>
        </a:p>
      </dsp:txBody>
      <dsp:txXfrm rot="10800000">
        <a:off x="383269" y="909844"/>
        <a:ext cx="3792829" cy="700648"/>
      </dsp:txXfrm>
    </dsp:sp>
    <dsp:sp modelId="{40C0FBF2-9BFA-464C-98A3-C33591B767D9}">
      <dsp:nvSpPr>
        <dsp:cNvPr id="0" name=""/>
        <dsp:cNvSpPr/>
      </dsp:nvSpPr>
      <dsp:spPr>
        <a:xfrm>
          <a:off x="30987" y="909844"/>
          <a:ext cx="700648" cy="7006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107" y="1819642"/>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Hoàn</a:t>
          </a:r>
          <a:r>
            <a:rPr lang="en-US" sz="1900" kern="1200" dirty="0">
              <a:solidFill>
                <a:schemeClr val="tx1"/>
              </a:solidFill>
            </a:rPr>
            <a:t> </a:t>
          </a:r>
          <a:r>
            <a:rPr lang="en-US" sz="1900" kern="1200" dirty="0" err="1">
              <a:solidFill>
                <a:schemeClr val="tx1"/>
              </a:solidFill>
            </a:rPr>
            <a:t>thành</a:t>
          </a:r>
          <a:r>
            <a:rPr lang="en-US" sz="1900" kern="1200" dirty="0">
              <a:solidFill>
                <a:schemeClr val="tx1"/>
              </a:solidFill>
            </a:rPr>
            <a:t> deadline </a:t>
          </a:r>
          <a:r>
            <a:rPr lang="en-US" sz="1900" kern="1200" dirty="0" err="1">
              <a:solidFill>
                <a:schemeClr val="tx1"/>
              </a:solidFill>
            </a:rPr>
            <a:t>đúng</a:t>
          </a:r>
          <a:r>
            <a:rPr lang="en-US" sz="1900" kern="1200" dirty="0">
              <a:solidFill>
                <a:schemeClr val="tx1"/>
              </a:solidFill>
            </a:rPr>
            <a:t> </a:t>
          </a:r>
          <a:r>
            <a:rPr lang="en-US" sz="1900" kern="1200" dirty="0" err="1">
              <a:solidFill>
                <a:schemeClr val="tx1"/>
              </a:solidFill>
            </a:rPr>
            <a:t>thời</a:t>
          </a:r>
          <a:r>
            <a:rPr lang="en-US" sz="1900" kern="1200" dirty="0">
              <a:solidFill>
                <a:schemeClr val="tx1"/>
              </a:solidFill>
            </a:rPr>
            <a:t> </a:t>
          </a:r>
          <a:r>
            <a:rPr lang="en-US" sz="1900" kern="1200" dirty="0" err="1">
              <a:solidFill>
                <a:schemeClr val="tx1"/>
              </a:solidFill>
            </a:rPr>
            <a:t>hạn</a:t>
          </a:r>
          <a:endParaRPr lang="en-US" sz="1900" kern="1200" dirty="0">
            <a:solidFill>
              <a:schemeClr val="tx1"/>
            </a:solidFill>
          </a:endParaRPr>
        </a:p>
      </dsp:txBody>
      <dsp:txXfrm rot="10800000">
        <a:off x="383269" y="1819642"/>
        <a:ext cx="3792829" cy="700648"/>
      </dsp:txXfrm>
    </dsp:sp>
    <dsp:sp modelId="{B69FD7E4-43E4-C944-8FE4-60D95B3A5B94}">
      <dsp:nvSpPr>
        <dsp:cNvPr id="0" name=""/>
        <dsp:cNvSpPr/>
      </dsp:nvSpPr>
      <dsp:spPr>
        <a:xfrm>
          <a:off x="30987" y="1819642"/>
          <a:ext cx="700648" cy="7006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3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8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94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8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6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6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3511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3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1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 DESIGN 3">
  <p:cSld name="CUSTOM_17_2_1_1_2_1">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8" name="Google Shape;48;p6"/>
          <p:cNvSpPr/>
          <p:nvPr/>
        </p:nvSpPr>
        <p:spPr>
          <a:xfrm>
            <a:off x="6233224"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chemeClr val="accent1"/>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17_2_1_1_1_1">
    <p:bg>
      <p:bgPr>
        <a:solidFill>
          <a:schemeClr val="accent1"/>
        </a:solidFill>
        <a:effectLst/>
      </p:bgPr>
    </p:bg>
    <p:spTree>
      <p:nvGrpSpPr>
        <p:cNvPr id="1" name="Shape 92"/>
        <p:cNvGrpSpPr/>
        <p:nvPr/>
      </p:nvGrpSpPr>
      <p:grpSpPr>
        <a:xfrm>
          <a:off x="0" y="0"/>
          <a:ext cx="0" cy="0"/>
          <a:chOff x="0" y="0"/>
          <a:chExt cx="0" cy="0"/>
        </a:xfrm>
      </p:grpSpPr>
      <p:sp>
        <p:nvSpPr>
          <p:cNvPr id="93" name="Google Shape;93;p11"/>
          <p:cNvSpPr/>
          <p:nvPr/>
        </p:nvSpPr>
        <p:spPr>
          <a:xfrm flipH="1">
            <a:off x="7020050"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1146900" y="1498575"/>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flipH="1">
            <a:off x="4082377"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6261050"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387900" y="2651824"/>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3323377"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ubTitle" idx="1"/>
          </p:nvPr>
        </p:nvSpPr>
        <p:spPr>
          <a:xfrm flipH="1">
            <a:off x="52545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1"/>
          <p:cNvSpPr txBox="1">
            <a:spLocks noGrp="1"/>
          </p:cNvSpPr>
          <p:nvPr>
            <p:ph type="subTitle" idx="2"/>
          </p:nvPr>
        </p:nvSpPr>
        <p:spPr>
          <a:xfrm flipH="1">
            <a:off x="52545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3" name="Google Shape;103;p11"/>
          <p:cNvSpPr txBox="1">
            <a:spLocks noGrp="1"/>
          </p:cNvSpPr>
          <p:nvPr>
            <p:ph type="subTitle" idx="3"/>
          </p:nvPr>
        </p:nvSpPr>
        <p:spPr>
          <a:xfrm flipH="1">
            <a:off x="3460927"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1"/>
          <p:cNvSpPr txBox="1">
            <a:spLocks noGrp="1"/>
          </p:cNvSpPr>
          <p:nvPr>
            <p:ph type="subTitle" idx="4"/>
          </p:nvPr>
        </p:nvSpPr>
        <p:spPr>
          <a:xfrm flipH="1">
            <a:off x="3460927"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5" name="Google Shape;105;p11"/>
          <p:cNvSpPr txBox="1">
            <a:spLocks noGrp="1"/>
          </p:cNvSpPr>
          <p:nvPr>
            <p:ph type="subTitle" idx="5"/>
          </p:nvPr>
        </p:nvSpPr>
        <p:spPr>
          <a:xfrm flipH="1">
            <a:off x="639860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1"/>
          <p:cNvSpPr txBox="1">
            <a:spLocks noGrp="1"/>
          </p:cNvSpPr>
          <p:nvPr>
            <p:ph type="subTitle" idx="6"/>
          </p:nvPr>
        </p:nvSpPr>
        <p:spPr>
          <a:xfrm flipH="1">
            <a:off x="639860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7" name="Google Shape;107;p1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1070" y="268274"/>
            <a:ext cx="1674891"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CHỦ ĐỀ 1</a:t>
            </a:r>
          </a:p>
        </p:txBody>
      </p:sp>
      <p:sp>
        <p:nvSpPr>
          <p:cNvPr id="4" name="Subtitle 3">
            <a:extLst>
              <a:ext uri="{FF2B5EF4-FFF2-40B4-BE49-F238E27FC236}">
                <a16:creationId xmlns:a16="http://schemas.microsoft.com/office/drawing/2014/main" id="{58BD925D-6293-69BA-31DE-0923DEC43B5D}"/>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461292" y="2897442"/>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HỢP TÁC KHI THỰC HIỆN NHỮNG NHIỆM VỤ CHUNG, GIẢI QUYẾT NHỮNG VẤN ĐỀ NẢY SINH.</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986828" y="1086416"/>
            <a:ext cx="7776926"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latin typeface="+mn-lt"/>
              </a:rPr>
              <a:t> </a:t>
            </a: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TÌM HIỂU CÁCH HỢP TÁC KHI THỰC HIỆN NHIỆM VỤ CHUNG, GIẢI QUYẾT NHỮNG VẤN ĐỀ NẢY SINH</a:t>
            </a:r>
            <a:endParaRPr sz="3200" dirty="0">
              <a:solidFill>
                <a:schemeClr val="dk1"/>
              </a:solidFill>
              <a:latin typeface="+mn-lt"/>
              <a:cs typeface="Gisha" panose="020B0502040204020203" pitchFamily="34" charset="-79"/>
            </a:endParaRPr>
          </a:p>
        </p:txBody>
      </p:sp>
      <p:sp>
        <p:nvSpPr>
          <p:cNvPr id="4" name="TextBox 3"/>
          <p:cNvSpPr txBox="1"/>
          <p:nvPr/>
        </p:nvSpPr>
        <p:spPr>
          <a:xfrm>
            <a:off x="298764" y="28724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52968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1"/>
          <p:cNvGrpSpPr/>
          <p:nvPr/>
        </p:nvGrpSpPr>
        <p:grpSpPr>
          <a:xfrm>
            <a:off x="6499002" y="1263530"/>
            <a:ext cx="573590" cy="572516"/>
            <a:chOff x="1190625" y="243000"/>
            <a:chExt cx="5219200" cy="5209425"/>
          </a:xfrm>
        </p:grpSpPr>
        <p:sp>
          <p:nvSpPr>
            <p:cNvPr id="872" name="Google Shape;872;p31"/>
            <p:cNvSpPr/>
            <p:nvPr/>
          </p:nvSpPr>
          <p:spPr>
            <a:xfrm>
              <a:off x="1599175" y="1418125"/>
              <a:ext cx="2910525" cy="2808600"/>
            </a:xfrm>
            <a:custGeom>
              <a:avLst/>
              <a:gdLst/>
              <a:ahLst/>
              <a:cxnLst/>
              <a:rect l="l" t="t" r="r" b="b"/>
              <a:pathLst>
                <a:path w="116421" h="112344" extrusionOk="0">
                  <a:moveTo>
                    <a:pt x="75581" y="26554"/>
                  </a:moveTo>
                  <a:lnTo>
                    <a:pt x="75581" y="42472"/>
                  </a:lnTo>
                  <a:lnTo>
                    <a:pt x="40841" y="42472"/>
                  </a:lnTo>
                  <a:lnTo>
                    <a:pt x="40841" y="26554"/>
                  </a:lnTo>
                  <a:close/>
                  <a:moveTo>
                    <a:pt x="75581" y="48605"/>
                  </a:moveTo>
                  <a:lnTo>
                    <a:pt x="75581" y="55553"/>
                  </a:lnTo>
                  <a:cubicBezTo>
                    <a:pt x="75581" y="65110"/>
                    <a:pt x="67785" y="72906"/>
                    <a:pt x="58227" y="72906"/>
                  </a:cubicBezTo>
                  <a:cubicBezTo>
                    <a:pt x="48637" y="72906"/>
                    <a:pt x="40841" y="65110"/>
                    <a:pt x="40841" y="55553"/>
                  </a:cubicBezTo>
                  <a:lnTo>
                    <a:pt x="40841" y="48605"/>
                  </a:lnTo>
                  <a:close/>
                  <a:moveTo>
                    <a:pt x="110321" y="6101"/>
                  </a:moveTo>
                  <a:lnTo>
                    <a:pt x="110321" y="106211"/>
                  </a:lnTo>
                  <a:lnTo>
                    <a:pt x="98056" y="106211"/>
                  </a:lnTo>
                  <a:lnTo>
                    <a:pt x="98056" y="106016"/>
                  </a:lnTo>
                  <a:cubicBezTo>
                    <a:pt x="98056" y="98252"/>
                    <a:pt x="95805" y="90717"/>
                    <a:pt x="91597" y="84258"/>
                  </a:cubicBezTo>
                  <a:lnTo>
                    <a:pt x="86476" y="87618"/>
                  </a:lnTo>
                  <a:cubicBezTo>
                    <a:pt x="90031" y="93065"/>
                    <a:pt x="91923" y="99426"/>
                    <a:pt x="91923" y="106016"/>
                  </a:cubicBezTo>
                  <a:lnTo>
                    <a:pt x="91923" y="106211"/>
                  </a:lnTo>
                  <a:lnTo>
                    <a:pt x="24498" y="106211"/>
                  </a:lnTo>
                  <a:lnTo>
                    <a:pt x="24498" y="106016"/>
                  </a:lnTo>
                  <a:cubicBezTo>
                    <a:pt x="24498" y="92511"/>
                    <a:pt x="32686" y="80246"/>
                    <a:pt x="45049" y="74994"/>
                  </a:cubicBezTo>
                  <a:cubicBezTo>
                    <a:pt x="48800" y="77538"/>
                    <a:pt x="53334" y="79039"/>
                    <a:pt x="58227" y="79039"/>
                  </a:cubicBezTo>
                  <a:cubicBezTo>
                    <a:pt x="63087" y="79039"/>
                    <a:pt x="67654" y="77538"/>
                    <a:pt x="71405" y="74994"/>
                  </a:cubicBezTo>
                  <a:cubicBezTo>
                    <a:pt x="75777" y="76853"/>
                    <a:pt x="79756" y="79659"/>
                    <a:pt x="83018" y="83182"/>
                  </a:cubicBezTo>
                  <a:lnTo>
                    <a:pt x="87520" y="79006"/>
                  </a:lnTo>
                  <a:cubicBezTo>
                    <a:pt x="84323" y="75549"/>
                    <a:pt x="80506" y="72645"/>
                    <a:pt x="76298" y="70525"/>
                  </a:cubicBezTo>
                  <a:cubicBezTo>
                    <a:pt x="79691" y="66448"/>
                    <a:pt x="81713" y="61228"/>
                    <a:pt x="81713" y="55553"/>
                  </a:cubicBezTo>
                  <a:lnTo>
                    <a:pt x="81713" y="26554"/>
                  </a:lnTo>
                  <a:lnTo>
                    <a:pt x="99067" y="26554"/>
                  </a:lnTo>
                  <a:lnTo>
                    <a:pt x="99067" y="20421"/>
                  </a:lnTo>
                  <a:lnTo>
                    <a:pt x="17354" y="20421"/>
                  </a:lnTo>
                  <a:lnTo>
                    <a:pt x="17354" y="26554"/>
                  </a:lnTo>
                  <a:lnTo>
                    <a:pt x="22476" y="26554"/>
                  </a:lnTo>
                  <a:lnTo>
                    <a:pt x="22476" y="40221"/>
                  </a:lnTo>
                  <a:lnTo>
                    <a:pt x="28608" y="40221"/>
                  </a:lnTo>
                  <a:lnTo>
                    <a:pt x="28608" y="26554"/>
                  </a:lnTo>
                  <a:lnTo>
                    <a:pt x="34741" y="26554"/>
                  </a:lnTo>
                  <a:lnTo>
                    <a:pt x="34741" y="55553"/>
                  </a:lnTo>
                  <a:cubicBezTo>
                    <a:pt x="34741" y="61228"/>
                    <a:pt x="36763" y="66448"/>
                    <a:pt x="40123" y="70525"/>
                  </a:cubicBezTo>
                  <a:cubicBezTo>
                    <a:pt x="26945" y="77245"/>
                    <a:pt x="18398" y="90978"/>
                    <a:pt x="18398" y="106016"/>
                  </a:cubicBezTo>
                  <a:lnTo>
                    <a:pt x="18398" y="106211"/>
                  </a:lnTo>
                  <a:lnTo>
                    <a:pt x="6133" y="106211"/>
                  </a:lnTo>
                  <a:lnTo>
                    <a:pt x="6133" y="6101"/>
                  </a:lnTo>
                  <a:close/>
                  <a:moveTo>
                    <a:pt x="1" y="1"/>
                  </a:moveTo>
                  <a:lnTo>
                    <a:pt x="1" y="112344"/>
                  </a:lnTo>
                  <a:lnTo>
                    <a:pt x="116421" y="112344"/>
                  </a:lnTo>
                  <a:lnTo>
                    <a:pt x="116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1190625" y="804875"/>
              <a:ext cx="5219200" cy="4647550"/>
            </a:xfrm>
            <a:custGeom>
              <a:avLst/>
              <a:gdLst/>
              <a:ahLst/>
              <a:cxnLst/>
              <a:rect l="l" t="t" r="r" b="b"/>
              <a:pathLst>
                <a:path w="208768" h="185902" extrusionOk="0">
                  <a:moveTo>
                    <a:pt x="162088" y="1"/>
                  </a:moveTo>
                  <a:lnTo>
                    <a:pt x="160457" y="5905"/>
                  </a:lnTo>
                  <a:lnTo>
                    <a:pt x="195915" y="15756"/>
                  </a:lnTo>
                  <a:cubicBezTo>
                    <a:pt x="199862" y="16865"/>
                    <a:pt x="202635" y="20519"/>
                    <a:pt x="202635" y="24629"/>
                  </a:cubicBezTo>
                  <a:cubicBezTo>
                    <a:pt x="202635" y="25444"/>
                    <a:pt x="202537" y="26260"/>
                    <a:pt x="202308" y="27075"/>
                  </a:cubicBezTo>
                  <a:lnTo>
                    <a:pt x="162871" y="168776"/>
                  </a:lnTo>
                  <a:cubicBezTo>
                    <a:pt x="161762" y="172756"/>
                    <a:pt x="158141" y="175496"/>
                    <a:pt x="154031" y="175496"/>
                  </a:cubicBezTo>
                  <a:cubicBezTo>
                    <a:pt x="153183" y="175496"/>
                    <a:pt x="152367" y="175398"/>
                    <a:pt x="151552" y="175169"/>
                  </a:cubicBezTo>
                  <a:lnTo>
                    <a:pt x="148649" y="174354"/>
                  </a:lnTo>
                  <a:cubicBezTo>
                    <a:pt x="148942" y="173147"/>
                    <a:pt x="149105" y="171875"/>
                    <a:pt x="149105" y="170570"/>
                  </a:cubicBezTo>
                  <a:lnTo>
                    <a:pt x="149105" y="23487"/>
                  </a:lnTo>
                  <a:cubicBezTo>
                    <a:pt x="149105" y="15039"/>
                    <a:pt x="142255" y="8188"/>
                    <a:pt x="133807" y="8188"/>
                  </a:cubicBezTo>
                  <a:lnTo>
                    <a:pt x="121411" y="8188"/>
                  </a:lnTo>
                  <a:lnTo>
                    <a:pt x="121411" y="14288"/>
                  </a:lnTo>
                  <a:lnTo>
                    <a:pt x="133807" y="14288"/>
                  </a:lnTo>
                  <a:cubicBezTo>
                    <a:pt x="138863" y="14288"/>
                    <a:pt x="143005" y="18431"/>
                    <a:pt x="143005" y="23487"/>
                  </a:cubicBezTo>
                  <a:lnTo>
                    <a:pt x="143005" y="170570"/>
                  </a:lnTo>
                  <a:cubicBezTo>
                    <a:pt x="143005" y="175626"/>
                    <a:pt x="138863" y="179769"/>
                    <a:pt x="133807" y="179769"/>
                  </a:cubicBezTo>
                  <a:lnTo>
                    <a:pt x="15331" y="179769"/>
                  </a:lnTo>
                  <a:cubicBezTo>
                    <a:pt x="10243" y="179769"/>
                    <a:pt x="6133" y="175626"/>
                    <a:pt x="6133" y="170570"/>
                  </a:cubicBezTo>
                  <a:lnTo>
                    <a:pt x="6133" y="109343"/>
                  </a:lnTo>
                  <a:lnTo>
                    <a:pt x="0" y="109343"/>
                  </a:lnTo>
                  <a:lnTo>
                    <a:pt x="0" y="170570"/>
                  </a:lnTo>
                  <a:cubicBezTo>
                    <a:pt x="0" y="179019"/>
                    <a:pt x="6883" y="185901"/>
                    <a:pt x="15331" y="185901"/>
                  </a:cubicBezTo>
                  <a:lnTo>
                    <a:pt x="133807" y="185901"/>
                  </a:lnTo>
                  <a:cubicBezTo>
                    <a:pt x="138700" y="185901"/>
                    <a:pt x="143103" y="183553"/>
                    <a:pt x="145909" y="179965"/>
                  </a:cubicBezTo>
                  <a:lnTo>
                    <a:pt x="149921" y="181074"/>
                  </a:lnTo>
                  <a:cubicBezTo>
                    <a:pt x="151258" y="181432"/>
                    <a:pt x="152628" y="181628"/>
                    <a:pt x="154031" y="181628"/>
                  </a:cubicBezTo>
                  <a:cubicBezTo>
                    <a:pt x="160881" y="181628"/>
                    <a:pt x="166948" y="177029"/>
                    <a:pt x="168775" y="170407"/>
                  </a:cubicBezTo>
                  <a:lnTo>
                    <a:pt x="208213" y="28739"/>
                  </a:lnTo>
                  <a:cubicBezTo>
                    <a:pt x="208571" y="27369"/>
                    <a:pt x="208767" y="25999"/>
                    <a:pt x="208767" y="24629"/>
                  </a:cubicBezTo>
                  <a:cubicBezTo>
                    <a:pt x="208767" y="17779"/>
                    <a:pt x="204168" y="11711"/>
                    <a:pt x="197546" y="9852"/>
                  </a:cubicBezTo>
                  <a:lnTo>
                    <a:pt x="162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1190625" y="243000"/>
              <a:ext cx="3904600" cy="3142150"/>
            </a:xfrm>
            <a:custGeom>
              <a:avLst/>
              <a:gdLst/>
              <a:ahLst/>
              <a:cxnLst/>
              <a:rect l="l" t="t" r="r" b="b"/>
              <a:pathLst>
                <a:path w="156184" h="125686" extrusionOk="0">
                  <a:moveTo>
                    <a:pt x="79299" y="1"/>
                  </a:moveTo>
                  <a:cubicBezTo>
                    <a:pt x="72449" y="1"/>
                    <a:pt x="66381" y="4633"/>
                    <a:pt x="64555" y="11222"/>
                  </a:cubicBezTo>
                  <a:lnTo>
                    <a:pt x="59140" y="30663"/>
                  </a:lnTo>
                  <a:lnTo>
                    <a:pt x="15331" y="30663"/>
                  </a:lnTo>
                  <a:cubicBezTo>
                    <a:pt x="6883" y="30663"/>
                    <a:pt x="0" y="37514"/>
                    <a:pt x="0" y="45962"/>
                  </a:cubicBezTo>
                  <a:lnTo>
                    <a:pt x="0" y="125685"/>
                  </a:lnTo>
                  <a:lnTo>
                    <a:pt x="6133" y="125685"/>
                  </a:lnTo>
                  <a:lnTo>
                    <a:pt x="6133" y="45962"/>
                  </a:lnTo>
                  <a:cubicBezTo>
                    <a:pt x="6133" y="40906"/>
                    <a:pt x="10243" y="36763"/>
                    <a:pt x="15331" y="36763"/>
                  </a:cubicBezTo>
                  <a:lnTo>
                    <a:pt x="115311" y="36763"/>
                  </a:lnTo>
                  <a:lnTo>
                    <a:pt x="115311" y="30663"/>
                  </a:lnTo>
                  <a:lnTo>
                    <a:pt x="65501" y="30663"/>
                  </a:lnTo>
                  <a:lnTo>
                    <a:pt x="70459" y="12853"/>
                  </a:lnTo>
                  <a:cubicBezTo>
                    <a:pt x="71535" y="8906"/>
                    <a:pt x="75189" y="6133"/>
                    <a:pt x="79299" y="6133"/>
                  </a:cubicBezTo>
                  <a:cubicBezTo>
                    <a:pt x="80114" y="6133"/>
                    <a:pt x="80963" y="6264"/>
                    <a:pt x="81778" y="6492"/>
                  </a:cubicBezTo>
                  <a:lnTo>
                    <a:pt x="154553" y="26716"/>
                  </a:lnTo>
                  <a:lnTo>
                    <a:pt x="156184" y="20812"/>
                  </a:lnTo>
                  <a:lnTo>
                    <a:pt x="83409" y="588"/>
                  </a:lnTo>
                  <a:cubicBezTo>
                    <a:pt x="82072" y="196"/>
                    <a:pt x="80669" y="1"/>
                    <a:pt x="7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161050" y="25769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790825" y="1836475"/>
              <a:ext cx="188400" cy="188425"/>
            </a:xfrm>
            <a:custGeom>
              <a:avLst/>
              <a:gdLst/>
              <a:ahLst/>
              <a:cxnLst/>
              <a:rect l="l" t="t" r="r" b="b"/>
              <a:pathLst>
                <a:path w="7536" h="7537" extrusionOk="0">
                  <a:moveTo>
                    <a:pt x="1632" y="1"/>
                  </a:moveTo>
                  <a:lnTo>
                    <a:pt x="1" y="5905"/>
                  </a:lnTo>
                  <a:lnTo>
                    <a:pt x="5905" y="7536"/>
                  </a:lnTo>
                  <a:lnTo>
                    <a:pt x="7536" y="1632"/>
                  </a:lnTo>
                  <a:lnTo>
                    <a:pt x="1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5527425" y="1213450"/>
              <a:ext cx="593700" cy="516225"/>
            </a:xfrm>
            <a:custGeom>
              <a:avLst/>
              <a:gdLst/>
              <a:ahLst/>
              <a:cxnLst/>
              <a:rect l="l" t="t" r="r" b="b"/>
              <a:pathLst>
                <a:path w="23748" h="20649" extrusionOk="0">
                  <a:moveTo>
                    <a:pt x="1631" y="0"/>
                  </a:moveTo>
                  <a:lnTo>
                    <a:pt x="0" y="5905"/>
                  </a:lnTo>
                  <a:lnTo>
                    <a:pt x="16213" y="10406"/>
                  </a:lnTo>
                  <a:lnTo>
                    <a:pt x="13799" y="19018"/>
                  </a:lnTo>
                  <a:lnTo>
                    <a:pt x="19703" y="20649"/>
                  </a:lnTo>
                  <a:lnTo>
                    <a:pt x="23748" y="6133"/>
                  </a:lnTo>
                  <a:lnTo>
                    <a:pt x="1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025275" y="4558625"/>
              <a:ext cx="484425" cy="485225"/>
            </a:xfrm>
            <a:custGeom>
              <a:avLst/>
              <a:gdLst/>
              <a:ahLst/>
              <a:cxnLst/>
              <a:rect l="l" t="t" r="r" b="b"/>
              <a:pathLst>
                <a:path w="19377" h="19409" extrusionOk="0">
                  <a:moveTo>
                    <a:pt x="13277" y="0"/>
                  </a:moveTo>
                  <a:lnTo>
                    <a:pt x="13277" y="13276"/>
                  </a:lnTo>
                  <a:lnTo>
                    <a:pt x="1" y="13276"/>
                  </a:lnTo>
                  <a:lnTo>
                    <a:pt x="1" y="19409"/>
                  </a:lnTo>
                  <a:lnTo>
                    <a:pt x="19377" y="19409"/>
                  </a:lnTo>
                  <a:lnTo>
                    <a:pt x="19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564725" y="3766775"/>
              <a:ext cx="152525" cy="153325"/>
            </a:xfrm>
            <a:custGeom>
              <a:avLst/>
              <a:gdLst/>
              <a:ahLst/>
              <a:cxnLst/>
              <a:rect l="l" t="t" r="r" b="b"/>
              <a:pathLst>
                <a:path w="6101" h="6133" extrusionOk="0">
                  <a:moveTo>
                    <a:pt x="0" y="0"/>
                  </a:moveTo>
                  <a:lnTo>
                    <a:pt x="0" y="6133"/>
                  </a:lnTo>
                  <a:lnTo>
                    <a:pt x="6100" y="6133"/>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1"/>
          <p:cNvSpPr txBox="1">
            <a:spLocks noGrp="1"/>
          </p:cNvSpPr>
          <p:nvPr>
            <p:ph type="subTitle" idx="1"/>
          </p:nvPr>
        </p:nvSpPr>
        <p:spPr>
          <a:xfrm flipH="1">
            <a:off x="597529" y="2587362"/>
            <a:ext cx="3594225" cy="9014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rPr>
              <a:t>MỖI TEAM SẼ ĐƯỢC PHÁT 1 BẢNG XẾP HINH VÀ SẼ HOÀN THÀNH TRONG THỜI GIAN 1 PHÚT. ĐỘI NÀO HOÀN THÀNH NHANH HƠN ĐỘI ĐÓ SẼ CHIẾN THẮNG</a:t>
            </a:r>
            <a:endParaRPr dirty="0">
              <a:latin typeface="+mn-lt"/>
            </a:endParaRPr>
          </a:p>
        </p:txBody>
      </p:sp>
      <p:sp>
        <p:nvSpPr>
          <p:cNvPr id="881" name="Google Shape;881;p31"/>
          <p:cNvSpPr txBox="1">
            <a:spLocks noGrp="1"/>
          </p:cNvSpPr>
          <p:nvPr>
            <p:ph type="subTitle" idx="3"/>
          </p:nvPr>
        </p:nvSpPr>
        <p:spPr>
          <a:xfrm flipH="1">
            <a:off x="4798336" y="2587361"/>
            <a:ext cx="3956364" cy="875703"/>
          </a:xfrm>
          <a:prstGeom prst="rect">
            <a:avLst/>
          </a:prstGeom>
        </p:spPr>
        <p:txBody>
          <a:bodyPr spcFirstLastPara="1" wrap="square" lIns="91425" tIns="91425" rIns="91425" bIns="91425" anchor="t" anchorCtr="0">
            <a:noAutofit/>
          </a:bodyPr>
          <a:lstStyle/>
          <a:p>
            <a:pPr marL="0" lvl="0" indent="0" algn="just"/>
            <a:r>
              <a:rPr lang="vi-VN" dirty="0">
                <a:latin typeface="+mn-lt"/>
              </a:rPr>
              <a:t>MỖI TEAM SẼ ĐƯỢC PHÁT 1 BẢNG XẾP HINH VÀ SẼ HOÀN THÀNH TRONG THỜI GIAN 1 PHÚT. ĐỘI NÀO HOÀN THÀNH NHANH HƠN ĐỘI ĐÓ SẼ CHIẾN THẮNG</a:t>
            </a:r>
          </a:p>
        </p:txBody>
      </p:sp>
      <p:sp>
        <p:nvSpPr>
          <p:cNvPr id="882" name="Google Shape;882;p31"/>
          <p:cNvSpPr txBox="1">
            <a:spLocks noGrp="1"/>
          </p:cNvSpPr>
          <p:nvPr>
            <p:ph type="subTitle" idx="4"/>
          </p:nvPr>
        </p:nvSpPr>
        <p:spPr>
          <a:xfrm flipH="1">
            <a:off x="51950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B</a:t>
            </a:r>
            <a:endParaRPr>
              <a:solidFill>
                <a:schemeClr val="dk1"/>
              </a:solidFill>
              <a:latin typeface="+mn-lt"/>
            </a:endParaRPr>
          </a:p>
        </p:txBody>
      </p:sp>
      <p:sp>
        <p:nvSpPr>
          <p:cNvPr id="883" name="Google Shape;883;p31"/>
          <p:cNvSpPr txBox="1">
            <a:spLocks noGrp="1"/>
          </p:cNvSpPr>
          <p:nvPr>
            <p:ph type="subTitle" idx="2"/>
          </p:nvPr>
        </p:nvSpPr>
        <p:spPr>
          <a:xfrm flipH="1">
            <a:off x="7962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A</a:t>
            </a:r>
            <a:endParaRPr>
              <a:solidFill>
                <a:schemeClr val="dk1"/>
              </a:solidFill>
              <a:latin typeface="+mn-lt"/>
            </a:endParaRPr>
          </a:p>
        </p:txBody>
      </p:sp>
      <p:sp>
        <p:nvSpPr>
          <p:cNvPr id="884" name="Google Shape;884;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TRÒ CHƠI GHÉP HÌNH </a:t>
            </a:r>
            <a:endParaRPr dirty="0">
              <a:solidFill>
                <a:schemeClr val="dk1"/>
              </a:solidFill>
              <a:latin typeface="+mn-lt"/>
            </a:endParaRPr>
          </a:p>
        </p:txBody>
      </p:sp>
      <p:grpSp>
        <p:nvGrpSpPr>
          <p:cNvPr id="885" name="Google Shape;885;p31"/>
          <p:cNvGrpSpPr/>
          <p:nvPr/>
        </p:nvGrpSpPr>
        <p:grpSpPr>
          <a:xfrm>
            <a:off x="2209484" y="1359829"/>
            <a:ext cx="355022" cy="504709"/>
            <a:chOff x="1964525" y="238000"/>
            <a:chExt cx="3671375" cy="5219325"/>
          </a:xfrm>
        </p:grpSpPr>
        <p:sp>
          <p:nvSpPr>
            <p:cNvPr id="886" name="Google Shape;886;p31"/>
            <p:cNvSpPr/>
            <p:nvPr/>
          </p:nvSpPr>
          <p:spPr>
            <a:xfrm>
              <a:off x="1964525" y="238000"/>
              <a:ext cx="3671375" cy="5219325"/>
            </a:xfrm>
            <a:custGeom>
              <a:avLst/>
              <a:gdLst/>
              <a:ahLst/>
              <a:cxnLst/>
              <a:rect l="l" t="t" r="r" b="b"/>
              <a:pathLst>
                <a:path w="146855" h="208773" extrusionOk="0">
                  <a:moveTo>
                    <a:pt x="73444" y="8168"/>
                  </a:moveTo>
                  <a:cubicBezTo>
                    <a:pt x="76331" y="8168"/>
                    <a:pt x="79218" y="9024"/>
                    <a:pt x="81746" y="10737"/>
                  </a:cubicBezTo>
                  <a:cubicBezTo>
                    <a:pt x="89998" y="16380"/>
                    <a:pt x="99393" y="23230"/>
                    <a:pt x="108233" y="32364"/>
                  </a:cubicBezTo>
                  <a:lnTo>
                    <a:pt x="38687" y="32364"/>
                  </a:lnTo>
                  <a:cubicBezTo>
                    <a:pt x="47560" y="23230"/>
                    <a:pt x="56889" y="16380"/>
                    <a:pt x="65142" y="10737"/>
                  </a:cubicBezTo>
                  <a:cubicBezTo>
                    <a:pt x="67670" y="9024"/>
                    <a:pt x="70557" y="8168"/>
                    <a:pt x="73444" y="8168"/>
                  </a:cubicBezTo>
                  <a:close/>
                  <a:moveTo>
                    <a:pt x="115442" y="40519"/>
                  </a:moveTo>
                  <a:cubicBezTo>
                    <a:pt x="121803" y="48413"/>
                    <a:pt x="126924" y="56829"/>
                    <a:pt x="130708" y="65538"/>
                  </a:cubicBezTo>
                  <a:lnTo>
                    <a:pt x="16180" y="65538"/>
                  </a:lnTo>
                  <a:cubicBezTo>
                    <a:pt x="17419" y="62700"/>
                    <a:pt x="18789" y="59895"/>
                    <a:pt x="20322" y="57122"/>
                  </a:cubicBezTo>
                  <a:lnTo>
                    <a:pt x="95413" y="57122"/>
                  </a:lnTo>
                  <a:cubicBezTo>
                    <a:pt x="97664" y="57122"/>
                    <a:pt x="99491" y="55296"/>
                    <a:pt x="99491" y="53045"/>
                  </a:cubicBezTo>
                  <a:cubicBezTo>
                    <a:pt x="99491" y="50794"/>
                    <a:pt x="97664" y="48967"/>
                    <a:pt x="95413" y="48967"/>
                  </a:cubicBezTo>
                  <a:lnTo>
                    <a:pt x="25281" y="48967"/>
                  </a:lnTo>
                  <a:cubicBezTo>
                    <a:pt x="27205" y="46097"/>
                    <a:pt x="29260" y="43292"/>
                    <a:pt x="31478" y="40519"/>
                  </a:cubicBezTo>
                  <a:close/>
                  <a:moveTo>
                    <a:pt x="69350" y="73693"/>
                  </a:moveTo>
                  <a:lnTo>
                    <a:pt x="69350" y="84034"/>
                  </a:lnTo>
                  <a:lnTo>
                    <a:pt x="59140" y="84034"/>
                  </a:lnTo>
                  <a:cubicBezTo>
                    <a:pt x="56889" y="84034"/>
                    <a:pt x="55063" y="85860"/>
                    <a:pt x="55063" y="88111"/>
                  </a:cubicBezTo>
                  <a:cubicBezTo>
                    <a:pt x="55063" y="90362"/>
                    <a:pt x="56889" y="92189"/>
                    <a:pt x="59140" y="92189"/>
                  </a:cubicBezTo>
                  <a:lnTo>
                    <a:pt x="69350" y="92189"/>
                  </a:lnTo>
                  <a:lnTo>
                    <a:pt x="69350" y="100409"/>
                  </a:lnTo>
                  <a:lnTo>
                    <a:pt x="59140" y="100409"/>
                  </a:lnTo>
                  <a:cubicBezTo>
                    <a:pt x="56889" y="100409"/>
                    <a:pt x="55063" y="102236"/>
                    <a:pt x="55063" y="104486"/>
                  </a:cubicBezTo>
                  <a:cubicBezTo>
                    <a:pt x="55063" y="106737"/>
                    <a:pt x="56889" y="108564"/>
                    <a:pt x="59140" y="108564"/>
                  </a:cubicBezTo>
                  <a:lnTo>
                    <a:pt x="69350" y="108564"/>
                  </a:lnTo>
                  <a:lnTo>
                    <a:pt x="69350" y="116784"/>
                  </a:lnTo>
                  <a:lnTo>
                    <a:pt x="59140" y="116784"/>
                  </a:lnTo>
                  <a:cubicBezTo>
                    <a:pt x="56889" y="116784"/>
                    <a:pt x="55063" y="118611"/>
                    <a:pt x="55063" y="120862"/>
                  </a:cubicBezTo>
                  <a:cubicBezTo>
                    <a:pt x="55063" y="123112"/>
                    <a:pt x="56889" y="124939"/>
                    <a:pt x="59140" y="124939"/>
                  </a:cubicBezTo>
                  <a:lnTo>
                    <a:pt x="69350" y="124939"/>
                  </a:lnTo>
                  <a:lnTo>
                    <a:pt x="69350" y="135280"/>
                  </a:lnTo>
                  <a:lnTo>
                    <a:pt x="13211" y="135280"/>
                  </a:lnTo>
                  <a:cubicBezTo>
                    <a:pt x="9851" y="125363"/>
                    <a:pt x="8155" y="115023"/>
                    <a:pt x="8155" y="104486"/>
                  </a:cubicBezTo>
                  <a:cubicBezTo>
                    <a:pt x="8155" y="93885"/>
                    <a:pt x="9786" y="83544"/>
                    <a:pt x="13081" y="73693"/>
                  </a:cubicBezTo>
                  <a:close/>
                  <a:moveTo>
                    <a:pt x="133807" y="73693"/>
                  </a:moveTo>
                  <a:cubicBezTo>
                    <a:pt x="137069" y="83577"/>
                    <a:pt x="138700" y="93918"/>
                    <a:pt x="138700" y="104486"/>
                  </a:cubicBezTo>
                  <a:cubicBezTo>
                    <a:pt x="138700" y="114990"/>
                    <a:pt x="137004" y="125331"/>
                    <a:pt x="133611" y="135280"/>
                  </a:cubicBezTo>
                  <a:lnTo>
                    <a:pt x="77505" y="135280"/>
                  </a:lnTo>
                  <a:lnTo>
                    <a:pt x="77505" y="124939"/>
                  </a:lnTo>
                  <a:lnTo>
                    <a:pt x="87715" y="124939"/>
                  </a:lnTo>
                  <a:cubicBezTo>
                    <a:pt x="89966" y="124939"/>
                    <a:pt x="91793" y="123112"/>
                    <a:pt x="91793" y="120862"/>
                  </a:cubicBezTo>
                  <a:cubicBezTo>
                    <a:pt x="91793" y="118611"/>
                    <a:pt x="89966" y="116784"/>
                    <a:pt x="87715" y="116784"/>
                  </a:cubicBezTo>
                  <a:lnTo>
                    <a:pt x="77505" y="116784"/>
                  </a:lnTo>
                  <a:lnTo>
                    <a:pt x="77505" y="108564"/>
                  </a:lnTo>
                  <a:lnTo>
                    <a:pt x="87715" y="108564"/>
                  </a:lnTo>
                  <a:cubicBezTo>
                    <a:pt x="89966" y="108564"/>
                    <a:pt x="91793" y="106737"/>
                    <a:pt x="91793" y="104486"/>
                  </a:cubicBezTo>
                  <a:cubicBezTo>
                    <a:pt x="91793" y="102236"/>
                    <a:pt x="89966" y="100409"/>
                    <a:pt x="87715" y="100409"/>
                  </a:cubicBezTo>
                  <a:lnTo>
                    <a:pt x="77505" y="100409"/>
                  </a:lnTo>
                  <a:lnTo>
                    <a:pt x="77505" y="92189"/>
                  </a:lnTo>
                  <a:lnTo>
                    <a:pt x="87715" y="92189"/>
                  </a:lnTo>
                  <a:cubicBezTo>
                    <a:pt x="89966" y="92189"/>
                    <a:pt x="91793" y="90362"/>
                    <a:pt x="91793" y="88111"/>
                  </a:cubicBezTo>
                  <a:cubicBezTo>
                    <a:pt x="91793" y="85860"/>
                    <a:pt x="89966" y="84034"/>
                    <a:pt x="87715" y="84034"/>
                  </a:cubicBezTo>
                  <a:lnTo>
                    <a:pt x="77505" y="84034"/>
                  </a:lnTo>
                  <a:lnTo>
                    <a:pt x="77505" y="73693"/>
                  </a:lnTo>
                  <a:close/>
                  <a:moveTo>
                    <a:pt x="130414" y="143435"/>
                  </a:moveTo>
                  <a:cubicBezTo>
                    <a:pt x="129175" y="146272"/>
                    <a:pt x="127740" y="149078"/>
                    <a:pt x="126207" y="151850"/>
                  </a:cubicBezTo>
                  <a:lnTo>
                    <a:pt x="51442" y="151850"/>
                  </a:lnTo>
                  <a:cubicBezTo>
                    <a:pt x="49191" y="151850"/>
                    <a:pt x="47364" y="153677"/>
                    <a:pt x="47364" y="155928"/>
                  </a:cubicBezTo>
                  <a:cubicBezTo>
                    <a:pt x="47364" y="158179"/>
                    <a:pt x="49191" y="160005"/>
                    <a:pt x="51442" y="160005"/>
                  </a:cubicBezTo>
                  <a:lnTo>
                    <a:pt x="121183" y="160005"/>
                  </a:lnTo>
                  <a:cubicBezTo>
                    <a:pt x="119226" y="162876"/>
                    <a:pt x="117138" y="165681"/>
                    <a:pt x="114887" y="168454"/>
                  </a:cubicBezTo>
                  <a:lnTo>
                    <a:pt x="31935" y="168454"/>
                  </a:lnTo>
                  <a:cubicBezTo>
                    <a:pt x="25476" y="160495"/>
                    <a:pt x="20257" y="152111"/>
                    <a:pt x="16408" y="143435"/>
                  </a:cubicBezTo>
                  <a:close/>
                  <a:moveTo>
                    <a:pt x="107613" y="176609"/>
                  </a:moveTo>
                  <a:cubicBezTo>
                    <a:pt x="97892" y="186591"/>
                    <a:pt x="87813" y="193734"/>
                    <a:pt x="81941" y="197877"/>
                  </a:cubicBezTo>
                  <a:cubicBezTo>
                    <a:pt x="79381" y="199687"/>
                    <a:pt x="76429" y="200593"/>
                    <a:pt x="73460" y="200593"/>
                  </a:cubicBezTo>
                  <a:cubicBezTo>
                    <a:pt x="70492" y="200593"/>
                    <a:pt x="67507" y="199687"/>
                    <a:pt x="64881" y="197877"/>
                  </a:cubicBezTo>
                  <a:cubicBezTo>
                    <a:pt x="57379" y="192658"/>
                    <a:pt x="48082" y="185775"/>
                    <a:pt x="39209" y="176609"/>
                  </a:cubicBezTo>
                  <a:close/>
                  <a:moveTo>
                    <a:pt x="73448" y="1"/>
                  </a:moveTo>
                  <a:cubicBezTo>
                    <a:pt x="68956" y="1"/>
                    <a:pt x="64463" y="1338"/>
                    <a:pt x="60543" y="4017"/>
                  </a:cubicBezTo>
                  <a:cubicBezTo>
                    <a:pt x="49941" y="11259"/>
                    <a:pt x="37578" y="20458"/>
                    <a:pt x="26422" y="33832"/>
                  </a:cubicBezTo>
                  <a:cubicBezTo>
                    <a:pt x="17517" y="44531"/>
                    <a:pt x="10765" y="56111"/>
                    <a:pt x="6329" y="68213"/>
                  </a:cubicBezTo>
                  <a:cubicBezTo>
                    <a:pt x="2121" y="79761"/>
                    <a:pt x="0" y="91960"/>
                    <a:pt x="0" y="104486"/>
                  </a:cubicBezTo>
                  <a:cubicBezTo>
                    <a:pt x="0" y="116947"/>
                    <a:pt x="2186" y="129147"/>
                    <a:pt x="6524" y="140760"/>
                  </a:cubicBezTo>
                  <a:cubicBezTo>
                    <a:pt x="6524" y="140760"/>
                    <a:pt x="6524" y="140760"/>
                    <a:pt x="6524" y="140792"/>
                  </a:cubicBezTo>
                  <a:cubicBezTo>
                    <a:pt x="11026" y="152829"/>
                    <a:pt x="17876" y="164409"/>
                    <a:pt x="26912" y="175141"/>
                  </a:cubicBezTo>
                  <a:cubicBezTo>
                    <a:pt x="38100" y="188483"/>
                    <a:pt x="50594" y="197877"/>
                    <a:pt x="60249" y="204564"/>
                  </a:cubicBezTo>
                  <a:cubicBezTo>
                    <a:pt x="64294" y="207369"/>
                    <a:pt x="68893" y="208772"/>
                    <a:pt x="73493" y="208772"/>
                  </a:cubicBezTo>
                  <a:cubicBezTo>
                    <a:pt x="78092" y="208772"/>
                    <a:pt x="82659" y="207369"/>
                    <a:pt x="86639" y="204532"/>
                  </a:cubicBezTo>
                  <a:cubicBezTo>
                    <a:pt x="94076" y="199280"/>
                    <a:pt x="107907" y="189494"/>
                    <a:pt x="119943" y="175141"/>
                  </a:cubicBezTo>
                  <a:cubicBezTo>
                    <a:pt x="128947" y="164376"/>
                    <a:pt x="135797" y="152829"/>
                    <a:pt x="140298" y="140760"/>
                  </a:cubicBezTo>
                  <a:cubicBezTo>
                    <a:pt x="144669" y="129147"/>
                    <a:pt x="146855" y="116915"/>
                    <a:pt x="146855" y="104486"/>
                  </a:cubicBezTo>
                  <a:cubicBezTo>
                    <a:pt x="146855" y="91993"/>
                    <a:pt x="144735" y="79793"/>
                    <a:pt x="140527" y="68246"/>
                  </a:cubicBezTo>
                  <a:cubicBezTo>
                    <a:pt x="140527" y="68246"/>
                    <a:pt x="140527" y="68213"/>
                    <a:pt x="140527" y="68213"/>
                  </a:cubicBezTo>
                  <a:cubicBezTo>
                    <a:pt x="136123" y="56079"/>
                    <a:pt x="129371" y="44498"/>
                    <a:pt x="120498" y="33832"/>
                  </a:cubicBezTo>
                  <a:cubicBezTo>
                    <a:pt x="109375" y="20490"/>
                    <a:pt x="96979" y="11259"/>
                    <a:pt x="86312" y="3985"/>
                  </a:cubicBezTo>
                  <a:cubicBezTo>
                    <a:pt x="82404" y="1330"/>
                    <a:pt x="77927" y="1"/>
                    <a:pt x="7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676050" y="1461975"/>
              <a:ext cx="203900" cy="204100"/>
            </a:xfrm>
            <a:custGeom>
              <a:avLst/>
              <a:gdLst/>
              <a:ahLst/>
              <a:cxnLst/>
              <a:rect l="l" t="t" r="r" b="b"/>
              <a:pathLst>
                <a:path w="8156" h="8164" extrusionOk="0">
                  <a:moveTo>
                    <a:pt x="4094" y="0"/>
                  </a:moveTo>
                  <a:cubicBezTo>
                    <a:pt x="3825" y="0"/>
                    <a:pt x="3556" y="25"/>
                    <a:pt x="3295" y="74"/>
                  </a:cubicBezTo>
                  <a:cubicBezTo>
                    <a:pt x="3034" y="139"/>
                    <a:pt x="2773" y="204"/>
                    <a:pt x="2545" y="302"/>
                  </a:cubicBezTo>
                  <a:cubicBezTo>
                    <a:pt x="2284" y="400"/>
                    <a:pt x="2055" y="530"/>
                    <a:pt x="1827" y="693"/>
                  </a:cubicBezTo>
                  <a:cubicBezTo>
                    <a:pt x="1599" y="824"/>
                    <a:pt x="1403" y="987"/>
                    <a:pt x="1207" y="1183"/>
                  </a:cubicBezTo>
                  <a:cubicBezTo>
                    <a:pt x="1012" y="1378"/>
                    <a:pt x="848" y="1574"/>
                    <a:pt x="685" y="1803"/>
                  </a:cubicBezTo>
                  <a:cubicBezTo>
                    <a:pt x="555" y="2031"/>
                    <a:pt x="424" y="2259"/>
                    <a:pt x="327" y="2520"/>
                  </a:cubicBezTo>
                  <a:cubicBezTo>
                    <a:pt x="229" y="2748"/>
                    <a:pt x="131" y="3009"/>
                    <a:pt x="98" y="3270"/>
                  </a:cubicBezTo>
                  <a:cubicBezTo>
                    <a:pt x="33" y="3531"/>
                    <a:pt x="0" y="3792"/>
                    <a:pt x="0" y="4086"/>
                  </a:cubicBezTo>
                  <a:cubicBezTo>
                    <a:pt x="0" y="4347"/>
                    <a:pt x="33" y="4608"/>
                    <a:pt x="98" y="4869"/>
                  </a:cubicBezTo>
                  <a:cubicBezTo>
                    <a:pt x="131" y="5130"/>
                    <a:pt x="229" y="5391"/>
                    <a:pt x="327" y="5619"/>
                  </a:cubicBezTo>
                  <a:cubicBezTo>
                    <a:pt x="424" y="5880"/>
                    <a:pt x="555" y="6108"/>
                    <a:pt x="685" y="6337"/>
                  </a:cubicBezTo>
                  <a:cubicBezTo>
                    <a:pt x="848" y="6565"/>
                    <a:pt x="1012" y="6761"/>
                    <a:pt x="1207" y="6956"/>
                  </a:cubicBezTo>
                  <a:cubicBezTo>
                    <a:pt x="1957" y="7707"/>
                    <a:pt x="3001" y="8163"/>
                    <a:pt x="4078" y="8163"/>
                  </a:cubicBezTo>
                  <a:cubicBezTo>
                    <a:pt x="5154" y="8163"/>
                    <a:pt x="6198" y="7707"/>
                    <a:pt x="6981" y="6956"/>
                  </a:cubicBezTo>
                  <a:cubicBezTo>
                    <a:pt x="7144" y="6761"/>
                    <a:pt x="7340" y="6565"/>
                    <a:pt x="7470" y="6337"/>
                  </a:cubicBezTo>
                  <a:cubicBezTo>
                    <a:pt x="7633" y="6108"/>
                    <a:pt x="7764" y="5880"/>
                    <a:pt x="7862" y="5619"/>
                  </a:cubicBezTo>
                  <a:cubicBezTo>
                    <a:pt x="7960" y="5391"/>
                    <a:pt x="8025" y="5130"/>
                    <a:pt x="8090" y="4869"/>
                  </a:cubicBezTo>
                  <a:cubicBezTo>
                    <a:pt x="8155" y="4608"/>
                    <a:pt x="8155" y="4347"/>
                    <a:pt x="8155" y="4086"/>
                  </a:cubicBezTo>
                  <a:cubicBezTo>
                    <a:pt x="8155" y="3792"/>
                    <a:pt x="8155" y="3531"/>
                    <a:pt x="8090" y="3270"/>
                  </a:cubicBezTo>
                  <a:cubicBezTo>
                    <a:pt x="8025" y="3009"/>
                    <a:pt x="7960" y="2748"/>
                    <a:pt x="7862" y="2520"/>
                  </a:cubicBezTo>
                  <a:cubicBezTo>
                    <a:pt x="7764" y="2259"/>
                    <a:pt x="7633" y="2031"/>
                    <a:pt x="7470" y="1803"/>
                  </a:cubicBezTo>
                  <a:cubicBezTo>
                    <a:pt x="7340" y="1574"/>
                    <a:pt x="7144" y="1378"/>
                    <a:pt x="6981" y="1183"/>
                  </a:cubicBezTo>
                  <a:cubicBezTo>
                    <a:pt x="6785" y="987"/>
                    <a:pt x="6590" y="824"/>
                    <a:pt x="6361" y="693"/>
                  </a:cubicBezTo>
                  <a:cubicBezTo>
                    <a:pt x="6133" y="530"/>
                    <a:pt x="5904" y="400"/>
                    <a:pt x="5644" y="302"/>
                  </a:cubicBezTo>
                  <a:cubicBezTo>
                    <a:pt x="5415" y="204"/>
                    <a:pt x="5154" y="139"/>
                    <a:pt x="4893" y="74"/>
                  </a:cubicBezTo>
                  <a:cubicBezTo>
                    <a:pt x="4632" y="25"/>
                    <a:pt x="4363" y="0"/>
                    <a:pt x="4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720475" y="4034250"/>
              <a:ext cx="203900" cy="203900"/>
            </a:xfrm>
            <a:custGeom>
              <a:avLst/>
              <a:gdLst/>
              <a:ahLst/>
              <a:cxnLst/>
              <a:rect l="l" t="t" r="r" b="b"/>
              <a:pathLst>
                <a:path w="8156" h="8156" extrusionOk="0">
                  <a:moveTo>
                    <a:pt x="4062" y="0"/>
                  </a:moveTo>
                  <a:cubicBezTo>
                    <a:pt x="3793" y="0"/>
                    <a:pt x="3524" y="33"/>
                    <a:pt x="3263" y="98"/>
                  </a:cubicBezTo>
                  <a:cubicBezTo>
                    <a:pt x="3002" y="131"/>
                    <a:pt x="2741" y="229"/>
                    <a:pt x="2513" y="327"/>
                  </a:cubicBezTo>
                  <a:cubicBezTo>
                    <a:pt x="2252" y="425"/>
                    <a:pt x="2023" y="555"/>
                    <a:pt x="1795" y="685"/>
                  </a:cubicBezTo>
                  <a:cubicBezTo>
                    <a:pt x="1567" y="849"/>
                    <a:pt x="1371" y="1012"/>
                    <a:pt x="1175" y="1207"/>
                  </a:cubicBezTo>
                  <a:cubicBezTo>
                    <a:pt x="425" y="1958"/>
                    <a:pt x="1" y="3001"/>
                    <a:pt x="1" y="4078"/>
                  </a:cubicBezTo>
                  <a:cubicBezTo>
                    <a:pt x="1" y="5154"/>
                    <a:pt x="425" y="6198"/>
                    <a:pt x="1175" y="6981"/>
                  </a:cubicBezTo>
                  <a:cubicBezTo>
                    <a:pt x="1371" y="7144"/>
                    <a:pt x="1567" y="7340"/>
                    <a:pt x="1795" y="7470"/>
                  </a:cubicBezTo>
                  <a:cubicBezTo>
                    <a:pt x="2023" y="7634"/>
                    <a:pt x="2252" y="7731"/>
                    <a:pt x="2513" y="7862"/>
                  </a:cubicBezTo>
                  <a:cubicBezTo>
                    <a:pt x="2741" y="7960"/>
                    <a:pt x="3002" y="8025"/>
                    <a:pt x="3263" y="8090"/>
                  </a:cubicBezTo>
                  <a:cubicBezTo>
                    <a:pt x="3524" y="8123"/>
                    <a:pt x="3817" y="8155"/>
                    <a:pt x="4078" y="8155"/>
                  </a:cubicBezTo>
                  <a:cubicBezTo>
                    <a:pt x="4339" y="8155"/>
                    <a:pt x="4600" y="8123"/>
                    <a:pt x="4861" y="8090"/>
                  </a:cubicBezTo>
                  <a:cubicBezTo>
                    <a:pt x="5122" y="8025"/>
                    <a:pt x="5383" y="7960"/>
                    <a:pt x="5611" y="7862"/>
                  </a:cubicBezTo>
                  <a:cubicBezTo>
                    <a:pt x="5872" y="7731"/>
                    <a:pt x="6101" y="7634"/>
                    <a:pt x="6329" y="7470"/>
                  </a:cubicBezTo>
                  <a:cubicBezTo>
                    <a:pt x="6557" y="7340"/>
                    <a:pt x="6753" y="7144"/>
                    <a:pt x="6949" y="6981"/>
                  </a:cubicBezTo>
                  <a:cubicBezTo>
                    <a:pt x="7699" y="6198"/>
                    <a:pt x="8156" y="5154"/>
                    <a:pt x="8156" y="4078"/>
                  </a:cubicBezTo>
                  <a:cubicBezTo>
                    <a:pt x="8156" y="3001"/>
                    <a:pt x="7699" y="1958"/>
                    <a:pt x="6949" y="1207"/>
                  </a:cubicBezTo>
                  <a:cubicBezTo>
                    <a:pt x="6753" y="1012"/>
                    <a:pt x="6557" y="849"/>
                    <a:pt x="6329" y="685"/>
                  </a:cubicBezTo>
                  <a:cubicBezTo>
                    <a:pt x="6101" y="555"/>
                    <a:pt x="5872" y="425"/>
                    <a:pt x="5611" y="327"/>
                  </a:cubicBezTo>
                  <a:cubicBezTo>
                    <a:pt x="5383" y="229"/>
                    <a:pt x="5122" y="131"/>
                    <a:pt x="4861" y="98"/>
                  </a:cubicBezTo>
                  <a:cubicBezTo>
                    <a:pt x="4600" y="33"/>
                    <a:pt x="4331"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ext, picture frame&#10;&#10;Description automatically generated">
            <a:extLst>
              <a:ext uri="{FF2B5EF4-FFF2-40B4-BE49-F238E27FC236}">
                <a16:creationId xmlns:a16="http://schemas.microsoft.com/office/drawing/2014/main" id="{1855D005-7287-2813-02D0-BB16A4F56491}"/>
              </a:ext>
            </a:extLst>
          </p:cNvPr>
          <p:cNvPicPr>
            <a:picLocks noChangeAspect="1"/>
          </p:cNvPicPr>
          <p:nvPr/>
        </p:nvPicPr>
        <p:blipFill rotWithShape="1">
          <a:blip r:embed="rId3"/>
          <a:srcRect t="11743" b="12791"/>
          <a:stretch/>
        </p:blipFill>
        <p:spPr>
          <a:xfrm>
            <a:off x="1444606" y="3488830"/>
            <a:ext cx="1675955" cy="1264775"/>
          </a:xfrm>
          <a:prstGeom prst="rect">
            <a:avLst/>
          </a:prstGeom>
        </p:spPr>
      </p:pic>
      <p:pic>
        <p:nvPicPr>
          <p:cNvPr id="5" name="Picture 4" descr="A picture containing text, picture frame&#10;&#10;Description automatically generated">
            <a:extLst>
              <a:ext uri="{FF2B5EF4-FFF2-40B4-BE49-F238E27FC236}">
                <a16:creationId xmlns:a16="http://schemas.microsoft.com/office/drawing/2014/main" id="{705C1E20-AB2D-26F9-0ACE-8B7D660BB4FA}"/>
              </a:ext>
            </a:extLst>
          </p:cNvPr>
          <p:cNvPicPr>
            <a:picLocks noChangeAspect="1"/>
          </p:cNvPicPr>
          <p:nvPr/>
        </p:nvPicPr>
        <p:blipFill rotWithShape="1">
          <a:blip r:embed="rId4"/>
          <a:srcRect t="13332" r="2001" b="13237"/>
          <a:stretch/>
        </p:blipFill>
        <p:spPr>
          <a:xfrm>
            <a:off x="6049746" y="3463065"/>
            <a:ext cx="1756741" cy="1316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083573"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1699872"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605493"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43851"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508818"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1504861"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637081"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550168"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618766"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1614172"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754495"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2362052"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2106484"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989838"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016575"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3038590"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028125"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2916390"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944276"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845555"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945549"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2242851"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2749776"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2606007"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2528220"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595988"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709316"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994493"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940636"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2017657"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2021103"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837260"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2036609"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218028"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710340"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2035908"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2077960"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161618"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2651569"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681369"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549150"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959527"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996347"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3048609"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3046439"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080898"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136537"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2002151"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042034"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013892"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025889"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621383"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1561080"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1526877"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1522984"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1652332"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1567398"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1634464"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1629870"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1767130"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709255"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1605500"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158172"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562423"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709255"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361797"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11908"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976310"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3002473"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3023977"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3013959"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904457"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31896"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856212"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2347695"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2453049"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954292"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245276"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600519"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24518"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90947"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722844"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749518"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002087"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949506"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848108"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2043374"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2220899"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2702682"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2876762"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870445"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675435"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2822713"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2873508"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2824053"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2166212"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2245276"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2539323"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220899"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042672"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083894"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65766"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645251"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674414"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545257"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946701"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017657"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46813"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1441687"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2066857"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110377"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119757"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2075152"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2127861"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174891"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952508"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995772"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05280"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960612"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13321"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60414"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2484444"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534665"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2291667"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2120523"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2779640"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878483"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2161426"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2150836"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61426"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3154091"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2941125"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2622981"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2596435"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2637530"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3164237"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3188868"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2683666"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2900437"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2815439"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2609006"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2413038"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2433267"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392491"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2907265"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2860809"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2917219"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832796"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604094" y="1305075"/>
            <a:ext cx="236295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GÓC CHIA SẺ</a:t>
            </a:r>
            <a:endParaRPr dirty="0">
              <a:solidFill>
                <a:schemeClr val="dk1"/>
              </a:solidFill>
              <a:latin typeface="+mn-lt"/>
            </a:endParaRPr>
          </a:p>
        </p:txBody>
      </p:sp>
      <p:sp>
        <p:nvSpPr>
          <p:cNvPr id="1420" name="Google Shape;1420;p36"/>
          <p:cNvSpPr txBox="1">
            <a:spLocks noGrp="1"/>
          </p:cNvSpPr>
          <p:nvPr>
            <p:ph type="subTitle" idx="2"/>
          </p:nvPr>
        </p:nvSpPr>
        <p:spPr>
          <a:xfrm flipH="1">
            <a:off x="4952246" y="3331400"/>
            <a:ext cx="3675706" cy="540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CHIA SẺ MỘT HOẠT ĐỘNG MÀ EM ẤN TƯỢNG NHẤT VỀ VIỆC HỢP TÁC VỚI THẦY CÔ VÀ CÁC BẠN TRONG LỚP HỌC </a:t>
            </a:r>
            <a:endParaRPr sz="2000" dirty="0">
              <a:latin typeface="+mn-lt"/>
            </a:endParaRPr>
          </a:p>
        </p:txBody>
      </p:sp>
      <p:sp>
        <p:nvSpPr>
          <p:cNvPr id="1421" name="Google Shape;1421;p36"/>
          <p:cNvSpPr txBox="1">
            <a:spLocks noGrp="1"/>
          </p:cNvSpPr>
          <p:nvPr>
            <p:ph type="ctrTitle"/>
          </p:nvPr>
        </p:nvSpPr>
        <p:spPr>
          <a:xfrm>
            <a:off x="4472412" y="397650"/>
            <a:ext cx="399778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HOẠT ĐỘNG CÁ NHÂN</a:t>
            </a:r>
            <a:endParaRPr dirty="0">
              <a:solidFill>
                <a:schemeClr val="dk1"/>
              </a:solidFill>
              <a:latin typeface="+mn-lt"/>
            </a:endParaRPr>
          </a:p>
        </p:txBody>
      </p:sp>
      <p:sp>
        <p:nvSpPr>
          <p:cNvPr id="1422" name="Google Shape;1422;p36"/>
          <p:cNvSpPr/>
          <p:nvPr/>
        </p:nvSpPr>
        <p:spPr>
          <a:xfrm rot="10800000">
            <a:off x="3194420" y="1885464"/>
            <a:ext cx="1694450"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txBox="1"/>
          <p:nvPr/>
        </p:nvSpPr>
        <p:spPr>
          <a:xfrm>
            <a:off x="3680740" y="2170143"/>
            <a:ext cx="1090436"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HOLA</a:t>
            </a:r>
            <a:endParaRPr sz="2400" dirty="0">
              <a:solidFill>
                <a:schemeClr val="dk1"/>
              </a:solidFill>
              <a:latin typeface="+mn-lt"/>
              <a:ea typeface="Denk One"/>
              <a:cs typeface="Denk One"/>
              <a:sym typeface="Denk One"/>
            </a:endParaRPr>
          </a:p>
        </p:txBody>
      </p:sp>
      <p:sp>
        <p:nvSpPr>
          <p:cNvPr id="1424" name="Google Shape;1424;p36"/>
          <p:cNvSpPr/>
          <p:nvPr/>
        </p:nvSpPr>
        <p:spPr>
          <a:xfrm>
            <a:off x="2717934"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217717" y="1287912"/>
            <a:ext cx="3546037" cy="34539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GIỜ HỌC TOÁN, THẦY GIÁO ĐƯA RA MỘT BÀI TẬP VÀ YÊU CẦU NHÓM THẢO LUẬN GIẢI QUYÊT, BẠN A VÀ BẠN B GIẢI THEO 2 CÁCH KHÁC NHAU VÀ ĐƯA RA 2 ĐÁP ÁN KHÁC NHAU. BẠN NÀO CŨNG CHO RẰNG BÀI CỦA MÌNH LÀM LÀ ĐÚNG. NẾU LÀ EM THÌ EM SẼ XỬ LÝ TÌNH HUỐNG NÀY NTN?</a:t>
            </a:r>
            <a:endParaRPr sz="1800" dirty="0">
              <a:latin typeface="+mn-lt"/>
            </a:endParaRPr>
          </a:p>
        </p:txBody>
      </p:sp>
      <p:sp>
        <p:nvSpPr>
          <p:cNvPr id="773" name="Google Shape;773;p29"/>
          <p:cNvSpPr txBox="1">
            <a:spLocks noGrp="1"/>
          </p:cNvSpPr>
          <p:nvPr>
            <p:ph type="ctrTitle"/>
          </p:nvPr>
        </p:nvSpPr>
        <p:spPr>
          <a:xfrm>
            <a:off x="380246" y="397459"/>
            <a:ext cx="838350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chemeClr val="dk1"/>
                </a:solidFill>
                <a:latin typeface="+mn-lt"/>
                <a:cs typeface="Calibri" panose="020F0502020204030204" pitchFamily="34" charset="0"/>
              </a:rPr>
              <a:t>XỬ LÝ TÌNH HUỐNG: GIẢI QUYẾT VẤN ĐỀ NẢY SINH</a:t>
            </a:r>
            <a:endParaRPr b="1" dirty="0">
              <a:solidFill>
                <a:schemeClr val="dk1"/>
              </a:solidFill>
              <a:latin typeface="+mn-lt"/>
              <a:cs typeface="Calibri" panose="020F0502020204030204" pitchFamily="34" charset="0"/>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2127544"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3</a:t>
            </a:r>
            <a:endParaRPr sz="1800" b="1" dirty="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214276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2</a:t>
            </a:r>
            <a:endParaRPr sz="1800" b="1" dirty="0">
              <a:solidFill>
                <a:schemeClr val="dk1"/>
              </a:solidFill>
              <a:latin typeface="+mn-lt"/>
              <a:ea typeface="Denk One"/>
              <a:cs typeface="Denk One"/>
              <a:sym typeface="Denk One"/>
            </a:endParaRPr>
          </a:p>
        </p:txBody>
      </p:sp>
    </p:spTree>
    <p:extLst>
      <p:ext uri="{BB962C8B-B14F-4D97-AF65-F5344CB8AC3E}">
        <p14:creationId xmlns:p14="http://schemas.microsoft.com/office/powerpoint/2010/main" val="68587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8" name="Picture 7">
            <a:extLst>
              <a:ext uri="{FF2B5EF4-FFF2-40B4-BE49-F238E27FC236}">
                <a16:creationId xmlns:a16="http://schemas.microsoft.com/office/drawing/2014/main" id="{5692F31F-2014-A598-1D9E-2ADDD78F7162}"/>
              </a:ext>
            </a:extLst>
          </p:cNvPr>
          <p:cNvPicPr>
            <a:picLocks noChangeAspect="1"/>
          </p:cNvPicPr>
          <p:nvPr/>
        </p:nvPicPr>
        <p:blipFill rotWithShape="1">
          <a:blip r:embed="rId3"/>
          <a:srcRect l="1" t="13375" r="43974"/>
          <a:stretch/>
        </p:blipFill>
        <p:spPr>
          <a:xfrm>
            <a:off x="5024600" y="1131292"/>
            <a:ext cx="2312481" cy="3531441"/>
          </a:xfrm>
          <a:prstGeom prst="rect">
            <a:avLst/>
          </a:prstGeom>
        </p:spPr>
      </p:pic>
      <p:grpSp>
        <p:nvGrpSpPr>
          <p:cNvPr id="1770" name="Google Shape;1770;p39"/>
          <p:cNvGrpSpPr/>
          <p:nvPr/>
        </p:nvGrpSpPr>
        <p:grpSpPr>
          <a:xfrm>
            <a:off x="2891614" y="2571750"/>
            <a:ext cx="6350357" cy="2520339"/>
            <a:chOff x="1278444" y="1640285"/>
            <a:chExt cx="7366713" cy="3119808"/>
          </a:xfrm>
        </p:grpSpPr>
        <p:grpSp>
          <p:nvGrpSpPr>
            <p:cNvPr id="1771" name="Google Shape;1771;p39"/>
            <p:cNvGrpSpPr/>
            <p:nvPr/>
          </p:nvGrpSpPr>
          <p:grpSpPr>
            <a:xfrm>
              <a:off x="1278444" y="3334334"/>
              <a:ext cx="5053528" cy="1425759"/>
              <a:chOff x="1969569" y="3334334"/>
              <a:chExt cx="5053528" cy="1425759"/>
            </a:xfrm>
          </p:grpSpPr>
          <p:grpSp>
            <p:nvGrpSpPr>
              <p:cNvPr id="1772" name="Google Shape;1772;p39"/>
              <p:cNvGrpSpPr/>
              <p:nvPr/>
            </p:nvGrpSpPr>
            <p:grpSpPr>
              <a:xfrm>
                <a:off x="1969569" y="3334334"/>
                <a:ext cx="2743331" cy="1418598"/>
                <a:chOff x="1969569" y="3334334"/>
                <a:chExt cx="2743331" cy="1418598"/>
              </a:xfrm>
            </p:grpSpPr>
            <p:grpSp>
              <p:nvGrpSpPr>
                <p:cNvPr id="1773" name="Google Shape;1773;p39"/>
                <p:cNvGrpSpPr/>
                <p:nvPr/>
              </p:nvGrpSpPr>
              <p:grpSpPr>
                <a:xfrm>
                  <a:off x="4107166" y="4200099"/>
                  <a:ext cx="197076" cy="216135"/>
                  <a:chOff x="7799791" y="3438161"/>
                  <a:chExt cx="197076" cy="216135"/>
                </a:xfrm>
              </p:grpSpPr>
              <p:sp>
                <p:nvSpPr>
                  <p:cNvPr id="1774" name="Google Shape;177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rot="3308548" flipH="1">
                  <a:off x="2555977" y="4416296"/>
                  <a:ext cx="126273" cy="143584"/>
                  <a:chOff x="81350" y="1495100"/>
                  <a:chExt cx="272032" cy="295926"/>
                </a:xfrm>
              </p:grpSpPr>
              <p:sp>
                <p:nvSpPr>
                  <p:cNvPr id="1835" name="Google Shape;183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9"/>
                <p:cNvGrpSpPr/>
                <p:nvPr/>
              </p:nvGrpSpPr>
              <p:grpSpPr>
                <a:xfrm flipH="1">
                  <a:off x="1969569" y="4108306"/>
                  <a:ext cx="934297" cy="644626"/>
                  <a:chOff x="1753081" y="1351125"/>
                  <a:chExt cx="1004513" cy="693072"/>
                </a:xfrm>
              </p:grpSpPr>
              <p:sp>
                <p:nvSpPr>
                  <p:cNvPr id="1844" name="Google Shape;184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rot="-1374173">
                  <a:off x="2046149" y="3570077"/>
                  <a:ext cx="592309" cy="335290"/>
                  <a:chOff x="3281100" y="1563400"/>
                  <a:chExt cx="741425" cy="419700"/>
                </a:xfrm>
              </p:grpSpPr>
              <p:sp>
                <p:nvSpPr>
                  <p:cNvPr id="1854" name="Google Shape;1854;p39"/>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39"/>
              <p:cNvGrpSpPr/>
              <p:nvPr/>
            </p:nvGrpSpPr>
            <p:grpSpPr>
              <a:xfrm>
                <a:off x="4723861" y="3350425"/>
                <a:ext cx="2299236" cy="1409668"/>
                <a:chOff x="4723861" y="3350425"/>
                <a:chExt cx="2299236" cy="1409668"/>
              </a:xfrm>
            </p:grpSpPr>
            <p:sp>
              <p:nvSpPr>
                <p:cNvPr id="1858" name="Google Shape;185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9"/>
                <p:cNvGrpSpPr/>
                <p:nvPr/>
              </p:nvGrpSpPr>
              <p:grpSpPr>
                <a:xfrm rot="-1437329" flipH="1">
                  <a:off x="4763646" y="3493175"/>
                  <a:ext cx="553420" cy="313382"/>
                  <a:chOff x="3610594" y="739591"/>
                  <a:chExt cx="741350" cy="419800"/>
                </a:xfrm>
              </p:grpSpPr>
              <p:sp>
                <p:nvSpPr>
                  <p:cNvPr id="1906" name="Google Shape;1906;p39"/>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09" name="Google Shape;1909;p39"/>
            <p:cNvGrpSpPr/>
            <p:nvPr/>
          </p:nvGrpSpPr>
          <p:grpSpPr>
            <a:xfrm>
              <a:off x="6958990" y="1640285"/>
              <a:ext cx="1686166" cy="3119635"/>
              <a:chOff x="6958990" y="1640285"/>
              <a:chExt cx="1686166" cy="3119635"/>
            </a:xfrm>
          </p:grpSpPr>
          <p:sp>
            <p:nvSpPr>
              <p:cNvPr id="1910" name="Google Shape;191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29" name="Google Shape;192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1" name="Google Shape;193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2" name="Google Shape;193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6" name="Google Shape;194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8" name="Google Shape;194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9" name="Google Shape;194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76" name="Google Shape;197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77" name="Google Shape;197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6985800" y="3458000"/>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467700" y="3545125"/>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4" name="Google Shape;1984;p39"/>
              <p:cNvCxnSpPr/>
              <p:nvPr/>
            </p:nvCxnSpPr>
            <p:spPr>
              <a:xfrm>
                <a:off x="7893100" y="3869325"/>
                <a:ext cx="96000" cy="19500"/>
              </a:xfrm>
              <a:prstGeom prst="straightConnector1">
                <a:avLst/>
              </a:prstGeom>
              <a:noFill/>
              <a:ln w="19050" cap="flat" cmpd="sng">
                <a:solidFill>
                  <a:schemeClr val="accent5"/>
                </a:solidFill>
                <a:prstDash val="solid"/>
                <a:round/>
                <a:headEnd type="none" w="med" len="med"/>
                <a:tailEnd type="none" w="med" len="med"/>
              </a:ln>
            </p:spPr>
          </p:cxnSp>
        </p:grpSp>
      </p:grpSp>
      <p:sp>
        <p:nvSpPr>
          <p:cNvPr id="1769" name="Google Shape;1769;p39"/>
          <p:cNvSpPr txBox="1">
            <a:spLocks noGrp="1"/>
          </p:cNvSpPr>
          <p:nvPr>
            <p:ph type="ctrTitle"/>
          </p:nvPr>
        </p:nvSpPr>
        <p:spPr>
          <a:xfrm>
            <a:off x="1285713" y="332822"/>
            <a:ext cx="5215257"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CÁC BẠN</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2849194093"/>
              </p:ext>
            </p:extLst>
          </p:nvPr>
        </p:nvGraphicFramePr>
        <p:xfrm>
          <a:off x="-67471" y="1411983"/>
          <a:ext cx="5323929" cy="252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9" name="Google Shape;1769;p39"/>
          <p:cNvSpPr txBox="1">
            <a:spLocks noGrp="1"/>
          </p:cNvSpPr>
          <p:nvPr>
            <p:ph type="ctrTitle"/>
          </p:nvPr>
        </p:nvSpPr>
        <p:spPr>
          <a:xfrm>
            <a:off x="1212781" y="394789"/>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THẦY CÔ</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3212410585"/>
              </p:ext>
            </p:extLst>
          </p:nvPr>
        </p:nvGraphicFramePr>
        <p:xfrm>
          <a:off x="354977" y="1750575"/>
          <a:ext cx="4384206" cy="252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0" name="Google Shape;1645;p38">
            <a:extLst>
              <a:ext uri="{FF2B5EF4-FFF2-40B4-BE49-F238E27FC236}">
                <a16:creationId xmlns:a16="http://schemas.microsoft.com/office/drawing/2014/main" id="{5C0E8F06-675F-D9A1-D262-64D6F5CBD0BB}"/>
              </a:ext>
            </a:extLst>
          </p:cNvPr>
          <p:cNvGrpSpPr/>
          <p:nvPr/>
        </p:nvGrpSpPr>
        <p:grpSpPr>
          <a:xfrm>
            <a:off x="4572000" y="1401305"/>
            <a:ext cx="3614927" cy="3151293"/>
            <a:chOff x="4291891" y="1277838"/>
            <a:chExt cx="4150302" cy="3506312"/>
          </a:xfrm>
        </p:grpSpPr>
        <p:sp>
          <p:nvSpPr>
            <p:cNvPr id="221" name="Google Shape;1646;p38">
              <a:extLst>
                <a:ext uri="{FF2B5EF4-FFF2-40B4-BE49-F238E27FC236}">
                  <a16:creationId xmlns:a16="http://schemas.microsoft.com/office/drawing/2014/main" id="{CFEE5D7B-7206-70E7-A9C1-CCC4851004E2}"/>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7;p38">
              <a:extLst>
                <a:ext uri="{FF2B5EF4-FFF2-40B4-BE49-F238E27FC236}">
                  <a16:creationId xmlns:a16="http://schemas.microsoft.com/office/drawing/2014/main" id="{8C915827-E2D0-1207-7E60-8DD248A01C0B}"/>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8;p38">
              <a:extLst>
                <a:ext uri="{FF2B5EF4-FFF2-40B4-BE49-F238E27FC236}">
                  <a16:creationId xmlns:a16="http://schemas.microsoft.com/office/drawing/2014/main" id="{7DF8912E-DE9E-F428-5139-E1E4E9F0C6F5}"/>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49;p38">
              <a:extLst>
                <a:ext uri="{FF2B5EF4-FFF2-40B4-BE49-F238E27FC236}">
                  <a16:creationId xmlns:a16="http://schemas.microsoft.com/office/drawing/2014/main" id="{11278053-B5F8-3D56-0D6B-C1BA32F6AB1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0;p38">
              <a:extLst>
                <a:ext uri="{FF2B5EF4-FFF2-40B4-BE49-F238E27FC236}">
                  <a16:creationId xmlns:a16="http://schemas.microsoft.com/office/drawing/2014/main" id="{7F509F84-B843-7C19-9ED0-13AD298246E9}"/>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1651;p38">
              <a:extLst>
                <a:ext uri="{FF2B5EF4-FFF2-40B4-BE49-F238E27FC236}">
                  <a16:creationId xmlns:a16="http://schemas.microsoft.com/office/drawing/2014/main" id="{A53DC96C-B390-CA05-F085-99B512454915}"/>
                </a:ext>
              </a:extLst>
            </p:cNvPr>
            <p:cNvGrpSpPr/>
            <p:nvPr/>
          </p:nvGrpSpPr>
          <p:grpSpPr>
            <a:xfrm>
              <a:off x="4567724" y="1277838"/>
              <a:ext cx="2130085" cy="3433068"/>
              <a:chOff x="4633351" y="1345102"/>
              <a:chExt cx="2130085" cy="3433068"/>
            </a:xfrm>
          </p:grpSpPr>
          <p:sp>
            <p:nvSpPr>
              <p:cNvPr id="312" name="Google Shape;1652;p38">
                <a:extLst>
                  <a:ext uri="{FF2B5EF4-FFF2-40B4-BE49-F238E27FC236}">
                    <a16:creationId xmlns:a16="http://schemas.microsoft.com/office/drawing/2014/main" id="{7A6638FB-3782-B023-C0E7-EB036B004546}"/>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653;p38">
                <a:extLst>
                  <a:ext uri="{FF2B5EF4-FFF2-40B4-BE49-F238E27FC236}">
                    <a16:creationId xmlns:a16="http://schemas.microsoft.com/office/drawing/2014/main" id="{771DBCA0-6BF0-6413-A768-57C37C87EEF8}"/>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654;p38">
                <a:extLst>
                  <a:ext uri="{FF2B5EF4-FFF2-40B4-BE49-F238E27FC236}">
                    <a16:creationId xmlns:a16="http://schemas.microsoft.com/office/drawing/2014/main" id="{43E18072-5BB6-2525-9FD4-0AAEA81CBC04}"/>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655;p38">
                <a:extLst>
                  <a:ext uri="{FF2B5EF4-FFF2-40B4-BE49-F238E27FC236}">
                    <a16:creationId xmlns:a16="http://schemas.microsoft.com/office/drawing/2014/main" id="{EF86268A-2796-2F12-701F-72D2B4CBFC2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656;p38">
                <a:extLst>
                  <a:ext uri="{FF2B5EF4-FFF2-40B4-BE49-F238E27FC236}">
                    <a16:creationId xmlns:a16="http://schemas.microsoft.com/office/drawing/2014/main" id="{BEFCED22-CB7F-8628-5DD1-55C6F5106113}"/>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657;p38">
                <a:extLst>
                  <a:ext uri="{FF2B5EF4-FFF2-40B4-BE49-F238E27FC236}">
                    <a16:creationId xmlns:a16="http://schemas.microsoft.com/office/drawing/2014/main" id="{FA8ADF06-0870-FC46-A079-4033F9FA999A}"/>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658;p38">
                <a:extLst>
                  <a:ext uri="{FF2B5EF4-FFF2-40B4-BE49-F238E27FC236}">
                    <a16:creationId xmlns:a16="http://schemas.microsoft.com/office/drawing/2014/main" id="{38AE3121-F92B-1E0B-2BC0-0203FC45F811}"/>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659;p38">
                <a:extLst>
                  <a:ext uri="{FF2B5EF4-FFF2-40B4-BE49-F238E27FC236}">
                    <a16:creationId xmlns:a16="http://schemas.microsoft.com/office/drawing/2014/main" id="{175CA932-1083-101E-8629-997E4C842DE6}"/>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60;p38">
                <a:extLst>
                  <a:ext uri="{FF2B5EF4-FFF2-40B4-BE49-F238E27FC236}">
                    <a16:creationId xmlns:a16="http://schemas.microsoft.com/office/drawing/2014/main" id="{32394075-A66B-B3C4-05C7-1A406FCBC981}"/>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61;p38">
                <a:extLst>
                  <a:ext uri="{FF2B5EF4-FFF2-40B4-BE49-F238E27FC236}">
                    <a16:creationId xmlns:a16="http://schemas.microsoft.com/office/drawing/2014/main" id="{0F1EFA51-C288-B847-D43A-8995B80D25B5}"/>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62;p38">
                <a:extLst>
                  <a:ext uri="{FF2B5EF4-FFF2-40B4-BE49-F238E27FC236}">
                    <a16:creationId xmlns:a16="http://schemas.microsoft.com/office/drawing/2014/main" id="{0D593E60-2425-484A-BE31-72A9FD22FEAE}"/>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63;p38">
                <a:extLst>
                  <a:ext uri="{FF2B5EF4-FFF2-40B4-BE49-F238E27FC236}">
                    <a16:creationId xmlns:a16="http://schemas.microsoft.com/office/drawing/2014/main" id="{28DFDF9A-3F5E-AFA0-A095-AB15511422CD}"/>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64;p38">
                <a:extLst>
                  <a:ext uri="{FF2B5EF4-FFF2-40B4-BE49-F238E27FC236}">
                    <a16:creationId xmlns:a16="http://schemas.microsoft.com/office/drawing/2014/main" id="{D0140752-8B8F-7EE4-175D-8245CD825087}"/>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65;p38">
                <a:extLst>
                  <a:ext uri="{FF2B5EF4-FFF2-40B4-BE49-F238E27FC236}">
                    <a16:creationId xmlns:a16="http://schemas.microsoft.com/office/drawing/2014/main" id="{1AA00DBA-C87E-1588-698A-8EA7A7A87CE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66;p38">
                <a:extLst>
                  <a:ext uri="{FF2B5EF4-FFF2-40B4-BE49-F238E27FC236}">
                    <a16:creationId xmlns:a16="http://schemas.microsoft.com/office/drawing/2014/main" id="{135EFE95-B1A4-2993-B253-D585C2A17CFC}"/>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67;p38">
                <a:extLst>
                  <a:ext uri="{FF2B5EF4-FFF2-40B4-BE49-F238E27FC236}">
                    <a16:creationId xmlns:a16="http://schemas.microsoft.com/office/drawing/2014/main" id="{97529B9F-11B6-3F58-340A-E6191F367B80}"/>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68;p38">
                <a:extLst>
                  <a:ext uri="{FF2B5EF4-FFF2-40B4-BE49-F238E27FC236}">
                    <a16:creationId xmlns:a16="http://schemas.microsoft.com/office/drawing/2014/main" id="{6AC384CD-E124-2BF9-2D98-420A32490ADE}"/>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69;p38">
                <a:extLst>
                  <a:ext uri="{FF2B5EF4-FFF2-40B4-BE49-F238E27FC236}">
                    <a16:creationId xmlns:a16="http://schemas.microsoft.com/office/drawing/2014/main" id="{D1F1B3DD-5294-9D71-2DF1-83092C8838F6}"/>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70;p38">
                <a:extLst>
                  <a:ext uri="{FF2B5EF4-FFF2-40B4-BE49-F238E27FC236}">
                    <a16:creationId xmlns:a16="http://schemas.microsoft.com/office/drawing/2014/main" id="{0657F9F4-7800-0B46-01AE-BBF254997CF1}"/>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71;p38">
                <a:extLst>
                  <a:ext uri="{FF2B5EF4-FFF2-40B4-BE49-F238E27FC236}">
                    <a16:creationId xmlns:a16="http://schemas.microsoft.com/office/drawing/2014/main" id="{EF87094B-6C71-8356-E252-C8FAFDC20434}"/>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72;p38">
                <a:extLst>
                  <a:ext uri="{FF2B5EF4-FFF2-40B4-BE49-F238E27FC236}">
                    <a16:creationId xmlns:a16="http://schemas.microsoft.com/office/drawing/2014/main" id="{224D69EC-5F32-65EE-7BB7-8D0F33F1118D}"/>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73;p38">
                <a:extLst>
                  <a:ext uri="{FF2B5EF4-FFF2-40B4-BE49-F238E27FC236}">
                    <a16:creationId xmlns:a16="http://schemas.microsoft.com/office/drawing/2014/main" id="{7C8CC461-41CB-688B-9D24-1375070E117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74;p38">
                <a:extLst>
                  <a:ext uri="{FF2B5EF4-FFF2-40B4-BE49-F238E27FC236}">
                    <a16:creationId xmlns:a16="http://schemas.microsoft.com/office/drawing/2014/main" id="{F7678362-BD2F-47B5-CE20-7790B7B33AEA}"/>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75;p38">
                <a:extLst>
                  <a:ext uri="{FF2B5EF4-FFF2-40B4-BE49-F238E27FC236}">
                    <a16:creationId xmlns:a16="http://schemas.microsoft.com/office/drawing/2014/main" id="{8C267C7C-9889-377E-1169-4081B65A45D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76;p38">
                <a:extLst>
                  <a:ext uri="{FF2B5EF4-FFF2-40B4-BE49-F238E27FC236}">
                    <a16:creationId xmlns:a16="http://schemas.microsoft.com/office/drawing/2014/main" id="{CC031C17-8D9D-8793-7CF9-BA6C454CC894}"/>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1677;p38">
              <a:extLst>
                <a:ext uri="{FF2B5EF4-FFF2-40B4-BE49-F238E27FC236}">
                  <a16:creationId xmlns:a16="http://schemas.microsoft.com/office/drawing/2014/main" id="{733F5C32-47E0-F106-50E3-E25F3769C713}"/>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8;p38">
              <a:extLst>
                <a:ext uri="{FF2B5EF4-FFF2-40B4-BE49-F238E27FC236}">
                  <a16:creationId xmlns:a16="http://schemas.microsoft.com/office/drawing/2014/main" id="{676455D3-5B8D-23D0-A565-0AAB5D32A2AA}"/>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9;p38">
              <a:extLst>
                <a:ext uri="{FF2B5EF4-FFF2-40B4-BE49-F238E27FC236}">
                  <a16:creationId xmlns:a16="http://schemas.microsoft.com/office/drawing/2014/main" id="{D5A70BD8-9014-483E-6024-47BA224FEC36}"/>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80;p38">
              <a:extLst>
                <a:ext uri="{FF2B5EF4-FFF2-40B4-BE49-F238E27FC236}">
                  <a16:creationId xmlns:a16="http://schemas.microsoft.com/office/drawing/2014/main" id="{E054D738-70AC-E146-B104-4FAAD5BED041}"/>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1681;p38">
              <a:extLst>
                <a:ext uri="{FF2B5EF4-FFF2-40B4-BE49-F238E27FC236}">
                  <a16:creationId xmlns:a16="http://schemas.microsoft.com/office/drawing/2014/main" id="{756A820C-7883-B532-F8EE-849DF3EFE90F}"/>
                </a:ext>
              </a:extLst>
            </p:cNvPr>
            <p:cNvGrpSpPr/>
            <p:nvPr/>
          </p:nvGrpSpPr>
          <p:grpSpPr>
            <a:xfrm>
              <a:off x="6108638" y="1591541"/>
              <a:ext cx="2333555" cy="3119355"/>
              <a:chOff x="6283248" y="1922125"/>
              <a:chExt cx="2158900" cy="2886154"/>
            </a:xfrm>
          </p:grpSpPr>
          <p:sp>
            <p:nvSpPr>
              <p:cNvPr id="234" name="Google Shape;1682;p38">
                <a:extLst>
                  <a:ext uri="{FF2B5EF4-FFF2-40B4-BE49-F238E27FC236}">
                    <a16:creationId xmlns:a16="http://schemas.microsoft.com/office/drawing/2014/main" id="{582EB6E8-882D-2C94-D047-AC2ED380C733}"/>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1683;p38">
                <a:extLst>
                  <a:ext uri="{FF2B5EF4-FFF2-40B4-BE49-F238E27FC236}">
                    <a16:creationId xmlns:a16="http://schemas.microsoft.com/office/drawing/2014/main" id="{8C81DEEA-F2CD-61DF-9FBD-9AB4D0B55045}"/>
                  </a:ext>
                </a:extLst>
              </p:cNvPr>
              <p:cNvGrpSpPr/>
              <p:nvPr/>
            </p:nvGrpSpPr>
            <p:grpSpPr>
              <a:xfrm>
                <a:off x="6283248" y="2002366"/>
                <a:ext cx="2158900" cy="2805913"/>
                <a:chOff x="6283248" y="2002366"/>
                <a:chExt cx="2158900" cy="2805913"/>
              </a:xfrm>
            </p:grpSpPr>
            <p:grpSp>
              <p:nvGrpSpPr>
                <p:cNvPr id="242" name="Google Shape;1684;p38">
                  <a:extLst>
                    <a:ext uri="{FF2B5EF4-FFF2-40B4-BE49-F238E27FC236}">
                      <a16:creationId xmlns:a16="http://schemas.microsoft.com/office/drawing/2014/main" id="{DF40F481-E7EC-7EF0-9912-6AEFFBC0AC39}"/>
                    </a:ext>
                  </a:extLst>
                </p:cNvPr>
                <p:cNvGrpSpPr/>
                <p:nvPr/>
              </p:nvGrpSpPr>
              <p:grpSpPr>
                <a:xfrm>
                  <a:off x="6283248" y="2002366"/>
                  <a:ext cx="2158900" cy="2805913"/>
                  <a:chOff x="5921198" y="2000316"/>
                  <a:chExt cx="2158900" cy="2805913"/>
                </a:xfrm>
              </p:grpSpPr>
              <p:sp>
                <p:nvSpPr>
                  <p:cNvPr id="247" name="Google Shape;1685;p38">
                    <a:extLst>
                      <a:ext uri="{FF2B5EF4-FFF2-40B4-BE49-F238E27FC236}">
                        <a16:creationId xmlns:a16="http://schemas.microsoft.com/office/drawing/2014/main" id="{5C377922-26B3-8643-9142-E847C226D18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86;p38">
                    <a:extLst>
                      <a:ext uri="{FF2B5EF4-FFF2-40B4-BE49-F238E27FC236}">
                        <a16:creationId xmlns:a16="http://schemas.microsoft.com/office/drawing/2014/main" id="{C3BB93B7-D818-2FC3-6465-70964824A90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87;p38">
                    <a:extLst>
                      <a:ext uri="{FF2B5EF4-FFF2-40B4-BE49-F238E27FC236}">
                        <a16:creationId xmlns:a16="http://schemas.microsoft.com/office/drawing/2014/main" id="{8F0BC75B-CEC0-0615-DFE7-D68D5F9247F8}"/>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88;p38">
                    <a:extLst>
                      <a:ext uri="{FF2B5EF4-FFF2-40B4-BE49-F238E27FC236}">
                        <a16:creationId xmlns:a16="http://schemas.microsoft.com/office/drawing/2014/main" id="{92045C3F-1269-46BA-ED6C-C332B359E4A0}"/>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89;p38">
                    <a:extLst>
                      <a:ext uri="{FF2B5EF4-FFF2-40B4-BE49-F238E27FC236}">
                        <a16:creationId xmlns:a16="http://schemas.microsoft.com/office/drawing/2014/main" id="{B6C7A7D4-5090-1730-8538-77FA9E413182}"/>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0;p38">
                    <a:extLst>
                      <a:ext uri="{FF2B5EF4-FFF2-40B4-BE49-F238E27FC236}">
                        <a16:creationId xmlns:a16="http://schemas.microsoft.com/office/drawing/2014/main" id="{4BD5ACCF-A4E9-60EA-9B1C-358885B26F41}"/>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1;p38">
                    <a:extLst>
                      <a:ext uri="{FF2B5EF4-FFF2-40B4-BE49-F238E27FC236}">
                        <a16:creationId xmlns:a16="http://schemas.microsoft.com/office/drawing/2014/main" id="{6D5C4348-0985-803D-B639-41C1DD841F9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2;p38">
                    <a:extLst>
                      <a:ext uri="{FF2B5EF4-FFF2-40B4-BE49-F238E27FC236}">
                        <a16:creationId xmlns:a16="http://schemas.microsoft.com/office/drawing/2014/main" id="{75D3A14C-E45D-1A41-E6D6-A663B4223C7F}"/>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3;p38">
                    <a:extLst>
                      <a:ext uri="{FF2B5EF4-FFF2-40B4-BE49-F238E27FC236}">
                        <a16:creationId xmlns:a16="http://schemas.microsoft.com/office/drawing/2014/main" id="{F66DC5DE-42CC-0905-1ECE-0B83B4AAADF7}"/>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4;p38">
                    <a:extLst>
                      <a:ext uri="{FF2B5EF4-FFF2-40B4-BE49-F238E27FC236}">
                        <a16:creationId xmlns:a16="http://schemas.microsoft.com/office/drawing/2014/main" id="{096F81E6-BED5-D678-8C7C-4DA15A36915F}"/>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5;p38">
                    <a:extLst>
                      <a:ext uri="{FF2B5EF4-FFF2-40B4-BE49-F238E27FC236}">
                        <a16:creationId xmlns:a16="http://schemas.microsoft.com/office/drawing/2014/main" id="{8BBC8AA6-9BEE-B192-7B46-24401D5C587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6;p38">
                    <a:extLst>
                      <a:ext uri="{FF2B5EF4-FFF2-40B4-BE49-F238E27FC236}">
                        <a16:creationId xmlns:a16="http://schemas.microsoft.com/office/drawing/2014/main" id="{7C00E4FC-EC05-541E-16D3-88135A34FFC7}"/>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p38">
                    <a:extLst>
                      <a:ext uri="{FF2B5EF4-FFF2-40B4-BE49-F238E27FC236}">
                        <a16:creationId xmlns:a16="http://schemas.microsoft.com/office/drawing/2014/main" id="{6B8056F3-72D7-FC27-52CC-AA532597D41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98;p38">
                    <a:extLst>
                      <a:ext uri="{FF2B5EF4-FFF2-40B4-BE49-F238E27FC236}">
                        <a16:creationId xmlns:a16="http://schemas.microsoft.com/office/drawing/2014/main" id="{88F88912-F6FB-5531-7ECD-272AFAB46611}"/>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9;p38">
                    <a:extLst>
                      <a:ext uri="{FF2B5EF4-FFF2-40B4-BE49-F238E27FC236}">
                        <a16:creationId xmlns:a16="http://schemas.microsoft.com/office/drawing/2014/main" id="{B8225F05-75C0-73F7-A0C6-EF8C2F91A24E}"/>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0;p38">
                    <a:extLst>
                      <a:ext uri="{FF2B5EF4-FFF2-40B4-BE49-F238E27FC236}">
                        <a16:creationId xmlns:a16="http://schemas.microsoft.com/office/drawing/2014/main" id="{D8F212CE-0751-B34B-C0B7-C2E44D31CFCA}"/>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1;p38">
                    <a:extLst>
                      <a:ext uri="{FF2B5EF4-FFF2-40B4-BE49-F238E27FC236}">
                        <a16:creationId xmlns:a16="http://schemas.microsoft.com/office/drawing/2014/main" id="{AC4DED9B-B367-9816-0339-1FB56401C957}"/>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2;p38">
                    <a:extLst>
                      <a:ext uri="{FF2B5EF4-FFF2-40B4-BE49-F238E27FC236}">
                        <a16:creationId xmlns:a16="http://schemas.microsoft.com/office/drawing/2014/main" id="{9894B8EB-B8D7-A697-38A6-1B9EA6339C19}"/>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3;p38">
                    <a:extLst>
                      <a:ext uri="{FF2B5EF4-FFF2-40B4-BE49-F238E27FC236}">
                        <a16:creationId xmlns:a16="http://schemas.microsoft.com/office/drawing/2014/main" id="{FBC00C7B-EA51-E7EE-A9B6-0666CCDC6C1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4;p38">
                    <a:extLst>
                      <a:ext uri="{FF2B5EF4-FFF2-40B4-BE49-F238E27FC236}">
                        <a16:creationId xmlns:a16="http://schemas.microsoft.com/office/drawing/2014/main" id="{D3D5C871-AB6F-4532-0A0B-DD7BD5850331}"/>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5;p38">
                    <a:extLst>
                      <a:ext uri="{FF2B5EF4-FFF2-40B4-BE49-F238E27FC236}">
                        <a16:creationId xmlns:a16="http://schemas.microsoft.com/office/drawing/2014/main" id="{D6459254-03C9-A407-ADB2-265EC46FA16C}"/>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06;p38">
                    <a:extLst>
                      <a:ext uri="{FF2B5EF4-FFF2-40B4-BE49-F238E27FC236}">
                        <a16:creationId xmlns:a16="http://schemas.microsoft.com/office/drawing/2014/main" id="{40F2312B-671F-A514-07FD-D1267E584164}"/>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07;p38">
                    <a:extLst>
                      <a:ext uri="{FF2B5EF4-FFF2-40B4-BE49-F238E27FC236}">
                        <a16:creationId xmlns:a16="http://schemas.microsoft.com/office/drawing/2014/main" id="{91F3CE2A-6F7F-745D-A8BA-6D349F85470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08;p38">
                    <a:extLst>
                      <a:ext uri="{FF2B5EF4-FFF2-40B4-BE49-F238E27FC236}">
                        <a16:creationId xmlns:a16="http://schemas.microsoft.com/office/drawing/2014/main" id="{F77E2817-157E-B16D-F256-48CBF5F9A996}"/>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09;p38">
                    <a:extLst>
                      <a:ext uri="{FF2B5EF4-FFF2-40B4-BE49-F238E27FC236}">
                        <a16:creationId xmlns:a16="http://schemas.microsoft.com/office/drawing/2014/main" id="{FE9F5278-9FAE-420A-5829-F72DEA61BA20}"/>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0;p38">
                    <a:extLst>
                      <a:ext uri="{FF2B5EF4-FFF2-40B4-BE49-F238E27FC236}">
                        <a16:creationId xmlns:a16="http://schemas.microsoft.com/office/drawing/2014/main" id="{A44E625A-78DC-4EBB-BA3B-F6DA7137CBA9}"/>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1;p38">
                    <a:extLst>
                      <a:ext uri="{FF2B5EF4-FFF2-40B4-BE49-F238E27FC236}">
                        <a16:creationId xmlns:a16="http://schemas.microsoft.com/office/drawing/2014/main" id="{8621F738-AB98-8199-6553-8D5344322733}"/>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2;p38">
                    <a:extLst>
                      <a:ext uri="{FF2B5EF4-FFF2-40B4-BE49-F238E27FC236}">
                        <a16:creationId xmlns:a16="http://schemas.microsoft.com/office/drawing/2014/main" id="{F2A002CA-8D34-E0B4-D97A-068F0CDD72D8}"/>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3;p38">
                    <a:extLst>
                      <a:ext uri="{FF2B5EF4-FFF2-40B4-BE49-F238E27FC236}">
                        <a16:creationId xmlns:a16="http://schemas.microsoft.com/office/drawing/2014/main" id="{903C8E84-6CD3-3BD8-2E07-908748E2EA45}"/>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4;p38">
                    <a:extLst>
                      <a:ext uri="{FF2B5EF4-FFF2-40B4-BE49-F238E27FC236}">
                        <a16:creationId xmlns:a16="http://schemas.microsoft.com/office/drawing/2014/main" id="{584437E3-744C-E455-730D-3A4717696990}"/>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5;p38">
                    <a:extLst>
                      <a:ext uri="{FF2B5EF4-FFF2-40B4-BE49-F238E27FC236}">
                        <a16:creationId xmlns:a16="http://schemas.microsoft.com/office/drawing/2014/main" id="{989537BF-BF97-0825-7C4A-D4EB181FEF27}"/>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16;p38">
                    <a:extLst>
                      <a:ext uri="{FF2B5EF4-FFF2-40B4-BE49-F238E27FC236}">
                        <a16:creationId xmlns:a16="http://schemas.microsoft.com/office/drawing/2014/main" id="{11A289D2-BD5E-7006-F403-E4842356C673}"/>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17;p38">
                    <a:extLst>
                      <a:ext uri="{FF2B5EF4-FFF2-40B4-BE49-F238E27FC236}">
                        <a16:creationId xmlns:a16="http://schemas.microsoft.com/office/drawing/2014/main" id="{9BB42F74-E76D-8E36-385F-D3FD30838067}"/>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18;p38">
                    <a:extLst>
                      <a:ext uri="{FF2B5EF4-FFF2-40B4-BE49-F238E27FC236}">
                        <a16:creationId xmlns:a16="http://schemas.microsoft.com/office/drawing/2014/main" id="{BEE6EFDD-26E7-8617-DEEC-84C768C6DEC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19;p38">
                    <a:extLst>
                      <a:ext uri="{FF2B5EF4-FFF2-40B4-BE49-F238E27FC236}">
                        <a16:creationId xmlns:a16="http://schemas.microsoft.com/office/drawing/2014/main" id="{1BF2963C-1187-C3C6-0EFA-9B78FF5920A6}"/>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0;p38">
                    <a:extLst>
                      <a:ext uri="{FF2B5EF4-FFF2-40B4-BE49-F238E27FC236}">
                        <a16:creationId xmlns:a16="http://schemas.microsoft.com/office/drawing/2014/main" id="{E164962B-34A7-5B4B-6AAA-660F32B0CE1C}"/>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1;p38">
                    <a:extLst>
                      <a:ext uri="{FF2B5EF4-FFF2-40B4-BE49-F238E27FC236}">
                        <a16:creationId xmlns:a16="http://schemas.microsoft.com/office/drawing/2014/main" id="{E077E94D-4286-3B23-488A-FCA9BAD00A15}"/>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2;p38">
                    <a:extLst>
                      <a:ext uri="{FF2B5EF4-FFF2-40B4-BE49-F238E27FC236}">
                        <a16:creationId xmlns:a16="http://schemas.microsoft.com/office/drawing/2014/main" id="{FFC5115A-EC67-F01C-7C9E-CBF84112C467}"/>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3;p38">
                    <a:extLst>
                      <a:ext uri="{FF2B5EF4-FFF2-40B4-BE49-F238E27FC236}">
                        <a16:creationId xmlns:a16="http://schemas.microsoft.com/office/drawing/2014/main" id="{A6F8D4A8-5DCC-EE6F-57E6-63EFE22E475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4;p38">
                    <a:extLst>
                      <a:ext uri="{FF2B5EF4-FFF2-40B4-BE49-F238E27FC236}">
                        <a16:creationId xmlns:a16="http://schemas.microsoft.com/office/drawing/2014/main" id="{763B2C50-568D-A9B0-1439-176D70EBFAE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5;p38">
                    <a:extLst>
                      <a:ext uri="{FF2B5EF4-FFF2-40B4-BE49-F238E27FC236}">
                        <a16:creationId xmlns:a16="http://schemas.microsoft.com/office/drawing/2014/main" id="{2421767C-8012-F813-146C-7C52830F019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26;p38">
                    <a:extLst>
                      <a:ext uri="{FF2B5EF4-FFF2-40B4-BE49-F238E27FC236}">
                        <a16:creationId xmlns:a16="http://schemas.microsoft.com/office/drawing/2014/main" id="{A18D31D0-1A7E-67B3-977E-38298AAF887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27;p38">
                    <a:extLst>
                      <a:ext uri="{FF2B5EF4-FFF2-40B4-BE49-F238E27FC236}">
                        <a16:creationId xmlns:a16="http://schemas.microsoft.com/office/drawing/2014/main" id="{EA6A4AEA-F594-F668-BC0D-89B0F04A65E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28;p38">
                    <a:extLst>
                      <a:ext uri="{FF2B5EF4-FFF2-40B4-BE49-F238E27FC236}">
                        <a16:creationId xmlns:a16="http://schemas.microsoft.com/office/drawing/2014/main" id="{8DA2B11C-A3C7-2D57-1AEE-A33BB028C52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29;p38">
                    <a:extLst>
                      <a:ext uri="{FF2B5EF4-FFF2-40B4-BE49-F238E27FC236}">
                        <a16:creationId xmlns:a16="http://schemas.microsoft.com/office/drawing/2014/main" id="{9249CC66-BE67-33BE-9000-D5EB65B001D3}"/>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0;p38">
                    <a:extLst>
                      <a:ext uri="{FF2B5EF4-FFF2-40B4-BE49-F238E27FC236}">
                        <a16:creationId xmlns:a16="http://schemas.microsoft.com/office/drawing/2014/main" id="{8CDEA7FD-CD6E-4424-65AA-264F7BE22354}"/>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1;p38">
                    <a:extLst>
                      <a:ext uri="{FF2B5EF4-FFF2-40B4-BE49-F238E27FC236}">
                        <a16:creationId xmlns:a16="http://schemas.microsoft.com/office/drawing/2014/main" id="{153ADE59-C96A-E02C-3A80-5706CBB1B221}"/>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2;p38">
                    <a:extLst>
                      <a:ext uri="{FF2B5EF4-FFF2-40B4-BE49-F238E27FC236}">
                        <a16:creationId xmlns:a16="http://schemas.microsoft.com/office/drawing/2014/main" id="{C421DD6C-2445-55A7-3447-48E4B1442EE7}"/>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3;p38">
                    <a:extLst>
                      <a:ext uri="{FF2B5EF4-FFF2-40B4-BE49-F238E27FC236}">
                        <a16:creationId xmlns:a16="http://schemas.microsoft.com/office/drawing/2014/main" id="{6F7199CE-57E7-5EA1-1880-EACD5B63D3D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4;p38">
                    <a:extLst>
                      <a:ext uri="{FF2B5EF4-FFF2-40B4-BE49-F238E27FC236}">
                        <a16:creationId xmlns:a16="http://schemas.microsoft.com/office/drawing/2014/main" id="{89199ECB-D7EA-5273-5F70-9BECA47CB53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5;p38">
                    <a:extLst>
                      <a:ext uri="{FF2B5EF4-FFF2-40B4-BE49-F238E27FC236}">
                        <a16:creationId xmlns:a16="http://schemas.microsoft.com/office/drawing/2014/main" id="{60B3FDC6-E2A7-50E2-BF56-2BF8108B5AC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36;p38">
                    <a:extLst>
                      <a:ext uri="{FF2B5EF4-FFF2-40B4-BE49-F238E27FC236}">
                        <a16:creationId xmlns:a16="http://schemas.microsoft.com/office/drawing/2014/main" id="{1B8A7E10-B752-4460-5DE2-34363F074E4C}"/>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37;p38">
                    <a:extLst>
                      <a:ext uri="{FF2B5EF4-FFF2-40B4-BE49-F238E27FC236}">
                        <a16:creationId xmlns:a16="http://schemas.microsoft.com/office/drawing/2014/main" id="{DBF76551-6B3C-BEF1-42E8-BCB353C804F5}"/>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38;p38">
                    <a:extLst>
                      <a:ext uri="{FF2B5EF4-FFF2-40B4-BE49-F238E27FC236}">
                        <a16:creationId xmlns:a16="http://schemas.microsoft.com/office/drawing/2014/main" id="{87D7F772-3D10-8B74-4027-9C86631BAD6E}"/>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39;p38">
                    <a:extLst>
                      <a:ext uri="{FF2B5EF4-FFF2-40B4-BE49-F238E27FC236}">
                        <a16:creationId xmlns:a16="http://schemas.microsoft.com/office/drawing/2014/main" id="{5F90D375-41D7-1DFB-DAF8-109E395A142E}"/>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40;p38">
                    <a:extLst>
                      <a:ext uri="{FF2B5EF4-FFF2-40B4-BE49-F238E27FC236}">
                        <a16:creationId xmlns:a16="http://schemas.microsoft.com/office/drawing/2014/main" id="{22350EF6-BB0B-BE6A-1ACF-DFD006C04DF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41;p38">
                    <a:extLst>
                      <a:ext uri="{FF2B5EF4-FFF2-40B4-BE49-F238E27FC236}">
                        <a16:creationId xmlns:a16="http://schemas.microsoft.com/office/drawing/2014/main" id="{7C952F8D-C181-BCC9-452A-5A4500C93D9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42;p38">
                    <a:extLst>
                      <a:ext uri="{FF2B5EF4-FFF2-40B4-BE49-F238E27FC236}">
                        <a16:creationId xmlns:a16="http://schemas.microsoft.com/office/drawing/2014/main" id="{D822F125-C5AD-DF8C-A585-050E1C6A1E4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43;p38">
                    <a:extLst>
                      <a:ext uri="{FF2B5EF4-FFF2-40B4-BE49-F238E27FC236}">
                        <a16:creationId xmlns:a16="http://schemas.microsoft.com/office/drawing/2014/main" id="{ED31B81A-5A9E-9FBF-1177-171743C3F470}"/>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44;p38">
                    <a:extLst>
                      <a:ext uri="{FF2B5EF4-FFF2-40B4-BE49-F238E27FC236}">
                        <a16:creationId xmlns:a16="http://schemas.microsoft.com/office/drawing/2014/main" id="{FBBCBDB5-1C72-48F3-1C52-1D770A9239A2}"/>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45;p38">
                    <a:extLst>
                      <a:ext uri="{FF2B5EF4-FFF2-40B4-BE49-F238E27FC236}">
                        <a16:creationId xmlns:a16="http://schemas.microsoft.com/office/drawing/2014/main" id="{3025FC82-6DF8-378C-73C9-97D5C1291AB8}"/>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46;p38">
                    <a:extLst>
                      <a:ext uri="{FF2B5EF4-FFF2-40B4-BE49-F238E27FC236}">
                        <a16:creationId xmlns:a16="http://schemas.microsoft.com/office/drawing/2014/main" id="{0AC4884F-5B34-9FE3-BE73-D9CEC62236E8}"/>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47;p38">
                    <a:extLst>
                      <a:ext uri="{FF2B5EF4-FFF2-40B4-BE49-F238E27FC236}">
                        <a16:creationId xmlns:a16="http://schemas.microsoft.com/office/drawing/2014/main" id="{1830CDF1-CE29-7E94-6DA0-3B92AE14175F}"/>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48;p38">
                    <a:extLst>
                      <a:ext uri="{FF2B5EF4-FFF2-40B4-BE49-F238E27FC236}">
                        <a16:creationId xmlns:a16="http://schemas.microsoft.com/office/drawing/2014/main" id="{A1AD0E07-2112-76FA-61C0-FC93565E0FA8}"/>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49;p38">
                    <a:extLst>
                      <a:ext uri="{FF2B5EF4-FFF2-40B4-BE49-F238E27FC236}">
                        <a16:creationId xmlns:a16="http://schemas.microsoft.com/office/drawing/2014/main" id="{2AC5967A-DAA6-84FC-4EB1-02C0F1F964A7}"/>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750;p38">
                  <a:extLst>
                    <a:ext uri="{FF2B5EF4-FFF2-40B4-BE49-F238E27FC236}">
                      <a16:creationId xmlns:a16="http://schemas.microsoft.com/office/drawing/2014/main" id="{9138F1FC-BC91-6E43-D2E0-D35DE493E3C5}"/>
                    </a:ext>
                  </a:extLst>
                </p:cNvPr>
                <p:cNvGrpSpPr/>
                <p:nvPr/>
              </p:nvGrpSpPr>
              <p:grpSpPr>
                <a:xfrm rot="5400000">
                  <a:off x="7588825" y="3480287"/>
                  <a:ext cx="468295" cy="265172"/>
                  <a:chOff x="4986800" y="2344025"/>
                  <a:chExt cx="741325" cy="419775"/>
                </a:xfrm>
              </p:grpSpPr>
              <p:sp>
                <p:nvSpPr>
                  <p:cNvPr id="244" name="Google Shape;1751;p38">
                    <a:extLst>
                      <a:ext uri="{FF2B5EF4-FFF2-40B4-BE49-F238E27FC236}">
                        <a16:creationId xmlns:a16="http://schemas.microsoft.com/office/drawing/2014/main" id="{409FDED1-7D7E-46BC-B859-227D90B0201B}"/>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52;p38">
                    <a:extLst>
                      <a:ext uri="{FF2B5EF4-FFF2-40B4-BE49-F238E27FC236}">
                        <a16:creationId xmlns:a16="http://schemas.microsoft.com/office/drawing/2014/main" id="{589876D6-1965-DC91-DC6F-2C00A60899D5}"/>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53;p38">
                    <a:extLst>
                      <a:ext uri="{FF2B5EF4-FFF2-40B4-BE49-F238E27FC236}">
                        <a16:creationId xmlns:a16="http://schemas.microsoft.com/office/drawing/2014/main" id="{C6B28451-DBBB-EB7F-5828-A2326C8BB85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1754;p38">
                <a:extLst>
                  <a:ext uri="{FF2B5EF4-FFF2-40B4-BE49-F238E27FC236}">
                    <a16:creationId xmlns:a16="http://schemas.microsoft.com/office/drawing/2014/main" id="{16A1ADF9-6B87-7DE4-0D96-F8631285AA1E}"/>
                  </a:ext>
                </a:extLst>
              </p:cNvPr>
              <p:cNvGrpSpPr/>
              <p:nvPr/>
            </p:nvGrpSpPr>
            <p:grpSpPr>
              <a:xfrm>
                <a:off x="6940160" y="1922125"/>
                <a:ext cx="790690" cy="731600"/>
                <a:chOff x="6940160" y="1922125"/>
                <a:chExt cx="790690" cy="731600"/>
              </a:xfrm>
            </p:grpSpPr>
            <p:sp>
              <p:nvSpPr>
                <p:cNvPr id="239" name="Google Shape;1755;p38">
                  <a:extLst>
                    <a:ext uri="{FF2B5EF4-FFF2-40B4-BE49-F238E27FC236}">
                      <a16:creationId xmlns:a16="http://schemas.microsoft.com/office/drawing/2014/main" id="{FC882118-127B-6026-26F3-3907E0A6F1CF}"/>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56;p38">
                  <a:extLst>
                    <a:ext uri="{FF2B5EF4-FFF2-40B4-BE49-F238E27FC236}">
                      <a16:creationId xmlns:a16="http://schemas.microsoft.com/office/drawing/2014/main" id="{878331EB-0CEE-994C-1255-3A5A074DE2B7}"/>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57;p38">
                  <a:extLst>
                    <a:ext uri="{FF2B5EF4-FFF2-40B4-BE49-F238E27FC236}">
                      <a16:creationId xmlns:a16="http://schemas.microsoft.com/office/drawing/2014/main" id="{732754B0-E8D1-D3F3-C048-492FE3B6ED3F}"/>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1758;p38">
                <a:extLst>
                  <a:ext uri="{FF2B5EF4-FFF2-40B4-BE49-F238E27FC236}">
                    <a16:creationId xmlns:a16="http://schemas.microsoft.com/office/drawing/2014/main" id="{A178AC64-AD82-F2E6-EC62-A2DE563FD68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59;p38">
                <a:extLst>
                  <a:ext uri="{FF2B5EF4-FFF2-40B4-BE49-F238E27FC236}">
                    <a16:creationId xmlns:a16="http://schemas.microsoft.com/office/drawing/2014/main" id="{E67D255D-D210-2AF5-72D4-54BC9824C1E9}"/>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1760;p38">
              <a:extLst>
                <a:ext uri="{FF2B5EF4-FFF2-40B4-BE49-F238E27FC236}">
                  <a16:creationId xmlns:a16="http://schemas.microsoft.com/office/drawing/2014/main" id="{794EED04-2B22-BF2F-B996-1B1FB5056DF6}"/>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61;p38">
              <a:extLst>
                <a:ext uri="{FF2B5EF4-FFF2-40B4-BE49-F238E27FC236}">
                  <a16:creationId xmlns:a16="http://schemas.microsoft.com/office/drawing/2014/main" id="{886C413A-F012-E13F-9C89-52E5231B28A0}"/>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26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9" name="Rectangle 8"/>
          <p:cNvSpPr/>
          <p:nvPr/>
        </p:nvSpPr>
        <p:spPr>
          <a:xfrm>
            <a:off x="339504" y="1241831"/>
            <a:ext cx="8406144" cy="830997"/>
          </a:xfrm>
          <a:prstGeom prst="rect">
            <a:avLst/>
          </a:prstGeom>
        </p:spPr>
        <p:txBody>
          <a:bodyPr wrap="square">
            <a:spAutoFit/>
          </a:bodyPr>
          <a:lstStyle/>
          <a:p>
            <a:r>
              <a:rPr lang="de-DE" sz="2400" dirty="0">
                <a:latin typeface="+mn-lt"/>
              </a:rPr>
              <a:t>- </a:t>
            </a:r>
            <a:r>
              <a:rPr lang="de-DE" sz="2400" b="1" dirty="0">
                <a:latin typeface="+mn-lt"/>
              </a:rPr>
              <a:t>Cách thức hợp tác với thầy cô và giải quyết các vấn đề nảy sinh:</a:t>
            </a:r>
            <a:endParaRPr lang="en-US" sz="2400" b="1" dirty="0">
              <a:latin typeface="+mn-lt"/>
            </a:endParaRPr>
          </a:p>
        </p:txBody>
      </p:sp>
      <p:sp>
        <p:nvSpPr>
          <p:cNvPr id="10" name="Rectangle 9"/>
          <p:cNvSpPr/>
          <p:nvPr/>
        </p:nvSpPr>
        <p:spPr>
          <a:xfrm>
            <a:off x="377981" y="2058185"/>
            <a:ext cx="8329189" cy="2472472"/>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Luôn lắng nghe thầy cô hướng dẫn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Chủ động xin ý kiến của thầy cô khi gặp những điều chưa hiểu hay các vấn đề nảy sinh trong việc thực hiện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Chia sẻ về tính cách, sở thích, ưu điểm, hạn chế của mình với thầy cô.</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2" name="Rectangle 1"/>
          <p:cNvSpPr/>
          <p:nvPr/>
        </p:nvSpPr>
        <p:spPr>
          <a:xfrm>
            <a:off x="339504" y="1049032"/>
            <a:ext cx="8397090"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mn-lt"/>
                <a:ea typeface="Calibri" panose="020F0502020204030204" pitchFamily="34" charset="0"/>
                <a:cs typeface="Times New Roman" panose="02020603050405020304" pitchFamily="18" charset="0"/>
              </a:rPr>
              <a:t>- </a:t>
            </a:r>
            <a:r>
              <a:rPr lang="de-DE" sz="2400" b="1" dirty="0">
                <a:latin typeface="+mn-lt"/>
                <a:ea typeface="Calibri" panose="020F0502020204030204" pitchFamily="34" charset="0"/>
                <a:cs typeface="Times New Roman" panose="02020603050405020304" pitchFamily="18" charset="0"/>
              </a:rPr>
              <a:t>Cách thức hợp tác với các bạn và giải quyết vấn đề nảy sinh</a:t>
            </a:r>
            <a:r>
              <a:rPr lang="de-DE" sz="2400" dirty="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339504" y="1529306"/>
            <a:ext cx="8397090" cy="3098284"/>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Cùng nhau xây dựng kế hoạch và phân công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Tôn trọng, lắng nghe ý kiến của các bạn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Có trách nhiệm với công việc được giao, vô tư, ngay thẳng, không ghen tỵ khi hợp tác và làm việc nhóm</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Phát ngôn tích cực, giao tiếp cởi mở, tin tưởng lẫn nhau</a:t>
            </a:r>
            <a:endParaRPr lang="en-US" sz="2400" dirty="0">
              <a:latin typeface="+mn-lt"/>
              <a:ea typeface="Calibri" panose="020F0502020204030204" pitchFamily="34" charset="0"/>
              <a:cs typeface="Times New Roman" panose="02020603050405020304" pitchFamily="18" charset="0"/>
            </a:endParaRPr>
          </a:p>
          <a:p>
            <a:r>
              <a:rPr lang="de-DE" sz="2400" i="1" dirty="0">
                <a:latin typeface="+mn-lt"/>
                <a:ea typeface="Calibri" panose="020F0502020204030204" pitchFamily="34" charset="0"/>
              </a:rPr>
              <a:t>+ Tìm kiếm sở thích chung và tôn trọng sự khác biệt.</a:t>
            </a:r>
            <a:endParaRPr lang="en-US" sz="2400" dirty="0">
              <a:latin typeface="+mn-lt"/>
            </a:endParaRPr>
          </a:p>
        </p:txBody>
      </p:sp>
    </p:spTree>
    <p:extLst>
      <p:ext uri="{BB962C8B-B14F-4D97-AF65-F5344CB8AC3E}">
        <p14:creationId xmlns:p14="http://schemas.microsoft.com/office/powerpoint/2010/main" val="7550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16871" y="396532"/>
            <a:ext cx="1367073"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2</a:t>
            </a:r>
          </a:p>
        </p:txBody>
      </p:sp>
      <p:sp>
        <p:nvSpPr>
          <p:cNvPr id="4" name="Subtitle 3">
            <a:extLst>
              <a:ext uri="{FF2B5EF4-FFF2-40B4-BE49-F238E27FC236}">
                <a16:creationId xmlns:a16="http://schemas.microsoft.com/office/drawing/2014/main" id="{FFA11C9C-7A4D-8B3C-87CF-2075E69339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486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665838" y="2843121"/>
            <a:ext cx="5290669"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XỬ LÝ TÌNH HUỐNG VÀ ĐỀ XUẤT CÁCH ĐỂ PHÁT TRIỂN MỐI QUAN HỆ HOÀ ĐỒNG, HỢP TÁC VỚI THẦY CÔ BẠN BÈ</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230585" y="959666"/>
            <a:ext cx="6523803" cy="1612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RÈN LUYỆN ĐỂ PHÁT TRIỂN MỐI QUAN HỆ HOÀ ĐỒNG HỢP TÁC VỚI THẦY CÔ</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8B8FA00F-FF62-13B5-11F8-46A6197B1C21}"/>
              </a:ext>
            </a:extLst>
          </p:cNvPr>
          <p:cNvSpPr/>
          <p:nvPr/>
        </p:nvSpPr>
        <p:spPr>
          <a:xfrm>
            <a:off x="7387650" y="4224587"/>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6BB8377C-FB2A-4141-DF9A-61F7AB02BFA9}"/>
              </a:ext>
            </a:extLst>
          </p:cNvPr>
          <p:cNvSpPr/>
          <p:nvPr/>
        </p:nvSpPr>
        <p:spPr>
          <a:xfrm>
            <a:off x="7423011" y="4272438"/>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AAAD9BAA-F0F8-DC24-E020-2B807E281885}"/>
              </a:ext>
            </a:extLst>
          </p:cNvPr>
          <p:cNvSpPr/>
          <p:nvPr/>
        </p:nvSpPr>
        <p:spPr>
          <a:xfrm>
            <a:off x="7458484" y="4502262"/>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D8448839-230E-BDFE-0B70-F6E523752944}"/>
              </a:ext>
            </a:extLst>
          </p:cNvPr>
          <p:cNvSpPr/>
          <p:nvPr/>
        </p:nvSpPr>
        <p:spPr>
          <a:xfrm>
            <a:off x="7440370" y="4399124"/>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C21D1CD8-D536-2AE4-063A-CE7E9DA8D80A}"/>
              </a:ext>
            </a:extLst>
          </p:cNvPr>
          <p:cNvSpPr/>
          <p:nvPr/>
        </p:nvSpPr>
        <p:spPr>
          <a:xfrm>
            <a:off x="7443427" y="4336442"/>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A4D77CFA-0256-59EA-FE7C-F88E82E6139A}"/>
              </a:ext>
            </a:extLst>
          </p:cNvPr>
          <p:cNvSpPr/>
          <p:nvPr/>
        </p:nvSpPr>
        <p:spPr>
          <a:xfrm>
            <a:off x="7352441" y="3839509"/>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1B403C7D-E6B7-0C2B-BB48-4B095DAD78DF}"/>
              </a:ext>
            </a:extLst>
          </p:cNvPr>
          <p:cNvSpPr/>
          <p:nvPr/>
        </p:nvSpPr>
        <p:spPr>
          <a:xfrm>
            <a:off x="7419916" y="3886606"/>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01241B85-1431-88DE-E199-6FA5C5DB09C7}"/>
              </a:ext>
            </a:extLst>
          </p:cNvPr>
          <p:cNvSpPr/>
          <p:nvPr/>
        </p:nvSpPr>
        <p:spPr>
          <a:xfrm>
            <a:off x="7724801" y="4117675"/>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976C8029-F821-3EE0-BF14-DF21EAF42F33}"/>
              </a:ext>
            </a:extLst>
          </p:cNvPr>
          <p:cNvGrpSpPr/>
          <p:nvPr/>
        </p:nvGrpSpPr>
        <p:grpSpPr>
          <a:xfrm>
            <a:off x="7852416" y="3351918"/>
            <a:ext cx="581215" cy="545249"/>
            <a:chOff x="7811084" y="3019633"/>
            <a:chExt cx="581215" cy="545249"/>
          </a:xfrm>
        </p:grpSpPr>
        <p:sp>
          <p:nvSpPr>
            <p:cNvPr id="13" name="Google Shape;2322;p42">
              <a:extLst>
                <a:ext uri="{FF2B5EF4-FFF2-40B4-BE49-F238E27FC236}">
                  <a16:creationId xmlns:a16="http://schemas.microsoft.com/office/drawing/2014/main" id="{37202F2A-2FCE-0D0A-4085-F7E9759218EA}"/>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5A58A1C8-8C52-C479-F726-CF4AFB471C15}"/>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F8E61768-9208-6C88-158A-35B19BB7F789}"/>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2CA4A990-BB47-69B2-E62C-2556059843A9}"/>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22AB5103-56DF-FB6E-3838-080E4F471F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E440904B-C510-33E3-C55D-9ABCC83346F4}"/>
              </a:ext>
            </a:extLst>
          </p:cNvPr>
          <p:cNvSpPr/>
          <p:nvPr/>
        </p:nvSpPr>
        <p:spPr>
          <a:xfrm>
            <a:off x="7616946" y="4035897"/>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9BF54097-6865-A057-691C-45CF82857240}"/>
              </a:ext>
            </a:extLst>
          </p:cNvPr>
          <p:cNvSpPr/>
          <p:nvPr/>
        </p:nvSpPr>
        <p:spPr>
          <a:xfrm>
            <a:off x="7747859" y="3926306"/>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E8ADCA9B-057A-B700-75DE-0CB84183EF1D}"/>
              </a:ext>
            </a:extLst>
          </p:cNvPr>
          <p:cNvSpPr/>
          <p:nvPr/>
        </p:nvSpPr>
        <p:spPr>
          <a:xfrm>
            <a:off x="7285456" y="3444809"/>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B79339-0A4B-C8CE-1C4A-2251407EC37B}"/>
              </a:ext>
            </a:extLst>
          </p:cNvPr>
          <p:cNvSpPr/>
          <p:nvPr/>
        </p:nvSpPr>
        <p:spPr>
          <a:xfrm>
            <a:off x="7340704" y="3479565"/>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6B02363-1744-93E9-E3F8-36455C9824DE}"/>
              </a:ext>
            </a:extLst>
          </p:cNvPr>
          <p:cNvSpPr/>
          <p:nvPr/>
        </p:nvSpPr>
        <p:spPr>
          <a:xfrm>
            <a:off x="7444182" y="3320538"/>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73711467-A463-07EE-8F65-9FD49C0704F0}"/>
              </a:ext>
            </a:extLst>
          </p:cNvPr>
          <p:cNvSpPr/>
          <p:nvPr/>
        </p:nvSpPr>
        <p:spPr>
          <a:xfrm>
            <a:off x="7640947" y="3557645"/>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646E3C9B-BCFE-ED52-8327-276BB04B0C03}"/>
              </a:ext>
            </a:extLst>
          </p:cNvPr>
          <p:cNvSpPr/>
          <p:nvPr/>
        </p:nvSpPr>
        <p:spPr>
          <a:xfrm>
            <a:off x="7666458" y="3581986"/>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7B5615BD-927B-1B1C-0B8C-DD9CD85F841C}"/>
              </a:ext>
            </a:extLst>
          </p:cNvPr>
          <p:cNvSpPr/>
          <p:nvPr/>
        </p:nvSpPr>
        <p:spPr>
          <a:xfrm>
            <a:off x="7671553" y="3604063"/>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29B52A2-FA51-5D42-0A96-8CC9FA61D4CB}"/>
              </a:ext>
            </a:extLst>
          </p:cNvPr>
          <p:cNvSpPr/>
          <p:nvPr/>
        </p:nvSpPr>
        <p:spPr>
          <a:xfrm>
            <a:off x="7754010" y="3569872"/>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ADE5FF0A-9383-D244-576F-093227E35E93}"/>
              </a:ext>
            </a:extLst>
          </p:cNvPr>
          <p:cNvSpPr/>
          <p:nvPr/>
        </p:nvSpPr>
        <p:spPr>
          <a:xfrm>
            <a:off x="7595398" y="3586854"/>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BB494067-8E52-54BF-D272-432DED7CF8D8}"/>
              </a:ext>
            </a:extLst>
          </p:cNvPr>
          <p:cNvSpPr/>
          <p:nvPr/>
        </p:nvSpPr>
        <p:spPr>
          <a:xfrm>
            <a:off x="7758312" y="3356804"/>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FCB5AEFB-C059-B9F8-BF68-595983CB9EF4}"/>
              </a:ext>
            </a:extLst>
          </p:cNvPr>
          <p:cNvSpPr/>
          <p:nvPr/>
        </p:nvSpPr>
        <p:spPr>
          <a:xfrm>
            <a:off x="7553924" y="3086186"/>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062EB795-77DA-EFFC-A5E5-608E45F8448A}"/>
              </a:ext>
            </a:extLst>
          </p:cNvPr>
          <p:cNvSpPr/>
          <p:nvPr/>
        </p:nvSpPr>
        <p:spPr>
          <a:xfrm>
            <a:off x="7594869" y="2931423"/>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FAAA7A83-D832-6433-2B7B-938CD1041C2B}"/>
              </a:ext>
            </a:extLst>
          </p:cNvPr>
          <p:cNvSpPr/>
          <p:nvPr/>
        </p:nvSpPr>
        <p:spPr>
          <a:xfrm>
            <a:off x="7713555" y="3815697"/>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0D0F1D22-EC3F-DC90-45DF-4CBBEBDCAAB2}"/>
              </a:ext>
            </a:extLst>
          </p:cNvPr>
          <p:cNvSpPr/>
          <p:nvPr/>
        </p:nvSpPr>
        <p:spPr>
          <a:xfrm>
            <a:off x="7610078" y="3718937"/>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FB4B033-AE7B-BD47-88EF-AD0E41D4B07F}"/>
              </a:ext>
            </a:extLst>
          </p:cNvPr>
          <p:cNvSpPr/>
          <p:nvPr/>
        </p:nvSpPr>
        <p:spPr>
          <a:xfrm>
            <a:off x="7643363" y="3725654"/>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0CE7764-4760-B198-3538-A82EBD0407DC}"/>
              </a:ext>
            </a:extLst>
          </p:cNvPr>
          <p:cNvSpPr/>
          <p:nvPr/>
        </p:nvSpPr>
        <p:spPr>
          <a:xfrm>
            <a:off x="7411614" y="3498132"/>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0025FD85-70EF-4C34-6089-E6289F78D9F0}"/>
              </a:ext>
            </a:extLst>
          </p:cNvPr>
          <p:cNvSpPr/>
          <p:nvPr/>
        </p:nvSpPr>
        <p:spPr>
          <a:xfrm>
            <a:off x="7517959" y="3526058"/>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579E188-EB78-00F6-2372-6A5C2F151695}"/>
              </a:ext>
            </a:extLst>
          </p:cNvPr>
          <p:cNvSpPr/>
          <p:nvPr/>
        </p:nvSpPr>
        <p:spPr>
          <a:xfrm>
            <a:off x="7890508" y="3502585"/>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9D82A018-A3FC-4625-3E23-AFF0F6A5C5E5}"/>
              </a:ext>
            </a:extLst>
          </p:cNvPr>
          <p:cNvSpPr/>
          <p:nvPr/>
        </p:nvSpPr>
        <p:spPr>
          <a:xfrm>
            <a:off x="7930775" y="3434355"/>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45575BEB-015F-30EB-7F64-D8CA31C9C8EF}"/>
              </a:ext>
            </a:extLst>
          </p:cNvPr>
          <p:cNvGrpSpPr/>
          <p:nvPr/>
        </p:nvGrpSpPr>
        <p:grpSpPr>
          <a:xfrm>
            <a:off x="7082421" y="2116421"/>
            <a:ext cx="1236591" cy="796212"/>
            <a:chOff x="6953214" y="1887823"/>
            <a:chExt cx="1236591" cy="796212"/>
          </a:xfrm>
        </p:grpSpPr>
        <p:sp>
          <p:nvSpPr>
            <p:cNvPr id="39" name="Google Shape;2348;p42">
              <a:extLst>
                <a:ext uri="{FF2B5EF4-FFF2-40B4-BE49-F238E27FC236}">
                  <a16:creationId xmlns:a16="http://schemas.microsoft.com/office/drawing/2014/main" id="{D7A59E26-B918-8673-E023-0F34ADE73B3C}"/>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63F1840E-524C-C9B2-4677-CF66559C9FF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374654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3440700"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mn-lt"/>
              </a:rPr>
              <a:t>NỘI DUNG</a:t>
            </a:r>
            <a:endParaRPr dirty="0">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1400" dirty="0">
                <a:solidFill>
                  <a:srgbClr val="5F8374"/>
                </a:solidFill>
                <a:latin typeface="+mn-lt"/>
              </a:rPr>
              <a:t>CÁCH PHÁT TRIỂN MQH VỚI THẦY CÔ BẠN BÈ</a:t>
            </a:r>
            <a:endParaRPr sz="1400" dirty="0">
              <a:solidFill>
                <a:srgbClr val="5F8374"/>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186143" y="1266741"/>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518039"/>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CÁCH GIẢI QUYẾT CÁC VẤN ĐỀ NẢY SINH </a:t>
            </a:r>
            <a:endParaRPr sz="1400" dirty="0">
              <a:solidFill>
                <a:srgbClr val="5F8374"/>
              </a:solidFill>
              <a:latin typeface="+mn-lt"/>
            </a:endParaRPr>
          </a:p>
        </p:txBody>
      </p:sp>
      <p:sp>
        <p:nvSpPr>
          <p:cNvPr id="374" name="Google Shape;374;p24"/>
          <p:cNvSpPr txBox="1">
            <a:spLocks noGrp="1"/>
          </p:cNvSpPr>
          <p:nvPr>
            <p:ph type="title" idx="6"/>
          </p:nvPr>
        </p:nvSpPr>
        <p:spPr>
          <a:xfrm>
            <a:off x="3543896"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186143" y="1922427"/>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TÌM 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86143" y="2130315"/>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TRUYỀN THỐNG TRƯỜNG EM</a:t>
            </a:r>
            <a:endParaRPr sz="1400" dirty="0">
              <a:solidFill>
                <a:srgbClr val="5F8374"/>
              </a:solidFill>
              <a:latin typeface="+mn-lt"/>
            </a:endParaRPr>
          </a:p>
        </p:txBody>
      </p:sp>
      <p:sp>
        <p:nvSpPr>
          <p:cNvPr id="377" name="Google Shape;377;p24"/>
          <p:cNvSpPr txBox="1">
            <a:spLocks noGrp="1"/>
          </p:cNvSpPr>
          <p:nvPr>
            <p:ph type="title" idx="9"/>
          </p:nvPr>
        </p:nvSpPr>
        <p:spPr>
          <a:xfrm>
            <a:off x="3543896"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186143" y="2533173"/>
            <a:ext cx="2951400" cy="3433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GIỚI THIỆU</a:t>
            </a:r>
            <a:endParaRPr dirty="0">
              <a:latin typeface="+mn-lt"/>
              <a:cs typeface="Calibri" panose="020F0502020204030204" pitchFamily="34" charset="0"/>
            </a:endParaRPr>
          </a:p>
        </p:txBody>
      </p:sp>
      <p:sp>
        <p:nvSpPr>
          <p:cNvPr id="379" name="Google Shape;379;p24"/>
          <p:cNvSpPr txBox="1">
            <a:spLocks noGrp="1"/>
          </p:cNvSpPr>
          <p:nvPr>
            <p:ph type="subTitle" idx="14"/>
          </p:nvPr>
        </p:nvSpPr>
        <p:spPr>
          <a:xfrm>
            <a:off x="5208647" y="2750533"/>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NHỮNG NÉT NỔI BẬT VỀ TRƯỜNG</a:t>
            </a:r>
            <a:endParaRPr sz="1400" dirty="0">
              <a:solidFill>
                <a:srgbClr val="5F8374"/>
              </a:solidFill>
              <a:latin typeface="+mn-lt"/>
            </a:endParaRPr>
          </a:p>
        </p:txBody>
      </p:sp>
      <p:sp>
        <p:nvSpPr>
          <p:cNvPr id="380" name="Google Shape;380;p24"/>
          <p:cNvSpPr txBox="1">
            <a:spLocks noGrp="1"/>
          </p:cNvSpPr>
          <p:nvPr>
            <p:ph type="title" idx="15"/>
          </p:nvPr>
        </p:nvSpPr>
        <p:spPr>
          <a:xfrm>
            <a:off x="3507684"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04</a:t>
            </a:r>
            <a:endParaRPr dirty="0"/>
          </a:p>
        </p:txBody>
      </p:sp>
      <p:sp>
        <p:nvSpPr>
          <p:cNvPr id="381" name="Google Shape;381;p24"/>
          <p:cNvSpPr txBox="1">
            <a:spLocks noGrp="1"/>
          </p:cNvSpPr>
          <p:nvPr>
            <p:ph type="ctrTitle" idx="16"/>
          </p:nvPr>
        </p:nvSpPr>
        <p:spPr>
          <a:xfrm>
            <a:off x="5261484" y="3121560"/>
            <a:ext cx="2951400" cy="3821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BÁO CÁO</a:t>
            </a:r>
            <a:endParaRPr dirty="0">
              <a:latin typeface="+mn-lt"/>
              <a:cs typeface="Calibri" panose="020F0502020204030204" pitchFamily="34" charset="0"/>
            </a:endParaRPr>
          </a:p>
        </p:txBody>
      </p:sp>
      <p:sp>
        <p:nvSpPr>
          <p:cNvPr id="382" name="Google Shape;382;p24"/>
          <p:cNvSpPr txBox="1">
            <a:spLocks noGrp="1"/>
          </p:cNvSpPr>
          <p:nvPr>
            <p:ph type="subTitle" idx="17"/>
          </p:nvPr>
        </p:nvSpPr>
        <p:spPr>
          <a:xfrm>
            <a:off x="5279590" y="3381989"/>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rgbClr val="5F8374"/>
                </a:solidFill>
                <a:latin typeface="+mn-lt"/>
              </a:rPr>
              <a:t>KẾT QUẢ RÈN LUYỆN CỦA CHUYÊN ĐỀ</a:t>
            </a:r>
            <a:endParaRPr sz="1400" dirty="0">
              <a:solidFill>
                <a:srgbClr val="5F8374"/>
              </a:solidFill>
              <a:latin typeface="+mn-lt"/>
            </a:endParaRPr>
          </a:p>
        </p:txBody>
      </p:sp>
      <p:sp>
        <p:nvSpPr>
          <p:cNvPr id="383" name="Google Shape;383;p24"/>
          <p:cNvSpPr txBox="1">
            <a:spLocks noGrp="1"/>
          </p:cNvSpPr>
          <p:nvPr>
            <p:ph type="title" idx="18"/>
          </p:nvPr>
        </p:nvSpPr>
        <p:spPr>
          <a:xfrm>
            <a:off x="3525790"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8"/>
                                        </p:tgtEl>
                                        <p:attrNameLst>
                                          <p:attrName>style.visibility</p:attrName>
                                        </p:attrNameLst>
                                      </p:cBhvr>
                                      <p:to>
                                        <p:strVal val="visible"/>
                                      </p:to>
                                    </p:set>
                                    <p:animEffect transition="in" filter="fade">
                                      <p:cBhvr>
                                        <p:cTn id="40" dur="1000"/>
                                        <p:tgtEl>
                                          <p:spTgt spid="378"/>
                                        </p:tgtEl>
                                      </p:cBhvr>
                                    </p:animEffect>
                                    <p:anim calcmode="lin" valueType="num">
                                      <p:cBhvr>
                                        <p:cTn id="41" dur="1000" fill="hold"/>
                                        <p:tgtEl>
                                          <p:spTgt spid="378"/>
                                        </p:tgtEl>
                                        <p:attrNameLst>
                                          <p:attrName>ppt_x</p:attrName>
                                        </p:attrNameLst>
                                      </p:cBhvr>
                                      <p:tavLst>
                                        <p:tav tm="0">
                                          <p:val>
                                            <p:strVal val="#ppt_x"/>
                                          </p:val>
                                        </p:tav>
                                        <p:tav tm="100000">
                                          <p:val>
                                            <p:strVal val="#ppt_x"/>
                                          </p:val>
                                        </p:tav>
                                      </p:tavLst>
                                    </p:anim>
                                    <p:anim calcmode="lin" valueType="num">
                                      <p:cBhvr>
                                        <p:cTn id="42" dur="1000" fill="hold"/>
                                        <p:tgtEl>
                                          <p:spTgt spid="3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9">
                                            <p:txEl>
                                              <p:pRg st="0" end="0"/>
                                            </p:txEl>
                                          </p:spTgt>
                                        </p:tgtEl>
                                        <p:attrNameLst>
                                          <p:attrName>style.visibility</p:attrName>
                                        </p:attrNameLst>
                                      </p:cBhvr>
                                      <p:to>
                                        <p:strVal val="visible"/>
                                      </p:to>
                                    </p:set>
                                    <p:animEffect transition="in" filter="fade">
                                      <p:cBhvr>
                                        <p:cTn id="45" dur="1000"/>
                                        <p:tgtEl>
                                          <p:spTgt spid="379">
                                            <p:txEl>
                                              <p:pRg st="0" end="0"/>
                                            </p:txEl>
                                          </p:spTgt>
                                        </p:tgtEl>
                                      </p:cBhvr>
                                    </p:animEffect>
                                    <p:anim calcmode="lin" valueType="num">
                                      <p:cBhvr>
                                        <p:cTn id="46" dur="1000" fill="hold"/>
                                        <p:tgtEl>
                                          <p:spTgt spid="37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7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0"/>
                                        </p:tgtEl>
                                        <p:attrNameLst>
                                          <p:attrName>style.visibility</p:attrName>
                                        </p:attrNameLst>
                                      </p:cBhvr>
                                      <p:to>
                                        <p:strVal val="visible"/>
                                      </p:to>
                                    </p:set>
                                    <p:animEffect transition="in" filter="fade">
                                      <p:cBhvr>
                                        <p:cTn id="50" dur="1000"/>
                                        <p:tgtEl>
                                          <p:spTgt spid="380"/>
                                        </p:tgtEl>
                                      </p:cBhvr>
                                    </p:animEffect>
                                    <p:anim calcmode="lin" valueType="num">
                                      <p:cBhvr>
                                        <p:cTn id="51" dur="1000" fill="hold"/>
                                        <p:tgtEl>
                                          <p:spTgt spid="380"/>
                                        </p:tgtEl>
                                        <p:attrNameLst>
                                          <p:attrName>ppt_x</p:attrName>
                                        </p:attrNameLst>
                                      </p:cBhvr>
                                      <p:tavLst>
                                        <p:tav tm="0">
                                          <p:val>
                                            <p:strVal val="#ppt_x"/>
                                          </p:val>
                                        </p:tav>
                                        <p:tav tm="100000">
                                          <p:val>
                                            <p:strVal val="#ppt_x"/>
                                          </p:val>
                                        </p:tav>
                                      </p:tavLst>
                                    </p:anim>
                                    <p:anim calcmode="lin" valueType="num">
                                      <p:cBhvr>
                                        <p:cTn id="52"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1"/>
                                        </p:tgtEl>
                                        <p:attrNameLst>
                                          <p:attrName>style.visibility</p:attrName>
                                        </p:attrNameLst>
                                      </p:cBhvr>
                                      <p:to>
                                        <p:strVal val="visible"/>
                                      </p:to>
                                    </p:set>
                                    <p:anim calcmode="lin" valueType="num">
                                      <p:cBhvr additive="base">
                                        <p:cTn id="57" dur="500" fill="hold"/>
                                        <p:tgtEl>
                                          <p:spTgt spid="381"/>
                                        </p:tgtEl>
                                        <p:attrNameLst>
                                          <p:attrName>ppt_x</p:attrName>
                                        </p:attrNameLst>
                                      </p:cBhvr>
                                      <p:tavLst>
                                        <p:tav tm="0">
                                          <p:val>
                                            <p:strVal val="#ppt_x"/>
                                          </p:val>
                                        </p:tav>
                                        <p:tav tm="100000">
                                          <p:val>
                                            <p:strVal val="#ppt_x"/>
                                          </p:val>
                                        </p:tav>
                                      </p:tavLst>
                                    </p:anim>
                                    <p:anim calcmode="lin" valueType="num">
                                      <p:cBhvr additive="base">
                                        <p:cTn id="58" dur="500" fill="hold"/>
                                        <p:tgtEl>
                                          <p:spTgt spid="3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2">
                                            <p:txEl>
                                              <p:pRg st="0" end="0"/>
                                            </p:txEl>
                                          </p:spTgt>
                                        </p:tgtEl>
                                        <p:attrNameLst>
                                          <p:attrName>style.visibility</p:attrName>
                                        </p:attrNameLst>
                                      </p:cBhvr>
                                      <p:to>
                                        <p:strVal val="visible"/>
                                      </p:to>
                                    </p:set>
                                    <p:anim calcmode="lin" valueType="num">
                                      <p:cBhvr additive="base">
                                        <p:cTn id="61" dur="5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anim calcmode="lin" valueType="num">
                                      <p:cBhvr additive="base">
                                        <p:cTn id="65" dur="500" fill="hold"/>
                                        <p:tgtEl>
                                          <p:spTgt spid="383"/>
                                        </p:tgtEl>
                                        <p:attrNameLst>
                                          <p:attrName>ppt_x</p:attrName>
                                        </p:attrNameLst>
                                      </p:cBhvr>
                                      <p:tavLst>
                                        <p:tav tm="0">
                                          <p:val>
                                            <p:strVal val="#ppt_x"/>
                                          </p:val>
                                        </p:tav>
                                        <p:tav tm="100000">
                                          <p:val>
                                            <p:strVal val="#ppt_x"/>
                                          </p:val>
                                        </p:tav>
                                      </p:tavLst>
                                    </p:anim>
                                    <p:anim calcmode="lin" valueType="num">
                                      <p:cBhvr additive="base">
                                        <p:cTn id="66"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P spid="378" grpId="0"/>
      <p:bldP spid="379" grpId="0" build="p"/>
      <p:bldP spid="380" grpId="0"/>
      <p:bldP spid="381" grpId="0"/>
      <p:bldP spid="382" grpId="0" build="p"/>
      <p:bldP spid="3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4"/>
          <p:cNvSpPr txBox="1">
            <a:spLocks noGrp="1"/>
          </p:cNvSpPr>
          <p:nvPr>
            <p:ph type="subTitle" idx="1"/>
          </p:nvPr>
        </p:nvSpPr>
        <p:spPr>
          <a:xfrm flipH="1">
            <a:off x="416459" y="2887587"/>
            <a:ext cx="2435383" cy="186548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tiết thực hành môn KHTN, các bạn chung nhóm với Thanh đang làm thí nghiệm thì Thanh mang bài tập toán ra làm.</a:t>
            </a:r>
            <a:endParaRPr sz="1800" dirty="0">
              <a:latin typeface="+mn-lt"/>
            </a:endParaRPr>
          </a:p>
        </p:txBody>
      </p:sp>
      <p:sp>
        <p:nvSpPr>
          <p:cNvPr id="1123" name="Google Shape;1123;p34"/>
          <p:cNvSpPr txBox="1">
            <a:spLocks noGrp="1"/>
          </p:cNvSpPr>
          <p:nvPr>
            <p:ph type="subTitle" idx="2"/>
          </p:nvPr>
        </p:nvSpPr>
        <p:spPr>
          <a:xfrm flipH="1">
            <a:off x="553961" y="2306950"/>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a:solidFill>
                  <a:schemeClr val="dk1"/>
                </a:solidFill>
                <a:latin typeface="+mn-lt"/>
              </a:rPr>
              <a:t>TH1</a:t>
            </a:r>
            <a:endParaRPr sz="2000">
              <a:solidFill>
                <a:schemeClr val="dk1"/>
              </a:solidFill>
              <a:latin typeface="+mn-lt"/>
            </a:endParaRPr>
          </a:p>
        </p:txBody>
      </p:sp>
      <p:sp>
        <p:nvSpPr>
          <p:cNvPr id="1124" name="Google Shape;1124;p34"/>
          <p:cNvSpPr txBox="1">
            <a:spLocks noGrp="1"/>
          </p:cNvSpPr>
          <p:nvPr>
            <p:ph type="subTitle" idx="3"/>
          </p:nvPr>
        </p:nvSpPr>
        <p:spPr>
          <a:xfrm flipH="1">
            <a:off x="3331674" y="2685554"/>
            <a:ext cx="2480649" cy="20675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Nhóm của Hà được lớp giao NV chuẩn bị một bài tiểu phẩm để biểu diễn. </a:t>
            </a:r>
            <a:r>
              <a:rPr lang="en-US" sz="1800" dirty="0">
                <a:latin typeface="+mn-lt"/>
              </a:rPr>
              <a:t>T</a:t>
            </a:r>
            <a:r>
              <a:rPr lang="es" sz="1800" dirty="0">
                <a:latin typeface="+mn-lt"/>
              </a:rPr>
              <a:t>rong tiết SHDC. Tuy nhiên, ngay trước ngày biểu diễn thì 1 thành viên bị ốm</a:t>
            </a:r>
            <a:endParaRPr sz="1800" dirty="0">
              <a:latin typeface="+mn-lt"/>
            </a:endParaRPr>
          </a:p>
        </p:txBody>
      </p:sp>
      <p:sp>
        <p:nvSpPr>
          <p:cNvPr id="1125" name="Google Shape;1125;p34"/>
          <p:cNvSpPr txBox="1">
            <a:spLocks noGrp="1"/>
          </p:cNvSpPr>
          <p:nvPr>
            <p:ph type="subTitle" idx="4"/>
          </p:nvPr>
        </p:nvSpPr>
        <p:spPr>
          <a:xfrm flipH="1">
            <a:off x="3460927" y="23118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6" name="Google Shape;1126;p34"/>
          <p:cNvSpPr txBox="1">
            <a:spLocks noGrp="1"/>
          </p:cNvSpPr>
          <p:nvPr>
            <p:ph type="subTitle" idx="5"/>
          </p:nvPr>
        </p:nvSpPr>
        <p:spPr>
          <a:xfrm flipH="1">
            <a:off x="6292154" y="2631236"/>
            <a:ext cx="2462545" cy="2148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Minh là một HS mới chuyển đến lớp 7B. Tuy nhiên, M là người nhút nhát nên giờ ra chơi thường ngồi một mình trong lớp không chơi cùng các bạn.</a:t>
            </a:r>
            <a:endParaRPr sz="1800" dirty="0">
              <a:latin typeface="+mn-lt"/>
            </a:endParaRPr>
          </a:p>
        </p:txBody>
      </p:sp>
      <p:sp>
        <p:nvSpPr>
          <p:cNvPr id="1127" name="Google Shape;1127;p34"/>
          <p:cNvSpPr txBox="1">
            <a:spLocks noGrp="1"/>
          </p:cNvSpPr>
          <p:nvPr>
            <p:ph type="subTitle" idx="6"/>
          </p:nvPr>
        </p:nvSpPr>
        <p:spPr>
          <a:xfrm flipH="1">
            <a:off x="6421976" y="2356114"/>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4"/>
          <p:cNvSpPr txBox="1">
            <a:spLocks noGrp="1"/>
          </p:cNvSpPr>
          <p:nvPr>
            <p:ph type="subTitle" idx="2"/>
          </p:nvPr>
        </p:nvSpPr>
        <p:spPr>
          <a:xfrm flipH="1">
            <a:off x="622740" y="1015982"/>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solidFill>
                  <a:schemeClr val="dk1"/>
                </a:solidFill>
                <a:latin typeface="+mn-lt"/>
              </a:rPr>
              <a:t>TH1</a:t>
            </a:r>
            <a:endParaRPr sz="2000" dirty="0">
              <a:solidFill>
                <a:schemeClr val="dk1"/>
              </a:solidFill>
              <a:latin typeface="+mn-lt"/>
            </a:endParaRPr>
          </a:p>
        </p:txBody>
      </p:sp>
      <p:sp>
        <p:nvSpPr>
          <p:cNvPr id="1125" name="Google Shape;1125;p34"/>
          <p:cNvSpPr txBox="1">
            <a:spLocks noGrp="1"/>
          </p:cNvSpPr>
          <p:nvPr>
            <p:ph type="subTitle" idx="4"/>
          </p:nvPr>
        </p:nvSpPr>
        <p:spPr>
          <a:xfrm flipH="1">
            <a:off x="3470548" y="9993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7" name="Google Shape;1127;p34"/>
          <p:cNvSpPr txBox="1">
            <a:spLocks noGrp="1"/>
          </p:cNvSpPr>
          <p:nvPr>
            <p:ph type="subTitle" idx="6"/>
          </p:nvPr>
        </p:nvSpPr>
        <p:spPr>
          <a:xfrm flipH="1">
            <a:off x="6495619" y="988650"/>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grpSp>
        <p:nvGrpSpPr>
          <p:cNvPr id="51" name="Google Shape;1101;p34"/>
          <p:cNvGrpSpPr/>
          <p:nvPr/>
        </p:nvGrpSpPr>
        <p:grpSpPr>
          <a:xfrm>
            <a:off x="1440510" y="1309388"/>
            <a:ext cx="510431" cy="580347"/>
            <a:chOff x="1507400" y="238125"/>
            <a:chExt cx="4598475" cy="5228350"/>
          </a:xfrm>
        </p:grpSpPr>
        <p:sp>
          <p:nvSpPr>
            <p:cNvPr id="5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58" name="Google Shape;1108;p34"/>
          <p:cNvGrpSpPr/>
          <p:nvPr/>
        </p:nvGrpSpPr>
        <p:grpSpPr>
          <a:xfrm>
            <a:off x="7353701" y="1333064"/>
            <a:ext cx="540689" cy="557342"/>
            <a:chOff x="1272100" y="238125"/>
            <a:chExt cx="5072125" cy="5228350"/>
          </a:xfrm>
        </p:grpSpPr>
        <p:sp>
          <p:nvSpPr>
            <p:cNvPr id="5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65" name="Google Shape;1115;p34"/>
          <p:cNvGrpSpPr/>
          <p:nvPr/>
        </p:nvGrpSpPr>
        <p:grpSpPr>
          <a:xfrm>
            <a:off x="4304546" y="1333064"/>
            <a:ext cx="540542" cy="557865"/>
            <a:chOff x="1272100" y="238125"/>
            <a:chExt cx="5066000" cy="5228350"/>
          </a:xfrm>
        </p:grpSpPr>
        <p:sp>
          <p:nvSpPr>
            <p:cNvPr id="6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sp>
        <p:nvSpPr>
          <p:cNvPr id="5" name="Rectangle 4"/>
          <p:cNvSpPr/>
          <p:nvPr/>
        </p:nvSpPr>
        <p:spPr>
          <a:xfrm>
            <a:off x="328208" y="1909094"/>
            <a:ext cx="2477467" cy="2622769"/>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04514" y="1906183"/>
            <a:ext cx="2534971" cy="2923877"/>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ốm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latin typeface="Times New Roman" panose="02020603050405020304" pitchFamily="18" charset="0"/>
                <a:ea typeface="Calibri" panose="020F0502020204030204" pitchFamily="34" charset="0"/>
                <a:cs typeface="Times New Roman" panose="02020603050405020304" pitchFamily="18" charset="0"/>
              </a:rPr>
              <a:t> dung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04160" y="1909094"/>
            <a:ext cx="2534971" cy="1477328"/>
          </a:xfrm>
          <a:prstGeom prst="rect">
            <a:avLst/>
          </a:prstGeom>
        </p:spPr>
        <p:txBody>
          <a:bodyPr wrap="square">
            <a:spAutoFit/>
          </a:bodyPr>
          <a:lstStyle/>
          <a:p>
            <a:pPr algn="just"/>
            <a:r>
              <a:rPr lang="en-US" sz="1800" dirty="0" err="1">
                <a:latin typeface="Times New Roman" panose="02020603050405020304" pitchFamily="18" charset="0"/>
                <a:ea typeface="Calibri" panose="020F0502020204030204" pitchFamily="34" charset="0"/>
              </a:rPr>
              <a:t>Thiết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kế</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trò</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gồm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nhiều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thành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viên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mời</a:t>
            </a:r>
            <a:r>
              <a:rPr lang="en-US" sz="1800" dirty="0">
                <a:latin typeface="Times New Roman" panose="02020603050405020304" pitchFamily="18" charset="0"/>
                <a:ea typeface="Calibri" panose="020F0502020204030204" pitchFamily="34" charset="0"/>
              </a:rPr>
              <a:t> Minh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cùng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vì</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có</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vị</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trí</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đang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thiếu</a:t>
            </a:r>
            <a:r>
              <a:rPr lang="en-US" sz="1800" dirty="0">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01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ircle(in)">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991762" y="2843121"/>
            <a:ext cx="4676775"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XÂY DỰNG TIÊU CHÍ XÂY DỰNG </a:t>
            </a:r>
          </a:p>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LỚP HỌC HẠNH PHÚC</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1285592"/>
            <a:ext cx="5400000" cy="12861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s" sz="3200" dirty="0">
                <a:solidFill>
                  <a:schemeClr val="dk1"/>
                </a:solidFill>
                <a:latin typeface="+mn-lt"/>
              </a:rPr>
            </a:br>
            <a:r>
              <a:rPr lang="es" sz="3200" dirty="0">
                <a:solidFill>
                  <a:schemeClr val="dk1"/>
                </a:solidFill>
                <a:latin typeface="+mn-lt"/>
                <a:cs typeface="Gisha" panose="020B0502040204020203" pitchFamily="34" charset="-79"/>
              </a:rPr>
              <a:t>XÂY DỰNG TIÊU CHÍ</a:t>
            </a:r>
            <a:br>
              <a:rPr lang="es" sz="3200" dirty="0">
                <a:solidFill>
                  <a:schemeClr val="dk1"/>
                </a:solidFill>
                <a:latin typeface="+mn-lt"/>
                <a:cs typeface="Gisha" panose="020B0502040204020203" pitchFamily="34" charset="-79"/>
              </a:rPr>
            </a:br>
            <a:r>
              <a:rPr lang="es" sz="3200" dirty="0">
                <a:solidFill>
                  <a:schemeClr val="dk1"/>
                </a:solidFill>
                <a:latin typeface="+mn-lt"/>
                <a:cs typeface="Gisha" panose="020B0502040204020203" pitchFamily="34" charset="-79"/>
              </a:rPr>
              <a:t>“LỚP HỌC HẠNH PHÚC”</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54F340F9-21D7-B69D-134F-CA65AA53D602}"/>
              </a:ext>
            </a:extLst>
          </p:cNvPr>
          <p:cNvSpPr/>
          <p:nvPr/>
        </p:nvSpPr>
        <p:spPr>
          <a:xfrm>
            <a:off x="7437345" y="4184830"/>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58915074-3F0B-F938-A5AC-E3C118D4185D}"/>
              </a:ext>
            </a:extLst>
          </p:cNvPr>
          <p:cNvSpPr/>
          <p:nvPr/>
        </p:nvSpPr>
        <p:spPr>
          <a:xfrm>
            <a:off x="7472706" y="4232681"/>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6B7AB30E-8C58-D465-3C77-B9671F06BD72}"/>
              </a:ext>
            </a:extLst>
          </p:cNvPr>
          <p:cNvSpPr/>
          <p:nvPr/>
        </p:nvSpPr>
        <p:spPr>
          <a:xfrm>
            <a:off x="7508179" y="4462505"/>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6638560B-E9A7-5908-14EF-39340185A17B}"/>
              </a:ext>
            </a:extLst>
          </p:cNvPr>
          <p:cNvSpPr/>
          <p:nvPr/>
        </p:nvSpPr>
        <p:spPr>
          <a:xfrm>
            <a:off x="7490065" y="4359367"/>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6417B140-F739-2BBE-D0E4-63634CCA1B1F}"/>
              </a:ext>
            </a:extLst>
          </p:cNvPr>
          <p:cNvSpPr/>
          <p:nvPr/>
        </p:nvSpPr>
        <p:spPr>
          <a:xfrm>
            <a:off x="7493122" y="4296685"/>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F1DC5EDA-FEBB-0355-8840-1EF50EF1F9A9}"/>
              </a:ext>
            </a:extLst>
          </p:cNvPr>
          <p:cNvSpPr/>
          <p:nvPr/>
        </p:nvSpPr>
        <p:spPr>
          <a:xfrm>
            <a:off x="7402136" y="3799752"/>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735AE830-7C00-13B0-0FC2-3654BF3144DD}"/>
              </a:ext>
            </a:extLst>
          </p:cNvPr>
          <p:cNvSpPr/>
          <p:nvPr/>
        </p:nvSpPr>
        <p:spPr>
          <a:xfrm>
            <a:off x="7469611" y="3846849"/>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3A1D0212-B112-B87C-F9DF-0903128C11BC}"/>
              </a:ext>
            </a:extLst>
          </p:cNvPr>
          <p:cNvSpPr/>
          <p:nvPr/>
        </p:nvSpPr>
        <p:spPr>
          <a:xfrm>
            <a:off x="7774496" y="4077918"/>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1851678B-CC5F-72B4-A0FB-168A5CBBE7E0}"/>
              </a:ext>
            </a:extLst>
          </p:cNvPr>
          <p:cNvGrpSpPr/>
          <p:nvPr/>
        </p:nvGrpSpPr>
        <p:grpSpPr>
          <a:xfrm>
            <a:off x="7902111" y="3312161"/>
            <a:ext cx="581215" cy="545249"/>
            <a:chOff x="7811084" y="3019633"/>
            <a:chExt cx="581215" cy="545249"/>
          </a:xfrm>
        </p:grpSpPr>
        <p:sp>
          <p:nvSpPr>
            <p:cNvPr id="13" name="Google Shape;2322;p42">
              <a:extLst>
                <a:ext uri="{FF2B5EF4-FFF2-40B4-BE49-F238E27FC236}">
                  <a16:creationId xmlns:a16="http://schemas.microsoft.com/office/drawing/2014/main" id="{7174B850-43A8-7FE4-0B95-59BEDCA8E598}"/>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D62EDFC2-40E3-E9EE-E5D1-D1B88ED0C35A}"/>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12C0DE1F-A2C6-28C9-1EF6-E5A01270B30D}"/>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C26B5FAB-EED9-EA6F-6202-E068D4E82CD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BF50B667-7D51-D051-2CDE-357FB04799A9}"/>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FA7C796C-E106-E010-8AC9-DC5CDC3C2C83}"/>
              </a:ext>
            </a:extLst>
          </p:cNvPr>
          <p:cNvSpPr/>
          <p:nvPr/>
        </p:nvSpPr>
        <p:spPr>
          <a:xfrm>
            <a:off x="7666641" y="3996140"/>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8C6C8D26-38EA-E66D-6B37-4AA0755E12A7}"/>
              </a:ext>
            </a:extLst>
          </p:cNvPr>
          <p:cNvSpPr/>
          <p:nvPr/>
        </p:nvSpPr>
        <p:spPr>
          <a:xfrm>
            <a:off x="7797554" y="3886549"/>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D76B1F61-8795-D691-9926-453E2623FE7B}"/>
              </a:ext>
            </a:extLst>
          </p:cNvPr>
          <p:cNvSpPr/>
          <p:nvPr/>
        </p:nvSpPr>
        <p:spPr>
          <a:xfrm>
            <a:off x="7335151" y="3405052"/>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A4373464-21E8-8FB0-B698-1A5CF4C6CEEE}"/>
              </a:ext>
            </a:extLst>
          </p:cNvPr>
          <p:cNvSpPr/>
          <p:nvPr/>
        </p:nvSpPr>
        <p:spPr>
          <a:xfrm>
            <a:off x="7390399" y="3439808"/>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C95BF53-D354-822C-5DA1-6BE793408D13}"/>
              </a:ext>
            </a:extLst>
          </p:cNvPr>
          <p:cNvSpPr/>
          <p:nvPr/>
        </p:nvSpPr>
        <p:spPr>
          <a:xfrm>
            <a:off x="7493877" y="3280781"/>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EB25F9DC-AB77-6FFE-F959-9B0D7FCF58BB}"/>
              </a:ext>
            </a:extLst>
          </p:cNvPr>
          <p:cNvSpPr/>
          <p:nvPr/>
        </p:nvSpPr>
        <p:spPr>
          <a:xfrm>
            <a:off x="7690642" y="3517888"/>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5AD399BC-1C59-F232-2A25-849F52252020}"/>
              </a:ext>
            </a:extLst>
          </p:cNvPr>
          <p:cNvSpPr/>
          <p:nvPr/>
        </p:nvSpPr>
        <p:spPr>
          <a:xfrm>
            <a:off x="7716153" y="3542229"/>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D848BF7D-CFDE-7D02-E665-F4217A3AE5C7}"/>
              </a:ext>
            </a:extLst>
          </p:cNvPr>
          <p:cNvSpPr/>
          <p:nvPr/>
        </p:nvSpPr>
        <p:spPr>
          <a:xfrm>
            <a:off x="7721248" y="3564306"/>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0A7D24E-90AD-EB6D-885C-E378920D6D1F}"/>
              </a:ext>
            </a:extLst>
          </p:cNvPr>
          <p:cNvSpPr/>
          <p:nvPr/>
        </p:nvSpPr>
        <p:spPr>
          <a:xfrm>
            <a:off x="7803705" y="3530115"/>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028BBD1E-5B75-8B4B-A42C-8E87A941EAD8}"/>
              </a:ext>
            </a:extLst>
          </p:cNvPr>
          <p:cNvSpPr/>
          <p:nvPr/>
        </p:nvSpPr>
        <p:spPr>
          <a:xfrm>
            <a:off x="7645093" y="3547097"/>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31B9ACB8-7942-A392-7575-8FE1FB082445}"/>
              </a:ext>
            </a:extLst>
          </p:cNvPr>
          <p:cNvSpPr/>
          <p:nvPr/>
        </p:nvSpPr>
        <p:spPr>
          <a:xfrm>
            <a:off x="7808007" y="3317047"/>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ED58FEEB-CA32-7DBD-F021-270627E5F9AB}"/>
              </a:ext>
            </a:extLst>
          </p:cNvPr>
          <p:cNvSpPr/>
          <p:nvPr/>
        </p:nvSpPr>
        <p:spPr>
          <a:xfrm>
            <a:off x="7603619" y="3046429"/>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D87DCCEA-C05C-E25A-975C-CAA457438678}"/>
              </a:ext>
            </a:extLst>
          </p:cNvPr>
          <p:cNvSpPr/>
          <p:nvPr/>
        </p:nvSpPr>
        <p:spPr>
          <a:xfrm>
            <a:off x="7644564" y="2891666"/>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44D6342-7A2C-94EA-EDA9-0ED811E6B387}"/>
              </a:ext>
            </a:extLst>
          </p:cNvPr>
          <p:cNvSpPr/>
          <p:nvPr/>
        </p:nvSpPr>
        <p:spPr>
          <a:xfrm>
            <a:off x="7763250" y="3775940"/>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C956B37D-BD95-4ED3-EE03-40DD833E36BF}"/>
              </a:ext>
            </a:extLst>
          </p:cNvPr>
          <p:cNvSpPr/>
          <p:nvPr/>
        </p:nvSpPr>
        <p:spPr>
          <a:xfrm>
            <a:off x="7659773" y="3679180"/>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C8C30AC-8929-4367-FDA6-5E0CB85D43D1}"/>
              </a:ext>
            </a:extLst>
          </p:cNvPr>
          <p:cNvSpPr/>
          <p:nvPr/>
        </p:nvSpPr>
        <p:spPr>
          <a:xfrm>
            <a:off x="7693058" y="3685897"/>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B50E7C80-3590-DFA0-F20D-097F00618A83}"/>
              </a:ext>
            </a:extLst>
          </p:cNvPr>
          <p:cNvSpPr/>
          <p:nvPr/>
        </p:nvSpPr>
        <p:spPr>
          <a:xfrm>
            <a:off x="7461309" y="3458375"/>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549C4DD5-8F2C-78C6-8326-622222617C7E}"/>
              </a:ext>
            </a:extLst>
          </p:cNvPr>
          <p:cNvSpPr/>
          <p:nvPr/>
        </p:nvSpPr>
        <p:spPr>
          <a:xfrm>
            <a:off x="7567654" y="3486301"/>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4CE85C6F-1C4A-D119-AB27-E674B7F519E1}"/>
              </a:ext>
            </a:extLst>
          </p:cNvPr>
          <p:cNvSpPr/>
          <p:nvPr/>
        </p:nvSpPr>
        <p:spPr>
          <a:xfrm>
            <a:off x="7940203" y="3462828"/>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D4D4A3D9-1E5A-EEF5-7395-EF8F8E544CDB}"/>
              </a:ext>
            </a:extLst>
          </p:cNvPr>
          <p:cNvSpPr/>
          <p:nvPr/>
        </p:nvSpPr>
        <p:spPr>
          <a:xfrm>
            <a:off x="7980470" y="3394598"/>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60C30DD3-6738-22E2-1404-A68292A8C550}"/>
              </a:ext>
            </a:extLst>
          </p:cNvPr>
          <p:cNvGrpSpPr/>
          <p:nvPr/>
        </p:nvGrpSpPr>
        <p:grpSpPr>
          <a:xfrm>
            <a:off x="7132116" y="2076664"/>
            <a:ext cx="1236591" cy="796212"/>
            <a:chOff x="6953214" y="1887823"/>
            <a:chExt cx="1236591" cy="796212"/>
          </a:xfrm>
        </p:grpSpPr>
        <p:sp>
          <p:nvSpPr>
            <p:cNvPr id="39" name="Google Shape;2348;p42">
              <a:extLst>
                <a:ext uri="{FF2B5EF4-FFF2-40B4-BE49-F238E27FC236}">
                  <a16:creationId xmlns:a16="http://schemas.microsoft.com/office/drawing/2014/main" id="{3826E24F-E746-57A1-D29A-52933A18954E}"/>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C4B7AC42-F522-E1AD-4544-A695897D781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4:</a:t>
            </a:r>
          </a:p>
        </p:txBody>
      </p:sp>
    </p:spTree>
    <p:extLst>
      <p:ext uri="{BB962C8B-B14F-4D97-AF65-F5344CB8AC3E}">
        <p14:creationId xmlns:p14="http://schemas.microsoft.com/office/powerpoint/2010/main" val="302502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46" name="Google Shape;841;p30">
            <a:extLst>
              <a:ext uri="{FF2B5EF4-FFF2-40B4-BE49-F238E27FC236}">
                <a16:creationId xmlns:a16="http://schemas.microsoft.com/office/drawing/2014/main" id="{8E541AFD-FCF8-33E2-4AAA-692BFDB3C953}"/>
              </a:ext>
            </a:extLst>
          </p:cNvPr>
          <p:cNvSpPr txBox="1">
            <a:spLocks noGrp="1"/>
          </p:cNvSpPr>
          <p:nvPr>
            <p:ph type="ctrTitle"/>
          </p:nvPr>
        </p:nvSpPr>
        <p:spPr>
          <a:xfrm>
            <a:off x="5072742" y="908307"/>
            <a:ext cx="3643289" cy="591000"/>
          </a:xfrm>
          <a:prstGeom prst="rect">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tx2"/>
                </a:solidFill>
                <a:latin typeface="+mn-lt"/>
              </a:rPr>
              <a:t>CÂY HẠNH PHÚC</a:t>
            </a:r>
            <a:endParaRPr sz="3200" dirty="0">
              <a:solidFill>
                <a:schemeClr val="tx2"/>
              </a:solidFill>
              <a:latin typeface="+mn-lt"/>
            </a:endParaRPr>
          </a:p>
        </p:txBody>
      </p:sp>
      <p:sp>
        <p:nvSpPr>
          <p:cNvPr id="447" name="Google Shape;1420;p36">
            <a:extLst>
              <a:ext uri="{FF2B5EF4-FFF2-40B4-BE49-F238E27FC236}">
                <a16:creationId xmlns:a16="http://schemas.microsoft.com/office/drawing/2014/main" id="{8FB9163C-8759-6881-84A8-DD4D7A38A270}"/>
              </a:ext>
            </a:extLst>
          </p:cNvPr>
          <p:cNvSpPr txBox="1">
            <a:spLocks/>
          </p:cNvSpPr>
          <p:nvPr/>
        </p:nvSpPr>
        <p:spPr>
          <a:xfrm flipH="1">
            <a:off x="5205077" y="2035315"/>
            <a:ext cx="3361537" cy="20568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tx1"/>
                </a:solidFill>
                <a:latin typeface="+mn-lt"/>
                <a:cs typeface="Calibri" panose="020F0502020204030204" pitchFamily="34" charset="0"/>
              </a:rPr>
              <a:t>GVBM VẼ 1 CÂY TRÊN BẢNG VÀ CÁC NHÓM CÙNG NHAU TẠO NÊN CÂY HẠNH PHÚC CHO LỚP HỌC CỦA CHÚNG TA NHÉ!</a:t>
            </a:r>
          </a:p>
        </p:txBody>
      </p:sp>
      <p:pic>
        <p:nvPicPr>
          <p:cNvPr id="10" name="Picture 9" descr="Map&#10;&#10;Description automatically generated">
            <a:extLst>
              <a:ext uri="{FF2B5EF4-FFF2-40B4-BE49-F238E27FC236}">
                <a16:creationId xmlns:a16="http://schemas.microsoft.com/office/drawing/2014/main" id="{D178C793-E860-9573-91EE-0FE8810AD4A0}"/>
              </a:ext>
            </a:extLst>
          </p:cNvPr>
          <p:cNvPicPr>
            <a:picLocks noChangeAspect="1"/>
          </p:cNvPicPr>
          <p:nvPr/>
        </p:nvPicPr>
        <p:blipFill>
          <a:blip r:embed="rId3"/>
          <a:stretch>
            <a:fillRect/>
          </a:stretch>
        </p:blipFill>
        <p:spPr>
          <a:xfrm>
            <a:off x="350600" y="793837"/>
            <a:ext cx="4722142" cy="3947710"/>
          </a:xfrm>
          <a:prstGeom prst="rect">
            <a:avLst/>
          </a:prstGeom>
        </p:spPr>
      </p:pic>
    </p:spTree>
    <p:extLst>
      <p:ext uri="{BB962C8B-B14F-4D97-AF65-F5344CB8AC3E}">
        <p14:creationId xmlns:p14="http://schemas.microsoft.com/office/powerpoint/2010/main" val="249420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61741" y="362574"/>
            <a:ext cx="8400421" cy="417871"/>
          </a:xfrm>
          <a:prstGeom prst="rect">
            <a:avLst/>
          </a:prstGeom>
        </p:spPr>
        <p:txBody>
          <a:bodyPr wrap="square">
            <a:spAutoFit/>
          </a:bodyPr>
          <a:lstStyle/>
          <a:p>
            <a:pPr algn="just">
              <a:lnSpc>
                <a:spcPct val="115000"/>
              </a:lnSpc>
              <a:spcAft>
                <a:spcPts val="1000"/>
              </a:spcAft>
            </a:pPr>
            <a:r>
              <a:rPr lang="en-US" sz="2000" b="1" dirty="0">
                <a:solidFill>
                  <a:srgbClr val="006600"/>
                </a:solidFill>
                <a:latin typeface="+mn-lt"/>
                <a:ea typeface="Calibri" panose="020F0502020204030204" pitchFamily="34" charset="0"/>
                <a:cs typeface="Times New Roman" panose="02020603050405020304" pitchFamily="18" charset="0"/>
              </a:rPr>
              <a:t>4. </a:t>
            </a:r>
            <a:r>
              <a:rPr lang="en-US" sz="2000" b="1" dirty="0" err="1">
                <a:solidFill>
                  <a:srgbClr val="006600"/>
                </a:solidFill>
                <a:latin typeface="+mn-lt"/>
                <a:ea typeface="Calibri" panose="020F0502020204030204" pitchFamily="34" charset="0"/>
                <a:cs typeface="Times New Roman" panose="02020603050405020304" pitchFamily="18" charset="0"/>
              </a:rPr>
              <a:t>Xây</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dựng</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tiêu</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chí</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Lớp</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học</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hạnh</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phúc</a:t>
            </a:r>
            <a:r>
              <a:rPr lang="en-US" sz="2000" b="1" dirty="0">
                <a:solidFill>
                  <a:srgbClr val="0066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5" name="Rectangle 4"/>
          <p:cNvSpPr/>
          <p:nvPr/>
        </p:nvSpPr>
        <p:spPr>
          <a:xfrm>
            <a:off x="361740" y="787167"/>
            <a:ext cx="8400421"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Yêu</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thương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HS </a:t>
            </a:r>
            <a:r>
              <a:rPr lang="en-US" sz="2000" dirty="0" err="1">
                <a:latin typeface="+mn-lt"/>
                <a:ea typeface="Calibri" panose="020F0502020204030204" pitchFamily="34" charset="0"/>
                <a:cs typeface="Times New Roman" panose="02020603050405020304" pitchFamily="18" charset="0"/>
              </a:rPr>
              <a:t>yêu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tâm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hỗ</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đặc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biệt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cảnh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khăn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khuyết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lập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bộ</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trong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tập</a:t>
            </a:r>
            <a:r>
              <a:rPr lang="en-US" sz="2000" dirty="0">
                <a:latin typeface="+mn-lt"/>
                <a:ea typeface="Calibri" panose="020F0502020204030204" pitchFamily="34" charset="0"/>
                <a:cs typeface="Times New Roman" panose="02020603050405020304" pitchFamily="18" charset="0"/>
              </a:rPr>
              <a:t>.</a:t>
            </a:r>
          </a:p>
        </p:txBody>
      </p:sp>
      <p:sp>
        <p:nvSpPr>
          <p:cNvPr id="6" name="Rectangle 5"/>
          <p:cNvSpPr/>
          <p:nvPr/>
        </p:nvSpPr>
        <p:spPr>
          <a:xfrm>
            <a:off x="361741" y="2076285"/>
            <a:ext cx="8400420"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Tôn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trọng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tôn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trọng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đảm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bảo</a:t>
            </a:r>
            <a:r>
              <a:rPr lang="en-US" sz="2000" dirty="0">
                <a:latin typeface="+mn-lt"/>
                <a:ea typeface="Calibri" panose="020F0502020204030204" pitchFamily="34" charset="0"/>
                <a:cs typeface="Times New Roman" panose="02020603050405020304" pitchFamily="18" charset="0"/>
              </a:rPr>
              <a:t> an </a:t>
            </a:r>
            <a:r>
              <a:rPr lang="en-US" sz="2000" dirty="0" err="1">
                <a:latin typeface="+mn-lt"/>
                <a:ea typeface="Calibri" panose="020F0502020204030204" pitchFamily="34" charset="0"/>
                <a:cs typeface="Times New Roman" panose="02020603050405020304" pitchFamily="18" charset="0"/>
              </a:rPr>
              <a:t>toàn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phân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biệt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xử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thị</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hoạt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lớp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luận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lắng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nghe</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thấu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hiểu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thoại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cực</a:t>
            </a:r>
            <a:r>
              <a:rPr lang="en-US" sz="2000" dirty="0">
                <a:latin typeface="+mn-lt"/>
                <a:ea typeface="Calibri" panose="020F0502020204030204" pitchFamily="34" charset="0"/>
                <a:cs typeface="Times New Roman" panose="02020603050405020304" pitchFamily="18" charset="0"/>
              </a:rPr>
              <a:t>.</a:t>
            </a:r>
          </a:p>
        </p:txBody>
      </p:sp>
      <p:sp>
        <p:nvSpPr>
          <p:cNvPr id="8" name="Rectangle 7"/>
          <p:cNvSpPr/>
          <p:nvPr/>
        </p:nvSpPr>
        <p:spPr>
          <a:xfrm>
            <a:off x="361741" y="3365403"/>
            <a:ext cx="8400420" cy="1015663"/>
          </a:xfrm>
          <a:prstGeom prst="rect">
            <a:avLst/>
          </a:prstGeom>
        </p:spPr>
        <p:txBody>
          <a:bodyPr wrap="square">
            <a:spAutoFit/>
          </a:bodyPr>
          <a:lstStyle/>
          <a:p>
            <a:r>
              <a:rPr lang="en-US" sz="2000" b="1" dirty="0">
                <a:latin typeface="+mn-lt"/>
                <a:ea typeface="Calibri" panose="020F0502020204030204" pitchFamily="34" charset="0"/>
              </a:rPr>
              <a:t>+ Chia </a:t>
            </a:r>
            <a:r>
              <a:rPr lang="en-US" sz="2000" b="1" dirty="0" err="1">
                <a:latin typeface="+mn-lt"/>
                <a:ea typeface="Calibri" panose="020F0502020204030204" pitchFamily="34" charset="0"/>
              </a:rPr>
              <a:t>sẻ</a:t>
            </a:r>
            <a:r>
              <a:rPr lang="en-US" sz="2000" b="1" dirty="0">
                <a:latin typeface="+mn-lt"/>
                <a:ea typeface="Calibri" panose="020F0502020204030204" pitchFamily="34" charset="0"/>
              </a:rPr>
              <a:t>:</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hoàn</a:t>
            </a:r>
            <a:r>
              <a:rPr lang="en-US" sz="2000" dirty="0">
                <a:latin typeface="+mn-lt"/>
                <a:ea typeface="Calibri" panose="020F0502020204030204" pitchFamily="34" charset="0"/>
              </a:rPr>
              <a:t> </a:t>
            </a:r>
            <a:r>
              <a:rPr lang="en-US" sz="2000" dirty="0" err="1">
                <a:latin typeface="+mn-lt"/>
                <a:ea typeface="Calibri" panose="020F0502020204030204" pitchFamily="34" charset="0"/>
              </a:rPr>
              <a:t>cảnh</a:t>
            </a:r>
            <a:r>
              <a:rPr lang="en-US" sz="2000" dirty="0">
                <a:latin typeface="+mn-lt"/>
                <a:ea typeface="Calibri" panose="020F0502020204030204" pitchFamily="34" charset="0"/>
              </a:rPr>
              <a:t> </a:t>
            </a:r>
            <a:r>
              <a:rPr lang="en-US" sz="2000" dirty="0" err="1">
                <a:latin typeface="+mn-lt"/>
                <a:ea typeface="Calibri" panose="020F0502020204030204" pitchFamily="34" charset="0"/>
              </a:rPr>
              <a:t>khó</a:t>
            </a:r>
            <a:r>
              <a:rPr lang="en-US" sz="2000" dirty="0">
                <a:latin typeface="+mn-lt"/>
                <a:ea typeface="Calibri" panose="020F0502020204030204" pitchFamily="34" charset="0"/>
              </a:rPr>
              <a:t> </a:t>
            </a:r>
            <a:r>
              <a:rPr lang="en-US" sz="2000" dirty="0" err="1">
                <a:latin typeface="+mn-lt"/>
                <a:ea typeface="Calibri" panose="020F0502020204030204" pitchFamily="34" charset="0"/>
              </a:rPr>
              <a:t>khăn</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tư</a:t>
            </a:r>
            <a:r>
              <a:rPr lang="en-US" sz="2000" dirty="0">
                <a:latin typeface="+mn-lt"/>
                <a:ea typeface="Calibri" panose="020F0502020204030204" pitchFamily="34" charset="0"/>
              </a:rPr>
              <a:t> </a:t>
            </a:r>
            <a:r>
              <a:rPr lang="en-US" sz="2000" dirty="0" err="1">
                <a:latin typeface="+mn-lt"/>
                <a:ea typeface="Calibri" panose="020F0502020204030204" pitchFamily="34" charset="0"/>
              </a:rPr>
              <a:t>tình</a:t>
            </a:r>
            <a:r>
              <a:rPr lang="en-US" sz="2000" dirty="0">
                <a:latin typeface="+mn-lt"/>
                <a:ea typeface="Calibri" panose="020F0502020204030204" pitchFamily="34" charset="0"/>
              </a:rPr>
              <a:t> </a:t>
            </a:r>
            <a:r>
              <a:rPr lang="en-US" sz="2000" dirty="0" err="1">
                <a:latin typeface="+mn-lt"/>
                <a:ea typeface="Calibri" panose="020F0502020204030204" pitchFamily="34" charset="0"/>
              </a:rPr>
              <a:t>cảm</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thầy</a:t>
            </a:r>
            <a:r>
              <a:rPr lang="en-US" sz="2000" dirty="0">
                <a:latin typeface="+mn-lt"/>
                <a:ea typeface="Calibri" panose="020F0502020204030204" pitchFamily="34" charset="0"/>
              </a:rPr>
              <a:t> </a:t>
            </a:r>
            <a:r>
              <a:rPr lang="en-US" sz="2000" dirty="0" err="1">
                <a:latin typeface="+mn-lt"/>
                <a:ea typeface="Calibri" panose="020F0502020204030204" pitchFamily="34" charset="0"/>
              </a:rPr>
              <a:t>cô</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cực</a:t>
            </a:r>
            <a:r>
              <a:rPr lang="en-US" sz="2000" dirty="0">
                <a:latin typeface="+mn-lt"/>
                <a:ea typeface="Calibri" panose="020F0502020204030204" pitchFamily="34" charset="0"/>
              </a:rPr>
              <a:t> </a:t>
            </a:r>
            <a:r>
              <a:rPr lang="en-US" sz="2000" dirty="0" err="1">
                <a:latin typeface="+mn-lt"/>
                <a:ea typeface="Calibri" panose="020F0502020204030204" pitchFamily="34" charset="0"/>
              </a:rPr>
              <a:t>tham</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hoạt</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để</a:t>
            </a:r>
            <a:r>
              <a:rPr lang="en-US" sz="2000" dirty="0">
                <a:latin typeface="+mn-lt"/>
                <a:ea typeface="Calibri" panose="020F0502020204030204" pitchFamily="34" charset="0"/>
              </a:rPr>
              <a:t> </a:t>
            </a:r>
            <a:r>
              <a:rPr lang="en-US" sz="2000" dirty="0" err="1">
                <a:latin typeface="+mn-lt"/>
                <a:ea typeface="Calibri" panose="020F0502020204030204" pitchFamily="34" charset="0"/>
              </a:rPr>
              <a:t>thấu</a:t>
            </a:r>
            <a:r>
              <a:rPr lang="en-US" sz="2000" dirty="0">
                <a:latin typeface="+mn-lt"/>
                <a:ea typeface="Calibri" panose="020F0502020204030204" pitchFamily="34" charset="0"/>
              </a:rPr>
              <a:t> </a:t>
            </a:r>
            <a:r>
              <a:rPr lang="en-US" sz="2000" dirty="0" err="1">
                <a:latin typeface="+mn-lt"/>
                <a:ea typeface="Calibri" panose="020F0502020204030204" pitchFamily="34" charset="0"/>
              </a:rPr>
              <a:t>hiểu</a:t>
            </a:r>
            <a:r>
              <a:rPr lang="en-US" sz="2000" dirty="0">
                <a:latin typeface="+mn-lt"/>
                <a:ea typeface="Calibri" panose="020F0502020204030204" pitchFamily="34" charset="0"/>
              </a:rPr>
              <a:t>, </a:t>
            </a:r>
            <a:r>
              <a:rPr lang="en-US" sz="2000" dirty="0" err="1">
                <a:latin typeface="+mn-lt"/>
                <a:ea typeface="Calibri" panose="020F0502020204030204" pitchFamily="34" charset="0"/>
              </a:rPr>
              <a:t>yêu</a:t>
            </a:r>
            <a:r>
              <a:rPr lang="en-US" sz="2000" dirty="0">
                <a:latin typeface="+mn-lt"/>
                <a:ea typeface="Calibri" panose="020F0502020204030204" pitchFamily="34" charset="0"/>
              </a:rPr>
              <a:t> </a:t>
            </a:r>
            <a:r>
              <a:rPr lang="en-US" sz="2000" dirty="0" err="1">
                <a:latin typeface="+mn-lt"/>
                <a:ea typeface="Calibri" panose="020F0502020204030204" pitchFamily="34" charset="0"/>
              </a:rPr>
              <a:t>thương</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cùng</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a:t>
            </a:r>
            <a:endParaRPr lang="en-US" sz="2000" dirty="0">
              <a:latin typeface="+mn-lt"/>
            </a:endParaRPr>
          </a:p>
        </p:txBody>
      </p:sp>
    </p:spTree>
    <p:extLst>
      <p:ext uri="{BB962C8B-B14F-4D97-AF65-F5344CB8AC3E}">
        <p14:creationId xmlns:p14="http://schemas.microsoft.com/office/powerpoint/2010/main" val="141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369758" y="1362443"/>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b="0" dirty="0">
                <a:solidFill>
                  <a:schemeClr val="dk1"/>
                </a:solidFill>
                <a:latin typeface="+mn-lt"/>
              </a:rPr>
              <a:t>EM VỚI </a:t>
            </a:r>
            <a:br>
              <a:rPr lang="vi-VN" sz="5500" b="0" dirty="0">
                <a:solidFill>
                  <a:schemeClr val="dk1"/>
                </a:solidFill>
                <a:latin typeface="+mn-lt"/>
              </a:rPr>
            </a:br>
            <a:r>
              <a:rPr lang="vi-VN" sz="5500" b="0" dirty="0">
                <a:solidFill>
                  <a:schemeClr val="dk1"/>
                </a:solidFill>
                <a:latin typeface="+mn-lt"/>
              </a:rPr>
              <a:t>NHÀ TRƯỜNG </a:t>
            </a:r>
            <a:endParaRPr sz="5500" b="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99420" y="370053"/>
            <a:ext cx="1459042"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3</a:t>
            </a:r>
          </a:p>
        </p:txBody>
      </p:sp>
      <p:sp>
        <p:nvSpPr>
          <p:cNvPr id="4" name="Subtitle 3">
            <a:extLst>
              <a:ext uri="{FF2B5EF4-FFF2-40B4-BE49-F238E27FC236}">
                <a16:creationId xmlns:a16="http://schemas.microsoft.com/office/drawing/2014/main" id="{845281A3-0E9A-F458-69BE-02798A33BC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3366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4375642" y="1031928"/>
            <a:ext cx="4768358" cy="2628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002060"/>
                </a:solidFill>
                <a:effectLst>
                  <a:outerShdw blurRad="38100" dist="38100" dir="2700000" algn="tl">
                    <a:srgbClr val="000000">
                      <a:alpha val="43137"/>
                    </a:srgbClr>
                  </a:outerShdw>
                </a:effectLst>
                <a:latin typeface="+mn-lt"/>
              </a:rPr>
              <a:t>TỰ HÀO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TRUYỀN THỐNG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TRƯỜNG EM</a:t>
            </a:r>
            <a:br>
              <a:rPr lang="es" sz="3600" b="1" dirty="0">
                <a:solidFill>
                  <a:srgbClr val="002060"/>
                </a:solidFill>
                <a:effectLst>
                  <a:outerShdw blurRad="38100" dist="38100" dir="2700000" algn="tl">
                    <a:srgbClr val="000000">
                      <a:alpha val="43137"/>
                    </a:srgbClr>
                  </a:outerShdw>
                </a:effectLst>
                <a:latin typeface="+mn-lt"/>
              </a:rPr>
            </a:br>
            <a:r>
              <a:rPr lang="es" sz="3600" dirty="0">
                <a:solidFill>
                  <a:srgbClr val="002060"/>
                </a:solidFill>
                <a:latin typeface="+mn-lt"/>
              </a:rPr>
              <a:t>                          </a:t>
            </a:r>
            <a:r>
              <a:rPr lang="es" sz="2400" dirty="0">
                <a:solidFill>
                  <a:srgbClr val="002060"/>
                </a:solidFill>
                <a:latin typeface="+mn-lt"/>
              </a:rPr>
              <a:t>(1 tiết)</a:t>
            </a:r>
            <a:endParaRPr sz="2400" dirty="0">
              <a:solidFill>
                <a:srgbClr val="002060"/>
              </a:solidFill>
              <a:latin typeface="+mn-lt"/>
            </a:endParaRPr>
          </a:p>
        </p:txBody>
      </p:sp>
      <p:sp>
        <p:nvSpPr>
          <p:cNvPr id="766" name="Google Shape;766;p28"/>
          <p:cNvSpPr txBox="1">
            <a:spLocks noGrp="1"/>
          </p:cNvSpPr>
          <p:nvPr>
            <p:ph type="title" idx="2"/>
          </p:nvPr>
        </p:nvSpPr>
        <p:spPr>
          <a:xfrm>
            <a:off x="5202229" y="35562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02</a:t>
            </a:r>
            <a:endParaRPr sz="2800" dirty="0">
              <a:solidFill>
                <a:srgbClr val="002060"/>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96" y="348634"/>
            <a:ext cx="3938953" cy="375109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149790" y="2843121"/>
            <a:ext cx="6164392" cy="13143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HỌC SINH SẼ TÌM HIỂU TRUYỀN THỐNG CỦA NHÀ TRƯỜNG TẠI PHÒNG TRUYỀN THỐNG CỦA NHÀ TRƯỜNG VÀ CHIA SẺ CÁC NÉT NỔI BẬT, TỰ HÀO CỦA NHÀ TRƯỜNG. SAU ĐÓ HỌC SINH SẼ CHIA SẺ CÁCH GIỮ GÌN, PHÁT HUY TT NHÀ TRƯỜNG. </a:t>
            </a:r>
          </a:p>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(TỔ CHỨC TẠI PHÒNG TRUYỀN THỐNG CỦA NHÀ TRƯỜNG)</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789450"/>
            <a:ext cx="540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TÌM HIỂU </a:t>
            </a:r>
            <a:br>
              <a:rPr lang="es" sz="3200" dirty="0">
                <a:solidFill>
                  <a:schemeClr val="dk1"/>
                </a:solidFill>
                <a:latin typeface="Times New Roman" panose="02020603050405020304" pitchFamily="18" charset="0"/>
                <a:cs typeface="Gisha" panose="020B0502040204020203" pitchFamily="34" charset="-79"/>
              </a:rPr>
            </a:br>
            <a:r>
              <a:rPr lang="es" sz="3200" dirty="0">
                <a:solidFill>
                  <a:schemeClr val="dk1"/>
                </a:solidFill>
                <a:latin typeface="Times New Roman" panose="02020603050405020304" pitchFamily="18" charset="0"/>
                <a:cs typeface="Gisha" panose="020B0502040204020203" pitchFamily="34" charset="-79"/>
              </a:rPr>
              <a:t>TRUYỀN THỐNG TRƯỜNG EM</a:t>
            </a:r>
            <a:endParaRPr sz="3200" dirty="0">
              <a:solidFill>
                <a:schemeClr val="dk1"/>
              </a:solidFill>
              <a:latin typeface="Times New Roman" panose="02020603050405020304" pitchFamily="18" charset="0"/>
              <a:cs typeface="Gisha" panose="020B0502040204020203" pitchFamily="34" charset="-79"/>
            </a:endParaRPr>
          </a:p>
        </p:txBody>
      </p:sp>
      <p:sp>
        <p:nvSpPr>
          <p:cNvPr id="4" name="Google Shape;2313;p42">
            <a:extLst>
              <a:ext uri="{FF2B5EF4-FFF2-40B4-BE49-F238E27FC236}">
                <a16:creationId xmlns:a16="http://schemas.microsoft.com/office/drawing/2014/main" id="{663E4037-A7A3-271A-EF01-722A35B5109F}"/>
              </a:ext>
            </a:extLst>
          </p:cNvPr>
          <p:cNvSpPr/>
          <p:nvPr/>
        </p:nvSpPr>
        <p:spPr>
          <a:xfrm>
            <a:off x="7487041" y="4264344"/>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8142B049-A503-5398-BE7E-74F7EFBCCB1B}"/>
              </a:ext>
            </a:extLst>
          </p:cNvPr>
          <p:cNvSpPr/>
          <p:nvPr/>
        </p:nvSpPr>
        <p:spPr>
          <a:xfrm>
            <a:off x="7522402" y="4312195"/>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99C975F2-3A4E-1785-0CBB-AC927CDD8367}"/>
              </a:ext>
            </a:extLst>
          </p:cNvPr>
          <p:cNvSpPr/>
          <p:nvPr/>
        </p:nvSpPr>
        <p:spPr>
          <a:xfrm>
            <a:off x="7557875" y="4542019"/>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981A83A6-1242-F87B-6144-26BA42AAEF3D}"/>
              </a:ext>
            </a:extLst>
          </p:cNvPr>
          <p:cNvSpPr/>
          <p:nvPr/>
        </p:nvSpPr>
        <p:spPr>
          <a:xfrm>
            <a:off x="7539761" y="4438881"/>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FD4196FB-AB9C-D1E7-498E-C717310FF171}"/>
              </a:ext>
            </a:extLst>
          </p:cNvPr>
          <p:cNvSpPr/>
          <p:nvPr/>
        </p:nvSpPr>
        <p:spPr>
          <a:xfrm>
            <a:off x="7542818" y="4376199"/>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212A024E-8DF4-B207-4FBA-DA845A7F010A}"/>
              </a:ext>
            </a:extLst>
          </p:cNvPr>
          <p:cNvSpPr/>
          <p:nvPr/>
        </p:nvSpPr>
        <p:spPr>
          <a:xfrm>
            <a:off x="7451832" y="3879266"/>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6F81F6DD-61AC-F2D1-4CA3-68F537C71112}"/>
              </a:ext>
            </a:extLst>
          </p:cNvPr>
          <p:cNvSpPr/>
          <p:nvPr/>
        </p:nvSpPr>
        <p:spPr>
          <a:xfrm>
            <a:off x="7519307" y="3926363"/>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65873E82-8A7E-F855-D703-8B3256672364}"/>
              </a:ext>
            </a:extLst>
          </p:cNvPr>
          <p:cNvSpPr/>
          <p:nvPr/>
        </p:nvSpPr>
        <p:spPr>
          <a:xfrm>
            <a:off x="7824192" y="4157432"/>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4DBD15C8-C945-AA85-674C-CDCFF741F14E}"/>
              </a:ext>
            </a:extLst>
          </p:cNvPr>
          <p:cNvGrpSpPr/>
          <p:nvPr/>
        </p:nvGrpSpPr>
        <p:grpSpPr>
          <a:xfrm>
            <a:off x="7951807" y="3391675"/>
            <a:ext cx="581215" cy="545249"/>
            <a:chOff x="7811084" y="3019633"/>
            <a:chExt cx="581215" cy="545249"/>
          </a:xfrm>
        </p:grpSpPr>
        <p:sp>
          <p:nvSpPr>
            <p:cNvPr id="13" name="Google Shape;2322;p42">
              <a:extLst>
                <a:ext uri="{FF2B5EF4-FFF2-40B4-BE49-F238E27FC236}">
                  <a16:creationId xmlns:a16="http://schemas.microsoft.com/office/drawing/2014/main" id="{5DCD345E-78B9-D1C5-EBF8-F2F62D2666CB}"/>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07214113-25AB-F77C-6FB7-31FF7E935E0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211B0364-6917-2893-E17D-442912CD3D84}"/>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89B037F5-7D07-F89F-FEA4-21D22DE9DADC}"/>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C272F42E-AF09-AB35-A422-9641F4817412}"/>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C4105B05-6DCA-6460-2140-EAF5BDB4C746}"/>
              </a:ext>
            </a:extLst>
          </p:cNvPr>
          <p:cNvSpPr/>
          <p:nvPr/>
        </p:nvSpPr>
        <p:spPr>
          <a:xfrm>
            <a:off x="7716337" y="4075654"/>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2F1E99BC-57C2-1A48-D7A1-EC9A1DAB8D50}"/>
              </a:ext>
            </a:extLst>
          </p:cNvPr>
          <p:cNvSpPr/>
          <p:nvPr/>
        </p:nvSpPr>
        <p:spPr>
          <a:xfrm>
            <a:off x="7847250" y="3966063"/>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964EBDB5-9DEC-C5C3-0D3C-DE2C85267BB1}"/>
              </a:ext>
            </a:extLst>
          </p:cNvPr>
          <p:cNvSpPr/>
          <p:nvPr/>
        </p:nvSpPr>
        <p:spPr>
          <a:xfrm>
            <a:off x="7384847" y="3484566"/>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639903-B6C7-259E-57BD-3917569B1E42}"/>
              </a:ext>
            </a:extLst>
          </p:cNvPr>
          <p:cNvSpPr/>
          <p:nvPr/>
        </p:nvSpPr>
        <p:spPr>
          <a:xfrm>
            <a:off x="7440095" y="3519322"/>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8904179-8F58-404C-DB40-6CEF938D15ED}"/>
              </a:ext>
            </a:extLst>
          </p:cNvPr>
          <p:cNvSpPr/>
          <p:nvPr/>
        </p:nvSpPr>
        <p:spPr>
          <a:xfrm>
            <a:off x="7543573" y="3360295"/>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A61F17DD-D9B4-F396-D7D8-27A6C8B06F4D}"/>
              </a:ext>
            </a:extLst>
          </p:cNvPr>
          <p:cNvSpPr/>
          <p:nvPr/>
        </p:nvSpPr>
        <p:spPr>
          <a:xfrm>
            <a:off x="7740338" y="3597402"/>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A1BB0846-6DA1-609B-08DF-E349E6A91E05}"/>
              </a:ext>
            </a:extLst>
          </p:cNvPr>
          <p:cNvSpPr/>
          <p:nvPr/>
        </p:nvSpPr>
        <p:spPr>
          <a:xfrm>
            <a:off x="7765849" y="3621743"/>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6FB870F-2F53-6381-48FA-3B1F6FF5AF18}"/>
              </a:ext>
            </a:extLst>
          </p:cNvPr>
          <p:cNvSpPr/>
          <p:nvPr/>
        </p:nvSpPr>
        <p:spPr>
          <a:xfrm>
            <a:off x="7770944" y="3643820"/>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FB84D1C-13D4-7E1F-5FB8-3D6828C16CAB}"/>
              </a:ext>
            </a:extLst>
          </p:cNvPr>
          <p:cNvSpPr/>
          <p:nvPr/>
        </p:nvSpPr>
        <p:spPr>
          <a:xfrm>
            <a:off x="7853401" y="3609629"/>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8B7318E2-0253-6C05-67DC-2B0D129F46DE}"/>
              </a:ext>
            </a:extLst>
          </p:cNvPr>
          <p:cNvSpPr/>
          <p:nvPr/>
        </p:nvSpPr>
        <p:spPr>
          <a:xfrm>
            <a:off x="7694789" y="3626611"/>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5CF0284F-3533-BA91-BCF5-A25465FA6AEB}"/>
              </a:ext>
            </a:extLst>
          </p:cNvPr>
          <p:cNvSpPr/>
          <p:nvPr/>
        </p:nvSpPr>
        <p:spPr>
          <a:xfrm>
            <a:off x="7857703" y="3396561"/>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10FA8925-4DB2-2ED5-68F2-6CE170A010EE}"/>
              </a:ext>
            </a:extLst>
          </p:cNvPr>
          <p:cNvSpPr/>
          <p:nvPr/>
        </p:nvSpPr>
        <p:spPr>
          <a:xfrm>
            <a:off x="7653315" y="3125943"/>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4AD6D530-25C8-6526-C38C-A35A46C46E0E}"/>
              </a:ext>
            </a:extLst>
          </p:cNvPr>
          <p:cNvSpPr/>
          <p:nvPr/>
        </p:nvSpPr>
        <p:spPr>
          <a:xfrm>
            <a:off x="7694260" y="2971180"/>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5A09014-31B2-ADA7-45A7-296B7F1FEB81}"/>
              </a:ext>
            </a:extLst>
          </p:cNvPr>
          <p:cNvSpPr/>
          <p:nvPr/>
        </p:nvSpPr>
        <p:spPr>
          <a:xfrm>
            <a:off x="7812946" y="3855454"/>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8E70A745-861A-6AD6-DB75-27F6A5AB1CAA}"/>
              </a:ext>
            </a:extLst>
          </p:cNvPr>
          <p:cNvSpPr/>
          <p:nvPr/>
        </p:nvSpPr>
        <p:spPr>
          <a:xfrm>
            <a:off x="7709469" y="3758694"/>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DBD1EC0A-F326-4812-CD32-15A459751E23}"/>
              </a:ext>
            </a:extLst>
          </p:cNvPr>
          <p:cNvSpPr/>
          <p:nvPr/>
        </p:nvSpPr>
        <p:spPr>
          <a:xfrm>
            <a:off x="7742754" y="3765411"/>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3FB93F7-B6B2-A1E5-A3E4-16270E81355A}"/>
              </a:ext>
            </a:extLst>
          </p:cNvPr>
          <p:cNvSpPr/>
          <p:nvPr/>
        </p:nvSpPr>
        <p:spPr>
          <a:xfrm>
            <a:off x="7511005" y="3537889"/>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1EED370F-5DE0-6306-0F50-1B8775D02A77}"/>
              </a:ext>
            </a:extLst>
          </p:cNvPr>
          <p:cNvSpPr/>
          <p:nvPr/>
        </p:nvSpPr>
        <p:spPr>
          <a:xfrm>
            <a:off x="7617350" y="3565815"/>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86C3D59-2617-76C2-5DF9-FB114A81B735}"/>
              </a:ext>
            </a:extLst>
          </p:cNvPr>
          <p:cNvSpPr/>
          <p:nvPr/>
        </p:nvSpPr>
        <p:spPr>
          <a:xfrm>
            <a:off x="7989899" y="3542342"/>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E12AC6C2-CF3F-17AC-DC2E-CB448F58EB47}"/>
              </a:ext>
            </a:extLst>
          </p:cNvPr>
          <p:cNvSpPr/>
          <p:nvPr/>
        </p:nvSpPr>
        <p:spPr>
          <a:xfrm>
            <a:off x="8030166" y="3474112"/>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9A61A251-8B36-77C8-BEF8-972EAED4CB47}"/>
              </a:ext>
            </a:extLst>
          </p:cNvPr>
          <p:cNvGrpSpPr/>
          <p:nvPr/>
        </p:nvGrpSpPr>
        <p:grpSpPr>
          <a:xfrm>
            <a:off x="7181812" y="2156178"/>
            <a:ext cx="1236591" cy="796212"/>
            <a:chOff x="6953214" y="1887823"/>
            <a:chExt cx="1236591" cy="796212"/>
          </a:xfrm>
        </p:grpSpPr>
        <p:sp>
          <p:nvSpPr>
            <p:cNvPr id="39" name="Google Shape;2348;p42">
              <a:extLst>
                <a:ext uri="{FF2B5EF4-FFF2-40B4-BE49-F238E27FC236}">
                  <a16:creationId xmlns:a16="http://schemas.microsoft.com/office/drawing/2014/main" id="{9A8A78CE-801D-6D8E-5FC6-0231C19B6401}"/>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D879269F-2ED3-20E4-E708-0AF0211CA5C8}"/>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extLst>
      <p:ext uri="{BB962C8B-B14F-4D97-AF65-F5344CB8AC3E}">
        <p14:creationId xmlns:p14="http://schemas.microsoft.com/office/powerpoint/2010/main" val="225543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397565" y="397650"/>
            <a:ext cx="8368748"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chemeClr val="dk1"/>
                </a:solidFill>
                <a:latin typeface="+mn-lt"/>
              </a:rPr>
              <a:t>NHIỆM VỤ : ĐẾN PHÒNG TRUYỀN THỐNG NHÀ TRƯỜNG </a:t>
            </a:r>
            <a:br>
              <a:rPr lang="es" sz="2000" dirty="0">
                <a:solidFill>
                  <a:schemeClr val="dk1"/>
                </a:solidFill>
                <a:latin typeface="+mn-lt"/>
              </a:rPr>
            </a:br>
            <a:r>
              <a:rPr lang="es" sz="2000" dirty="0">
                <a:solidFill>
                  <a:schemeClr val="dk1"/>
                </a:solidFill>
                <a:latin typeface="+mn-lt"/>
              </a:rPr>
              <a:t>ĐỂ TÌM HIỂU THÔNG TIN NHÀ TRƯỜNG</a:t>
            </a:r>
            <a:endParaRPr sz="2000"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371790" y="876519"/>
            <a:ext cx="3828422" cy="3211135"/>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Một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số</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Lịch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sử</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Thành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dạy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văn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nghệ</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thao</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nguyện</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xã</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hội</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4582049" y="744125"/>
            <a:ext cx="4144944" cy="4116320"/>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Cách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giữ</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gìn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phát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huy</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nội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định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của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gia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Đội</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Tuyên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đẹp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về</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tập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rèn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luyện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góp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phần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làm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cho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mình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ngày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càng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nổi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bật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hơn</a:t>
            </a:r>
            <a:r>
              <a:rPr lang="en-US" sz="2000" i="1" dirty="0">
                <a:latin typeface="+mn-lt"/>
                <a:ea typeface="Calibri" panose="020F0502020204030204" pitchFamily="34" charset="0"/>
                <a:cs typeface="Times New Roman" panose="02020603050405020304" pitchFamily="18" charset="0"/>
              </a:rPr>
              <a:t>.</a:t>
            </a:r>
            <a:endParaRPr lang="en-US" sz="2000" dirty="0">
              <a:latin typeface="+mn-lt"/>
            </a:endParaRPr>
          </a:p>
        </p:txBody>
      </p:sp>
      <p:sp>
        <p:nvSpPr>
          <p:cNvPr id="7" name="Rectangle 6"/>
          <p:cNvSpPr/>
          <p:nvPr/>
        </p:nvSpPr>
        <p:spPr>
          <a:xfrm>
            <a:off x="371790" y="393710"/>
            <a:ext cx="4924746" cy="490199"/>
          </a:xfrm>
          <a:prstGeom prst="rect">
            <a:avLst/>
          </a:prstGeom>
        </p:spPr>
        <p:txBody>
          <a:bodyPr wrap="none">
            <a:spAutoFit/>
          </a:bodyPr>
          <a:lstStyle/>
          <a:p>
            <a:pPr algn="just">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1.Tìm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truyền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2" y="1360816"/>
            <a:ext cx="5118600" cy="2209749"/>
          </a:xfrm>
          <a:prstGeom prst="rect">
            <a:avLst/>
          </a:prstGeom>
        </p:spPr>
        <p:txBody>
          <a:bodyPr spcFirstLastPara="1" wrap="square" lIns="91425" tIns="91425" rIns="91425" bIns="91425" anchor="t" anchorCtr="0">
            <a:noAutofit/>
          </a:bodyPr>
          <a:lstStyle/>
          <a:p>
            <a:pPr eaLnBrk="1" hangingPunct="1">
              <a:defRPr/>
            </a:pP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PHÁT TRIỂN MỐI </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QUAN HỆ HỢP TÁC VỚI THẦY CÔ VÀ CÁC BẠN</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r>
              <a:rPr lang="es" sz="2400" b="1" dirty="0">
                <a:solidFill>
                  <a:srgbClr val="002060"/>
                </a:solidFill>
                <a:effectLst>
                  <a:outerShdw blurRad="38100" dist="38100" dir="2700000" algn="tl">
                    <a:srgbClr val="000000">
                      <a:alpha val="43137"/>
                    </a:srgbClr>
                  </a:outerShdw>
                </a:effectLst>
                <a:latin typeface="+mn-lt"/>
              </a:rPr>
              <a:t>(2 tiết)</a:t>
            </a:r>
            <a:endParaRPr lang="zh-CN" altLang="en-US" sz="24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01</a:t>
            </a:r>
            <a:endParaRPr sz="2800" dirty="0">
              <a:solidFill>
                <a:srgbClr val="002060"/>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30</a:t>
            </a:fld>
            <a:endParaRPr lang="es">
              <a:solidFill>
                <a:schemeClr val="lt1"/>
              </a:solidFill>
            </a:endParaRPr>
          </a:p>
        </p:txBody>
      </p:sp>
      <p:sp>
        <p:nvSpPr>
          <p:cNvPr id="5" name="Google Shape;573;p26"/>
          <p:cNvSpPr txBox="1">
            <a:spLocks noGrp="1"/>
          </p:cNvSpPr>
          <p:nvPr>
            <p:ph type="subTitle" idx="1"/>
          </p:nvPr>
        </p:nvSpPr>
        <p:spPr>
          <a:xfrm>
            <a:off x="2362953" y="2873151"/>
            <a:ext cx="4354717" cy="13143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THIẾT KẾ VÀ TRÌNH BÀY SẢN PHẨM GIỚI THIỆU VỀ TRUYỀN THỐNG CỦA NHÀ TRƯỜNG)</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789450"/>
            <a:ext cx="8374455"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THIẾT KẾ VÀ TRÌNH BÀY SẢN PHẨM PHẦN GIỚI THIỆU VỀ TRUYỀN THỐNG TRƯỜNG EM</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175756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838500" y="397650"/>
            <a:ext cx="7631776"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dk1"/>
                </a:solidFill>
                <a:latin typeface="+mn-lt"/>
              </a:rPr>
              <a:t>NHIỆM VỤ  : THUYẾT TRÌNH</a:t>
            </a:r>
            <a:endParaRPr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702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86860" y="427293"/>
            <a:ext cx="8355205" cy="941796"/>
          </a:xfrm>
          <a:prstGeom prst="rect">
            <a:avLst/>
          </a:prstGeom>
        </p:spPr>
        <p:txBody>
          <a:bodyPr wrap="square">
            <a:spAutoFit/>
          </a:bodyPr>
          <a:lstStyle/>
          <a:p>
            <a:pPr>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68215" y="1221113"/>
            <a:ext cx="3230545" cy="3691267"/>
          </a:xfrm>
          <a:prstGeom prst="rect">
            <a:avLst/>
          </a:prstGeom>
        </p:spPr>
        <p:txBody>
          <a:bodyPr wrap="square">
            <a:spAutoFit/>
          </a:bodyPr>
          <a:lstStyle/>
          <a:p>
            <a:pPr>
              <a:lnSpc>
                <a:spcPct val="115000"/>
              </a:lnSpc>
              <a:spcAft>
                <a:spcPts val="1000"/>
              </a:spcAft>
            </a:pPr>
            <a:r>
              <a:rPr lang="en-US" sz="2400" i="1" u="sng" dirty="0" err="1">
                <a:latin typeface="+mn-lt"/>
                <a:ea typeface="Calibri" panose="020F0502020204030204" pitchFamily="34" charset="0"/>
                <a:cs typeface="Times New Roman" panose="02020603050405020304" pitchFamily="18" charset="0"/>
              </a:rPr>
              <a:t>Gợi</a:t>
            </a:r>
            <a:r>
              <a:rPr lang="en-US" sz="2400" i="1" u="sng" dirty="0">
                <a:latin typeface="+mn-lt"/>
                <a:ea typeface="Calibri" panose="020F0502020204030204" pitchFamily="34" charset="0"/>
                <a:cs typeface="Times New Roman" panose="02020603050405020304" pitchFamily="18" charset="0"/>
              </a:rPr>
              <a:t> ý </a:t>
            </a:r>
            <a:r>
              <a:rPr lang="en-US" sz="2400" i="1" u="sng" dirty="0" err="1">
                <a:latin typeface="+mn-lt"/>
                <a:ea typeface="Calibri" panose="020F0502020204030204" pitchFamily="34" charset="0"/>
                <a:cs typeface="Times New Roman" panose="02020603050405020304" pitchFamily="18" charset="0"/>
              </a:rPr>
              <a:t>sản</a:t>
            </a:r>
            <a:r>
              <a:rPr lang="en-US" sz="2400" i="1" u="sng" dirty="0">
                <a:latin typeface="+mn-lt"/>
                <a:ea typeface="Calibri" panose="020F0502020204030204" pitchFamily="34" charset="0"/>
                <a:cs typeface="Times New Roman" panose="02020603050405020304" pitchFamily="18" charset="0"/>
              </a:rPr>
              <a:t> </a:t>
            </a:r>
            <a:r>
              <a:rPr lang="en-US" sz="2400" i="1" u="sng" dirty="0" err="1">
                <a:latin typeface="+mn-lt"/>
                <a:ea typeface="Calibri" panose="020F0502020204030204" pitchFamily="34" charset="0"/>
                <a:cs typeface="Times New Roman" panose="02020603050405020304" pitchFamily="18" charset="0"/>
              </a:rPr>
              <a:t>phẩm</a:t>
            </a:r>
            <a:r>
              <a:rPr lang="en-US" sz="2400" dirty="0">
                <a:latin typeface="+mn-l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400" i="1" dirty="0">
                <a:latin typeface="+mn-lt"/>
                <a:ea typeface="Calibri" panose="020F0502020204030204" pitchFamily="34" charset="0"/>
                <a:cs typeface="Times New Roman" panose="02020603050405020304" pitchFamily="18" charset="0"/>
              </a:rPr>
              <a:t>Video clip</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Tập</a:t>
            </a:r>
            <a:r>
              <a:rPr lang="en-US" sz="2400" i="1" dirty="0">
                <a:latin typeface="+mn-lt"/>
                <a:ea typeface="Calibri" panose="020F0502020204030204" pitchFamily="34" charset="0"/>
                <a:cs typeface="Times New Roman" panose="02020603050405020304" pitchFamily="18" charset="0"/>
              </a:rPr>
              <a:t> san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Áp</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phích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thơ</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văn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Tranh</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ảnh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Tiểu</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phẩm</a:t>
            </a:r>
            <a:endParaRPr lang="en-US" sz="2400" dirty="0">
              <a:latin typeface="+mn-lt"/>
              <a:ea typeface="Calibri" panose="020F0502020204030204" pitchFamily="34" charset="0"/>
              <a:cs typeface="Times New Roman" panose="02020603050405020304" pitchFamily="18" charset="0"/>
            </a:endParaRPr>
          </a:p>
          <a:p>
            <a:r>
              <a:rPr lang="en-US" sz="2400" i="1" dirty="0" err="1">
                <a:latin typeface="+mn-lt"/>
                <a:ea typeface="Calibri" panose="020F0502020204030204" pitchFamily="34" charset="0"/>
              </a:rPr>
              <a:t>Mô</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hình</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ngôi</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trường</a:t>
            </a:r>
            <a:r>
              <a:rPr lang="en-US" sz="2400" i="1" dirty="0">
                <a:latin typeface="+mn-lt"/>
                <a:ea typeface="Calibri" panose="020F0502020204030204" pitchFamily="34" charset="0"/>
              </a:rPr>
              <a:t>…</a:t>
            </a:r>
            <a:endParaRPr lang="en-US" sz="2400" dirty="0">
              <a:latin typeface="+mn-lt"/>
            </a:endParaRPr>
          </a:p>
        </p:txBody>
      </p:sp>
      <p:pic>
        <p:nvPicPr>
          <p:cNvPr id="6" name="Picture 5"/>
          <p:cNvPicPr>
            <a:picLocks noChangeAspect="1"/>
          </p:cNvPicPr>
          <p:nvPr/>
        </p:nvPicPr>
        <p:blipFill>
          <a:blip r:embed="rId3"/>
          <a:stretch>
            <a:fillRect/>
          </a:stretch>
        </p:blipFill>
        <p:spPr>
          <a:xfrm>
            <a:off x="3662742" y="1107047"/>
            <a:ext cx="4857782" cy="3363330"/>
          </a:xfrm>
          <a:prstGeom prst="rect">
            <a:avLst/>
          </a:prstGeom>
        </p:spPr>
      </p:pic>
    </p:spTree>
    <p:extLst>
      <p:ext uri="{BB962C8B-B14F-4D97-AF65-F5344CB8AC3E}">
        <p14:creationId xmlns:p14="http://schemas.microsoft.com/office/powerpoint/2010/main" val="55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426473" y="2635026"/>
            <a:ext cx="2440499" cy="1320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BÁO TƯỜNG</a:t>
            </a:r>
          </a:p>
          <a:p>
            <a:pPr marL="0" lvl="0" indent="0" algn="ctr" rtl="0">
              <a:spcBef>
                <a:spcPts val="0"/>
              </a:spcBef>
              <a:spcAft>
                <a:spcPts val="0"/>
              </a:spcAft>
              <a:buNone/>
            </a:pPr>
            <a:endParaRPr lang="es" sz="1800">
              <a:latin typeface="+mn-lt"/>
            </a:endParaRPr>
          </a:p>
          <a:p>
            <a:pPr marL="0" lvl="0" indent="0" algn="ctr" rtl="0">
              <a:spcBef>
                <a:spcPts val="0"/>
              </a:spcBef>
              <a:spcAft>
                <a:spcPts val="0"/>
              </a:spcAft>
              <a:buNone/>
            </a:pPr>
            <a:r>
              <a:rPr lang="es" sz="1800">
                <a:latin typeface="+mn-lt"/>
              </a:rPr>
              <a:t>Em hãy thiết kế báo tường để giới thiệu về truyền thống trường em và trình bày sản phẩm vào tiết sau.</a:t>
            </a:r>
            <a:endParaRPr sz="1800">
              <a:latin typeface="+mn-lt"/>
            </a:endParaRPr>
          </a:p>
        </p:txBody>
      </p:sp>
      <p:sp>
        <p:nvSpPr>
          <p:cNvPr id="580" name="Google Shape;580;p27"/>
          <p:cNvSpPr txBox="1">
            <a:spLocks noGrp="1"/>
          </p:cNvSpPr>
          <p:nvPr>
            <p:ph type="subTitle" idx="3"/>
          </p:nvPr>
        </p:nvSpPr>
        <p:spPr>
          <a:xfrm flipH="1">
            <a:off x="3351748"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a:latin typeface="+mn-lt"/>
              </a:rPr>
              <a:t>TẬP SAN</a:t>
            </a:r>
          </a:p>
          <a:p>
            <a:pPr marL="0" lvl="0" indent="0" algn="ctr" rtl="0">
              <a:spcBef>
                <a:spcPts val="0"/>
              </a:spcBef>
              <a:spcAft>
                <a:spcPts val="0"/>
              </a:spcAft>
              <a:buNone/>
            </a:pPr>
            <a:endParaRPr lang="vi-VN" sz="1800">
              <a:latin typeface="+mn-lt"/>
            </a:endParaRPr>
          </a:p>
          <a:p>
            <a:pPr marL="0" indent="0"/>
            <a:r>
              <a:rPr lang="vi-VN" sz="1800">
                <a:latin typeface="+mn-lt"/>
              </a:rPr>
              <a:t>Em hãy thiết kế tập san để giới thiệu về truyền thống trường em và trình bày sản phẩm vào tiết sau.</a:t>
            </a:r>
          </a:p>
        </p:txBody>
      </p:sp>
      <p:sp>
        <p:nvSpPr>
          <p:cNvPr id="581" name="Google Shape;581;p27"/>
          <p:cNvSpPr txBox="1">
            <a:spLocks noGrp="1"/>
          </p:cNvSpPr>
          <p:nvPr>
            <p:ph type="subTitle" idx="5"/>
          </p:nvPr>
        </p:nvSpPr>
        <p:spPr>
          <a:xfrm flipH="1">
            <a:off x="6277023"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VIDEO CLIP</a:t>
            </a:r>
          </a:p>
          <a:p>
            <a:pPr marL="0" lvl="0" indent="0" algn="ctr" rtl="0">
              <a:spcBef>
                <a:spcPts val="0"/>
              </a:spcBef>
              <a:spcAft>
                <a:spcPts val="0"/>
              </a:spcAft>
              <a:buNone/>
            </a:pPr>
            <a:endParaRPr lang="es" sz="1800">
              <a:latin typeface="+mn-lt"/>
            </a:endParaRPr>
          </a:p>
          <a:p>
            <a:pPr marL="0" indent="0"/>
            <a:r>
              <a:rPr lang="vi-VN" sz="1800">
                <a:latin typeface="+mn-lt"/>
              </a:rPr>
              <a:t>Em hãy dựng 1 video clip để giới thiệu về truyền thống trường em và trình bày sản phẩm vào tiết sau.</a:t>
            </a:r>
          </a:p>
          <a:p>
            <a:pPr marL="0" lvl="0" indent="0" algn="ctr" rtl="0">
              <a:spcBef>
                <a:spcPts val="0"/>
              </a:spcBef>
              <a:spcAft>
                <a:spcPts val="0"/>
              </a:spcAft>
              <a:buNone/>
            </a:pPr>
            <a:endParaRPr sz="1800">
              <a:latin typeface="+mn-lt"/>
            </a:endParaRPr>
          </a:p>
        </p:txBody>
      </p:sp>
      <p:cxnSp>
        <p:nvCxnSpPr>
          <p:cNvPr id="582" name="Google Shape;582;p27"/>
          <p:cNvCxnSpPr>
            <a:cxnSpLocks/>
          </p:cNvCxnSpPr>
          <p:nvPr/>
        </p:nvCxnSpPr>
        <p:spPr>
          <a:xfrm rot="-5400000" flipH="1">
            <a:off x="4343242" y="2029439"/>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42647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1</a:t>
            </a:r>
            <a:endParaRPr b="0">
              <a:solidFill>
                <a:schemeClr val="dk1"/>
              </a:solidFill>
            </a:endParaRPr>
          </a:p>
        </p:txBody>
      </p:sp>
      <p:sp>
        <p:nvSpPr>
          <p:cNvPr id="586" name="Google Shape;586;p27"/>
          <p:cNvSpPr txBox="1">
            <a:spLocks noGrp="1"/>
          </p:cNvSpPr>
          <p:nvPr>
            <p:ph type="subTitle" idx="4"/>
          </p:nvPr>
        </p:nvSpPr>
        <p:spPr>
          <a:xfrm flipH="1">
            <a:off x="3351749"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2</a:t>
            </a:r>
            <a:endParaRPr b="0">
              <a:solidFill>
                <a:schemeClr val="dk1"/>
              </a:solidFill>
            </a:endParaRPr>
          </a:p>
        </p:txBody>
      </p:sp>
      <p:sp>
        <p:nvSpPr>
          <p:cNvPr id="587" name="Google Shape;587;p27"/>
          <p:cNvSpPr txBox="1">
            <a:spLocks noGrp="1"/>
          </p:cNvSpPr>
          <p:nvPr>
            <p:ph type="subTitle" idx="6"/>
          </p:nvPr>
        </p:nvSpPr>
        <p:spPr>
          <a:xfrm flipH="1">
            <a:off x="627702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3</a:t>
            </a:r>
            <a:endParaRPr b="0">
              <a:solidFill>
                <a:schemeClr val="dk1"/>
              </a:solidFill>
            </a:endParaRPr>
          </a:p>
        </p:txBody>
      </p:sp>
      <p:sp>
        <p:nvSpPr>
          <p:cNvPr id="588" name="Google Shape;588;p27"/>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dirty="0">
                <a:solidFill>
                  <a:schemeClr val="dk1"/>
                </a:solidFill>
                <a:latin typeface="+mn-lt"/>
              </a:rPr>
              <a:t>NHIỆM VỤ VỀ NHÀ 1</a:t>
            </a:r>
            <a:endParaRPr sz="2800" dirty="0">
              <a:solidFill>
                <a:schemeClr val="dk1"/>
              </a:solidFill>
              <a:latin typeface="+mn-lt"/>
            </a:endParaRPr>
          </a:p>
        </p:txBody>
      </p:sp>
      <p:grpSp>
        <p:nvGrpSpPr>
          <p:cNvPr id="589" name="Google Shape;589;p27"/>
          <p:cNvGrpSpPr/>
          <p:nvPr/>
        </p:nvGrpSpPr>
        <p:grpSpPr>
          <a:xfrm>
            <a:off x="1404430" y="154228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52721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52720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79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34</a:t>
            </a:fld>
            <a:endParaRPr lang="es">
              <a:solidFill>
                <a:schemeClr val="lt1"/>
              </a:solidFill>
            </a:endParaRPr>
          </a:p>
        </p:txBody>
      </p:sp>
      <p:sp>
        <p:nvSpPr>
          <p:cNvPr id="5" name="Google Shape;573;p26"/>
          <p:cNvSpPr txBox="1">
            <a:spLocks noGrp="1"/>
          </p:cNvSpPr>
          <p:nvPr>
            <p:ph type="subTitle" idx="1"/>
          </p:nvPr>
        </p:nvSpPr>
        <p:spPr>
          <a:xfrm>
            <a:off x="2978588" y="2876355"/>
            <a:ext cx="3123447" cy="4675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THỰC HIỆN Ở NHÀ</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1113576"/>
            <a:ext cx="8374455" cy="12589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RÈN LUYỆN BẢN THÂN ĐỂ GÓP PHẦN PHÁT HUY TRUYỀN THỐNG TRƯỜNG</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198746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39356"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755655"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661276"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599634"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564601"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0644"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692864"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605951"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674549"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669955"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810278"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417835"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162267"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045621"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2072358"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2094373"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2083908"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1972173"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000059"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901338"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001332"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1298634"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805559"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661790"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584003"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1651771"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765099"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050276"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996419"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1073440"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076886"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893043"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1092392"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1273811"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1766123"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091691"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133743"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1217401"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707352"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737152"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1604933"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015310"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052130"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104392"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02222"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36681"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92320"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1057934"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097817"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069675"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081672"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677166"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616863"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82660"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78767"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708115"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623181"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690247"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685653"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822913"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1765038"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661283"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1213955"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618206"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765038"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417580"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1167691"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032093"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058256"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079760"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069742"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960240"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987679"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911995"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3478"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508832"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010075"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301059"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56302"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580301"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46730"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778627"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805301"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057870"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005289"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903891"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099157"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276682"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58465"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932545"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926228"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731218"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878496"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929291"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879836"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221995"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301059"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95106"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1276682"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1098455"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1139677"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1221549"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1701034"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1730197"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601040"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002484"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073440"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1202596"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497470"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122640"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166160"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175540"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130935"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183644"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230674"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008291"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051555"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2061063"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016395"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2069104"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116197"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540227"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590448"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347450"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176306"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835423"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934266"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217209"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1206619"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217209"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209874"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996908"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678764"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52218"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93313"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2220020"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2244651"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739449"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956220"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871222"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64789"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468821"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489050"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448274"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63048"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16592"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73002"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888579"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118651" y="1305075"/>
            <a:ext cx="336299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NHIỆM VỤ CÁ NHÂN</a:t>
            </a:r>
            <a:endParaRPr dirty="0">
              <a:solidFill>
                <a:schemeClr val="dk1"/>
              </a:solidFill>
              <a:latin typeface="+mn-lt"/>
            </a:endParaRPr>
          </a:p>
        </p:txBody>
      </p:sp>
      <p:sp>
        <p:nvSpPr>
          <p:cNvPr id="1420" name="Google Shape;1420;p36"/>
          <p:cNvSpPr txBox="1">
            <a:spLocks noGrp="1"/>
          </p:cNvSpPr>
          <p:nvPr>
            <p:ph type="subTitle" idx="2"/>
          </p:nvPr>
        </p:nvSpPr>
        <p:spPr>
          <a:xfrm flipH="1">
            <a:off x="4815839" y="2586840"/>
            <a:ext cx="3968618" cy="1603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Em hãy xây dựng kế hoạch rèn luyện bản thân trong học tập, lao động và các hoạt động để góp phần phát huy truyền thống nhà trường.</a:t>
            </a:r>
            <a:endParaRPr sz="2000" dirty="0">
              <a:latin typeface="+mn-lt"/>
            </a:endParaRPr>
          </a:p>
        </p:txBody>
      </p:sp>
      <p:sp>
        <p:nvSpPr>
          <p:cNvPr id="1421" name="Google Shape;1421;p36"/>
          <p:cNvSpPr txBox="1">
            <a:spLocks noGrp="1"/>
          </p:cNvSpPr>
          <p:nvPr>
            <p:ph type="ctrTitle"/>
          </p:nvPr>
        </p:nvSpPr>
        <p:spPr>
          <a:xfrm>
            <a:off x="2837727" y="362237"/>
            <a:ext cx="3164400" cy="591000"/>
          </a:xfrm>
          <a:prstGeom prst="rect">
            <a:avLst/>
          </a:prstGeom>
        </p:spPr>
        <p:txBody>
          <a:bodyPr spcFirstLastPara="1" wrap="square" lIns="91425" tIns="91425" rIns="91425" bIns="91425" anchor="ctr" anchorCtr="0">
            <a:noAutofit/>
          </a:bodyPr>
          <a:lstStyle/>
          <a:p>
            <a:pPr lvl="0"/>
            <a:r>
              <a:rPr lang="es" dirty="0">
                <a:latin typeface="+mn-lt"/>
              </a:rPr>
              <a:t>NHIỆM VỤ VỀ NHÀ 2</a:t>
            </a:r>
            <a:endParaRPr dirty="0">
              <a:solidFill>
                <a:schemeClr val="dk1"/>
              </a:solidFill>
              <a:latin typeface="+mn-lt"/>
            </a:endParaRPr>
          </a:p>
        </p:txBody>
      </p:sp>
      <p:sp>
        <p:nvSpPr>
          <p:cNvPr id="1424" name="Google Shape;1424;p36"/>
          <p:cNvSpPr/>
          <p:nvPr/>
        </p:nvSpPr>
        <p:spPr>
          <a:xfrm>
            <a:off x="1773717"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45;p38">
            <a:extLst>
              <a:ext uri="{FF2B5EF4-FFF2-40B4-BE49-F238E27FC236}">
                <a16:creationId xmlns:a16="http://schemas.microsoft.com/office/drawing/2014/main" id="{7D61035C-4433-3B98-BF70-06BB66F308F9}"/>
              </a:ext>
            </a:extLst>
          </p:cNvPr>
          <p:cNvGrpSpPr/>
          <p:nvPr/>
        </p:nvGrpSpPr>
        <p:grpSpPr>
          <a:xfrm>
            <a:off x="2344992" y="2567955"/>
            <a:ext cx="2347834" cy="2214530"/>
            <a:chOff x="4291891" y="1277838"/>
            <a:chExt cx="4150302" cy="3506312"/>
          </a:xfrm>
        </p:grpSpPr>
        <p:sp>
          <p:nvSpPr>
            <p:cNvPr id="161" name="Google Shape;1646;p38">
              <a:extLst>
                <a:ext uri="{FF2B5EF4-FFF2-40B4-BE49-F238E27FC236}">
                  <a16:creationId xmlns:a16="http://schemas.microsoft.com/office/drawing/2014/main" id="{94A7D319-B144-7DB6-F387-52AD2983C56C}"/>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7;p38">
              <a:extLst>
                <a:ext uri="{FF2B5EF4-FFF2-40B4-BE49-F238E27FC236}">
                  <a16:creationId xmlns:a16="http://schemas.microsoft.com/office/drawing/2014/main" id="{64BCAE9B-7174-91A8-FF2F-0155E8EA7829}"/>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8;p38">
              <a:extLst>
                <a:ext uri="{FF2B5EF4-FFF2-40B4-BE49-F238E27FC236}">
                  <a16:creationId xmlns:a16="http://schemas.microsoft.com/office/drawing/2014/main" id="{B1E0DBEF-E722-DDA2-13A9-BE18B195352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9;p38">
              <a:extLst>
                <a:ext uri="{FF2B5EF4-FFF2-40B4-BE49-F238E27FC236}">
                  <a16:creationId xmlns:a16="http://schemas.microsoft.com/office/drawing/2014/main" id="{3B84CEF8-7C04-9747-364B-E19C59BD7E2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0;p38">
              <a:extLst>
                <a:ext uri="{FF2B5EF4-FFF2-40B4-BE49-F238E27FC236}">
                  <a16:creationId xmlns:a16="http://schemas.microsoft.com/office/drawing/2014/main" id="{FE38F6BC-7BC8-C4C9-CCA7-E17683EFBF9C}"/>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51;p38">
              <a:extLst>
                <a:ext uri="{FF2B5EF4-FFF2-40B4-BE49-F238E27FC236}">
                  <a16:creationId xmlns:a16="http://schemas.microsoft.com/office/drawing/2014/main" id="{9691F70F-AB1D-6F7C-B49A-671651894573}"/>
                </a:ext>
              </a:extLst>
            </p:cNvPr>
            <p:cNvGrpSpPr/>
            <p:nvPr/>
          </p:nvGrpSpPr>
          <p:grpSpPr>
            <a:xfrm>
              <a:off x="4567724" y="1277838"/>
              <a:ext cx="2130085" cy="3433068"/>
              <a:chOff x="4633351" y="1345102"/>
              <a:chExt cx="2130085" cy="3433068"/>
            </a:xfrm>
          </p:grpSpPr>
          <p:sp>
            <p:nvSpPr>
              <p:cNvPr id="252" name="Google Shape;1652;p38">
                <a:extLst>
                  <a:ext uri="{FF2B5EF4-FFF2-40B4-BE49-F238E27FC236}">
                    <a16:creationId xmlns:a16="http://schemas.microsoft.com/office/drawing/2014/main" id="{F217BBD8-22E2-B119-75B0-4A329519687C}"/>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53;p38">
                <a:extLst>
                  <a:ext uri="{FF2B5EF4-FFF2-40B4-BE49-F238E27FC236}">
                    <a16:creationId xmlns:a16="http://schemas.microsoft.com/office/drawing/2014/main" id="{409BBB95-1360-C545-7F48-E92CF8F75079}"/>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54;p38">
                <a:extLst>
                  <a:ext uri="{FF2B5EF4-FFF2-40B4-BE49-F238E27FC236}">
                    <a16:creationId xmlns:a16="http://schemas.microsoft.com/office/drawing/2014/main" id="{7437D4C6-5D2D-6DBA-9212-FF5AD9F5D85C}"/>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55;p38">
                <a:extLst>
                  <a:ext uri="{FF2B5EF4-FFF2-40B4-BE49-F238E27FC236}">
                    <a16:creationId xmlns:a16="http://schemas.microsoft.com/office/drawing/2014/main" id="{AAB6AEBE-C17B-5E9E-32E7-439433B5E6D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56;p38">
                <a:extLst>
                  <a:ext uri="{FF2B5EF4-FFF2-40B4-BE49-F238E27FC236}">
                    <a16:creationId xmlns:a16="http://schemas.microsoft.com/office/drawing/2014/main" id="{A1104C4B-FCA3-08CF-DEE2-2984529B3DF8}"/>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57;p38">
                <a:extLst>
                  <a:ext uri="{FF2B5EF4-FFF2-40B4-BE49-F238E27FC236}">
                    <a16:creationId xmlns:a16="http://schemas.microsoft.com/office/drawing/2014/main" id="{2A5CE445-5E96-323C-78DD-BD71D3B3FFDD}"/>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58;p38">
                <a:extLst>
                  <a:ext uri="{FF2B5EF4-FFF2-40B4-BE49-F238E27FC236}">
                    <a16:creationId xmlns:a16="http://schemas.microsoft.com/office/drawing/2014/main" id="{F7888C56-1ACC-014B-092C-7057A913AFDB}"/>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59;p38">
                <a:extLst>
                  <a:ext uri="{FF2B5EF4-FFF2-40B4-BE49-F238E27FC236}">
                    <a16:creationId xmlns:a16="http://schemas.microsoft.com/office/drawing/2014/main" id="{D8DA79CF-5263-9EDF-41EF-DAF7BCCFD9C7}"/>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60;p38">
                <a:extLst>
                  <a:ext uri="{FF2B5EF4-FFF2-40B4-BE49-F238E27FC236}">
                    <a16:creationId xmlns:a16="http://schemas.microsoft.com/office/drawing/2014/main" id="{8559C97B-39CB-0D69-97C1-64F2C2535F9E}"/>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61;p38">
                <a:extLst>
                  <a:ext uri="{FF2B5EF4-FFF2-40B4-BE49-F238E27FC236}">
                    <a16:creationId xmlns:a16="http://schemas.microsoft.com/office/drawing/2014/main" id="{E694E510-2804-A4D7-05E5-197BC1055FE9}"/>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62;p38">
                <a:extLst>
                  <a:ext uri="{FF2B5EF4-FFF2-40B4-BE49-F238E27FC236}">
                    <a16:creationId xmlns:a16="http://schemas.microsoft.com/office/drawing/2014/main" id="{A6283C95-A34D-27E4-5A21-36486847042B}"/>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63;p38">
                <a:extLst>
                  <a:ext uri="{FF2B5EF4-FFF2-40B4-BE49-F238E27FC236}">
                    <a16:creationId xmlns:a16="http://schemas.microsoft.com/office/drawing/2014/main" id="{57734672-C719-E144-7C99-A729A96726DE}"/>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64;p38">
                <a:extLst>
                  <a:ext uri="{FF2B5EF4-FFF2-40B4-BE49-F238E27FC236}">
                    <a16:creationId xmlns:a16="http://schemas.microsoft.com/office/drawing/2014/main" id="{0E5B4606-0FB2-531D-642C-BBFE0BFB2728}"/>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65;p38">
                <a:extLst>
                  <a:ext uri="{FF2B5EF4-FFF2-40B4-BE49-F238E27FC236}">
                    <a16:creationId xmlns:a16="http://schemas.microsoft.com/office/drawing/2014/main" id="{943CD9E9-884E-BADE-F74F-8901B99831D9}"/>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66;p38">
                <a:extLst>
                  <a:ext uri="{FF2B5EF4-FFF2-40B4-BE49-F238E27FC236}">
                    <a16:creationId xmlns:a16="http://schemas.microsoft.com/office/drawing/2014/main" id="{785A9415-05DF-EC35-8C80-8903BD306800}"/>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67;p38">
                <a:extLst>
                  <a:ext uri="{FF2B5EF4-FFF2-40B4-BE49-F238E27FC236}">
                    <a16:creationId xmlns:a16="http://schemas.microsoft.com/office/drawing/2014/main" id="{2C34EF83-FF9D-D3FB-02C1-8F0ACCD59E9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68;p38">
                <a:extLst>
                  <a:ext uri="{FF2B5EF4-FFF2-40B4-BE49-F238E27FC236}">
                    <a16:creationId xmlns:a16="http://schemas.microsoft.com/office/drawing/2014/main" id="{5AAE054A-392F-88A1-FFC5-858A733A94D2}"/>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69;p38">
                <a:extLst>
                  <a:ext uri="{FF2B5EF4-FFF2-40B4-BE49-F238E27FC236}">
                    <a16:creationId xmlns:a16="http://schemas.microsoft.com/office/drawing/2014/main" id="{E3F7122E-9EE5-893C-D6F8-D7A8E4CCA93B}"/>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70;p38">
                <a:extLst>
                  <a:ext uri="{FF2B5EF4-FFF2-40B4-BE49-F238E27FC236}">
                    <a16:creationId xmlns:a16="http://schemas.microsoft.com/office/drawing/2014/main" id="{D38BD530-A9E6-83E6-FD6D-E9A4D6038F62}"/>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71;p38">
                <a:extLst>
                  <a:ext uri="{FF2B5EF4-FFF2-40B4-BE49-F238E27FC236}">
                    <a16:creationId xmlns:a16="http://schemas.microsoft.com/office/drawing/2014/main" id="{F9EF93AF-6055-18E6-D059-E4C4C1EE0BCF}"/>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72;p38">
                <a:extLst>
                  <a:ext uri="{FF2B5EF4-FFF2-40B4-BE49-F238E27FC236}">
                    <a16:creationId xmlns:a16="http://schemas.microsoft.com/office/drawing/2014/main" id="{677DAE7F-E0A9-EB45-B1BE-F305A5727D55}"/>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73;p38">
                <a:extLst>
                  <a:ext uri="{FF2B5EF4-FFF2-40B4-BE49-F238E27FC236}">
                    <a16:creationId xmlns:a16="http://schemas.microsoft.com/office/drawing/2014/main" id="{A1A37A34-AB6F-D12C-E449-84CFA5ECC0D7}"/>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74;p38">
                <a:extLst>
                  <a:ext uri="{FF2B5EF4-FFF2-40B4-BE49-F238E27FC236}">
                    <a16:creationId xmlns:a16="http://schemas.microsoft.com/office/drawing/2014/main" id="{91D52C4F-AFEE-154F-E201-548D7FE34B0E}"/>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75;p38">
                <a:extLst>
                  <a:ext uri="{FF2B5EF4-FFF2-40B4-BE49-F238E27FC236}">
                    <a16:creationId xmlns:a16="http://schemas.microsoft.com/office/drawing/2014/main" id="{A6C7F619-6908-C3FA-0983-89DFCE6864C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76;p38">
                <a:extLst>
                  <a:ext uri="{FF2B5EF4-FFF2-40B4-BE49-F238E27FC236}">
                    <a16:creationId xmlns:a16="http://schemas.microsoft.com/office/drawing/2014/main" id="{8EF18943-CA63-AAA2-BE13-E16FB90A6B2D}"/>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7;p38">
              <a:extLst>
                <a:ext uri="{FF2B5EF4-FFF2-40B4-BE49-F238E27FC236}">
                  <a16:creationId xmlns:a16="http://schemas.microsoft.com/office/drawing/2014/main" id="{1002F512-BC4E-8C1A-1317-42C85B98363B}"/>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78;p38">
              <a:extLst>
                <a:ext uri="{FF2B5EF4-FFF2-40B4-BE49-F238E27FC236}">
                  <a16:creationId xmlns:a16="http://schemas.microsoft.com/office/drawing/2014/main" id="{B3C2BB2F-6621-DD01-59B3-54284DFB34DE}"/>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9;p38">
              <a:extLst>
                <a:ext uri="{FF2B5EF4-FFF2-40B4-BE49-F238E27FC236}">
                  <a16:creationId xmlns:a16="http://schemas.microsoft.com/office/drawing/2014/main" id="{19B41DED-3476-289E-D1D7-E63BAC5C3F0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0;p38">
              <a:extLst>
                <a:ext uri="{FF2B5EF4-FFF2-40B4-BE49-F238E27FC236}">
                  <a16:creationId xmlns:a16="http://schemas.microsoft.com/office/drawing/2014/main" id="{3A6C82BA-7BCC-6FB5-E821-DFF93A4EB619}"/>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681;p38">
              <a:extLst>
                <a:ext uri="{FF2B5EF4-FFF2-40B4-BE49-F238E27FC236}">
                  <a16:creationId xmlns:a16="http://schemas.microsoft.com/office/drawing/2014/main" id="{0E0AC397-23DD-0DC2-F3DA-AB126889D786}"/>
                </a:ext>
              </a:extLst>
            </p:cNvPr>
            <p:cNvGrpSpPr/>
            <p:nvPr/>
          </p:nvGrpSpPr>
          <p:grpSpPr>
            <a:xfrm>
              <a:off x="6108638" y="1591541"/>
              <a:ext cx="2333555" cy="3119355"/>
              <a:chOff x="6283248" y="1922125"/>
              <a:chExt cx="2158900" cy="2886154"/>
            </a:xfrm>
          </p:grpSpPr>
          <p:sp>
            <p:nvSpPr>
              <p:cNvPr id="174" name="Google Shape;1682;p38">
                <a:extLst>
                  <a:ext uri="{FF2B5EF4-FFF2-40B4-BE49-F238E27FC236}">
                    <a16:creationId xmlns:a16="http://schemas.microsoft.com/office/drawing/2014/main" id="{9B4E1BF6-A620-E191-5861-237D8F9B3AE1}"/>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683;p38">
                <a:extLst>
                  <a:ext uri="{FF2B5EF4-FFF2-40B4-BE49-F238E27FC236}">
                    <a16:creationId xmlns:a16="http://schemas.microsoft.com/office/drawing/2014/main" id="{2F187831-3F66-0220-232B-0BE9930C7FD4}"/>
                  </a:ext>
                </a:extLst>
              </p:cNvPr>
              <p:cNvGrpSpPr/>
              <p:nvPr/>
            </p:nvGrpSpPr>
            <p:grpSpPr>
              <a:xfrm>
                <a:off x="6283248" y="2002366"/>
                <a:ext cx="2158900" cy="2805913"/>
                <a:chOff x="6283248" y="2002366"/>
                <a:chExt cx="2158900" cy="2805913"/>
              </a:xfrm>
            </p:grpSpPr>
            <p:grpSp>
              <p:nvGrpSpPr>
                <p:cNvPr id="182" name="Google Shape;1684;p38">
                  <a:extLst>
                    <a:ext uri="{FF2B5EF4-FFF2-40B4-BE49-F238E27FC236}">
                      <a16:creationId xmlns:a16="http://schemas.microsoft.com/office/drawing/2014/main" id="{2506090A-0611-19A9-8E88-19634E88139F}"/>
                    </a:ext>
                  </a:extLst>
                </p:cNvPr>
                <p:cNvGrpSpPr/>
                <p:nvPr/>
              </p:nvGrpSpPr>
              <p:grpSpPr>
                <a:xfrm>
                  <a:off x="6283248" y="2002366"/>
                  <a:ext cx="2158900" cy="2805913"/>
                  <a:chOff x="5921198" y="2000316"/>
                  <a:chExt cx="2158900" cy="2805913"/>
                </a:xfrm>
              </p:grpSpPr>
              <p:sp>
                <p:nvSpPr>
                  <p:cNvPr id="187" name="Google Shape;1685;p38">
                    <a:extLst>
                      <a:ext uri="{FF2B5EF4-FFF2-40B4-BE49-F238E27FC236}">
                        <a16:creationId xmlns:a16="http://schemas.microsoft.com/office/drawing/2014/main" id="{53DFA2DF-F637-67EE-1CCD-51B8404C12B8}"/>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6;p38">
                    <a:extLst>
                      <a:ext uri="{FF2B5EF4-FFF2-40B4-BE49-F238E27FC236}">
                        <a16:creationId xmlns:a16="http://schemas.microsoft.com/office/drawing/2014/main" id="{D2484859-DFC9-AEB0-EFED-86A0B706D9E5}"/>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7;p38">
                    <a:extLst>
                      <a:ext uri="{FF2B5EF4-FFF2-40B4-BE49-F238E27FC236}">
                        <a16:creationId xmlns:a16="http://schemas.microsoft.com/office/drawing/2014/main" id="{B673C9AC-83A9-5786-0649-63500019A91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8;p38">
                    <a:extLst>
                      <a:ext uri="{FF2B5EF4-FFF2-40B4-BE49-F238E27FC236}">
                        <a16:creationId xmlns:a16="http://schemas.microsoft.com/office/drawing/2014/main" id="{CBC030AB-8796-C0A3-969A-8B42FC8CD835}"/>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9;p38">
                    <a:extLst>
                      <a:ext uri="{FF2B5EF4-FFF2-40B4-BE49-F238E27FC236}">
                        <a16:creationId xmlns:a16="http://schemas.microsoft.com/office/drawing/2014/main" id="{4150FCBC-7C51-AB89-A580-CFE26E5B072E}"/>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0;p38">
                    <a:extLst>
                      <a:ext uri="{FF2B5EF4-FFF2-40B4-BE49-F238E27FC236}">
                        <a16:creationId xmlns:a16="http://schemas.microsoft.com/office/drawing/2014/main" id="{A2C8B0DC-3A3E-3A7E-9FCA-7BF9278BFDE5}"/>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1;p38">
                    <a:extLst>
                      <a:ext uri="{FF2B5EF4-FFF2-40B4-BE49-F238E27FC236}">
                        <a16:creationId xmlns:a16="http://schemas.microsoft.com/office/drawing/2014/main" id="{B856F594-BB07-6316-FA2B-AE2A878D8417}"/>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2;p38">
                    <a:extLst>
                      <a:ext uri="{FF2B5EF4-FFF2-40B4-BE49-F238E27FC236}">
                        <a16:creationId xmlns:a16="http://schemas.microsoft.com/office/drawing/2014/main" id="{DFDB7C85-AA2B-8712-1091-2B180E54F029}"/>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3;p38">
                    <a:extLst>
                      <a:ext uri="{FF2B5EF4-FFF2-40B4-BE49-F238E27FC236}">
                        <a16:creationId xmlns:a16="http://schemas.microsoft.com/office/drawing/2014/main" id="{6BC35284-C8A1-731E-10E2-3605F06A9D5D}"/>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p38">
                    <a:extLst>
                      <a:ext uri="{FF2B5EF4-FFF2-40B4-BE49-F238E27FC236}">
                        <a16:creationId xmlns:a16="http://schemas.microsoft.com/office/drawing/2014/main" id="{07E88C01-47F0-C29B-C5BE-00F59156E865}"/>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5;p38">
                    <a:extLst>
                      <a:ext uri="{FF2B5EF4-FFF2-40B4-BE49-F238E27FC236}">
                        <a16:creationId xmlns:a16="http://schemas.microsoft.com/office/drawing/2014/main" id="{FF241F5B-8395-AA17-03BE-DC58AAE3355E}"/>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6;p38">
                    <a:extLst>
                      <a:ext uri="{FF2B5EF4-FFF2-40B4-BE49-F238E27FC236}">
                        <a16:creationId xmlns:a16="http://schemas.microsoft.com/office/drawing/2014/main" id="{7A882C76-DEAA-EFF8-3816-D0C24BE72FC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7;p38">
                    <a:extLst>
                      <a:ext uri="{FF2B5EF4-FFF2-40B4-BE49-F238E27FC236}">
                        <a16:creationId xmlns:a16="http://schemas.microsoft.com/office/drawing/2014/main" id="{4081D4F5-5191-0AF3-406A-3C5C69D8943E}"/>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8;p38">
                    <a:extLst>
                      <a:ext uri="{FF2B5EF4-FFF2-40B4-BE49-F238E27FC236}">
                        <a16:creationId xmlns:a16="http://schemas.microsoft.com/office/drawing/2014/main" id="{C87FEA58-5BF0-BF0E-E3C4-9CCBBBFB08A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9;p38">
                    <a:extLst>
                      <a:ext uri="{FF2B5EF4-FFF2-40B4-BE49-F238E27FC236}">
                        <a16:creationId xmlns:a16="http://schemas.microsoft.com/office/drawing/2014/main" id="{9F20ADD9-E3C2-8A94-CEF2-D546CE49BFB3}"/>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0;p38">
                    <a:extLst>
                      <a:ext uri="{FF2B5EF4-FFF2-40B4-BE49-F238E27FC236}">
                        <a16:creationId xmlns:a16="http://schemas.microsoft.com/office/drawing/2014/main" id="{C5C6BF78-9799-F52A-2AB5-C191E41FAA33}"/>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1;p38">
                    <a:extLst>
                      <a:ext uri="{FF2B5EF4-FFF2-40B4-BE49-F238E27FC236}">
                        <a16:creationId xmlns:a16="http://schemas.microsoft.com/office/drawing/2014/main" id="{481C1EDA-4A38-18DA-BD65-83282B4C6010}"/>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2;p38">
                    <a:extLst>
                      <a:ext uri="{FF2B5EF4-FFF2-40B4-BE49-F238E27FC236}">
                        <a16:creationId xmlns:a16="http://schemas.microsoft.com/office/drawing/2014/main" id="{C012CFEF-E951-C24C-8BB3-5485634A0795}"/>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3;p38">
                    <a:extLst>
                      <a:ext uri="{FF2B5EF4-FFF2-40B4-BE49-F238E27FC236}">
                        <a16:creationId xmlns:a16="http://schemas.microsoft.com/office/drawing/2014/main" id="{A5785422-3094-7E5C-8F92-53B44BBAACF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4;p38">
                    <a:extLst>
                      <a:ext uri="{FF2B5EF4-FFF2-40B4-BE49-F238E27FC236}">
                        <a16:creationId xmlns:a16="http://schemas.microsoft.com/office/drawing/2014/main" id="{39EB2063-E7E1-30FA-BC44-502365395F15}"/>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5;p38">
                    <a:extLst>
                      <a:ext uri="{FF2B5EF4-FFF2-40B4-BE49-F238E27FC236}">
                        <a16:creationId xmlns:a16="http://schemas.microsoft.com/office/drawing/2014/main" id="{BA135FA7-01E3-5CCD-5E48-30F703F0199B}"/>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6;p38">
                    <a:extLst>
                      <a:ext uri="{FF2B5EF4-FFF2-40B4-BE49-F238E27FC236}">
                        <a16:creationId xmlns:a16="http://schemas.microsoft.com/office/drawing/2014/main" id="{BBE396DE-030C-7B11-3C37-4D5DE11508D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7;p38">
                    <a:extLst>
                      <a:ext uri="{FF2B5EF4-FFF2-40B4-BE49-F238E27FC236}">
                        <a16:creationId xmlns:a16="http://schemas.microsoft.com/office/drawing/2014/main" id="{3B6BD343-4583-7C02-3B27-E3A8B8DD651C}"/>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8;p38">
                    <a:extLst>
                      <a:ext uri="{FF2B5EF4-FFF2-40B4-BE49-F238E27FC236}">
                        <a16:creationId xmlns:a16="http://schemas.microsoft.com/office/drawing/2014/main" id="{004568F0-4D68-DA75-E9DB-49ED57D2F77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9;p38">
                    <a:extLst>
                      <a:ext uri="{FF2B5EF4-FFF2-40B4-BE49-F238E27FC236}">
                        <a16:creationId xmlns:a16="http://schemas.microsoft.com/office/drawing/2014/main" id="{3677D140-A608-DBB5-7688-0F1C6743F97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0;p38">
                    <a:extLst>
                      <a:ext uri="{FF2B5EF4-FFF2-40B4-BE49-F238E27FC236}">
                        <a16:creationId xmlns:a16="http://schemas.microsoft.com/office/drawing/2014/main" id="{4697F81C-8AC5-B46E-80D3-CA0F5150A233}"/>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1;p38">
                    <a:extLst>
                      <a:ext uri="{FF2B5EF4-FFF2-40B4-BE49-F238E27FC236}">
                        <a16:creationId xmlns:a16="http://schemas.microsoft.com/office/drawing/2014/main" id="{627CB30F-0E9E-3D29-30D4-4E171B977FA4}"/>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2;p38">
                    <a:extLst>
                      <a:ext uri="{FF2B5EF4-FFF2-40B4-BE49-F238E27FC236}">
                        <a16:creationId xmlns:a16="http://schemas.microsoft.com/office/drawing/2014/main" id="{E425179B-937D-8E74-BB6B-A8D297035A27}"/>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3;p38">
                    <a:extLst>
                      <a:ext uri="{FF2B5EF4-FFF2-40B4-BE49-F238E27FC236}">
                        <a16:creationId xmlns:a16="http://schemas.microsoft.com/office/drawing/2014/main" id="{A29D218F-0A8F-5E50-37C8-F56BACD4DC34}"/>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4;p38">
                    <a:extLst>
                      <a:ext uri="{FF2B5EF4-FFF2-40B4-BE49-F238E27FC236}">
                        <a16:creationId xmlns:a16="http://schemas.microsoft.com/office/drawing/2014/main" id="{3E8E45E9-E591-208A-0076-88A091A5EAAB}"/>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5;p38">
                    <a:extLst>
                      <a:ext uri="{FF2B5EF4-FFF2-40B4-BE49-F238E27FC236}">
                        <a16:creationId xmlns:a16="http://schemas.microsoft.com/office/drawing/2014/main" id="{D9481DC0-356C-D24D-DFD8-DE058FE8D1F9}"/>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6;p38">
                    <a:extLst>
                      <a:ext uri="{FF2B5EF4-FFF2-40B4-BE49-F238E27FC236}">
                        <a16:creationId xmlns:a16="http://schemas.microsoft.com/office/drawing/2014/main" id="{93B7838B-5064-631A-F3F4-8A25A94A88BA}"/>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7;p38">
                    <a:extLst>
                      <a:ext uri="{FF2B5EF4-FFF2-40B4-BE49-F238E27FC236}">
                        <a16:creationId xmlns:a16="http://schemas.microsoft.com/office/drawing/2014/main" id="{B8AC2B75-D935-52C0-A7D7-E7EC8854BA56}"/>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8;p38">
                    <a:extLst>
                      <a:ext uri="{FF2B5EF4-FFF2-40B4-BE49-F238E27FC236}">
                        <a16:creationId xmlns:a16="http://schemas.microsoft.com/office/drawing/2014/main" id="{1636E1E3-2CBE-3615-264D-1FC3FA277593}"/>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9;p38">
                    <a:extLst>
                      <a:ext uri="{FF2B5EF4-FFF2-40B4-BE49-F238E27FC236}">
                        <a16:creationId xmlns:a16="http://schemas.microsoft.com/office/drawing/2014/main" id="{1ABE9A74-A79F-D4AB-0351-09C0EA77F7C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0;p38">
                    <a:extLst>
                      <a:ext uri="{FF2B5EF4-FFF2-40B4-BE49-F238E27FC236}">
                        <a16:creationId xmlns:a16="http://schemas.microsoft.com/office/drawing/2014/main" id="{2697BC05-9273-EF52-9162-403BA9F066DD}"/>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1;p38">
                    <a:extLst>
                      <a:ext uri="{FF2B5EF4-FFF2-40B4-BE49-F238E27FC236}">
                        <a16:creationId xmlns:a16="http://schemas.microsoft.com/office/drawing/2014/main" id="{9DB815C5-AFA6-422F-0751-7EF2450309F3}"/>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2;p38">
                    <a:extLst>
                      <a:ext uri="{FF2B5EF4-FFF2-40B4-BE49-F238E27FC236}">
                        <a16:creationId xmlns:a16="http://schemas.microsoft.com/office/drawing/2014/main" id="{748A36F0-A917-365B-09E8-6783FE30CD3A}"/>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3;p38">
                    <a:extLst>
                      <a:ext uri="{FF2B5EF4-FFF2-40B4-BE49-F238E27FC236}">
                        <a16:creationId xmlns:a16="http://schemas.microsoft.com/office/drawing/2014/main" id="{4540F8F2-10B4-3478-6F21-AA438C4AF79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4;p38">
                    <a:extLst>
                      <a:ext uri="{FF2B5EF4-FFF2-40B4-BE49-F238E27FC236}">
                        <a16:creationId xmlns:a16="http://schemas.microsoft.com/office/drawing/2014/main" id="{E91FBA73-15AC-5FC4-C842-689BD021B0B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5;p38">
                    <a:extLst>
                      <a:ext uri="{FF2B5EF4-FFF2-40B4-BE49-F238E27FC236}">
                        <a16:creationId xmlns:a16="http://schemas.microsoft.com/office/drawing/2014/main" id="{6CEE4DD0-C2CF-8A63-991D-C4911263BEA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6;p38">
                    <a:extLst>
                      <a:ext uri="{FF2B5EF4-FFF2-40B4-BE49-F238E27FC236}">
                        <a16:creationId xmlns:a16="http://schemas.microsoft.com/office/drawing/2014/main" id="{F353E844-8F7D-8215-03DC-A11FB1184CA5}"/>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7;p38">
                    <a:extLst>
                      <a:ext uri="{FF2B5EF4-FFF2-40B4-BE49-F238E27FC236}">
                        <a16:creationId xmlns:a16="http://schemas.microsoft.com/office/drawing/2014/main" id="{78A351CE-E98C-AF8D-0888-417285F45291}"/>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8;p38">
                    <a:extLst>
                      <a:ext uri="{FF2B5EF4-FFF2-40B4-BE49-F238E27FC236}">
                        <a16:creationId xmlns:a16="http://schemas.microsoft.com/office/drawing/2014/main" id="{E3A7826D-B735-06CE-DCF2-D274F19C777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9;p38">
                    <a:extLst>
                      <a:ext uri="{FF2B5EF4-FFF2-40B4-BE49-F238E27FC236}">
                        <a16:creationId xmlns:a16="http://schemas.microsoft.com/office/drawing/2014/main" id="{AEEA49E9-E9A6-89C0-6A2E-AE47D3083068}"/>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0;p38">
                    <a:extLst>
                      <a:ext uri="{FF2B5EF4-FFF2-40B4-BE49-F238E27FC236}">
                        <a16:creationId xmlns:a16="http://schemas.microsoft.com/office/drawing/2014/main" id="{2B30C925-EED2-4039-9727-47B029E65BB9}"/>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1;p38">
                    <a:extLst>
                      <a:ext uri="{FF2B5EF4-FFF2-40B4-BE49-F238E27FC236}">
                        <a16:creationId xmlns:a16="http://schemas.microsoft.com/office/drawing/2014/main" id="{C8F2E91D-DA2F-707C-B3AD-8150B872301B}"/>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2;p38">
                    <a:extLst>
                      <a:ext uri="{FF2B5EF4-FFF2-40B4-BE49-F238E27FC236}">
                        <a16:creationId xmlns:a16="http://schemas.microsoft.com/office/drawing/2014/main" id="{69B94502-4B5B-2631-087A-E4E085721188}"/>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3;p38">
                    <a:extLst>
                      <a:ext uri="{FF2B5EF4-FFF2-40B4-BE49-F238E27FC236}">
                        <a16:creationId xmlns:a16="http://schemas.microsoft.com/office/drawing/2014/main" id="{B9A06B16-FFD6-5B0F-D2FF-2D69FE950EF3}"/>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4;p38">
                    <a:extLst>
                      <a:ext uri="{FF2B5EF4-FFF2-40B4-BE49-F238E27FC236}">
                        <a16:creationId xmlns:a16="http://schemas.microsoft.com/office/drawing/2014/main" id="{1057E755-A8E7-EE83-D969-ACFAD95BB102}"/>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5;p38">
                    <a:extLst>
                      <a:ext uri="{FF2B5EF4-FFF2-40B4-BE49-F238E27FC236}">
                        <a16:creationId xmlns:a16="http://schemas.microsoft.com/office/drawing/2014/main" id="{88F246C8-7AB4-0F76-A64E-22526E385F2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6;p38">
                    <a:extLst>
                      <a:ext uri="{FF2B5EF4-FFF2-40B4-BE49-F238E27FC236}">
                        <a16:creationId xmlns:a16="http://schemas.microsoft.com/office/drawing/2014/main" id="{F4603ED0-DFF6-49EE-BBC5-DDD9BDFB62D4}"/>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7;p38">
                    <a:extLst>
                      <a:ext uri="{FF2B5EF4-FFF2-40B4-BE49-F238E27FC236}">
                        <a16:creationId xmlns:a16="http://schemas.microsoft.com/office/drawing/2014/main" id="{D55EF97E-F02D-11F3-E62F-5F84C51643F6}"/>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8;p38">
                    <a:extLst>
                      <a:ext uri="{FF2B5EF4-FFF2-40B4-BE49-F238E27FC236}">
                        <a16:creationId xmlns:a16="http://schemas.microsoft.com/office/drawing/2014/main" id="{35D769DA-65B0-ACD6-8AB4-8C51410903C6}"/>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9;p38">
                    <a:extLst>
                      <a:ext uri="{FF2B5EF4-FFF2-40B4-BE49-F238E27FC236}">
                        <a16:creationId xmlns:a16="http://schemas.microsoft.com/office/drawing/2014/main" id="{824C875F-9D56-C0D7-A4B1-13B780D77DCA}"/>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0;p38">
                    <a:extLst>
                      <a:ext uri="{FF2B5EF4-FFF2-40B4-BE49-F238E27FC236}">
                        <a16:creationId xmlns:a16="http://schemas.microsoft.com/office/drawing/2014/main" id="{EE7CDDD2-8C49-AF6A-E969-8CFF975DECC8}"/>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1;p38">
                    <a:extLst>
                      <a:ext uri="{FF2B5EF4-FFF2-40B4-BE49-F238E27FC236}">
                        <a16:creationId xmlns:a16="http://schemas.microsoft.com/office/drawing/2014/main" id="{BED337B2-CA6D-7F98-964C-15CF2B5D89D5}"/>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2;p38">
                    <a:extLst>
                      <a:ext uri="{FF2B5EF4-FFF2-40B4-BE49-F238E27FC236}">
                        <a16:creationId xmlns:a16="http://schemas.microsoft.com/office/drawing/2014/main" id="{806DEE05-D2C1-0595-E49E-9857126CC214}"/>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3;p38">
                    <a:extLst>
                      <a:ext uri="{FF2B5EF4-FFF2-40B4-BE49-F238E27FC236}">
                        <a16:creationId xmlns:a16="http://schemas.microsoft.com/office/drawing/2014/main" id="{B3016F08-CE2E-F03E-9E24-EE7F602B2DD6}"/>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4;p38">
                    <a:extLst>
                      <a:ext uri="{FF2B5EF4-FFF2-40B4-BE49-F238E27FC236}">
                        <a16:creationId xmlns:a16="http://schemas.microsoft.com/office/drawing/2014/main" id="{24FEC287-3DDB-7F2C-A660-4A3373B09E0F}"/>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5;p38">
                    <a:extLst>
                      <a:ext uri="{FF2B5EF4-FFF2-40B4-BE49-F238E27FC236}">
                        <a16:creationId xmlns:a16="http://schemas.microsoft.com/office/drawing/2014/main" id="{5B7E2770-B321-F117-F857-757551D13135}"/>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6;p38">
                    <a:extLst>
                      <a:ext uri="{FF2B5EF4-FFF2-40B4-BE49-F238E27FC236}">
                        <a16:creationId xmlns:a16="http://schemas.microsoft.com/office/drawing/2014/main" id="{F034F27E-CDF9-810B-DF1F-5F85228219AE}"/>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7;p38">
                    <a:extLst>
                      <a:ext uri="{FF2B5EF4-FFF2-40B4-BE49-F238E27FC236}">
                        <a16:creationId xmlns:a16="http://schemas.microsoft.com/office/drawing/2014/main" id="{49629AD1-46A3-BF30-D77F-46149FFECFF3}"/>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8;p38">
                    <a:extLst>
                      <a:ext uri="{FF2B5EF4-FFF2-40B4-BE49-F238E27FC236}">
                        <a16:creationId xmlns:a16="http://schemas.microsoft.com/office/drawing/2014/main" id="{C676E104-288A-9384-6509-59E15ED2051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9;p38">
                    <a:extLst>
                      <a:ext uri="{FF2B5EF4-FFF2-40B4-BE49-F238E27FC236}">
                        <a16:creationId xmlns:a16="http://schemas.microsoft.com/office/drawing/2014/main" id="{F67B8D1C-0F0B-F13A-61B3-53E0CE9E822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750;p38">
                  <a:extLst>
                    <a:ext uri="{FF2B5EF4-FFF2-40B4-BE49-F238E27FC236}">
                      <a16:creationId xmlns:a16="http://schemas.microsoft.com/office/drawing/2014/main" id="{81DF7355-8433-3C34-191A-658F007FC2B9}"/>
                    </a:ext>
                  </a:extLst>
                </p:cNvPr>
                <p:cNvGrpSpPr/>
                <p:nvPr/>
              </p:nvGrpSpPr>
              <p:grpSpPr>
                <a:xfrm rot="5400000">
                  <a:off x="7588825" y="3480287"/>
                  <a:ext cx="468295" cy="265172"/>
                  <a:chOff x="4986800" y="2344025"/>
                  <a:chExt cx="741325" cy="419775"/>
                </a:xfrm>
              </p:grpSpPr>
              <p:sp>
                <p:nvSpPr>
                  <p:cNvPr id="184" name="Google Shape;1751;p38">
                    <a:extLst>
                      <a:ext uri="{FF2B5EF4-FFF2-40B4-BE49-F238E27FC236}">
                        <a16:creationId xmlns:a16="http://schemas.microsoft.com/office/drawing/2014/main" id="{BEAECBAF-33E1-896F-C21E-A4C68A40D49C}"/>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2;p38">
                    <a:extLst>
                      <a:ext uri="{FF2B5EF4-FFF2-40B4-BE49-F238E27FC236}">
                        <a16:creationId xmlns:a16="http://schemas.microsoft.com/office/drawing/2014/main" id="{C67A80BC-9464-3183-F79D-AAAFC21B09CE}"/>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3;p38">
                    <a:extLst>
                      <a:ext uri="{FF2B5EF4-FFF2-40B4-BE49-F238E27FC236}">
                        <a16:creationId xmlns:a16="http://schemas.microsoft.com/office/drawing/2014/main" id="{DF4F79AB-A38B-9452-3B20-B26B98545B20}"/>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54;p38">
                <a:extLst>
                  <a:ext uri="{FF2B5EF4-FFF2-40B4-BE49-F238E27FC236}">
                    <a16:creationId xmlns:a16="http://schemas.microsoft.com/office/drawing/2014/main" id="{32159478-CAB6-0FC7-8153-682328CA5351}"/>
                  </a:ext>
                </a:extLst>
              </p:cNvPr>
              <p:cNvGrpSpPr/>
              <p:nvPr/>
            </p:nvGrpSpPr>
            <p:grpSpPr>
              <a:xfrm>
                <a:off x="6940160" y="1922125"/>
                <a:ext cx="790690" cy="731600"/>
                <a:chOff x="6940160" y="1922125"/>
                <a:chExt cx="790690" cy="731600"/>
              </a:xfrm>
            </p:grpSpPr>
            <p:sp>
              <p:nvSpPr>
                <p:cNvPr id="179" name="Google Shape;1755;p38">
                  <a:extLst>
                    <a:ext uri="{FF2B5EF4-FFF2-40B4-BE49-F238E27FC236}">
                      <a16:creationId xmlns:a16="http://schemas.microsoft.com/office/drawing/2014/main" id="{67F4AF38-795E-BE06-FE5C-31C6B62D2255}"/>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6;p38">
                  <a:extLst>
                    <a:ext uri="{FF2B5EF4-FFF2-40B4-BE49-F238E27FC236}">
                      <a16:creationId xmlns:a16="http://schemas.microsoft.com/office/drawing/2014/main" id="{FDBA396D-6F37-60AB-2E15-276BF64B3F1A}"/>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7;p38">
                  <a:extLst>
                    <a:ext uri="{FF2B5EF4-FFF2-40B4-BE49-F238E27FC236}">
                      <a16:creationId xmlns:a16="http://schemas.microsoft.com/office/drawing/2014/main" id="{70E4D828-17A1-B8D3-8A2D-FDB96FA37B46}"/>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58;p38">
                <a:extLst>
                  <a:ext uri="{FF2B5EF4-FFF2-40B4-BE49-F238E27FC236}">
                    <a16:creationId xmlns:a16="http://schemas.microsoft.com/office/drawing/2014/main" id="{1CB993E2-49C4-D1C7-315F-65B5549F246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9;p38">
                <a:extLst>
                  <a:ext uri="{FF2B5EF4-FFF2-40B4-BE49-F238E27FC236}">
                    <a16:creationId xmlns:a16="http://schemas.microsoft.com/office/drawing/2014/main" id="{5D39C839-BCE3-C7A0-BE4C-881AEBAE56B5}"/>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60;p38">
              <a:extLst>
                <a:ext uri="{FF2B5EF4-FFF2-40B4-BE49-F238E27FC236}">
                  <a16:creationId xmlns:a16="http://schemas.microsoft.com/office/drawing/2014/main" id="{BEA7B0A3-C85D-EBA1-71D2-E69CC97107B2}"/>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1;p38">
              <a:extLst>
                <a:ext uri="{FF2B5EF4-FFF2-40B4-BE49-F238E27FC236}">
                  <a16:creationId xmlns:a16="http://schemas.microsoft.com/office/drawing/2014/main" id="{6AA7501E-8930-9250-65F2-0BE0080C43DA}"/>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3379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910" y="442424"/>
            <a:ext cx="4114800" cy="3490186"/>
          </a:xfrm>
          <a:prstGeom prst="rect">
            <a:avLst/>
          </a:prstGeom>
        </p:spPr>
        <p:txBody>
          <a:bodyPr wrap="square">
            <a:spAutoFit/>
          </a:bodyPr>
          <a:lstStyle/>
          <a:p>
            <a:pPr algn="just">
              <a:lnSpc>
                <a:spcPct val="115000"/>
              </a:lnSpc>
              <a:spcAft>
                <a:spcPts val="1000"/>
              </a:spcAft>
            </a:pP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đáng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ta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cố</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gắng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rèn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góp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huy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532" y="442424"/>
            <a:ext cx="4049486" cy="4300398"/>
          </a:xfrm>
          <a:prstGeom prst="rect">
            <a:avLst/>
          </a:prstGeom>
        </p:spPr>
      </p:pic>
    </p:spTree>
    <p:extLst>
      <p:ext uri="{BB962C8B-B14F-4D97-AF65-F5344CB8AC3E}">
        <p14:creationId xmlns:p14="http://schemas.microsoft.com/office/powerpoint/2010/main" val="35337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090;p41"/>
          <p:cNvGrpSpPr/>
          <p:nvPr/>
        </p:nvGrpSpPr>
        <p:grpSpPr>
          <a:xfrm>
            <a:off x="3529463" y="610377"/>
            <a:ext cx="4990652" cy="4159625"/>
            <a:chOff x="3396925" y="144238"/>
            <a:chExt cx="4990652" cy="4159625"/>
          </a:xfrm>
        </p:grpSpPr>
        <p:grpSp>
          <p:nvGrpSpPr>
            <p:cNvPr id="5" name="Google Shape;2091;p41"/>
            <p:cNvGrpSpPr/>
            <p:nvPr/>
          </p:nvGrpSpPr>
          <p:grpSpPr>
            <a:xfrm>
              <a:off x="4912000" y="144238"/>
              <a:ext cx="3475577" cy="4159625"/>
              <a:chOff x="4986875" y="491938"/>
              <a:chExt cx="3475577" cy="4159625"/>
            </a:xfrm>
          </p:grpSpPr>
          <p:sp>
            <p:nvSpPr>
              <p:cNvPr id="9" name="Google Shape;2092;p41"/>
              <p:cNvSpPr/>
              <p:nvPr/>
            </p:nvSpPr>
            <p:spPr>
              <a:xfrm>
                <a:off x="6851677" y="4094797"/>
                <a:ext cx="15603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3;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94;p41"/>
              <p:cNvGrpSpPr/>
              <p:nvPr/>
            </p:nvGrpSpPr>
            <p:grpSpPr>
              <a:xfrm>
                <a:off x="6195912" y="491938"/>
                <a:ext cx="2266540" cy="3776438"/>
                <a:chOff x="5784087" y="540000"/>
                <a:chExt cx="2266540" cy="3776438"/>
              </a:xfrm>
            </p:grpSpPr>
            <p:sp>
              <p:nvSpPr>
                <p:cNvPr id="219" name="Google Shape;2095;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96;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97;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98;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0;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1;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2;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3;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4;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5;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06;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07;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08;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9;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0;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1;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2;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4;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5;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16;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7;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8;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9;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0;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1;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2;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3;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4;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5;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6;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27;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28;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9;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0;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1;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2;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3;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4;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5;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36;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37;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8;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9;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0;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1;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2;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3;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4;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5;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6;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7;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8;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9;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0;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1;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2;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3;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4;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5;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56;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7;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8;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9;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0;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1;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2;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3;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4;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5;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6;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7;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8;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9;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0;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1;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72;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73;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74;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5;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76;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7;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8;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9;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0;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1;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2;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3;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4;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5;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6;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7;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8;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9;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0;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1;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92;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3;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94;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95;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6;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97;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8;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9;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0;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1;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2;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03;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04;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05;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06;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07;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8;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9;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0;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1;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2;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3;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14;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15;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16;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17;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8;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9;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20;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21;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22;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23;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24;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25;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6;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7;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28;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29;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0;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31;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32;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33;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34;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35;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36;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37;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38;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39;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40;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41;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42;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43;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4;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45;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46;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47;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8;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9;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50;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51;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52;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53;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54;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55;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56;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57;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8;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9;p41"/>
              <p:cNvSpPr/>
              <p:nvPr/>
            </p:nvSpPr>
            <p:spPr>
              <a:xfrm rot="-1265394">
                <a:off x="5976045" y="2811271"/>
                <a:ext cx="94211" cy="127639"/>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60;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61;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62;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63;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4;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5;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6;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67;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8;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9;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2270;p41"/>
              <p:cNvGrpSpPr/>
              <p:nvPr/>
            </p:nvGrpSpPr>
            <p:grpSpPr>
              <a:xfrm>
                <a:off x="7158598" y="3155565"/>
                <a:ext cx="856417" cy="1215324"/>
                <a:chOff x="4598640" y="4070171"/>
                <a:chExt cx="483633" cy="686430"/>
              </a:xfrm>
            </p:grpSpPr>
            <p:sp>
              <p:nvSpPr>
                <p:cNvPr id="188" name="Google Shape;2271;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72;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73;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74;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75;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6;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7;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8;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9;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0;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81;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82;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83;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84;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85;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6;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7;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8;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89;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0;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1;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2;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3;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4;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5;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6;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97;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98;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99;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0;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1;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2302;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3;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04;p41"/>
            <p:cNvGrpSpPr/>
            <p:nvPr/>
          </p:nvGrpSpPr>
          <p:grpSpPr>
            <a:xfrm>
              <a:off x="3396925" y="1079700"/>
              <a:ext cx="1484469" cy="1304215"/>
              <a:chOff x="3396925" y="1079700"/>
              <a:chExt cx="1484469" cy="1304215"/>
            </a:xfrm>
          </p:grpSpPr>
          <p:sp>
            <p:nvSpPr>
              <p:cNvPr id="7" name="Google Shape;2305;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6;p41"/>
              <p:cNvSpPr txBox="1"/>
              <p:nvPr/>
            </p:nvSpPr>
            <p:spPr>
              <a:xfrm rot="-378820">
                <a:off x="3530765" y="1395261"/>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Denk One"/>
                    <a:ea typeface="Denk One"/>
                    <a:cs typeface="Denk One"/>
                    <a:sym typeface="Denk One"/>
                  </a:rPr>
                  <a:t>BYE!</a:t>
                </a:r>
                <a:endParaRPr sz="2400" dirty="0">
                  <a:solidFill>
                    <a:schemeClr val="dk1"/>
                  </a:solidFill>
                  <a:latin typeface="Denk One"/>
                  <a:ea typeface="Denk One"/>
                  <a:cs typeface="Denk One"/>
                  <a:sym typeface="Denk One"/>
                </a:endParaRPr>
              </a:p>
            </p:txBody>
          </p:sp>
        </p:grpSp>
      </p:grpSp>
      <p:sp>
        <p:nvSpPr>
          <p:cNvPr id="221" name="Google Shape;2307;p41"/>
          <p:cNvSpPr txBox="1">
            <a:spLocks noGrp="1"/>
          </p:cNvSpPr>
          <p:nvPr>
            <p:ph type="ctrTitle"/>
          </p:nvPr>
        </p:nvSpPr>
        <p:spPr>
          <a:xfrm>
            <a:off x="550174" y="902640"/>
            <a:ext cx="24405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dk1"/>
                </a:solidFill>
              </a:rPr>
              <a:t>THANKS!</a:t>
            </a:r>
            <a:endParaRPr dirty="0">
              <a:solidFill>
                <a:schemeClr val="dk1"/>
              </a:solidFill>
            </a:endParaRPr>
          </a:p>
        </p:txBody>
      </p:sp>
    </p:spTree>
    <p:extLst>
      <p:ext uri="{BB962C8B-B14F-4D97-AF65-F5344CB8AC3E}">
        <p14:creationId xmlns:p14="http://schemas.microsoft.com/office/powerpoint/2010/main" val="324405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316437" y="2843121"/>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GIÚP PHÁT TRIỂN MỐI QUAN HỆ HOÀ ĐỒNG VỚI THẦY CÔ VÀ CÁC BẠN CÙNG TRANG LỨA.</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434566"/>
            <a:ext cx="5669110" cy="2137184"/>
          </a:xfrm>
          <a:prstGeom prst="rect">
            <a:avLst/>
          </a:prstGeom>
        </p:spPr>
        <p:txBody>
          <a:bodyPr spcFirstLastPara="1" wrap="square" lIns="91425" tIns="91425" rIns="91425" bIns="91425" anchor="b" anchorCtr="0">
            <a:noAutofit/>
          </a:bodyPr>
          <a:lstStyle/>
          <a:p>
            <a:pPr lvl="0"/>
            <a:r>
              <a:rPr lang="es" sz="3200" dirty="0">
                <a:solidFill>
                  <a:schemeClr val="dk1"/>
                </a:solidFill>
                <a:latin typeface="+mn-lt"/>
                <a:cs typeface="Gisha" panose="020B0502040204020203" pitchFamily="34" charset="-79"/>
              </a:rPr>
              <a:t>TÌM HIỂU CÁCH PHÁT TRIỂN MQH HOÀ ĐỒNG VỚI THẦY CÔ VÀ CÁC BẠN</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EFFDE601-365E-A0AF-C8A8-654B3A1FB4C4}"/>
              </a:ext>
            </a:extLst>
          </p:cNvPr>
          <p:cNvSpPr/>
          <p:nvPr/>
        </p:nvSpPr>
        <p:spPr>
          <a:xfrm>
            <a:off x="7482645" y="4282376"/>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4267B3A7-0B27-FED7-79B0-B4E5E7CE8D2F}"/>
              </a:ext>
            </a:extLst>
          </p:cNvPr>
          <p:cNvSpPr/>
          <p:nvPr/>
        </p:nvSpPr>
        <p:spPr>
          <a:xfrm>
            <a:off x="7479550" y="3896544"/>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a16="http://schemas.microsoft.com/office/drawing/2014/main"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41C85FE-E6E6-B6EA-1380-111D88D0F974}"/>
              </a:ext>
            </a:extLst>
          </p:cNvPr>
          <p:cNvSpPr/>
          <p:nvPr/>
        </p:nvSpPr>
        <p:spPr>
          <a:xfrm>
            <a:off x="7503816" y="3330476"/>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a16="http://schemas.microsoft.com/office/drawing/2014/main"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dk1"/>
                </a:solidFill>
                <a:latin typeface="+mn-lt"/>
                <a:cs typeface="Calibri" panose="020F0502020204030204" pitchFamily="34" charset="0"/>
              </a:rPr>
              <a:t>CHIA LỚP THÀNH 3 NHÓM</a:t>
            </a:r>
            <a:endParaRPr dirty="0">
              <a:solidFill>
                <a:schemeClr val="dk1"/>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b="1" dirty="0">
                <a:solidFill>
                  <a:schemeClr val="dk1"/>
                </a:solidFill>
                <a:latin typeface="+mn-lt"/>
                <a:cs typeface="Calibri Light" panose="020F0302020204030204" pitchFamily="34" charset="0"/>
              </a:rPr>
              <a:t>NHIỆM VỤ</a:t>
            </a:r>
            <a:endParaRPr sz="3200" b="1" dirty="0">
              <a:solidFill>
                <a:schemeClr val="dk1"/>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400" dirty="0">
                <a:latin typeface="+mn-lt"/>
              </a:rPr>
              <a:t>Mỗi nhóm sẽ được phát một tờ giấy roki (hoặc A0) để thực hiện thảo luận nhóm.</a:t>
            </a:r>
          </a:p>
          <a:p>
            <a:pPr marL="0" lvl="0" indent="0" algn="just" rtl="0">
              <a:spcBef>
                <a:spcPts val="0"/>
              </a:spcBef>
              <a:spcAft>
                <a:spcPts val="0"/>
              </a:spcAft>
              <a:buNone/>
            </a:pPr>
            <a:r>
              <a:rPr lang="es" sz="2400" dirty="0">
                <a:latin typeface="+mn-lt"/>
              </a:rPr>
              <a:t>Nhiệm vụ: Chia sẻ về cách phát triển mối quan hệ giữa thầy cô và các bạn!</a:t>
            </a:r>
            <a:endParaRPr sz="2400" dirty="0">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HĐ NHÓM</a:t>
                </a:r>
                <a:endParaRPr sz="2400" dirty="0">
                  <a:solidFill>
                    <a:schemeClr val="dk1"/>
                  </a:solidFill>
                  <a:latin typeface="+mn-lt"/>
                  <a:ea typeface="Denk One"/>
                  <a:cs typeface="Denk One"/>
                  <a:sym typeface="Denk One"/>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932375" y="2448700"/>
            <a:ext cx="2537975" cy="229315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400" dirty="0">
                <a:latin typeface="+mn-lt"/>
              </a:rPr>
              <a:t>Thảo luận về cách phát triển mối quan hệ giữa thầy cô và các bạn</a:t>
            </a:r>
            <a:endParaRPr sz="2400" dirty="0">
              <a:latin typeface="+mn-lt"/>
            </a:endParaRPr>
          </a:p>
        </p:txBody>
      </p:sp>
      <p:sp>
        <p:nvSpPr>
          <p:cNvPr id="772" name="Google Shape;772;p29"/>
          <p:cNvSpPr txBox="1">
            <a:spLocks noGrp="1"/>
          </p:cNvSpPr>
          <p:nvPr>
            <p:ph type="subTitle" idx="2"/>
          </p:nvPr>
        </p:nvSpPr>
        <p:spPr>
          <a:xfrm>
            <a:off x="5439517" y="1754600"/>
            <a:ext cx="3298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dirty="0">
                <a:solidFill>
                  <a:schemeClr val="dk1"/>
                </a:solidFill>
                <a:latin typeface="+mn-lt"/>
              </a:rPr>
              <a:t>NHIỆM VỤ</a:t>
            </a:r>
            <a:endParaRPr dirty="0">
              <a:solidFill>
                <a:schemeClr val="dk1"/>
              </a:solidFill>
              <a:latin typeface="+mn-lt"/>
            </a:endParaRPr>
          </a:p>
        </p:txBody>
      </p:sp>
      <p:sp>
        <p:nvSpPr>
          <p:cNvPr id="773" name="Google Shape;773;p2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mn-lt"/>
              </a:rPr>
              <a:t>T</a:t>
            </a:r>
            <a:r>
              <a:rPr lang="es">
                <a:latin typeface="+mn-lt"/>
              </a:rPr>
              <a:t>hảo luận</a:t>
            </a:r>
            <a:endParaRPr>
              <a:solidFill>
                <a:schemeClr val="dk1"/>
              </a:solidFill>
              <a:latin typeface="+mn-lt"/>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chemeClr val="dk1"/>
                </a:solidFill>
                <a:latin typeface="+mn-lt"/>
                <a:ea typeface="Denk One"/>
                <a:cs typeface="Denk One"/>
                <a:sym typeface="Denk One"/>
              </a:rPr>
              <a:t>HĐ CÁ NHÂN</a:t>
            </a:r>
            <a:endParaRPr sz="180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chemeClr val="dk1"/>
                </a:solidFill>
                <a:latin typeface="+mn-lt"/>
                <a:ea typeface="Denk One"/>
                <a:cs typeface="Denk One"/>
                <a:sym typeface="Denk One"/>
              </a:rPr>
              <a:t>HĐ NHÓM</a:t>
            </a:r>
            <a:endParaRPr sz="1800" dirty="0">
              <a:solidFill>
                <a:schemeClr val="dk1"/>
              </a:solidFill>
              <a:latin typeface="+mn-lt"/>
              <a:ea typeface="Denk One"/>
              <a:cs typeface="Denk One"/>
              <a:sym typeface="Denk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390404" y="2285549"/>
            <a:ext cx="2524195" cy="2458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Chọn một trong những cách phát triển mối quan hệ với thấy cô bạn bè mà em tâm đắc nhất để chia sẻ cũng các bạn. Hãy cho thấy hiệu quả của pp mà em sử dụng </a:t>
            </a:r>
            <a:endParaRPr sz="1800" dirty="0">
              <a:latin typeface="+mn-lt"/>
            </a:endParaRPr>
          </a:p>
        </p:txBody>
      </p:sp>
      <p:sp>
        <p:nvSpPr>
          <p:cNvPr id="580" name="Google Shape;580;p27"/>
          <p:cNvSpPr txBox="1">
            <a:spLocks noGrp="1"/>
          </p:cNvSpPr>
          <p:nvPr>
            <p:ph type="subTitle" idx="3"/>
          </p:nvPr>
        </p:nvSpPr>
        <p:spPr>
          <a:xfrm flipH="1">
            <a:off x="3315050" y="2396487"/>
            <a:ext cx="2536424" cy="2347528"/>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sp>
        <p:nvSpPr>
          <p:cNvPr id="581" name="Google Shape;581;p27"/>
          <p:cNvSpPr txBox="1">
            <a:spLocks noGrp="1"/>
          </p:cNvSpPr>
          <p:nvPr>
            <p:ph type="subTitle" idx="5"/>
          </p:nvPr>
        </p:nvSpPr>
        <p:spPr>
          <a:xfrm flipH="1">
            <a:off x="6228784" y="2396486"/>
            <a:ext cx="2545465" cy="2347529"/>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cxnSp>
        <p:nvCxnSpPr>
          <p:cNvPr id="582" name="Google Shape;582;p27"/>
          <p:cNvCxnSpPr>
            <a:endCxn id="583" idx="0"/>
          </p:cNvCxnSpPr>
          <p:nvPr/>
        </p:nvCxnSpPr>
        <p:spPr>
          <a:xfrm rot="-5400000" flipH="1">
            <a:off x="4343242" y="2427000"/>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390405" y="1926004"/>
            <a:ext cx="2440500" cy="3009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1</a:t>
            </a:r>
            <a:endParaRPr b="0" dirty="0">
              <a:solidFill>
                <a:schemeClr val="dk1"/>
              </a:solidFill>
              <a:latin typeface="+mn-lt"/>
            </a:endParaRPr>
          </a:p>
        </p:txBody>
      </p:sp>
      <p:sp>
        <p:nvSpPr>
          <p:cNvPr id="586" name="Google Shape;586;p27"/>
          <p:cNvSpPr txBox="1">
            <a:spLocks noGrp="1"/>
          </p:cNvSpPr>
          <p:nvPr>
            <p:ph type="subTitle" idx="4"/>
          </p:nvPr>
        </p:nvSpPr>
        <p:spPr>
          <a:xfrm flipH="1">
            <a:off x="3381290" y="1818486"/>
            <a:ext cx="2440500" cy="3704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2</a:t>
            </a:r>
            <a:endParaRPr b="0" dirty="0">
              <a:solidFill>
                <a:schemeClr val="dk1"/>
              </a:solidFill>
              <a:latin typeface="+mn-lt"/>
            </a:endParaRPr>
          </a:p>
        </p:txBody>
      </p:sp>
      <p:sp>
        <p:nvSpPr>
          <p:cNvPr id="587" name="Google Shape;587;p27"/>
          <p:cNvSpPr txBox="1">
            <a:spLocks noGrp="1"/>
          </p:cNvSpPr>
          <p:nvPr>
            <p:ph type="subTitle" idx="6"/>
          </p:nvPr>
        </p:nvSpPr>
        <p:spPr>
          <a:xfrm flipH="1">
            <a:off x="6333749" y="1927199"/>
            <a:ext cx="2440500" cy="329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3</a:t>
            </a:r>
            <a:endParaRPr b="0" dirty="0">
              <a:solidFill>
                <a:schemeClr val="dk1"/>
              </a:solidFill>
              <a:latin typeface="+mn-lt"/>
            </a:endParaRPr>
          </a:p>
        </p:txBody>
      </p:sp>
      <p:sp>
        <p:nvSpPr>
          <p:cNvPr id="588" name="Google Shape;588;p27"/>
          <p:cNvSpPr txBox="1">
            <a:spLocks noGrp="1"/>
          </p:cNvSpPr>
          <p:nvPr>
            <p:ph type="ctrTitle"/>
          </p:nvPr>
        </p:nvSpPr>
        <p:spPr>
          <a:xfrm>
            <a:off x="3157467" y="433593"/>
            <a:ext cx="2619129"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rgbClr val="002060"/>
                </a:solidFill>
                <a:effectLst>
                  <a:outerShdw blurRad="38100" dist="38100" dir="2700000" algn="tl">
                    <a:srgbClr val="000000">
                      <a:alpha val="43137"/>
                    </a:srgbClr>
                  </a:outerShdw>
                </a:effectLst>
                <a:latin typeface="+mn-lt"/>
              </a:rPr>
              <a:t>AI NHANH HƠN </a:t>
            </a:r>
            <a:endParaRPr b="1" dirty="0">
              <a:solidFill>
                <a:srgbClr val="002060"/>
              </a:solidFill>
              <a:effectLst>
                <a:outerShdw blurRad="38100" dist="38100" dir="2700000" algn="tl">
                  <a:srgbClr val="000000">
                    <a:alpha val="43137"/>
                  </a:srgbClr>
                </a:outerShdw>
              </a:effectLst>
              <a:latin typeface="+mn-lt"/>
            </a:endParaRPr>
          </a:p>
        </p:txBody>
      </p:sp>
      <p:grpSp>
        <p:nvGrpSpPr>
          <p:cNvPr id="589" name="Google Shape;589;p27"/>
          <p:cNvGrpSpPr/>
          <p:nvPr/>
        </p:nvGrpSpPr>
        <p:grpSpPr>
          <a:xfrm>
            <a:off x="1404430" y="130374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28867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28866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8" y="408585"/>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228846"/>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i="1" dirty="0">
                <a:latin typeface="Times New Roman" panose="02020603050405020304" pitchFamily="18" charset="0"/>
                <a:ea typeface="Calibri" panose="020F0502020204030204" pitchFamily="34" charset="0"/>
                <a:cs typeface="Times New Roman" panose="02020603050405020304" pitchFamily="18" charset="0"/>
              </a:rPr>
              <a:t>* Điểm tốt và chưa tốt của HS về mối quan hệ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4236" y="2049106"/>
            <a:ext cx="8360873"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tốt: tôn trọng, lắng nghe ý kiến, trò chuyện, tâm sự,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234" y="2990902"/>
            <a:ext cx="8360874"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chưa tốt: vô tâm, ngại nói chuyện, không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147027"/>
            <a:ext cx="8360875" cy="461665"/>
          </a:xfrm>
          <a:prstGeom prst="rect">
            <a:avLst/>
          </a:prstGeom>
        </p:spPr>
        <p:txBody>
          <a:bodyPr wrap="square">
            <a:spAutoFit/>
          </a:bodyPr>
          <a:lstStyle/>
          <a:p>
            <a:r>
              <a:rPr lang="de-DE" sz="2400" b="1" i="1" dirty="0">
                <a:latin typeface="+mn-lt"/>
              </a:rPr>
              <a:t>* Cách phát triển mối quan hệ hòa đồng với thầy cô, các bạn</a:t>
            </a:r>
            <a:endParaRPr lang="en-US" sz="2400" dirty="0">
              <a:latin typeface="+mn-lt"/>
            </a:endParaRPr>
          </a:p>
        </p:txBody>
      </p:sp>
      <p:sp>
        <p:nvSpPr>
          <p:cNvPr id="5" name="Rectangle 4"/>
          <p:cNvSpPr/>
          <p:nvPr/>
        </p:nvSpPr>
        <p:spPr>
          <a:xfrm>
            <a:off x="339504" y="1620768"/>
            <a:ext cx="8505732" cy="830997"/>
          </a:xfrm>
          <a:prstGeom prst="rect">
            <a:avLst/>
          </a:prstGeom>
        </p:spPr>
        <p:txBody>
          <a:bodyPr wrap="square">
            <a:spAutoFit/>
          </a:bodyPr>
          <a:lstStyle/>
          <a:p>
            <a:r>
              <a:rPr lang="de-DE" sz="2400" dirty="0">
                <a:latin typeface="+mn-lt"/>
              </a:rPr>
              <a:t>- Trò chuyện, tâm sự, chia sẻ với thầy cô về những khó khăn của bản thân.</a:t>
            </a:r>
            <a:endParaRPr lang="en-US" sz="2400" dirty="0">
              <a:latin typeface="+mn-lt"/>
            </a:endParaRPr>
          </a:p>
        </p:txBody>
      </p:sp>
      <p:sp>
        <p:nvSpPr>
          <p:cNvPr id="6" name="Rectangle 5"/>
          <p:cNvSpPr/>
          <p:nvPr/>
        </p:nvSpPr>
        <p:spPr>
          <a:xfrm>
            <a:off x="339505" y="2383763"/>
            <a:ext cx="8360874" cy="461665"/>
          </a:xfrm>
          <a:prstGeom prst="rect">
            <a:avLst/>
          </a:prstGeom>
        </p:spPr>
        <p:txBody>
          <a:bodyPr wrap="square">
            <a:spAutoFit/>
          </a:bodyPr>
          <a:lstStyle/>
          <a:p>
            <a:r>
              <a:rPr lang="de-DE" sz="2400" dirty="0">
                <a:latin typeface="+mn-lt"/>
              </a:rPr>
              <a:t>- Cùng học, cùng tham gia các hoạt động với bạn bè.</a:t>
            </a:r>
            <a:endParaRPr lang="en-US" sz="2400" dirty="0">
              <a:latin typeface="+mn-lt"/>
            </a:endParaRPr>
          </a:p>
        </p:txBody>
      </p:sp>
      <p:sp>
        <p:nvSpPr>
          <p:cNvPr id="2" name="Rectangle 1"/>
          <p:cNvSpPr/>
          <p:nvPr/>
        </p:nvSpPr>
        <p:spPr>
          <a:xfrm>
            <a:off x="339504" y="2757869"/>
            <a:ext cx="8433303" cy="461665"/>
          </a:xfrm>
          <a:prstGeom prst="rect">
            <a:avLst/>
          </a:prstGeom>
        </p:spPr>
        <p:txBody>
          <a:bodyPr wrap="square">
            <a:spAutoFit/>
          </a:bodyPr>
          <a:lstStyle/>
          <a:p>
            <a:r>
              <a:rPr lang="de-DE" sz="2400" dirty="0">
                <a:latin typeface="+mn-lt"/>
              </a:rPr>
              <a:t>- Phát ngôn tích cực, giao tiếp cởi mở .</a:t>
            </a:r>
            <a:endParaRPr lang="en-US" sz="2400" dirty="0">
              <a:latin typeface="+mn-lt"/>
            </a:endParaRPr>
          </a:p>
        </p:txBody>
      </p:sp>
      <p:sp>
        <p:nvSpPr>
          <p:cNvPr id="3" name="Rectangle 2"/>
          <p:cNvSpPr/>
          <p:nvPr/>
        </p:nvSpPr>
        <p:spPr>
          <a:xfrm>
            <a:off x="339505" y="3119192"/>
            <a:ext cx="8360874" cy="461665"/>
          </a:xfrm>
          <a:prstGeom prst="rect">
            <a:avLst/>
          </a:prstGeom>
        </p:spPr>
        <p:txBody>
          <a:bodyPr wrap="square">
            <a:spAutoFit/>
          </a:bodyPr>
          <a:lstStyle/>
          <a:p>
            <a:r>
              <a:rPr lang="de-DE" sz="2400" dirty="0">
                <a:latin typeface="+mn-lt"/>
              </a:rPr>
              <a:t>- Nhường nhịn, giúp đỡ nhau cùng tiến bộ.</a:t>
            </a:r>
            <a:endParaRPr lang="en-US" sz="2400" dirty="0">
              <a:latin typeface="+mn-lt"/>
            </a:endParaRPr>
          </a:p>
        </p:txBody>
      </p:sp>
      <p:sp>
        <p:nvSpPr>
          <p:cNvPr id="8" name="Rectangle 7"/>
          <p:cNvSpPr/>
          <p:nvPr/>
        </p:nvSpPr>
        <p:spPr>
          <a:xfrm>
            <a:off x="339504" y="3568948"/>
            <a:ext cx="5690982" cy="461665"/>
          </a:xfrm>
          <a:prstGeom prst="rect">
            <a:avLst/>
          </a:prstGeom>
        </p:spPr>
        <p:txBody>
          <a:bodyPr wrap="none">
            <a:spAutoFit/>
          </a:bodyPr>
          <a:lstStyle/>
          <a:p>
            <a:r>
              <a:rPr lang="de-DE" sz="2400" dirty="0">
                <a:latin typeface="+mn-lt"/>
              </a:rPr>
              <a:t>- Khiêm tốn học hỏi thầy cô giáo và các bạn.</a:t>
            </a:r>
            <a:endParaRPr 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8" grpId="0"/>
    </p:bld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2162</Words>
  <Application>Microsoft Office PowerPoint</Application>
  <PresentationFormat>On-screen Show (16:9)</PresentationFormat>
  <Paragraphs>200</Paragraphs>
  <Slides>37</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Fira Sans Extra Condensed</vt:lpstr>
      <vt:lpstr>Symbol</vt:lpstr>
      <vt:lpstr>Times New Roman</vt:lpstr>
      <vt:lpstr>Barlow</vt:lpstr>
      <vt:lpstr>Anton</vt:lpstr>
      <vt:lpstr>Barlow Semi Condensed Light</vt:lpstr>
      <vt:lpstr>Arial</vt:lpstr>
      <vt:lpstr>Denk One</vt:lpstr>
      <vt:lpstr>Calibri</vt:lpstr>
      <vt:lpstr>Barlow Semi Condensed</vt:lpstr>
      <vt:lpstr>Language School Newsletter By Slidesgo</vt:lpstr>
      <vt:lpstr>EM VỚI  NHÀ TRƯỜNG</vt:lpstr>
      <vt:lpstr>NỘI DUNG</vt:lpstr>
      <vt:lpstr>PHÁT TRIỂN MỐI  QUAN HỆ HỢP TÁC VỚI THẦY CÔ VÀ CÁC BẠN                                     (2 tiết)</vt:lpstr>
      <vt:lpstr>TÌM HIỂU CÁCH PHÁT TRIỂN MQH HOÀ ĐỒNG VỚI THẦY CÔ VÀ CÁC BẠN</vt:lpstr>
      <vt:lpstr>CHIA LỚP THÀNH 3 NHÓM</vt:lpstr>
      <vt:lpstr>Thảo luận</vt:lpstr>
      <vt:lpstr>AI NHANH HƠN </vt:lpstr>
      <vt:lpstr>PowerPoint Presentation</vt:lpstr>
      <vt:lpstr>PowerPoint Presentation</vt:lpstr>
      <vt:lpstr>   TÌM HIỂU CÁCH HỢP TÁC KHI THỰC HIỆN NHIỆM VỤ CHUNG, GIẢI QUYẾT NHỮNG VẤN ĐỀ NẢY SINH</vt:lpstr>
      <vt:lpstr>TRÒ CHƠI GHÉP HÌNH </vt:lpstr>
      <vt:lpstr>HOẠT ĐỘNG CÁ NHÂN</vt:lpstr>
      <vt:lpstr>XỬ LÝ TÌNH HUỐNG: GIẢI QUYẾT VẤN ĐỀ NẢY SINH</vt:lpstr>
      <vt:lpstr>HỢP TÁC VỚI CÁC BẠN</vt:lpstr>
      <vt:lpstr>HỢP TÁC VỚI THẦY CÔ</vt:lpstr>
      <vt:lpstr>PowerPoint Presentation</vt:lpstr>
      <vt:lpstr>PowerPoint Presentation</vt:lpstr>
      <vt:lpstr>EM VỚI  NHÀ TRƯỜNG</vt:lpstr>
      <vt:lpstr>  RÈN LUYỆN ĐỂ PHÁT TRIỂN MỐI QUAN HỆ HOÀ ĐỒNG HỢP TÁC VỚI THẦY CÔ</vt:lpstr>
      <vt:lpstr>THẢO LUẬN NHÓM</vt:lpstr>
      <vt:lpstr>THẢO LUẬN NHÓM</vt:lpstr>
      <vt:lpstr> XÂY DỰNG TIÊU CHÍ “LỚP HỌC HẠNH PHÚC”</vt:lpstr>
      <vt:lpstr>CÂY HẠNH PHÚC</vt:lpstr>
      <vt:lpstr>PowerPoint Presentation</vt:lpstr>
      <vt:lpstr>EM VỚI  NHÀ TRƯỜNG </vt:lpstr>
      <vt:lpstr>TỰ HÀO  TRUYỀN THỐNG  TRƯỜNG EM                           (1 tiết)</vt:lpstr>
      <vt:lpstr>  TÌM HIỂU  TRUYỀN THỐNG TRƯỜNG EM</vt:lpstr>
      <vt:lpstr>NHIỆM VỤ : ĐẾN PHÒNG TRUYỀN THỐNG NHÀ TRƯỜNG  ĐỂ TÌM HIỂU THÔNG TIN NHÀ TRƯỜNG</vt:lpstr>
      <vt:lpstr>PowerPoint Presentation</vt:lpstr>
      <vt:lpstr>  THIẾT KẾ VÀ TRÌNH BÀY SẢN PHẨM PHẦN GIỚI THIỆU VỀ TRUYỀN THỐNG TRƯỜNG EM</vt:lpstr>
      <vt:lpstr>NHIỆM VỤ  : THUYẾT TRÌNH</vt:lpstr>
      <vt:lpstr>PowerPoint Presentation</vt:lpstr>
      <vt:lpstr>NHIỆM VỤ VỀ NHÀ 1</vt:lpstr>
      <vt:lpstr>  RÈN LUYỆN BẢN THÂN ĐỂ GÓP PHẦN PHÁT HUY TRUYỀN THỐNG TRƯỜNG</vt:lpstr>
      <vt:lpstr>NHIỆM VỤ VỀ NHÀ 2</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dc:creator>MyPC</dc:creator>
  <cp:lastModifiedBy>Admin</cp:lastModifiedBy>
  <cp:revision>31</cp:revision>
  <dcterms:modified xsi:type="dcterms:W3CDTF">2022-10-21T03:31:19Z</dcterms:modified>
</cp:coreProperties>
</file>