
<file path=[Content_Types].xml><?xml version="1.0" encoding="utf-8"?>
<Types xmlns="http://schemas.openxmlformats.org/package/2006/content-types">
  <Default Extension="png" ContentType="image/png"/>
  <Default Extension="jfif" ContentType="image/jpeg"/>
  <Default Extension="mp3" ContentType="audio/unknown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av" ContentType="audio/wav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media/audio1.wav" ContentType="audio/x-wav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ngesInfos/changesInfo1.xml" ContentType="application/vnd.ms-powerpoint.changesinfo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1"/>
  </p:notesMasterIdLst>
  <p:sldIdLst>
    <p:sldId id="277" r:id="rId2"/>
    <p:sldId id="256" r:id="rId3"/>
    <p:sldId id="260" r:id="rId4"/>
    <p:sldId id="257" r:id="rId5"/>
    <p:sldId id="259" r:id="rId6"/>
    <p:sldId id="261" r:id="rId7"/>
    <p:sldId id="262" r:id="rId8"/>
    <p:sldId id="263" r:id="rId9"/>
    <p:sldId id="258" r:id="rId10"/>
    <p:sldId id="267" r:id="rId11"/>
    <p:sldId id="268" r:id="rId12"/>
    <p:sldId id="269" r:id="rId13"/>
    <p:sldId id="276" r:id="rId14"/>
    <p:sldId id="278" r:id="rId15"/>
    <p:sldId id="279" r:id="rId16"/>
    <p:sldId id="280" r:id="rId17"/>
    <p:sldId id="281" r:id="rId18"/>
    <p:sldId id="282" r:id="rId19"/>
    <p:sldId id="283" r:id="rId20"/>
    <p:sldId id="284" r:id="rId21"/>
    <p:sldId id="285" r:id="rId22"/>
    <p:sldId id="286" r:id="rId23"/>
    <p:sldId id="287" r:id="rId24"/>
    <p:sldId id="288" r:id="rId25"/>
    <p:sldId id="289" r:id="rId26"/>
    <p:sldId id="290" r:id="rId27"/>
    <p:sldId id="298" r:id="rId28"/>
    <p:sldId id="291" r:id="rId29"/>
    <p:sldId id="308" r:id="rId30"/>
    <p:sldId id="294" r:id="rId31"/>
    <p:sldId id="307" r:id="rId32"/>
    <p:sldId id="300" r:id="rId33"/>
    <p:sldId id="301" r:id="rId34"/>
    <p:sldId id="302" r:id="rId35"/>
    <p:sldId id="303" r:id="rId36"/>
    <p:sldId id="304" r:id="rId37"/>
    <p:sldId id="305" r:id="rId38"/>
    <p:sldId id="309" r:id="rId39"/>
    <p:sldId id="297" r:id="rId4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38C3A"/>
    <a:srgbClr val="CAE00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=""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885D7EEC-80EC-4D9D-BF75-D2BA9C7375B3}" v="8" dt="2022-09-03T15:06:33.737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618" autoAdjust="0"/>
    <p:restoredTop sz="94629"/>
  </p:normalViewPr>
  <p:slideViewPr>
    <p:cSldViewPr snapToGrid="0">
      <p:cViewPr>
        <p:scale>
          <a:sx n="76" d="100"/>
          <a:sy n="76" d="100"/>
        </p:scale>
        <p:origin x="-438" y="-18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microsoft.com/office/2016/11/relationships/changesInfo" Target="changesInfos/changesInfo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viewProps" Target="viewProps.xml"/><Relationship Id="rId48" Type="http://schemas.microsoft.com/office/2015/10/relationships/revisionInfo" Target="revisionInfo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Phan Trọng Nguyễn" userId="df3f808836594c2e" providerId="LiveId" clId="{885D7EEC-80EC-4D9D-BF75-D2BA9C7375B3}"/>
    <pc:docChg chg="custSel addSld modSld">
      <pc:chgData name="Phan Trọng Nguyễn" userId="df3f808836594c2e" providerId="LiveId" clId="{885D7EEC-80EC-4D9D-BF75-D2BA9C7375B3}" dt="2022-09-03T15:06:33.737" v="7"/>
      <pc:docMkLst>
        <pc:docMk/>
      </pc:docMkLst>
      <pc:sldChg chg="addSp delSp modSp add mod delAnim">
        <pc:chgData name="Phan Trọng Nguyễn" userId="df3f808836594c2e" providerId="LiveId" clId="{885D7EEC-80EC-4D9D-BF75-D2BA9C7375B3}" dt="2022-09-03T15:06:33.737" v="7"/>
        <pc:sldMkLst>
          <pc:docMk/>
          <pc:sldMk cId="1050829021" sldId="277"/>
        </pc:sldMkLst>
        <pc:spChg chg="add mod">
          <ac:chgData name="Phan Trọng Nguyễn" userId="df3f808836594c2e" providerId="LiveId" clId="{885D7EEC-80EC-4D9D-BF75-D2BA9C7375B3}" dt="2022-09-03T15:06:33.737" v="7"/>
          <ac:spMkLst>
            <pc:docMk/>
            <pc:sldMk cId="1050829021" sldId="277"/>
            <ac:spMk id="2" creationId="{B8CC2022-2E0C-2466-DEED-327792F7289E}"/>
          </ac:spMkLst>
        </pc:spChg>
        <pc:spChg chg="add mod">
          <ac:chgData name="Phan Trọng Nguyễn" userId="df3f808836594c2e" providerId="LiveId" clId="{885D7EEC-80EC-4D9D-BF75-D2BA9C7375B3}" dt="2022-09-03T15:06:33.737" v="7"/>
          <ac:spMkLst>
            <pc:docMk/>
            <pc:sldMk cId="1050829021" sldId="277"/>
            <ac:spMk id="3" creationId="{B5009E36-EB96-A17C-7170-3206B14F14BB}"/>
          </ac:spMkLst>
        </pc:spChg>
        <pc:spChg chg="add mod">
          <ac:chgData name="Phan Trọng Nguyễn" userId="df3f808836594c2e" providerId="LiveId" clId="{885D7EEC-80EC-4D9D-BF75-D2BA9C7375B3}" dt="2022-09-03T15:06:33.737" v="7"/>
          <ac:spMkLst>
            <pc:docMk/>
            <pc:sldMk cId="1050829021" sldId="277"/>
            <ac:spMk id="4" creationId="{800E2D3E-27D6-EE46-29ED-52E35B820267}"/>
          </ac:spMkLst>
        </pc:spChg>
        <pc:spChg chg="del">
          <ac:chgData name="Phan Trọng Nguyễn" userId="df3f808836594c2e" providerId="LiveId" clId="{885D7EEC-80EC-4D9D-BF75-D2BA9C7375B3}" dt="2022-09-03T15:05:36.237" v="3" actId="478"/>
          <ac:spMkLst>
            <pc:docMk/>
            <pc:sldMk cId="1050829021" sldId="277"/>
            <ac:spMk id="6" creationId="{AA755250-ED23-FC61-6E9B-A077C9573E54}"/>
          </ac:spMkLst>
        </pc:spChg>
        <pc:spChg chg="add mod">
          <ac:chgData name="Phan Trọng Nguyễn" userId="df3f808836594c2e" providerId="LiveId" clId="{885D7EEC-80EC-4D9D-BF75-D2BA9C7375B3}" dt="2022-09-03T15:06:33.737" v="7"/>
          <ac:spMkLst>
            <pc:docMk/>
            <pc:sldMk cId="1050829021" sldId="277"/>
            <ac:spMk id="7" creationId="{414A80D3-83B7-C944-6E95-EE7F78122770}"/>
          </ac:spMkLst>
        </pc:spChg>
        <pc:picChg chg="del mod">
          <ac:chgData name="Phan Trọng Nguyễn" userId="df3f808836594c2e" providerId="LiveId" clId="{885D7EEC-80EC-4D9D-BF75-D2BA9C7375B3}" dt="2022-09-03T15:05:35.032" v="2" actId="478"/>
          <ac:picMkLst>
            <pc:docMk/>
            <pc:sldMk cId="1050829021" sldId="277"/>
            <ac:picMk id="22" creationId="{24250BC8-0D95-9ECE-9987-CD1E1D7BFEFE}"/>
          </ac:picMkLst>
        </pc:picChg>
        <pc:picChg chg="del">
          <ac:chgData name="Phan Trọng Nguyễn" userId="df3f808836594c2e" providerId="LiveId" clId="{885D7EEC-80EC-4D9D-BF75-D2BA9C7375B3}" dt="2022-09-03T15:05:37.728" v="5" actId="478"/>
          <ac:picMkLst>
            <pc:docMk/>
            <pc:sldMk cId="1050829021" sldId="277"/>
            <ac:picMk id="28" creationId="{D0A6AAF7-2552-E170-839D-31A90D4F466B}"/>
          </ac:picMkLst>
        </pc:picChg>
        <pc:picChg chg="del">
          <ac:chgData name="Phan Trọng Nguyễn" userId="df3f808836594c2e" providerId="LiveId" clId="{885D7EEC-80EC-4D9D-BF75-D2BA9C7375B3}" dt="2022-09-03T15:05:38.405" v="6" actId="478"/>
          <ac:picMkLst>
            <pc:docMk/>
            <pc:sldMk cId="1050829021" sldId="277"/>
            <ac:picMk id="30" creationId="{AAABC0E2-E646-5D47-9A04-6673B7950048}"/>
          </ac:picMkLst>
        </pc:picChg>
        <pc:picChg chg="del">
          <ac:chgData name="Phan Trọng Nguyễn" userId="df3f808836594c2e" providerId="LiveId" clId="{885D7EEC-80EC-4D9D-BF75-D2BA9C7375B3}" dt="2022-09-03T15:05:36.821" v="4" actId="478"/>
          <ac:picMkLst>
            <pc:docMk/>
            <pc:sldMk cId="1050829021" sldId="277"/>
            <ac:picMk id="34" creationId="{764647D1-B716-3D7D-D7D4-8437CD615225}"/>
          </ac:picMkLst>
        </pc:pic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D4F0075-0088-49A0-BEDA-D662C8998F8E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1DBC6FE-47DF-423C-A51C-9FF117537C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48079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dirty="0"/>
              <a:t> </a:t>
            </a:r>
            <a:r>
              <a:rPr lang="en-US" dirty="0" err="1"/>
              <a:t>thể</a:t>
            </a:r>
            <a:r>
              <a:rPr lang="en-US" dirty="0"/>
              <a:t> </a:t>
            </a:r>
            <a:r>
              <a:rPr lang="en-US" dirty="0" err="1"/>
              <a:t>bật</a:t>
            </a:r>
            <a:r>
              <a:rPr lang="en-US" dirty="0"/>
              <a:t>/</a:t>
            </a:r>
            <a:r>
              <a:rPr lang="en-US" dirty="0" err="1"/>
              <a:t>tắt</a:t>
            </a:r>
            <a:r>
              <a:rPr lang="en-US" dirty="0"/>
              <a:t> </a:t>
            </a:r>
            <a:r>
              <a:rPr lang="en-US" dirty="0" err="1"/>
              <a:t>nhạc</a:t>
            </a:r>
            <a:r>
              <a:rPr lang="en-US" dirty="0"/>
              <a:t> </a:t>
            </a:r>
            <a:r>
              <a:rPr lang="en-US" dirty="0" err="1"/>
              <a:t>nền</a:t>
            </a:r>
            <a:r>
              <a:rPr lang="en-US" dirty="0"/>
              <a:t> </a:t>
            </a:r>
            <a:r>
              <a:rPr lang="en-US" dirty="0" err="1"/>
              <a:t>bằng</a:t>
            </a:r>
            <a:r>
              <a:rPr lang="en-US" dirty="0"/>
              <a:t> </a:t>
            </a:r>
            <a:r>
              <a:rPr lang="en-US" dirty="0" err="1"/>
              <a:t>cách</a:t>
            </a:r>
            <a:r>
              <a:rPr lang="en-US" dirty="0"/>
              <a:t> </a:t>
            </a:r>
            <a:r>
              <a:rPr lang="en-US" dirty="0" err="1"/>
              <a:t>nhấp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biểu</a:t>
            </a:r>
            <a:r>
              <a:rPr lang="en-US" dirty="0"/>
              <a:t> </a:t>
            </a:r>
            <a:r>
              <a:rPr lang="en-US" dirty="0" err="1"/>
              <a:t>tượng</a:t>
            </a:r>
            <a:r>
              <a:rPr lang="en-US" dirty="0"/>
              <a:t> </a:t>
            </a:r>
            <a:r>
              <a:rPr lang="en-US" dirty="0" err="1"/>
              <a:t>Nốt</a:t>
            </a:r>
            <a:r>
              <a:rPr lang="en-US" dirty="0"/>
              <a:t> </a:t>
            </a:r>
            <a:r>
              <a:rPr lang="en-US" dirty="0" err="1"/>
              <a:t>nhạc</a:t>
            </a:r>
            <a:r>
              <a:rPr lang="en-US" dirty="0"/>
              <a:t>.</a:t>
            </a:r>
          </a:p>
          <a:p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nhấp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BẮT ĐẦU </a:t>
            </a:r>
            <a:r>
              <a:rPr lang="en-US" dirty="0" err="1"/>
              <a:t>hoặc</a:t>
            </a:r>
            <a:r>
              <a:rPr lang="en-US" dirty="0"/>
              <a:t> </a:t>
            </a:r>
            <a:r>
              <a:rPr lang="en-US" dirty="0" err="1"/>
              <a:t>nhấp</a:t>
            </a:r>
            <a:r>
              <a:rPr lang="en-US" dirty="0"/>
              <a:t> </a:t>
            </a:r>
            <a:r>
              <a:rPr lang="en-US" dirty="0" err="1"/>
              <a:t>trái</a:t>
            </a:r>
            <a:r>
              <a:rPr lang="en-US" dirty="0"/>
              <a:t> </a:t>
            </a:r>
            <a:r>
              <a:rPr lang="en-US" dirty="0" err="1"/>
              <a:t>chuột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8202F42-8E37-417F-B7D4-5F68870918A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879007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HD </a:t>
            </a:r>
            <a:r>
              <a:rPr lang="en-US" dirty="0" err="1"/>
              <a:t>chỉnh</a:t>
            </a:r>
            <a:r>
              <a:rPr lang="en-US" dirty="0"/>
              <a:t> </a:t>
            </a:r>
            <a:r>
              <a:rPr lang="en-US" dirty="0" err="1"/>
              <a:t>sửa</a:t>
            </a:r>
            <a:r>
              <a:rPr lang="en-US" dirty="0"/>
              <a:t>: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nhập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ô (</a:t>
            </a:r>
            <a:r>
              <a:rPr lang="en-US" dirty="0" err="1"/>
              <a:t>Căn</a:t>
            </a:r>
            <a:r>
              <a:rPr lang="en-US" dirty="0"/>
              <a:t> </a:t>
            </a:r>
            <a:r>
              <a:rPr lang="en-US" dirty="0" err="1"/>
              <a:t>chỉnh</a:t>
            </a:r>
            <a:r>
              <a:rPr lang="en-US" dirty="0"/>
              <a:t> size </a:t>
            </a:r>
            <a:r>
              <a:rPr lang="en-US" dirty="0" err="1"/>
              <a:t>chữ</a:t>
            </a:r>
            <a:r>
              <a:rPr lang="en-US" dirty="0"/>
              <a:t> </a:t>
            </a:r>
            <a:r>
              <a:rPr lang="en-US" dirty="0" err="1"/>
              <a:t>cho</a:t>
            </a:r>
            <a:r>
              <a:rPr lang="en-US" dirty="0"/>
              <a:t> </a:t>
            </a:r>
            <a:r>
              <a:rPr lang="en-US" dirty="0" err="1"/>
              <a:t>phù</a:t>
            </a:r>
            <a:r>
              <a:rPr lang="en-US" dirty="0"/>
              <a:t> </a:t>
            </a:r>
            <a:r>
              <a:rPr lang="en-US" dirty="0" err="1"/>
              <a:t>hợp</a:t>
            </a:r>
            <a:r>
              <a:rPr lang="en-US" dirty="0"/>
              <a:t> </a:t>
            </a:r>
            <a:r>
              <a:rPr lang="en-US" dirty="0" err="1"/>
              <a:t>với</a:t>
            </a:r>
            <a:r>
              <a:rPr lang="en-US" dirty="0"/>
              <a:t> </a:t>
            </a:r>
            <a:r>
              <a:rPr lang="en-US" dirty="0" err="1"/>
              <a:t>độ</a:t>
            </a:r>
            <a:r>
              <a:rPr lang="en-US" dirty="0"/>
              <a:t> </a:t>
            </a:r>
            <a:r>
              <a:rPr lang="en-US" dirty="0" err="1"/>
              <a:t>dài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)</a:t>
            </a:r>
          </a:p>
          <a:p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nhấp</a:t>
            </a:r>
            <a:r>
              <a:rPr lang="en-US" dirty="0"/>
              <a:t> </a:t>
            </a:r>
            <a:r>
              <a:rPr lang="en-US" dirty="0" err="1"/>
              <a:t>chuột</a:t>
            </a:r>
            <a:r>
              <a:rPr lang="en-US" dirty="0"/>
              <a:t> </a:t>
            </a:r>
            <a:r>
              <a:rPr lang="en-US" dirty="0" err="1"/>
              <a:t>phải</a:t>
            </a:r>
            <a:r>
              <a:rPr lang="en-US" dirty="0"/>
              <a:t> </a:t>
            </a:r>
            <a:r>
              <a:rPr lang="en-US" dirty="0" err="1"/>
              <a:t>hoặc</a:t>
            </a:r>
            <a:r>
              <a:rPr lang="en-US" dirty="0"/>
              <a:t> </a:t>
            </a:r>
            <a:r>
              <a:rPr lang="en-US" dirty="0" err="1"/>
              <a:t>phím</a:t>
            </a:r>
            <a:r>
              <a:rPr lang="en-US" dirty="0"/>
              <a:t> -&gt;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endParaRPr lang="en-US" dirty="0"/>
          </a:p>
          <a:p>
            <a:r>
              <a:rPr lang="en-US" dirty="0"/>
              <a:t>Sau </a:t>
            </a:r>
            <a:r>
              <a:rPr lang="en-US" dirty="0" err="1"/>
              <a:t>khi</a:t>
            </a:r>
            <a:r>
              <a:rPr lang="en-US" dirty="0"/>
              <a:t> HS </a:t>
            </a:r>
            <a:r>
              <a:rPr lang="en-US" dirty="0" err="1"/>
              <a:t>chọn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,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nhấp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PHẦN ĐẤT </a:t>
            </a:r>
            <a:r>
              <a:rPr lang="en-US" dirty="0" err="1"/>
              <a:t>chứa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đó</a:t>
            </a:r>
            <a:r>
              <a:rPr lang="en-US" dirty="0"/>
              <a:t>.</a:t>
            </a:r>
          </a:p>
          <a:p>
            <a:r>
              <a:rPr lang="en-US" dirty="0"/>
              <a:t>Sau </a:t>
            </a:r>
            <a:r>
              <a:rPr lang="en-US" dirty="0" err="1"/>
              <a:t>khi</a:t>
            </a:r>
            <a:r>
              <a:rPr lang="en-US" dirty="0"/>
              <a:t> ở </a:t>
            </a:r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kiểm</a:t>
            </a:r>
            <a:r>
              <a:rPr lang="en-US" dirty="0"/>
              <a:t> </a:t>
            </a:r>
            <a:r>
              <a:rPr lang="en-US" dirty="0" err="1"/>
              <a:t>tra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sai</a:t>
            </a:r>
            <a:r>
              <a:rPr lang="en-US" dirty="0"/>
              <a:t>,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nhấp</a:t>
            </a:r>
            <a:r>
              <a:rPr lang="en-US" dirty="0"/>
              <a:t> &lt;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trở</a:t>
            </a:r>
            <a:r>
              <a:rPr lang="en-US" dirty="0"/>
              <a:t> </a:t>
            </a:r>
            <a:r>
              <a:rPr lang="en-US" dirty="0" err="1"/>
              <a:t>về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.</a:t>
            </a:r>
          </a:p>
          <a:p>
            <a:r>
              <a:rPr lang="en-US" dirty="0"/>
              <a:t>Sau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hoàn</a:t>
            </a:r>
            <a:r>
              <a:rPr lang="en-US" dirty="0"/>
              <a:t> </a:t>
            </a:r>
            <a:r>
              <a:rPr lang="en-US" dirty="0" err="1"/>
              <a:t>thành</a:t>
            </a:r>
            <a:r>
              <a:rPr lang="en-US" dirty="0"/>
              <a:t> </a:t>
            </a:r>
            <a:r>
              <a:rPr lang="en-US" dirty="0" err="1"/>
              <a:t>xong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,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nhấp</a:t>
            </a:r>
            <a:r>
              <a:rPr lang="en-US" dirty="0"/>
              <a:t> </a:t>
            </a:r>
            <a:r>
              <a:rPr lang="en-US" dirty="0" err="1"/>
              <a:t>hình</a:t>
            </a:r>
            <a:r>
              <a:rPr lang="en-US" dirty="0"/>
              <a:t> &gt; </a:t>
            </a:r>
            <a:r>
              <a:rPr lang="en-US" dirty="0" err="1"/>
              <a:t>hoặc</a:t>
            </a:r>
            <a:r>
              <a:rPr lang="en-US" dirty="0"/>
              <a:t> </a:t>
            </a:r>
            <a:r>
              <a:rPr lang="en-US" dirty="0" err="1"/>
              <a:t>chuột</a:t>
            </a:r>
            <a:r>
              <a:rPr lang="en-US" dirty="0"/>
              <a:t> </a:t>
            </a:r>
            <a:r>
              <a:rPr lang="en-US" dirty="0" err="1"/>
              <a:t>trái</a:t>
            </a:r>
            <a:r>
              <a:rPr lang="en-US" dirty="0"/>
              <a:t>, </a:t>
            </a:r>
            <a:r>
              <a:rPr lang="en-US" dirty="0" err="1"/>
              <a:t>phím</a:t>
            </a:r>
            <a:r>
              <a:rPr lang="en-US" dirty="0"/>
              <a:t> -&gt;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chuyển</a:t>
            </a:r>
            <a:r>
              <a:rPr lang="en-US" dirty="0"/>
              <a:t> sang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tiếp</a:t>
            </a:r>
            <a:r>
              <a:rPr lang="en-US" dirty="0"/>
              <a:t> </a:t>
            </a:r>
            <a:r>
              <a:rPr lang="en-US" dirty="0" err="1"/>
              <a:t>theo.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8202F42-8E37-417F-B7D4-5F68870918A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49117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38A4909E-4C39-3641-A6C5-44C8874FDD6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8257CDE7-EB27-F580-8B8C-C3E349D34B8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097BCED1-0FEC-8918-970A-AC5B8D5366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6AB041-DE0D-43B4-B525-9DBE764747F6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5B61E037-59AE-DB36-31B1-E091AEEBA2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2F77EBDF-8946-A475-ACAC-397DF1C67C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51337A-37EF-4052-9BBF-A6189E18C6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05895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C8F42F6B-2261-14BE-D8D1-D23EC2F401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0D44E7F7-326F-5D8A-E566-E93A5DA469A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FF5E0FDE-ACDB-8B70-92AB-9A02143B93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6AB041-DE0D-43B4-B525-9DBE764747F6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5174154B-CE57-643A-8120-AB26F81710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7232B4EE-E7F0-05A9-707C-31C6AD4505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51337A-37EF-4052-9BBF-A6189E18C6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970943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="" xmlns:a16="http://schemas.microsoft.com/office/drawing/2014/main" id="{E1F0061A-0900-50DB-DDBC-2C70E18954D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A01351DB-2BE9-22FC-EE59-B515C948CA7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1E6A593F-C669-0383-F6DC-68B0D5BFA5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6AB041-DE0D-43B4-B525-9DBE764747F6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B2EB2E47-278D-877B-429C-9AE7483C09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938FE466-316A-30A1-3EC9-9E5AE07263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51337A-37EF-4052-9BBF-A6189E18C6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287745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B697ECFF-4425-7485-8018-EF3A08CDD4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A82547B1-A349-638D-01E1-C0F998520CF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CC9C5434-E67A-38BB-D7A0-8EAAE04763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6AB041-DE0D-43B4-B525-9DBE764747F6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C6E843E2-DF35-9B19-DBC1-FB93D614D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548A9E0-63B2-705E-3BCB-1F43675565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51337A-37EF-4052-9BBF-A6189E18C6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209417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83C3B094-E7A0-2661-2F48-2B8562636E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F80E66E3-1621-B167-8A08-A1E742EAA41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13348991-16CF-4231-AFB8-C4D5CA1E55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6AB041-DE0D-43B4-B525-9DBE764747F6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8172D54-5F4A-708E-5A85-3196BC13C8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B9D53D38-E11A-762C-150B-A072E9F4DE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51337A-37EF-4052-9BBF-A6189E18C6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66212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42739BD0-592D-1B20-7162-AE1DD45A44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7681FA21-60F1-A8BE-DAA7-E475C927197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704F6404-F644-32E0-0F30-1BF47E077E6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EC32F27D-6BEC-06C4-C455-97720264115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6AB041-DE0D-43B4-B525-9DBE764747F6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59C8F7C4-B2E8-F3A7-FCDF-FD2FB83652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5A296897-6419-8287-EA98-AA0C889CCA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51337A-37EF-4052-9BBF-A6189E18C6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721036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C184D55A-FC17-829E-221C-8BF8C7751A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40F57AC3-1C94-D5D0-B7F1-D59F4DD7532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9458651C-5BDD-668C-A0CC-A61CCC987C2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770C5FCC-D841-099F-372D-EFA34D7546F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B1F09E6A-3FCD-163B-74FF-7914A103F8E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="" xmlns:a16="http://schemas.microsoft.com/office/drawing/2014/main" id="{57BC7B59-58E7-A197-8BB8-23D59A80BA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6AB041-DE0D-43B4-B525-9DBE764747F6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28983AAC-0563-F803-371E-62142CD8E4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32E28CC1-2295-DF83-74A0-0254F3D4EE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51337A-37EF-4052-9BBF-A6189E18C6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625683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D7B9DD1B-A83A-47B9-AA9A-C725F11FF4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4E1E7605-9D92-55F8-0FCD-E1C075CECA5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6AB041-DE0D-43B4-B525-9DBE764747F6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0C49FFD5-4036-56CB-B86C-05EAEA6B33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AB80AEC5-8C3B-80A0-3FCD-50D6C6741E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51337A-37EF-4052-9BBF-A6189E18C6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518804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B0D74D3D-2951-814C-3EA6-D6F21E32E5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6AB041-DE0D-43B4-B525-9DBE764747F6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060D8D45-E0DD-3F1C-31A2-24F2DF9544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9FBB5431-21A1-7F47-BFE2-38FD1CD3EF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51337A-37EF-4052-9BBF-A6189E18C6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018637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9DF53D8F-4742-3906-9287-5A1A48A48A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7963FFAE-C411-180B-3BE9-019B8352F51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7E71BA32-DC01-D2CE-947B-F34E49CCF2E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EA101209-EF6F-DD11-3EB4-AF7F9B9F0B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6AB041-DE0D-43B4-B525-9DBE764747F6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6ED2E408-64BA-976B-67E8-353D5F73EE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1F540149-FC42-009E-C9C6-1DA8E329BE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51337A-37EF-4052-9BBF-A6189E18C6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338484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836084B9-92B4-D106-F184-1CE9FCAD52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86628FBA-0132-C245-C7A1-4619F1758CD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DBF61B7D-BD25-C1C1-BA89-45E9F254141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C986DE7A-2160-B444-4E83-2A696E5AFA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6AB041-DE0D-43B4-B525-9DBE764747F6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23FDFB93-52E9-107B-5884-A5FE5E9D49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0886E736-BE7F-A29F-59FE-39D3F8066E8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51337A-37EF-4052-9BBF-A6189E18C6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475364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DCE7D6FA-2921-DDDB-0B9F-6A9D5F6638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3C67E763-E884-1B38-6B8B-9C90C040F0F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89D1F134-4F44-685D-69F0-9EED0FB2DC9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66AB041-DE0D-43B4-B525-9DBE764747F6}" type="datetimeFigureOut">
              <a:rPr lang="en-US" smtClean="0"/>
              <a:t>9/22/2023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93E05D5-6907-B650-96A1-AFEB3DE82B9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EE29C261-A437-8370-C1E4-9FA09A27C25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51337A-37EF-4052-9BBF-A6189E18C6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65642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gif"/><Relationship Id="rId3" Type="http://schemas.openxmlformats.org/officeDocument/2006/relationships/image" Target="../media/image2.png"/><Relationship Id="rId7" Type="http://schemas.openxmlformats.org/officeDocument/2006/relationships/image" Target="../media/image5.gif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gif"/><Relationship Id="rId5" Type="http://schemas.openxmlformats.org/officeDocument/2006/relationships/image" Target="../media/image3.gif"/><Relationship Id="rId4" Type="http://schemas.openxmlformats.org/officeDocument/2006/relationships/hyperlink" Target="63519_clip_an_toan_dien_4_phut_47.mp4" TargetMode="Externa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slide" Target="slide4.xml"/><Relationship Id="rId3" Type="http://schemas.openxmlformats.org/officeDocument/2006/relationships/image" Target="../media/image12.png"/><Relationship Id="rId7" Type="http://schemas.openxmlformats.org/officeDocument/2006/relationships/image" Target="../media/image31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11.png"/><Relationship Id="rId4" Type="http://schemas.openxmlformats.org/officeDocument/2006/relationships/image" Target="../media/image8.png"/><Relationship Id="rId9" Type="http://schemas.openxmlformats.org/officeDocument/2006/relationships/image" Target="../media/image29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slide" Target="slide4.xml"/><Relationship Id="rId3" Type="http://schemas.openxmlformats.org/officeDocument/2006/relationships/image" Target="../media/image12.png"/><Relationship Id="rId7" Type="http://schemas.openxmlformats.org/officeDocument/2006/relationships/image" Target="../media/image31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11.png"/><Relationship Id="rId4" Type="http://schemas.openxmlformats.org/officeDocument/2006/relationships/image" Target="../media/image8.png"/><Relationship Id="rId9" Type="http://schemas.openxmlformats.org/officeDocument/2006/relationships/image" Target="../media/image29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slide" Target="slide4.xml"/><Relationship Id="rId3" Type="http://schemas.openxmlformats.org/officeDocument/2006/relationships/image" Target="../media/image12.png"/><Relationship Id="rId7" Type="http://schemas.openxmlformats.org/officeDocument/2006/relationships/image" Target="../media/image31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11.png"/><Relationship Id="rId4" Type="http://schemas.openxmlformats.org/officeDocument/2006/relationships/image" Target="../media/image8.png"/><Relationship Id="rId9" Type="http://schemas.openxmlformats.org/officeDocument/2006/relationships/image" Target="../media/image29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image" Target="../media/image32.e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5.png"/><Relationship Id="rId4" Type="http://schemas.openxmlformats.org/officeDocument/2006/relationships/image" Target="../media/image34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gif"/><Relationship Id="rId2" Type="http://schemas.openxmlformats.org/officeDocument/2006/relationships/image" Target="../media/image32.emf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gif"/><Relationship Id="rId2" Type="http://schemas.openxmlformats.org/officeDocument/2006/relationships/image" Target="../media/image32.e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9.gif"/><Relationship Id="rId4" Type="http://schemas.openxmlformats.org/officeDocument/2006/relationships/image" Target="../media/image38.gi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fif"/><Relationship Id="rId2" Type="http://schemas.openxmlformats.org/officeDocument/2006/relationships/image" Target="../media/image40.jfif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7" Type="http://schemas.openxmlformats.org/officeDocument/2006/relationships/image" Target="../media/image43.jpe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42.png"/><Relationship Id="rId4" Type="http://schemas.openxmlformats.org/officeDocument/2006/relationships/audio" Target="../media/audio4.wav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gif"/><Relationship Id="rId2" Type="http://schemas.openxmlformats.org/officeDocument/2006/relationships/image" Target="../media/image44.jfif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jpeg"/><Relationship Id="rId3" Type="http://schemas.openxmlformats.org/officeDocument/2006/relationships/audio" Target="../media/audio3.wav"/><Relationship Id="rId7" Type="http://schemas.openxmlformats.org/officeDocument/2006/relationships/image" Target="../media/image48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7.jpeg"/><Relationship Id="rId5" Type="http://schemas.openxmlformats.org/officeDocument/2006/relationships/image" Target="../media/image46.png"/><Relationship Id="rId10" Type="http://schemas.openxmlformats.org/officeDocument/2006/relationships/image" Target="../media/image51.png"/><Relationship Id="rId4" Type="http://schemas.openxmlformats.org/officeDocument/2006/relationships/audio" Target="../media/audio4.wav"/><Relationship Id="rId9" Type="http://schemas.openxmlformats.org/officeDocument/2006/relationships/image" Target="../media/image50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7" Type="http://schemas.openxmlformats.org/officeDocument/2006/relationships/image" Target="../media/image54.jpe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3.png"/><Relationship Id="rId5" Type="http://schemas.openxmlformats.org/officeDocument/2006/relationships/image" Target="../media/image52.png"/><Relationship Id="rId4" Type="http://schemas.openxmlformats.org/officeDocument/2006/relationships/image" Target="../media/image50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gif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gif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8.jfif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gif"/><Relationship Id="rId2" Type="http://schemas.openxmlformats.org/officeDocument/2006/relationships/image" Target="../media/image59.gif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8.jfi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1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2.png"/><Relationship Id="rId7" Type="http://schemas.openxmlformats.org/officeDocument/2006/relationships/image" Target="../media/image17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11.png"/><Relationship Id="rId4" Type="http://schemas.openxmlformats.org/officeDocument/2006/relationships/image" Target="../media/image8.png"/><Relationship Id="rId9" Type="http://schemas.openxmlformats.org/officeDocument/2006/relationships/image" Target="../media/image10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62.e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4.png"/><Relationship Id="rId4" Type="http://schemas.openxmlformats.org/officeDocument/2006/relationships/image" Target="../media/image63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13" Type="http://schemas.openxmlformats.org/officeDocument/2006/relationships/image" Target="../media/image76.png"/><Relationship Id="rId3" Type="http://schemas.openxmlformats.org/officeDocument/2006/relationships/image" Target="../media/image66.png"/><Relationship Id="rId7" Type="http://schemas.openxmlformats.org/officeDocument/2006/relationships/image" Target="../media/image70.png"/><Relationship Id="rId12" Type="http://schemas.openxmlformats.org/officeDocument/2006/relationships/image" Target="../media/image75.pn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9.png"/><Relationship Id="rId11" Type="http://schemas.openxmlformats.org/officeDocument/2006/relationships/image" Target="../media/image74.png"/><Relationship Id="rId5" Type="http://schemas.openxmlformats.org/officeDocument/2006/relationships/image" Target="../media/image68.png"/><Relationship Id="rId15" Type="http://schemas.openxmlformats.org/officeDocument/2006/relationships/image" Target="../media/image78.gif"/><Relationship Id="rId10" Type="http://schemas.openxmlformats.org/officeDocument/2006/relationships/image" Target="../media/image73.png"/><Relationship Id="rId4" Type="http://schemas.openxmlformats.org/officeDocument/2006/relationships/image" Target="../media/image67.png"/><Relationship Id="rId9" Type="http://schemas.openxmlformats.org/officeDocument/2006/relationships/image" Target="../media/image72.png"/><Relationship Id="rId14" Type="http://schemas.openxmlformats.org/officeDocument/2006/relationships/image" Target="../media/image77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.png"/><Relationship Id="rId13" Type="http://schemas.openxmlformats.org/officeDocument/2006/relationships/image" Target="../media/image86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81.png"/><Relationship Id="rId12" Type="http://schemas.openxmlformats.org/officeDocument/2006/relationships/image" Target="../media/image85.pn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80.png"/><Relationship Id="rId11" Type="http://schemas.openxmlformats.org/officeDocument/2006/relationships/image" Target="../media/image28.png"/><Relationship Id="rId5" Type="http://schemas.openxmlformats.org/officeDocument/2006/relationships/image" Target="../media/image79.png"/><Relationship Id="rId10" Type="http://schemas.openxmlformats.org/officeDocument/2006/relationships/image" Target="../media/image84.png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83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7.png"/><Relationship Id="rId13" Type="http://schemas.openxmlformats.org/officeDocument/2006/relationships/image" Target="../media/image91.png"/><Relationship Id="rId18" Type="http://schemas.openxmlformats.org/officeDocument/2006/relationships/image" Target="../media/image96.emf"/><Relationship Id="rId3" Type="http://schemas.microsoft.com/office/2007/relationships/media" Target="../media/media4.mp3"/><Relationship Id="rId21" Type="http://schemas.openxmlformats.org/officeDocument/2006/relationships/image" Target="../media/image28.png"/><Relationship Id="rId7" Type="http://schemas.openxmlformats.org/officeDocument/2006/relationships/audio" Target="../media/audio2.wav"/><Relationship Id="rId12" Type="http://schemas.openxmlformats.org/officeDocument/2006/relationships/image" Target="../media/image90.png"/><Relationship Id="rId17" Type="http://schemas.openxmlformats.org/officeDocument/2006/relationships/image" Target="../media/image95.png"/><Relationship Id="rId2" Type="http://schemas.openxmlformats.org/officeDocument/2006/relationships/audio" Target="../media/media3.wav"/><Relationship Id="rId16" Type="http://schemas.openxmlformats.org/officeDocument/2006/relationships/image" Target="../media/image94.png"/><Relationship Id="rId20" Type="http://schemas.openxmlformats.org/officeDocument/2006/relationships/image" Target="../media/image98.png"/><Relationship Id="rId1" Type="http://schemas.microsoft.com/office/2007/relationships/media" Target="../media/media3.wav"/><Relationship Id="rId6" Type="http://schemas.openxmlformats.org/officeDocument/2006/relationships/notesSlide" Target="../notesSlides/notesSlide2.xml"/><Relationship Id="rId11" Type="http://schemas.openxmlformats.org/officeDocument/2006/relationships/image" Target="../media/image89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93.png"/><Relationship Id="rId10" Type="http://schemas.openxmlformats.org/officeDocument/2006/relationships/image" Target="../media/image79.png"/><Relationship Id="rId19" Type="http://schemas.openxmlformats.org/officeDocument/2006/relationships/image" Target="../media/image97.png"/><Relationship Id="rId4" Type="http://schemas.openxmlformats.org/officeDocument/2006/relationships/audio" Target="../media/media4.mp3"/><Relationship Id="rId9" Type="http://schemas.openxmlformats.org/officeDocument/2006/relationships/image" Target="../media/image88.png"/><Relationship Id="rId14" Type="http://schemas.openxmlformats.org/officeDocument/2006/relationships/image" Target="../media/image92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8.png"/><Relationship Id="rId13" Type="http://schemas.openxmlformats.org/officeDocument/2006/relationships/image" Target="../media/image100.png"/><Relationship Id="rId18" Type="http://schemas.openxmlformats.org/officeDocument/2006/relationships/image" Target="../media/image98.png"/><Relationship Id="rId3" Type="http://schemas.microsoft.com/office/2007/relationships/media" Target="../media/media4.mp3"/><Relationship Id="rId7" Type="http://schemas.openxmlformats.org/officeDocument/2006/relationships/image" Target="../media/image87.png"/><Relationship Id="rId12" Type="http://schemas.openxmlformats.org/officeDocument/2006/relationships/image" Target="../media/image99.png"/><Relationship Id="rId17" Type="http://schemas.openxmlformats.org/officeDocument/2006/relationships/image" Target="../media/image95.png"/><Relationship Id="rId2" Type="http://schemas.openxmlformats.org/officeDocument/2006/relationships/audio" Target="../media/media3.wav"/><Relationship Id="rId16" Type="http://schemas.openxmlformats.org/officeDocument/2006/relationships/image" Target="../media/image97.png"/><Relationship Id="rId1" Type="http://schemas.microsoft.com/office/2007/relationships/media" Target="../media/media3.wav"/><Relationship Id="rId6" Type="http://schemas.openxmlformats.org/officeDocument/2006/relationships/audio" Target="../media/audio2.wav"/><Relationship Id="rId11" Type="http://schemas.openxmlformats.org/officeDocument/2006/relationships/image" Target="../media/image90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96.emf"/><Relationship Id="rId10" Type="http://schemas.openxmlformats.org/officeDocument/2006/relationships/image" Target="../media/image89.png"/><Relationship Id="rId19" Type="http://schemas.openxmlformats.org/officeDocument/2006/relationships/image" Target="../media/image28.png"/><Relationship Id="rId4" Type="http://schemas.openxmlformats.org/officeDocument/2006/relationships/audio" Target="../media/media4.mp3"/><Relationship Id="rId9" Type="http://schemas.openxmlformats.org/officeDocument/2006/relationships/image" Target="../media/image79.png"/><Relationship Id="rId14" Type="http://schemas.openxmlformats.org/officeDocument/2006/relationships/image" Target="../media/image94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8.png"/><Relationship Id="rId13" Type="http://schemas.openxmlformats.org/officeDocument/2006/relationships/image" Target="../media/image101.png"/><Relationship Id="rId18" Type="http://schemas.openxmlformats.org/officeDocument/2006/relationships/image" Target="../media/image98.png"/><Relationship Id="rId3" Type="http://schemas.microsoft.com/office/2007/relationships/media" Target="../media/media4.mp3"/><Relationship Id="rId7" Type="http://schemas.openxmlformats.org/officeDocument/2006/relationships/image" Target="../media/image87.png"/><Relationship Id="rId12" Type="http://schemas.openxmlformats.org/officeDocument/2006/relationships/image" Target="../media/image91.png"/><Relationship Id="rId17" Type="http://schemas.openxmlformats.org/officeDocument/2006/relationships/image" Target="../media/image95.png"/><Relationship Id="rId2" Type="http://schemas.openxmlformats.org/officeDocument/2006/relationships/audio" Target="../media/media3.wav"/><Relationship Id="rId16" Type="http://schemas.openxmlformats.org/officeDocument/2006/relationships/image" Target="../media/image97.png"/><Relationship Id="rId1" Type="http://schemas.microsoft.com/office/2007/relationships/media" Target="../media/media3.wav"/><Relationship Id="rId6" Type="http://schemas.openxmlformats.org/officeDocument/2006/relationships/audio" Target="../media/audio2.wav"/><Relationship Id="rId11" Type="http://schemas.openxmlformats.org/officeDocument/2006/relationships/image" Target="../media/image99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96.emf"/><Relationship Id="rId10" Type="http://schemas.openxmlformats.org/officeDocument/2006/relationships/image" Target="../media/image89.png"/><Relationship Id="rId19" Type="http://schemas.openxmlformats.org/officeDocument/2006/relationships/image" Target="../media/image28.png"/><Relationship Id="rId4" Type="http://schemas.openxmlformats.org/officeDocument/2006/relationships/audio" Target="../media/media4.mp3"/><Relationship Id="rId9" Type="http://schemas.openxmlformats.org/officeDocument/2006/relationships/image" Target="../media/image79.png"/><Relationship Id="rId14" Type="http://schemas.openxmlformats.org/officeDocument/2006/relationships/image" Target="../media/image94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8.png"/><Relationship Id="rId13" Type="http://schemas.openxmlformats.org/officeDocument/2006/relationships/image" Target="../media/image95.png"/><Relationship Id="rId18" Type="http://schemas.openxmlformats.org/officeDocument/2006/relationships/image" Target="../media/image98.png"/><Relationship Id="rId3" Type="http://schemas.microsoft.com/office/2007/relationships/media" Target="../media/media4.mp3"/><Relationship Id="rId7" Type="http://schemas.openxmlformats.org/officeDocument/2006/relationships/image" Target="../media/image87.png"/><Relationship Id="rId12" Type="http://schemas.openxmlformats.org/officeDocument/2006/relationships/image" Target="../media/image99.png"/><Relationship Id="rId17" Type="http://schemas.openxmlformats.org/officeDocument/2006/relationships/image" Target="../media/image97.png"/><Relationship Id="rId2" Type="http://schemas.openxmlformats.org/officeDocument/2006/relationships/audio" Target="../media/media3.wav"/><Relationship Id="rId16" Type="http://schemas.openxmlformats.org/officeDocument/2006/relationships/image" Target="../media/image96.emf"/><Relationship Id="rId1" Type="http://schemas.microsoft.com/office/2007/relationships/media" Target="../media/media3.wav"/><Relationship Id="rId6" Type="http://schemas.openxmlformats.org/officeDocument/2006/relationships/audio" Target="../media/audio2.wav"/><Relationship Id="rId11" Type="http://schemas.openxmlformats.org/officeDocument/2006/relationships/image" Target="../media/image90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94.png"/><Relationship Id="rId10" Type="http://schemas.openxmlformats.org/officeDocument/2006/relationships/image" Target="../media/image100.png"/><Relationship Id="rId19" Type="http://schemas.openxmlformats.org/officeDocument/2006/relationships/image" Target="../media/image28.png"/><Relationship Id="rId4" Type="http://schemas.openxmlformats.org/officeDocument/2006/relationships/audio" Target="../media/media4.mp3"/><Relationship Id="rId9" Type="http://schemas.openxmlformats.org/officeDocument/2006/relationships/image" Target="../media/image79.png"/><Relationship Id="rId14" Type="http://schemas.openxmlformats.org/officeDocument/2006/relationships/image" Target="../media/image102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8.png"/><Relationship Id="rId13" Type="http://schemas.openxmlformats.org/officeDocument/2006/relationships/image" Target="../media/image101.png"/><Relationship Id="rId18" Type="http://schemas.openxmlformats.org/officeDocument/2006/relationships/image" Target="../media/image98.png"/><Relationship Id="rId3" Type="http://schemas.microsoft.com/office/2007/relationships/media" Target="../media/media4.mp3"/><Relationship Id="rId7" Type="http://schemas.openxmlformats.org/officeDocument/2006/relationships/image" Target="../media/image87.png"/><Relationship Id="rId12" Type="http://schemas.openxmlformats.org/officeDocument/2006/relationships/image" Target="../media/image91.png"/><Relationship Id="rId17" Type="http://schemas.openxmlformats.org/officeDocument/2006/relationships/image" Target="../media/image95.png"/><Relationship Id="rId2" Type="http://schemas.openxmlformats.org/officeDocument/2006/relationships/audio" Target="../media/media3.wav"/><Relationship Id="rId16" Type="http://schemas.openxmlformats.org/officeDocument/2006/relationships/image" Target="../media/image97.png"/><Relationship Id="rId1" Type="http://schemas.microsoft.com/office/2007/relationships/media" Target="../media/media3.wav"/><Relationship Id="rId6" Type="http://schemas.openxmlformats.org/officeDocument/2006/relationships/audio" Target="../media/audio2.wav"/><Relationship Id="rId11" Type="http://schemas.openxmlformats.org/officeDocument/2006/relationships/image" Target="../media/image99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96.emf"/><Relationship Id="rId10" Type="http://schemas.openxmlformats.org/officeDocument/2006/relationships/image" Target="../media/image89.png"/><Relationship Id="rId19" Type="http://schemas.openxmlformats.org/officeDocument/2006/relationships/image" Target="../media/image28.png"/><Relationship Id="rId4" Type="http://schemas.openxmlformats.org/officeDocument/2006/relationships/audio" Target="../media/media4.mp3"/><Relationship Id="rId9" Type="http://schemas.openxmlformats.org/officeDocument/2006/relationships/image" Target="../media/image79.png"/><Relationship Id="rId14" Type="http://schemas.openxmlformats.org/officeDocument/2006/relationships/image" Target="../media/image94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42.png"/><Relationship Id="rId4" Type="http://schemas.openxmlformats.org/officeDocument/2006/relationships/audio" Target="../media/audio4.wav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slide" Target="slide9.xml"/><Relationship Id="rId13" Type="http://schemas.openxmlformats.org/officeDocument/2006/relationships/slide" Target="slide11.xml"/><Relationship Id="rId18" Type="http://schemas.openxmlformats.org/officeDocument/2006/relationships/slide" Target="slide8.xml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12" Type="http://schemas.openxmlformats.org/officeDocument/2006/relationships/image" Target="../media/image20.png"/><Relationship Id="rId17" Type="http://schemas.openxmlformats.org/officeDocument/2006/relationships/slide" Target="slide7.xml"/><Relationship Id="rId2" Type="http://schemas.openxmlformats.org/officeDocument/2006/relationships/image" Target="../media/image7.png"/><Relationship Id="rId16" Type="http://schemas.openxmlformats.org/officeDocument/2006/relationships/slide" Target="slide6.xml"/><Relationship Id="rId20" Type="http://schemas.openxmlformats.org/officeDocument/2006/relationships/image" Target="../media/image1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3.xml"/><Relationship Id="rId11" Type="http://schemas.openxmlformats.org/officeDocument/2006/relationships/slide" Target="slide10.xml"/><Relationship Id="rId5" Type="http://schemas.openxmlformats.org/officeDocument/2006/relationships/image" Target="../media/image11.png"/><Relationship Id="rId15" Type="http://schemas.openxmlformats.org/officeDocument/2006/relationships/slide" Target="slide5.xml"/><Relationship Id="rId10" Type="http://schemas.openxmlformats.org/officeDocument/2006/relationships/image" Target="../media/image19.png"/><Relationship Id="rId19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openxmlformats.org/officeDocument/2006/relationships/image" Target="../media/image18.png"/><Relationship Id="rId14" Type="http://schemas.openxmlformats.org/officeDocument/2006/relationships/image" Target="../media/image21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10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23.png"/><Relationship Id="rId12" Type="http://schemas.openxmlformats.org/officeDocument/2006/relationships/image" Target="../media/image9.png"/><Relationship Id="rId2" Type="http://schemas.microsoft.com/office/2007/relationships/media" Target="../media/media1.wav"/><Relationship Id="rId16" Type="http://schemas.openxmlformats.org/officeDocument/2006/relationships/image" Target="../media/image29.png"/><Relationship Id="rId1" Type="http://schemas.openxmlformats.org/officeDocument/2006/relationships/audio" Target="NULL" TargetMode="External"/><Relationship Id="rId6" Type="http://schemas.openxmlformats.org/officeDocument/2006/relationships/image" Target="../media/image22.png"/><Relationship Id="rId11" Type="http://schemas.openxmlformats.org/officeDocument/2006/relationships/image" Target="../media/image27.png"/><Relationship Id="rId5" Type="http://schemas.openxmlformats.org/officeDocument/2006/relationships/image" Target="../media/image7.png"/><Relationship Id="rId15" Type="http://schemas.openxmlformats.org/officeDocument/2006/relationships/slide" Target="slide4.xml"/><Relationship Id="rId10" Type="http://schemas.openxmlformats.org/officeDocument/2006/relationships/image" Target="../media/image26.png"/><Relationship Id="rId4" Type="http://schemas.openxmlformats.org/officeDocument/2006/relationships/audio" Target="../media/audio1.wav"/><Relationship Id="rId9" Type="http://schemas.openxmlformats.org/officeDocument/2006/relationships/image" Target="../media/image25.png"/><Relationship Id="rId14" Type="http://schemas.openxmlformats.org/officeDocument/2006/relationships/image" Target="../media/image28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10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23.png"/><Relationship Id="rId12" Type="http://schemas.openxmlformats.org/officeDocument/2006/relationships/image" Target="../media/image9.png"/><Relationship Id="rId17" Type="http://schemas.openxmlformats.org/officeDocument/2006/relationships/image" Target="../media/image30.png"/><Relationship Id="rId2" Type="http://schemas.microsoft.com/office/2007/relationships/media" Target="../media/media1.wav"/><Relationship Id="rId16" Type="http://schemas.openxmlformats.org/officeDocument/2006/relationships/image" Target="../media/image29.png"/><Relationship Id="rId1" Type="http://schemas.openxmlformats.org/officeDocument/2006/relationships/audio" Target="NULL" TargetMode="External"/><Relationship Id="rId6" Type="http://schemas.openxmlformats.org/officeDocument/2006/relationships/image" Target="../media/image22.png"/><Relationship Id="rId11" Type="http://schemas.openxmlformats.org/officeDocument/2006/relationships/image" Target="../media/image27.png"/><Relationship Id="rId5" Type="http://schemas.openxmlformats.org/officeDocument/2006/relationships/image" Target="../media/image7.png"/><Relationship Id="rId15" Type="http://schemas.openxmlformats.org/officeDocument/2006/relationships/slide" Target="slide4.xml"/><Relationship Id="rId10" Type="http://schemas.openxmlformats.org/officeDocument/2006/relationships/image" Target="../media/image26.png"/><Relationship Id="rId4" Type="http://schemas.openxmlformats.org/officeDocument/2006/relationships/audio" Target="../media/audio1.wav"/><Relationship Id="rId9" Type="http://schemas.openxmlformats.org/officeDocument/2006/relationships/image" Target="../media/image25.png"/><Relationship Id="rId14" Type="http://schemas.openxmlformats.org/officeDocument/2006/relationships/image" Target="../media/image2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10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23.png"/><Relationship Id="rId12" Type="http://schemas.openxmlformats.org/officeDocument/2006/relationships/image" Target="../media/image9.png"/><Relationship Id="rId2" Type="http://schemas.microsoft.com/office/2007/relationships/media" Target="../media/media1.wav"/><Relationship Id="rId16" Type="http://schemas.openxmlformats.org/officeDocument/2006/relationships/image" Target="../media/image29.png"/><Relationship Id="rId1" Type="http://schemas.openxmlformats.org/officeDocument/2006/relationships/audio" Target="NULL" TargetMode="External"/><Relationship Id="rId6" Type="http://schemas.openxmlformats.org/officeDocument/2006/relationships/image" Target="../media/image22.png"/><Relationship Id="rId11" Type="http://schemas.openxmlformats.org/officeDocument/2006/relationships/image" Target="../media/image27.png"/><Relationship Id="rId5" Type="http://schemas.openxmlformats.org/officeDocument/2006/relationships/image" Target="../media/image7.png"/><Relationship Id="rId15" Type="http://schemas.openxmlformats.org/officeDocument/2006/relationships/slide" Target="slide4.xml"/><Relationship Id="rId10" Type="http://schemas.openxmlformats.org/officeDocument/2006/relationships/image" Target="../media/image26.png"/><Relationship Id="rId4" Type="http://schemas.openxmlformats.org/officeDocument/2006/relationships/audio" Target="../media/audio1.wav"/><Relationship Id="rId9" Type="http://schemas.openxmlformats.org/officeDocument/2006/relationships/image" Target="../media/image25.png"/><Relationship Id="rId14" Type="http://schemas.openxmlformats.org/officeDocument/2006/relationships/image" Target="../media/image28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10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23.png"/><Relationship Id="rId12" Type="http://schemas.openxmlformats.org/officeDocument/2006/relationships/image" Target="../media/image9.png"/><Relationship Id="rId2" Type="http://schemas.microsoft.com/office/2007/relationships/media" Target="../media/media1.wav"/><Relationship Id="rId16" Type="http://schemas.openxmlformats.org/officeDocument/2006/relationships/image" Target="../media/image29.png"/><Relationship Id="rId1" Type="http://schemas.openxmlformats.org/officeDocument/2006/relationships/audio" Target="NULL" TargetMode="External"/><Relationship Id="rId6" Type="http://schemas.openxmlformats.org/officeDocument/2006/relationships/image" Target="../media/image22.png"/><Relationship Id="rId11" Type="http://schemas.openxmlformats.org/officeDocument/2006/relationships/image" Target="../media/image27.png"/><Relationship Id="rId5" Type="http://schemas.openxmlformats.org/officeDocument/2006/relationships/image" Target="../media/image7.png"/><Relationship Id="rId15" Type="http://schemas.openxmlformats.org/officeDocument/2006/relationships/slide" Target="slide4.xml"/><Relationship Id="rId10" Type="http://schemas.openxmlformats.org/officeDocument/2006/relationships/image" Target="../media/image26.png"/><Relationship Id="rId4" Type="http://schemas.openxmlformats.org/officeDocument/2006/relationships/audio" Target="../media/audio1.wav"/><Relationship Id="rId9" Type="http://schemas.openxmlformats.org/officeDocument/2006/relationships/image" Target="../media/image25.png"/><Relationship Id="rId14" Type="http://schemas.openxmlformats.org/officeDocument/2006/relationships/image" Target="../media/image28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12.png"/><Relationship Id="rId7" Type="http://schemas.openxmlformats.org/officeDocument/2006/relationships/slide" Target="slide4.xml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11.png"/><Relationship Id="rId4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84" y="5549900"/>
            <a:ext cx="1699683" cy="12805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16118" y="5549901"/>
            <a:ext cx="1706033" cy="12763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ounded Rectangle 1"/>
          <p:cNvSpPr/>
          <p:nvPr/>
        </p:nvSpPr>
        <p:spPr>
          <a:xfrm>
            <a:off x="1132418" y="29634"/>
            <a:ext cx="10052049" cy="1022351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62541" tIns="81270" rIns="162541" bIns="81270" anchor="ctr"/>
          <a:lstStyle/>
          <a:p>
            <a:pPr algn="ctr">
              <a:defRPr/>
            </a:pPr>
            <a:r>
              <a:rPr lang="en-US" sz="37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PHÒNG GIÁO DỤC – ĐÀO TẠO ĐẠI LỘC</a:t>
            </a:r>
          </a:p>
          <a:p>
            <a:pPr algn="ctr">
              <a:defRPr/>
            </a:pPr>
            <a:r>
              <a:rPr lang="en-US" sz="37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TRƯỜNG: TH&amp;THCS ĐẠI TÂN</a:t>
            </a:r>
          </a:p>
        </p:txBody>
      </p:sp>
      <p:sp>
        <p:nvSpPr>
          <p:cNvPr id="2053" name="WordArt 12"/>
          <p:cNvSpPr>
            <a:spLocks noChangeArrowheads="1" noChangeShapeType="1" noTextEdit="1"/>
          </p:cNvSpPr>
          <p:nvPr/>
        </p:nvSpPr>
        <p:spPr bwMode="auto">
          <a:xfrm>
            <a:off x="431800" y="1555751"/>
            <a:ext cx="11277600" cy="7112000"/>
          </a:xfrm>
          <a:prstGeom prst="rect">
            <a:avLst/>
          </a:prstGeom>
        </p:spPr>
        <p:txBody>
          <a:bodyPr spcFirstLastPara="1" wrap="none" lIns="121917" tIns="60958" rIns="121917" bIns="60958" fromWordArt="1">
            <a:prstTxWarp prst="textArchUp">
              <a:avLst>
                <a:gd name="adj" fmla="val 10653676"/>
              </a:avLst>
            </a:prstTxWarp>
          </a:bodyPr>
          <a:lstStyle/>
          <a:p>
            <a:pPr algn="ctr"/>
            <a:r>
              <a:rPr lang="en-US" sz="4300" kern="10">
                <a:ln w="12700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/>
                <a:cs typeface="Times New Roman"/>
              </a:rPr>
              <a:t>CHÀO MỪNG QUÝ THẦY CÔ GIÁO VỀ DỰ GIỜ</a:t>
            </a:r>
          </a:p>
        </p:txBody>
      </p:sp>
      <p:sp>
        <p:nvSpPr>
          <p:cNvPr id="12" name="Rectangle 11"/>
          <p:cNvSpPr/>
          <p:nvPr/>
        </p:nvSpPr>
        <p:spPr>
          <a:xfrm>
            <a:off x="3082956" y="2922335"/>
            <a:ext cx="6652104" cy="1256734"/>
          </a:xfrm>
          <a:prstGeom prst="rect">
            <a:avLst/>
          </a:prstGeom>
          <a:noFill/>
        </p:spPr>
        <p:txBody>
          <a:bodyPr wrap="none" lIns="162541" tIns="81270" rIns="162541" bIns="81270">
            <a:spAutoFit/>
          </a:bodyPr>
          <a:lstStyle/>
          <a:p>
            <a:pPr algn="ctr">
              <a:defRPr/>
            </a:pPr>
            <a:r>
              <a:rPr lang="en-US" sz="7100" b="1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reflection blurRad="12700" stA="28000" endPos="45000" dist="1000" dir="5400000" sy="-10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CÔNG NGHỆ </a:t>
            </a:r>
            <a:r>
              <a:rPr lang="en-US" sz="71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reflection blurRad="12700" stA="28000" endPos="45000" dist="1000" dir="5400000" sy="-10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  <a:endParaRPr lang="en-US" sz="7100" b="1" cap="all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rgbClr val="FF0000"/>
              </a:solidFill>
              <a:effectLst>
                <a:reflection blurRad="12700" stA="28000" endPos="45000" dist="1000" dir="5400000" sy="-100000" algn="bl" rotWithShape="0"/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3024717" y="5549900"/>
            <a:ext cx="6695016" cy="126365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62541" tIns="81270" rIns="162541" bIns="81270" anchor="ctr"/>
          <a:lstStyle/>
          <a:p>
            <a:pPr algn="just">
              <a:defRPr/>
            </a:pPr>
            <a:r>
              <a:rPr lang="en-US" sz="43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Giáo</a:t>
            </a:r>
            <a:r>
              <a:rPr lang="en-US" sz="43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3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43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43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43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3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Thị</a:t>
            </a:r>
            <a:r>
              <a:rPr lang="en-US" sz="43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3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Thảo</a:t>
            </a:r>
            <a:endParaRPr lang="en-US" sz="43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defRPr/>
            </a:pPr>
            <a:r>
              <a:rPr lang="en-US" sz="43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sz="43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3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43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   : </a:t>
            </a:r>
            <a:r>
              <a:rPr lang="en-US" sz="43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Tổ</a:t>
            </a:r>
            <a:r>
              <a:rPr lang="en-US" sz="43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3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43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3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endParaRPr lang="en-US" sz="43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057" name="Picture 54" descr="Bellcoll">
            <a:hlinkClick r:id="rId4" action="ppaction://hlinkfile"/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8683" y="-122766"/>
            <a:ext cx="1250951" cy="1322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8" name="Picture 55" descr="Bellcoll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26233" y="-110066"/>
            <a:ext cx="1314451" cy="1392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9" name="Picture 11" descr="n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3144395" y="4603179"/>
            <a:ext cx="6502400" cy="740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0" name="Picture 1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6651" y="2504018"/>
            <a:ext cx="778933" cy="768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1" name="Picture 1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25367" y="2387601"/>
            <a:ext cx="880533" cy="842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77372190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1" descr="A picture containing indoor, lit, dark, light&#10;&#10;Description automatically generated">
            <a:extLst>
              <a:ext uri="{FF2B5EF4-FFF2-40B4-BE49-F238E27FC236}">
                <a16:creationId xmlns="" xmlns:a16="http://schemas.microsoft.com/office/drawing/2014/main" id="{24250BC8-0D95-9ECE-9987-CD1E1D7BFEF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5895975" cy="2714625"/>
          </a:xfrm>
          <a:prstGeom prst="rect">
            <a:avLst/>
          </a:prstGeom>
        </p:spPr>
      </p:pic>
      <p:pic>
        <p:nvPicPr>
          <p:cNvPr id="5" name="Picture 4" descr="A picture containing plant&#10;&#10;Description automatically generated">
            <a:extLst>
              <a:ext uri="{FF2B5EF4-FFF2-40B4-BE49-F238E27FC236}">
                <a16:creationId xmlns="" xmlns:a16="http://schemas.microsoft.com/office/drawing/2014/main" id="{F84C4107-B6A8-3BA6-33AC-815E9127DE73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57501" y="0"/>
            <a:ext cx="3557159" cy="6905658"/>
          </a:xfrm>
          <a:prstGeom prst="rect">
            <a:avLst/>
          </a:prstGeom>
        </p:spPr>
      </p:pic>
      <p:pic>
        <p:nvPicPr>
          <p:cNvPr id="20" name="Picture 19" descr="A picture containing lamp, light&#10;&#10;Description automatically generated">
            <a:extLst>
              <a:ext uri="{FF2B5EF4-FFF2-40B4-BE49-F238E27FC236}">
                <a16:creationId xmlns="" xmlns:a16="http://schemas.microsoft.com/office/drawing/2014/main" id="{AAE1E9A9-292D-7F61-7B44-8C3D3742953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8210" y="0"/>
            <a:ext cx="2076450" cy="2886075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="" xmlns:a16="http://schemas.microsoft.com/office/drawing/2014/main" id="{D0A6AAF7-2552-E170-839D-31A90D4F466B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36" r="18972" b="6826"/>
          <a:stretch/>
        </p:blipFill>
        <p:spPr>
          <a:xfrm>
            <a:off x="506245" y="1892455"/>
            <a:ext cx="3149600" cy="484325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="" xmlns:a16="http://schemas.microsoft.com/office/drawing/2014/main" id="{70CAC98A-BDAD-B595-700D-7E3E94C90F0D}"/>
              </a:ext>
            </a:extLst>
          </p:cNvPr>
          <p:cNvSpPr/>
          <p:nvPr/>
        </p:nvSpPr>
        <p:spPr>
          <a:xfrm>
            <a:off x="2225899" y="789595"/>
            <a:ext cx="7340151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CHÚC MỪNG BẠN NHẬN</a:t>
            </a:r>
          </a:p>
          <a:p>
            <a:pPr algn="ctr"/>
            <a:r>
              <a:rPr lang="en-US" sz="5400" b="1" dirty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ĐƯỢC 2+</a:t>
            </a:r>
            <a:endParaRPr lang="en-US" sz="5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pic>
        <p:nvPicPr>
          <p:cNvPr id="6" name="Picture 5" descr="Logo, icon&#10;&#10;Description automatically generated">
            <a:extLst>
              <a:ext uri="{FF2B5EF4-FFF2-40B4-BE49-F238E27FC236}">
                <a16:creationId xmlns="" xmlns:a16="http://schemas.microsoft.com/office/drawing/2014/main" id="{A7D1792F-ABB0-2833-7F95-EFDC6B9CE5D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0844" y="1951251"/>
            <a:ext cx="5311658" cy="5311658"/>
          </a:xfrm>
          <a:prstGeom prst="rect">
            <a:avLst/>
          </a:prstGeom>
        </p:spPr>
      </p:pic>
      <p:pic>
        <p:nvPicPr>
          <p:cNvPr id="16" name="Picture 15" descr="Icon&#10;&#10;Description automatically generated">
            <a:hlinkClick r:id="rId8" action="ppaction://hlinksldjump"/>
            <a:extLst>
              <a:ext uri="{FF2B5EF4-FFF2-40B4-BE49-F238E27FC236}">
                <a16:creationId xmlns="" xmlns:a16="http://schemas.microsoft.com/office/drawing/2014/main" id="{A44A93C9-5BEF-25BC-C986-AD5E4A572576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80662" y="5677065"/>
            <a:ext cx="1176248" cy="11762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31082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1" descr="A picture containing indoor, lit, dark, light&#10;&#10;Description automatically generated">
            <a:extLst>
              <a:ext uri="{FF2B5EF4-FFF2-40B4-BE49-F238E27FC236}">
                <a16:creationId xmlns="" xmlns:a16="http://schemas.microsoft.com/office/drawing/2014/main" id="{24250BC8-0D95-9ECE-9987-CD1E1D7BFEF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5895975" cy="2714625"/>
          </a:xfrm>
          <a:prstGeom prst="rect">
            <a:avLst/>
          </a:prstGeom>
        </p:spPr>
      </p:pic>
      <p:pic>
        <p:nvPicPr>
          <p:cNvPr id="5" name="Picture 4" descr="A picture containing plant&#10;&#10;Description automatically generated">
            <a:extLst>
              <a:ext uri="{FF2B5EF4-FFF2-40B4-BE49-F238E27FC236}">
                <a16:creationId xmlns="" xmlns:a16="http://schemas.microsoft.com/office/drawing/2014/main" id="{F84C4107-B6A8-3BA6-33AC-815E9127DE73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57501" y="0"/>
            <a:ext cx="3557159" cy="6905658"/>
          </a:xfrm>
          <a:prstGeom prst="rect">
            <a:avLst/>
          </a:prstGeom>
        </p:spPr>
      </p:pic>
      <p:pic>
        <p:nvPicPr>
          <p:cNvPr id="20" name="Picture 19" descr="A picture containing lamp, light&#10;&#10;Description automatically generated">
            <a:extLst>
              <a:ext uri="{FF2B5EF4-FFF2-40B4-BE49-F238E27FC236}">
                <a16:creationId xmlns="" xmlns:a16="http://schemas.microsoft.com/office/drawing/2014/main" id="{AAE1E9A9-292D-7F61-7B44-8C3D3742953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8210" y="0"/>
            <a:ext cx="2076450" cy="2886075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="" xmlns:a16="http://schemas.microsoft.com/office/drawing/2014/main" id="{D0A6AAF7-2552-E170-839D-31A90D4F466B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36" r="18972" b="6826"/>
          <a:stretch/>
        </p:blipFill>
        <p:spPr>
          <a:xfrm>
            <a:off x="506245" y="1892455"/>
            <a:ext cx="3149600" cy="484325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="" xmlns:a16="http://schemas.microsoft.com/office/drawing/2014/main" id="{70CAC98A-BDAD-B595-700D-7E3E94C90F0D}"/>
              </a:ext>
            </a:extLst>
          </p:cNvPr>
          <p:cNvSpPr/>
          <p:nvPr/>
        </p:nvSpPr>
        <p:spPr>
          <a:xfrm>
            <a:off x="2225899" y="789595"/>
            <a:ext cx="7340151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CHÚC MỪNG BẠN NHẬN</a:t>
            </a:r>
          </a:p>
          <a:p>
            <a:pPr algn="ctr"/>
            <a:r>
              <a:rPr lang="en-US" sz="5400" b="1" dirty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ĐƯỢC 2+</a:t>
            </a:r>
            <a:endParaRPr lang="en-US" sz="5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pic>
        <p:nvPicPr>
          <p:cNvPr id="6" name="Picture 5" descr="Logo, icon&#10;&#10;Description automatically generated">
            <a:extLst>
              <a:ext uri="{FF2B5EF4-FFF2-40B4-BE49-F238E27FC236}">
                <a16:creationId xmlns="" xmlns:a16="http://schemas.microsoft.com/office/drawing/2014/main" id="{A7D1792F-ABB0-2833-7F95-EFDC6B9CE5D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0844" y="1951251"/>
            <a:ext cx="5311658" cy="5311658"/>
          </a:xfrm>
          <a:prstGeom prst="rect">
            <a:avLst/>
          </a:prstGeom>
        </p:spPr>
      </p:pic>
      <p:pic>
        <p:nvPicPr>
          <p:cNvPr id="16" name="Picture 15" descr="Icon&#10;&#10;Description automatically generated">
            <a:hlinkClick r:id="rId8" action="ppaction://hlinksldjump"/>
            <a:extLst>
              <a:ext uri="{FF2B5EF4-FFF2-40B4-BE49-F238E27FC236}">
                <a16:creationId xmlns="" xmlns:a16="http://schemas.microsoft.com/office/drawing/2014/main" id="{A44A93C9-5BEF-25BC-C986-AD5E4A572576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80662" y="5677065"/>
            <a:ext cx="1176248" cy="11762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8983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1" descr="A picture containing indoor, lit, dark, light&#10;&#10;Description automatically generated">
            <a:extLst>
              <a:ext uri="{FF2B5EF4-FFF2-40B4-BE49-F238E27FC236}">
                <a16:creationId xmlns="" xmlns:a16="http://schemas.microsoft.com/office/drawing/2014/main" id="{24250BC8-0D95-9ECE-9987-CD1E1D7BFEF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5895975" cy="2714625"/>
          </a:xfrm>
          <a:prstGeom prst="rect">
            <a:avLst/>
          </a:prstGeom>
        </p:spPr>
      </p:pic>
      <p:pic>
        <p:nvPicPr>
          <p:cNvPr id="5" name="Picture 4" descr="A picture containing plant&#10;&#10;Description automatically generated">
            <a:extLst>
              <a:ext uri="{FF2B5EF4-FFF2-40B4-BE49-F238E27FC236}">
                <a16:creationId xmlns="" xmlns:a16="http://schemas.microsoft.com/office/drawing/2014/main" id="{F84C4107-B6A8-3BA6-33AC-815E9127DE73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57501" y="0"/>
            <a:ext cx="3557159" cy="6905658"/>
          </a:xfrm>
          <a:prstGeom prst="rect">
            <a:avLst/>
          </a:prstGeom>
        </p:spPr>
      </p:pic>
      <p:pic>
        <p:nvPicPr>
          <p:cNvPr id="20" name="Picture 19" descr="A picture containing lamp, light&#10;&#10;Description automatically generated">
            <a:extLst>
              <a:ext uri="{FF2B5EF4-FFF2-40B4-BE49-F238E27FC236}">
                <a16:creationId xmlns="" xmlns:a16="http://schemas.microsoft.com/office/drawing/2014/main" id="{AAE1E9A9-292D-7F61-7B44-8C3D3742953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8210" y="0"/>
            <a:ext cx="2076450" cy="2886075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="" xmlns:a16="http://schemas.microsoft.com/office/drawing/2014/main" id="{D0A6AAF7-2552-E170-839D-31A90D4F466B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36" r="18972" b="6826"/>
          <a:stretch/>
        </p:blipFill>
        <p:spPr>
          <a:xfrm>
            <a:off x="506245" y="1892455"/>
            <a:ext cx="3149600" cy="484325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="" xmlns:a16="http://schemas.microsoft.com/office/drawing/2014/main" id="{70CAC98A-BDAD-B595-700D-7E3E94C90F0D}"/>
              </a:ext>
            </a:extLst>
          </p:cNvPr>
          <p:cNvSpPr/>
          <p:nvPr/>
        </p:nvSpPr>
        <p:spPr>
          <a:xfrm>
            <a:off x="2225899" y="789595"/>
            <a:ext cx="7340151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CHÚC MỪNG BẠN NHẬN</a:t>
            </a:r>
          </a:p>
          <a:p>
            <a:pPr algn="ctr"/>
            <a:r>
              <a:rPr lang="en-US" sz="5400" b="1" dirty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ĐƯỢC 1+</a:t>
            </a:r>
            <a:endParaRPr lang="en-US" sz="5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pic>
        <p:nvPicPr>
          <p:cNvPr id="6" name="Picture 5" descr="Logo, icon&#10;&#10;Description automatically generated">
            <a:extLst>
              <a:ext uri="{FF2B5EF4-FFF2-40B4-BE49-F238E27FC236}">
                <a16:creationId xmlns="" xmlns:a16="http://schemas.microsoft.com/office/drawing/2014/main" id="{A7D1792F-ABB0-2833-7F95-EFDC6B9CE5D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0844" y="1951251"/>
            <a:ext cx="5311658" cy="5311658"/>
          </a:xfrm>
          <a:prstGeom prst="rect">
            <a:avLst/>
          </a:prstGeom>
        </p:spPr>
      </p:pic>
      <p:pic>
        <p:nvPicPr>
          <p:cNvPr id="16" name="Picture 15" descr="Icon&#10;&#10;Description automatically generated">
            <a:hlinkClick r:id="rId8" action="ppaction://hlinksldjump"/>
            <a:extLst>
              <a:ext uri="{FF2B5EF4-FFF2-40B4-BE49-F238E27FC236}">
                <a16:creationId xmlns="" xmlns:a16="http://schemas.microsoft.com/office/drawing/2014/main" id="{A44A93C9-5BEF-25BC-C986-AD5E4A572576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80662" y="5677065"/>
            <a:ext cx="1176248" cy="11762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1786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plant&#10;&#10;Description automatically generated">
            <a:extLst>
              <a:ext uri="{FF2B5EF4-FFF2-40B4-BE49-F238E27FC236}">
                <a16:creationId xmlns="" xmlns:a16="http://schemas.microsoft.com/office/drawing/2014/main" id="{F84C4107-B6A8-3BA6-33AC-815E9127DE7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57501" y="0"/>
            <a:ext cx="3557159" cy="6905658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AA755250-ED23-FC61-6E9B-A077C9573E54}"/>
              </a:ext>
            </a:extLst>
          </p:cNvPr>
          <p:cNvSpPr txBox="1"/>
          <p:nvPr/>
        </p:nvSpPr>
        <p:spPr>
          <a:xfrm>
            <a:off x="-117067" y="2041336"/>
            <a:ext cx="1236428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400" dirty="0">
                <a:ln w="19050">
                  <a:solidFill>
                    <a:schemeClr val="bg1"/>
                  </a:solidFill>
                </a:ln>
                <a:solidFill>
                  <a:schemeClr val="accent5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MTD Othelie" panose="02020A03060303060403" pitchFamily="18" charset="0"/>
              </a:rPr>
              <a:t>CÁM ƠN CÁC BẠN</a:t>
            </a:r>
          </a:p>
          <a:p>
            <a:pPr algn="ctr"/>
            <a:r>
              <a:rPr lang="en-US" sz="4400" dirty="0">
                <a:ln w="19050">
                  <a:solidFill>
                    <a:schemeClr val="bg1"/>
                  </a:solidFill>
                </a:ln>
                <a:solidFill>
                  <a:schemeClr val="accent5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MTD Othelie" panose="02020A03060303060403" pitchFamily="18" charset="0"/>
              </a:rPr>
              <a:t>ĐÃ THAM GIA TRÒ CHƠI</a:t>
            </a:r>
          </a:p>
        </p:txBody>
      </p:sp>
      <p:pic>
        <p:nvPicPr>
          <p:cNvPr id="16" name="Picture 15" descr="A white flower with red spots&#10;&#10;Description automatically generated with low confidence">
            <a:extLst>
              <a:ext uri="{FF2B5EF4-FFF2-40B4-BE49-F238E27FC236}">
                <a16:creationId xmlns="" xmlns:a16="http://schemas.microsoft.com/office/drawing/2014/main" id="{289E4D78-AEAA-22F3-6FB8-7D2EA4A6FDC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6318" y="5672447"/>
            <a:ext cx="952500" cy="981075"/>
          </a:xfrm>
          <a:prstGeom prst="rect">
            <a:avLst/>
          </a:prstGeom>
        </p:spPr>
      </p:pic>
      <p:pic>
        <p:nvPicPr>
          <p:cNvPr id="18" name="Picture 17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BFEBFA1E-F9C7-26E5-34EE-C074B80D8C1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84" y="5672447"/>
            <a:ext cx="1200150" cy="1009650"/>
          </a:xfrm>
          <a:prstGeom prst="rect">
            <a:avLst/>
          </a:prstGeom>
        </p:spPr>
      </p:pic>
      <p:pic>
        <p:nvPicPr>
          <p:cNvPr id="20" name="Picture 19" descr="A picture containing lamp, light&#10;&#10;Description automatically generated">
            <a:extLst>
              <a:ext uri="{FF2B5EF4-FFF2-40B4-BE49-F238E27FC236}">
                <a16:creationId xmlns="" xmlns:a16="http://schemas.microsoft.com/office/drawing/2014/main" id="{AAE1E9A9-292D-7F61-7B44-8C3D3742953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8210" y="0"/>
            <a:ext cx="2076450" cy="2886075"/>
          </a:xfrm>
          <a:prstGeom prst="rect">
            <a:avLst/>
          </a:prstGeom>
        </p:spPr>
      </p:pic>
      <p:pic>
        <p:nvPicPr>
          <p:cNvPr id="22" name="Picture 21" descr="A picture containing indoor, lit, dark, light&#10;&#10;Description automatically generated">
            <a:extLst>
              <a:ext uri="{FF2B5EF4-FFF2-40B4-BE49-F238E27FC236}">
                <a16:creationId xmlns="" xmlns:a16="http://schemas.microsoft.com/office/drawing/2014/main" id="{24250BC8-0D95-9ECE-9987-CD1E1D7BFEF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5895975" cy="2714625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="" xmlns:a16="http://schemas.microsoft.com/office/drawing/2014/main" id="{D0A6AAF7-2552-E170-839D-31A90D4F466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74701" y="3573573"/>
            <a:ext cx="3133268" cy="3133268"/>
          </a:xfrm>
          <a:prstGeom prst="rect">
            <a:avLst/>
          </a:prstGeom>
        </p:spPr>
      </p:pic>
      <p:pic>
        <p:nvPicPr>
          <p:cNvPr id="30" name="Picture 29" descr="A picture containing text, vector graphics&#10;&#10;Description automatically generated">
            <a:extLst>
              <a:ext uri="{FF2B5EF4-FFF2-40B4-BE49-F238E27FC236}">
                <a16:creationId xmlns="" xmlns:a16="http://schemas.microsoft.com/office/drawing/2014/main" id="{AAABC0E2-E646-5D47-9A04-6673B7950048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12" t="7187" r="25519"/>
          <a:stretch/>
        </p:blipFill>
        <p:spPr>
          <a:xfrm rot="541678">
            <a:off x="688026" y="2790805"/>
            <a:ext cx="2211286" cy="3700019"/>
          </a:xfrm>
          <a:prstGeom prst="rect">
            <a:avLst/>
          </a:prstGeom>
        </p:spPr>
      </p:pic>
      <p:pic>
        <p:nvPicPr>
          <p:cNvPr id="34" name="Picture 33" descr="A picture containing doll, toy, vector graphics&#10;&#10;Description automatically generated">
            <a:extLst>
              <a:ext uri="{FF2B5EF4-FFF2-40B4-BE49-F238E27FC236}">
                <a16:creationId xmlns="" xmlns:a16="http://schemas.microsoft.com/office/drawing/2014/main" id="{764647D1-B716-3D7D-D7D4-8437CD615225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3530" y="2977511"/>
            <a:ext cx="4001171" cy="40011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0195245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217" y="3433785"/>
            <a:ext cx="12331386" cy="345151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="" xmlns:a16="http://schemas.microsoft.com/office/drawing/2014/main" id="{3E7476D8-5100-B290-9046-563C8B550AA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172" y="40626"/>
            <a:ext cx="3621184" cy="3043768"/>
          </a:xfrm>
          <a:prstGeom prst="rect">
            <a:avLst/>
          </a:prstGeom>
        </p:spPr>
      </p:pic>
      <p:sp>
        <p:nvSpPr>
          <p:cNvPr id="4" name="Cloud 3"/>
          <p:cNvSpPr/>
          <p:nvPr/>
        </p:nvSpPr>
        <p:spPr>
          <a:xfrm>
            <a:off x="2374710" y="2825079"/>
            <a:ext cx="7126481" cy="1911373"/>
          </a:xfrm>
          <a:prstGeom prst="cloud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 ĐÃ NHÌN THẤY ĐẤT TRỒNG Ở ĐÂU?</a:t>
            </a:r>
            <a:endParaRPr lang="en-US" sz="2800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="" xmlns:a16="http://schemas.microsoft.com/office/drawing/2014/main" id="{1048FD00-0AAF-AFA3-5FAD-4D5CDAE576C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985145" y="95535"/>
            <a:ext cx="3247066" cy="2988860"/>
          </a:xfrm>
          <a:prstGeom prst="rect">
            <a:avLst/>
          </a:prstGeom>
        </p:spPr>
      </p:pic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1888" y="40626"/>
            <a:ext cx="4338605" cy="3043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714963270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-79217" y="-182880"/>
            <a:ext cx="12341971" cy="4300024"/>
          </a:xfrm>
          <a:prstGeom prst="rect">
            <a:avLst/>
          </a:prstGeom>
          <a:solidFill>
            <a:srgbClr val="45BCB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217" y="754380"/>
            <a:ext cx="12331386" cy="3451511"/>
          </a:xfrm>
          <a:prstGeom prst="rect">
            <a:avLst/>
          </a:prstGeom>
        </p:spPr>
      </p:pic>
      <p:cxnSp>
        <p:nvCxnSpPr>
          <p:cNvPr id="6" name="直接连接符 5"/>
          <p:cNvCxnSpPr/>
          <p:nvPr/>
        </p:nvCxnSpPr>
        <p:spPr>
          <a:xfrm>
            <a:off x="3346265" y="6240780"/>
            <a:ext cx="4983480" cy="0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标题 1"/>
          <p:cNvSpPr txBox="1">
            <a:spLocks/>
          </p:cNvSpPr>
          <p:nvPr/>
        </p:nvSpPr>
        <p:spPr>
          <a:xfrm>
            <a:off x="243840" y="4925494"/>
            <a:ext cx="11176000" cy="768456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zh-CN" sz="4800" b="1" dirty="0" smtClean="0">
                <a:solidFill>
                  <a:srgbClr val="CD5897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TIẾT 3- BÀI 2: LÀM ĐẤT TRỒNG CÂY</a:t>
            </a:r>
            <a:endParaRPr lang="zh-CN" altLang="en-US" sz="4800" b="1" dirty="0">
              <a:solidFill>
                <a:srgbClr val="A35318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28" name="Picture 4" descr="Nhãn tăng trưởng nông nghiệp của TIMAC AGRO International">
            <a:extLst>
              <a:ext uri="{FF2B5EF4-FFF2-40B4-BE49-F238E27FC236}">
                <a16:creationId xmlns="" xmlns:a16="http://schemas.microsoft.com/office/drawing/2014/main" id="{938ABD62-764F-730C-A534-3F56C3FF11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76" y="2301679"/>
            <a:ext cx="2362200" cy="275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34791842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8" grpI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217" y="3433785"/>
            <a:ext cx="12331386" cy="3451511"/>
          </a:xfrm>
          <a:prstGeom prst="rect">
            <a:avLst/>
          </a:prstGeom>
        </p:spPr>
      </p:pic>
      <p:sp>
        <p:nvSpPr>
          <p:cNvPr id="32" name="TextBox 13"/>
          <p:cNvSpPr txBox="1">
            <a:spLocks noChangeArrowheads="1"/>
          </p:cNvSpPr>
          <p:nvPr/>
        </p:nvSpPr>
        <p:spPr bwMode="auto">
          <a:xfrm>
            <a:off x="1214651" y="2831292"/>
            <a:ext cx="219985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spcBef>
                <a:spcPct val="20000"/>
              </a:spcBef>
            </a:pP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Tìm</a:t>
            </a:r>
            <a:r>
              <a:rPr lang="en-US" altLang="zh-CN" sz="2400" b="1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hiểu</a:t>
            </a:r>
            <a:r>
              <a:rPr lang="en-US" altLang="zh-CN" sz="2400" b="1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thành</a:t>
            </a:r>
            <a:r>
              <a:rPr lang="en-US" altLang="zh-CN" sz="2400" b="1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phần</a:t>
            </a:r>
            <a:r>
              <a:rPr lang="en-US" altLang="zh-CN" sz="2400" b="1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và</a:t>
            </a:r>
            <a:r>
              <a:rPr lang="en-US" altLang="zh-CN" sz="2400" b="1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vai</a:t>
            </a:r>
            <a:r>
              <a:rPr lang="en-US" altLang="zh-CN" sz="2400" b="1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trò</a:t>
            </a:r>
            <a:r>
              <a:rPr lang="en-US" altLang="zh-CN" sz="2400" b="1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của</a:t>
            </a:r>
            <a:r>
              <a:rPr lang="en-US" altLang="zh-CN" sz="2400" b="1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đất</a:t>
            </a:r>
            <a:r>
              <a:rPr lang="en-US" altLang="zh-CN" sz="2400" b="1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trồng</a:t>
            </a:r>
            <a:endParaRPr lang="en-US" altLang="zh-CN" sz="2400" b="1" dirty="0"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36" name="TextBox 13"/>
          <p:cNvSpPr txBox="1">
            <a:spLocks noChangeArrowheads="1"/>
          </p:cNvSpPr>
          <p:nvPr/>
        </p:nvSpPr>
        <p:spPr bwMode="auto">
          <a:xfrm>
            <a:off x="5025455" y="2831292"/>
            <a:ext cx="222878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spcBef>
                <a:spcPct val="20000"/>
              </a:spcBef>
            </a:pP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Tìm</a:t>
            </a:r>
            <a:r>
              <a:rPr lang="en-US" altLang="zh-CN" sz="2400" b="1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hiểu</a:t>
            </a:r>
            <a:r>
              <a:rPr lang="en-US" altLang="zh-CN" sz="2400" b="1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về</a:t>
            </a:r>
            <a:r>
              <a:rPr lang="en-US" altLang="zh-CN" sz="2400" b="1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làm</a:t>
            </a:r>
            <a:r>
              <a:rPr lang="en-US" altLang="zh-CN" sz="2400" b="1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đất</a:t>
            </a:r>
            <a:r>
              <a:rPr lang="en-US" altLang="zh-CN" sz="2400" b="1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trồng</a:t>
            </a:r>
            <a:r>
              <a:rPr lang="en-US" altLang="zh-CN" sz="2400" b="1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cây</a:t>
            </a:r>
            <a:endParaRPr lang="en-US" altLang="zh-CN" sz="2400" b="1" dirty="0"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40" name="Rectangle 3"/>
          <p:cNvSpPr/>
          <p:nvPr/>
        </p:nvSpPr>
        <p:spPr>
          <a:xfrm>
            <a:off x="1753421" y="117875"/>
            <a:ext cx="1308100" cy="1397000"/>
          </a:xfrm>
          <a:prstGeom prst="rect">
            <a:avLst/>
          </a:prstGeom>
          <a:noFill/>
          <a:ln>
            <a:noFill/>
          </a:ln>
          <a:effectLst/>
        </p:spPr>
        <p:txBody>
          <a:bodyPr lIns="68580" tIns="34290" rIns="68580" bIns="34290">
            <a:spAutoFit/>
          </a:bodyPr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vi-VN" sz="8625" b="1" kern="0" dirty="0">
                <a:ln w="12700" cmpd="sng">
                  <a:noFill/>
                  <a:prstDash val="solid"/>
                </a:ln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endParaRPr lang="en-US" sz="8625" b="1" kern="0" dirty="0">
              <a:ln w="12700" cmpd="sng">
                <a:noFill/>
                <a:prstDash val="solid"/>
              </a:ln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1" name="Rectangle 5"/>
          <p:cNvSpPr/>
          <p:nvPr/>
        </p:nvSpPr>
        <p:spPr>
          <a:xfrm>
            <a:off x="5432426" y="117875"/>
            <a:ext cx="1308100" cy="1397000"/>
          </a:xfrm>
          <a:prstGeom prst="rect">
            <a:avLst/>
          </a:prstGeom>
          <a:noFill/>
          <a:ln>
            <a:noFill/>
          </a:ln>
          <a:effectLst/>
        </p:spPr>
        <p:txBody>
          <a:bodyPr lIns="68580" tIns="34290" rIns="68580" bIns="34290">
            <a:spAutoFit/>
          </a:bodyPr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vi-VN" sz="8625" b="1" kern="0" dirty="0">
                <a:ln w="12700" cmpd="sng">
                  <a:noFill/>
                  <a:prstDash val="solid"/>
                </a:ln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2</a:t>
            </a:r>
            <a:endParaRPr lang="en-US" sz="8625" b="1" kern="0" dirty="0">
              <a:ln w="12700" cmpd="sng">
                <a:noFill/>
                <a:prstDash val="solid"/>
              </a:ln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2050" name="Picture 2" descr="Hình dán Vườn cây của PRO-MIX Làm vườn">
            <a:extLst>
              <a:ext uri="{FF2B5EF4-FFF2-40B4-BE49-F238E27FC236}">
                <a16:creationId xmlns="" xmlns:a16="http://schemas.microsoft.com/office/drawing/2014/main" id="{1894DDB0-1072-188B-D7F4-A99A47F22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8527" y="1514875"/>
            <a:ext cx="1132994" cy="11329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Hình dán Fiskars_Americas trồng cây làm vườn làm vườn">
            <a:extLst>
              <a:ext uri="{FF2B5EF4-FFF2-40B4-BE49-F238E27FC236}">
                <a16:creationId xmlns="" xmlns:a16="http://schemas.microsoft.com/office/drawing/2014/main" id="{890BD92A-D786-8207-B76A-F5964D70CC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2426" y="1478078"/>
            <a:ext cx="1132994" cy="11329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ectangle 5">
            <a:extLst>
              <a:ext uri="{FF2B5EF4-FFF2-40B4-BE49-F238E27FC236}">
                <a16:creationId xmlns="" xmlns:a16="http://schemas.microsoft.com/office/drawing/2014/main" id="{0CCBE56D-159B-6430-0556-8A9E470F3775}"/>
              </a:ext>
            </a:extLst>
          </p:cNvPr>
          <p:cNvSpPr/>
          <p:nvPr/>
        </p:nvSpPr>
        <p:spPr>
          <a:xfrm>
            <a:off x="9349475" y="127575"/>
            <a:ext cx="913998" cy="1396536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68580" tIns="34290" rIns="68580" bIns="34290">
            <a:spAutoFit/>
          </a:bodyPr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8625" b="1" kern="0" dirty="0">
                <a:ln w="12700" cmpd="sng">
                  <a:noFill/>
                  <a:prstDash val="solid"/>
                </a:ln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3</a:t>
            </a:r>
          </a:p>
        </p:txBody>
      </p:sp>
      <p:sp>
        <p:nvSpPr>
          <p:cNvPr id="10" name="TextBox 13">
            <a:extLst>
              <a:ext uri="{FF2B5EF4-FFF2-40B4-BE49-F238E27FC236}">
                <a16:creationId xmlns="" xmlns:a16="http://schemas.microsoft.com/office/drawing/2014/main" id="{AE4D11E8-6182-B884-B072-9F485EC46B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1921" y="2766828"/>
            <a:ext cx="2228785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spcBef>
                <a:spcPct val="20000"/>
              </a:spcBef>
            </a:pP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Tìm</a:t>
            </a:r>
            <a:r>
              <a:rPr lang="en-US" altLang="zh-CN" sz="2400" b="1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hiểu</a:t>
            </a:r>
            <a:r>
              <a:rPr lang="en-US" altLang="zh-CN" sz="2400" b="1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về</a:t>
            </a:r>
            <a:r>
              <a:rPr lang="en-US" altLang="zh-CN" sz="2400" b="1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bón</a:t>
            </a:r>
            <a:r>
              <a:rPr lang="en-US" altLang="zh-CN" sz="2400" b="1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phân</a:t>
            </a:r>
            <a:r>
              <a:rPr lang="en-US" altLang="zh-CN" sz="2400" b="1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lót</a:t>
            </a:r>
            <a:r>
              <a:rPr lang="en-US" altLang="zh-CN" sz="2400" b="1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trồng</a:t>
            </a:r>
            <a:r>
              <a:rPr lang="en-US" altLang="zh-CN" sz="2400" b="1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cây</a:t>
            </a:r>
            <a:endParaRPr lang="en-US" altLang="zh-CN" sz="2400" b="1" dirty="0"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pic>
        <p:nvPicPr>
          <p:cNvPr id="1026" name="Picture 2" descr="Nhãn dán thực vật của IvyMay &amp; Co.">
            <a:extLst>
              <a:ext uri="{FF2B5EF4-FFF2-40B4-BE49-F238E27FC236}">
                <a16:creationId xmlns="" xmlns:a16="http://schemas.microsoft.com/office/drawing/2014/main" id="{E9417A5A-72D1-F7A8-5EE7-5AF5F67264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01420" y="1575054"/>
            <a:ext cx="810108" cy="1012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83167576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6" grpId="0"/>
      <p:bldP spid="1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3E7476D8-5100-B290-9046-563C8B550A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1270" y="1751351"/>
            <a:ext cx="4302125" cy="3913275"/>
          </a:xfrm>
          <a:prstGeom prst="rect">
            <a:avLst/>
          </a:prstGeom>
        </p:spPr>
      </p:pic>
      <p:pic>
        <p:nvPicPr>
          <p:cNvPr id="408" name="Picture 407">
            <a:extLst>
              <a:ext uri="{FF2B5EF4-FFF2-40B4-BE49-F238E27FC236}">
                <a16:creationId xmlns="" xmlns:a16="http://schemas.microsoft.com/office/drawing/2014/main" id="{1048FD00-0AAF-AFA3-5FAD-4D5CDAE576C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812600" y="1751351"/>
            <a:ext cx="5421265" cy="3831888"/>
          </a:xfrm>
          <a:prstGeom prst="rect">
            <a:avLst/>
          </a:prstGeom>
        </p:spPr>
      </p:pic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377" name="标题 1"/>
          <p:cNvSpPr>
            <a:spLocks noGrp="1"/>
          </p:cNvSpPr>
          <p:nvPr>
            <p:ph type="ctrTitle"/>
          </p:nvPr>
        </p:nvSpPr>
        <p:spPr>
          <a:xfrm>
            <a:off x="911862" y="-750652"/>
            <a:ext cx="10076655" cy="1858642"/>
          </a:xfrm>
        </p:spPr>
        <p:txBody>
          <a:bodyPr/>
          <a:lstStyle/>
          <a:p>
            <a:r>
              <a:rPr lang="en-US" altLang="zh-CN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 pitchFamily="34" charset="0"/>
              </a:rPr>
              <a:t>I</a:t>
            </a:r>
            <a:r>
              <a:rPr lang="en-US" altLang="zh-CN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 pitchFamily="34" charset="0"/>
              </a:rPr>
              <a:t>. THÀNH PHẦN VÀ VAI TRÒ CỦA ĐẤT TRỒNG</a:t>
            </a:r>
            <a:endParaRPr lang="zh-CN" alt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549299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8129750" y="4209279"/>
            <a:ext cx="3860800" cy="45720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en-US" sz="2400">
                <a:solidFill>
                  <a:srgbClr val="000000"/>
                </a:solidFill>
                <a:latin typeface="Tahoma" pitchFamily="34" charset="0"/>
                <a:cs typeface="Tahoma" pitchFamily="34" charset="0"/>
              </a:rPr>
              <a:t>Hết giờ</a:t>
            </a:r>
          </a:p>
        </p:txBody>
      </p:sp>
      <p:sp>
        <p:nvSpPr>
          <p:cNvPr id="5" name="Rectangle 4"/>
          <p:cNvSpPr/>
          <p:nvPr/>
        </p:nvSpPr>
        <p:spPr>
          <a:xfrm>
            <a:off x="8129750" y="4742679"/>
            <a:ext cx="3860800" cy="990600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8434550" y="4818879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</a:t>
            </a:r>
          </a:p>
        </p:txBody>
      </p:sp>
      <p:sp>
        <p:nvSpPr>
          <p:cNvPr id="2055" name="TextBox 7"/>
          <p:cNvSpPr txBox="1">
            <a:spLocks noChangeArrowheads="1"/>
          </p:cNvSpPr>
          <p:nvPr/>
        </p:nvSpPr>
        <p:spPr bwMode="auto">
          <a:xfrm>
            <a:off x="9579667" y="4701405"/>
            <a:ext cx="406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5400">
                <a:solidFill>
                  <a:schemeClr val="bg1"/>
                </a:solidFill>
                <a:latin typeface="Calibri" pitchFamily="34" charset="0"/>
              </a:rPr>
              <a:t>:</a:t>
            </a:r>
          </a:p>
        </p:txBody>
      </p:sp>
      <p:sp>
        <p:nvSpPr>
          <p:cNvPr id="193" name="Rounded Rectangle 192"/>
          <p:cNvSpPr/>
          <p:nvPr/>
        </p:nvSpPr>
        <p:spPr>
          <a:xfrm>
            <a:off x="8434550" y="4818879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0</a:t>
            </a:r>
          </a:p>
        </p:txBody>
      </p:sp>
      <p:sp>
        <p:nvSpPr>
          <p:cNvPr id="194" name="Rectangle 193"/>
          <p:cNvSpPr/>
          <p:nvPr/>
        </p:nvSpPr>
        <p:spPr>
          <a:xfrm>
            <a:off x="8129750" y="4209279"/>
            <a:ext cx="3860800" cy="45720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en-US" sz="2200">
                <a:solidFill>
                  <a:srgbClr val="FF0000"/>
                </a:solidFill>
                <a:latin typeface="Tahoma" pitchFamily="34" charset="0"/>
                <a:cs typeface="Tahoma" pitchFamily="34" charset="0"/>
              </a:rPr>
              <a:t>Thời gian còn lại ...</a:t>
            </a:r>
          </a:p>
        </p:txBody>
      </p:sp>
      <p:sp>
        <p:nvSpPr>
          <p:cNvPr id="195" name="Rectangle 194"/>
          <p:cNvSpPr/>
          <p:nvPr/>
        </p:nvSpPr>
        <p:spPr>
          <a:xfrm>
            <a:off x="8129750" y="4209279"/>
            <a:ext cx="3860800" cy="457200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sz="2400" dirty="0" err="1">
                <a:solidFill>
                  <a:srgbClr val="FFFFFF"/>
                </a:solidFill>
                <a:latin typeface="Tahoma" pitchFamily="34" charset="0"/>
                <a:cs typeface="Tahoma" pitchFamily="34" charset="0"/>
              </a:rPr>
              <a:t>Bắt</a:t>
            </a:r>
            <a:r>
              <a:rPr lang="en-US" sz="2400" dirty="0">
                <a:solidFill>
                  <a:srgbClr val="FFFFFF"/>
                </a:solidFill>
                <a:latin typeface="Tahoma" pitchFamily="34" charset="0"/>
                <a:cs typeface="Tahoma" pitchFamily="34" charset="0"/>
              </a:rPr>
              <a:t> </a:t>
            </a:r>
            <a:r>
              <a:rPr lang="en-US" sz="2400" dirty="0" err="1">
                <a:solidFill>
                  <a:srgbClr val="FFFFFF"/>
                </a:solidFill>
                <a:latin typeface="Tahoma" pitchFamily="34" charset="0"/>
                <a:cs typeface="Tahoma" pitchFamily="34" charset="0"/>
              </a:rPr>
              <a:t>đầu</a:t>
            </a:r>
            <a:r>
              <a:rPr lang="en-US" sz="2400" dirty="0">
                <a:solidFill>
                  <a:srgbClr val="FFFFFF"/>
                </a:solidFill>
                <a:latin typeface="Tahoma" pitchFamily="34" charset="0"/>
                <a:cs typeface="Tahoma" pitchFamily="34" charset="0"/>
              </a:rPr>
              <a:t> </a:t>
            </a:r>
            <a:r>
              <a:rPr lang="en-US" sz="2400" dirty="0" err="1">
                <a:solidFill>
                  <a:srgbClr val="FFFFFF"/>
                </a:solidFill>
                <a:latin typeface="Tahoma" pitchFamily="34" charset="0"/>
                <a:cs typeface="Tahoma" pitchFamily="34" charset="0"/>
              </a:rPr>
              <a:t>tính</a:t>
            </a:r>
            <a:r>
              <a:rPr lang="en-US" sz="2400" dirty="0">
                <a:solidFill>
                  <a:srgbClr val="FFFFFF"/>
                </a:solidFill>
                <a:latin typeface="Tahoma" pitchFamily="34" charset="0"/>
                <a:cs typeface="Tahoma" pitchFamily="34" charset="0"/>
              </a:rPr>
              <a:t> </a:t>
            </a:r>
            <a:r>
              <a:rPr lang="en-US" sz="2400" dirty="0" err="1">
                <a:solidFill>
                  <a:srgbClr val="FFFFFF"/>
                </a:solidFill>
                <a:latin typeface="Tahoma" pitchFamily="34" charset="0"/>
                <a:cs typeface="Tahoma" pitchFamily="34" charset="0"/>
              </a:rPr>
              <a:t>giờ</a:t>
            </a:r>
            <a:endParaRPr lang="en-US" sz="2400" dirty="0">
              <a:solidFill>
                <a:srgbClr val="FFFFFF"/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197" name="Rounded Rectangle 196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00</a:t>
            </a:r>
          </a:p>
        </p:txBody>
      </p:sp>
      <p:sp>
        <p:nvSpPr>
          <p:cNvPr id="198" name="Rounded Rectangle 197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59</a:t>
            </a:r>
          </a:p>
        </p:txBody>
      </p:sp>
      <p:sp>
        <p:nvSpPr>
          <p:cNvPr id="199" name="Rounded Rectangle 198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58</a:t>
            </a:r>
          </a:p>
        </p:txBody>
      </p:sp>
      <p:sp>
        <p:nvSpPr>
          <p:cNvPr id="200" name="Rounded Rectangle 199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57</a:t>
            </a:r>
          </a:p>
        </p:txBody>
      </p:sp>
      <p:sp>
        <p:nvSpPr>
          <p:cNvPr id="201" name="Rounded Rectangle 200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56</a:t>
            </a:r>
          </a:p>
        </p:txBody>
      </p:sp>
      <p:sp>
        <p:nvSpPr>
          <p:cNvPr id="202" name="Rounded Rectangle 201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55</a:t>
            </a:r>
          </a:p>
        </p:txBody>
      </p:sp>
      <p:sp>
        <p:nvSpPr>
          <p:cNvPr id="203" name="Rounded Rectangle 202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54</a:t>
            </a:r>
          </a:p>
        </p:txBody>
      </p:sp>
      <p:sp>
        <p:nvSpPr>
          <p:cNvPr id="204" name="Rounded Rectangle 203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53</a:t>
            </a:r>
          </a:p>
        </p:txBody>
      </p:sp>
      <p:sp>
        <p:nvSpPr>
          <p:cNvPr id="205" name="Rounded Rectangle 204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52</a:t>
            </a:r>
          </a:p>
        </p:txBody>
      </p:sp>
      <p:sp>
        <p:nvSpPr>
          <p:cNvPr id="206" name="Rounded Rectangle 205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51</a:t>
            </a:r>
          </a:p>
        </p:txBody>
      </p:sp>
      <p:sp>
        <p:nvSpPr>
          <p:cNvPr id="207" name="Rounded Rectangle 206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50</a:t>
            </a:r>
          </a:p>
        </p:txBody>
      </p:sp>
      <p:sp>
        <p:nvSpPr>
          <p:cNvPr id="208" name="Rounded Rectangle 207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49</a:t>
            </a:r>
          </a:p>
        </p:txBody>
      </p:sp>
      <p:sp>
        <p:nvSpPr>
          <p:cNvPr id="210" name="Rounded Rectangle 209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48</a:t>
            </a:r>
          </a:p>
        </p:txBody>
      </p:sp>
      <p:sp>
        <p:nvSpPr>
          <p:cNvPr id="211" name="Rounded Rectangle 210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47</a:t>
            </a:r>
          </a:p>
        </p:txBody>
      </p:sp>
      <p:sp>
        <p:nvSpPr>
          <p:cNvPr id="212" name="Rounded Rectangle 211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46</a:t>
            </a:r>
          </a:p>
        </p:txBody>
      </p:sp>
      <p:sp>
        <p:nvSpPr>
          <p:cNvPr id="213" name="Rounded Rectangle 212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45</a:t>
            </a:r>
          </a:p>
        </p:txBody>
      </p:sp>
      <p:sp>
        <p:nvSpPr>
          <p:cNvPr id="214" name="Rounded Rectangle 213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44</a:t>
            </a:r>
          </a:p>
        </p:txBody>
      </p:sp>
      <p:sp>
        <p:nvSpPr>
          <p:cNvPr id="215" name="Rounded Rectangle 214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43</a:t>
            </a:r>
          </a:p>
        </p:txBody>
      </p:sp>
      <p:sp>
        <p:nvSpPr>
          <p:cNvPr id="216" name="Rounded Rectangle 215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42</a:t>
            </a:r>
          </a:p>
        </p:txBody>
      </p:sp>
      <p:sp>
        <p:nvSpPr>
          <p:cNvPr id="217" name="Rounded Rectangle 216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41</a:t>
            </a:r>
          </a:p>
        </p:txBody>
      </p:sp>
      <p:sp>
        <p:nvSpPr>
          <p:cNvPr id="218" name="Rounded Rectangle 217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40</a:t>
            </a:r>
          </a:p>
        </p:txBody>
      </p:sp>
      <p:sp>
        <p:nvSpPr>
          <p:cNvPr id="219" name="Rounded Rectangle 218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39</a:t>
            </a:r>
          </a:p>
        </p:txBody>
      </p:sp>
      <p:sp>
        <p:nvSpPr>
          <p:cNvPr id="220" name="Rounded Rectangle 219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38</a:t>
            </a:r>
          </a:p>
        </p:txBody>
      </p:sp>
      <p:sp>
        <p:nvSpPr>
          <p:cNvPr id="221" name="Rounded Rectangle 220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37</a:t>
            </a:r>
          </a:p>
        </p:txBody>
      </p:sp>
      <p:sp>
        <p:nvSpPr>
          <p:cNvPr id="222" name="Rounded Rectangle 221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36</a:t>
            </a:r>
          </a:p>
        </p:txBody>
      </p:sp>
      <p:sp>
        <p:nvSpPr>
          <p:cNvPr id="223" name="Rounded Rectangle 222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35</a:t>
            </a:r>
          </a:p>
        </p:txBody>
      </p:sp>
      <p:sp>
        <p:nvSpPr>
          <p:cNvPr id="224" name="Rounded Rectangle 223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34</a:t>
            </a:r>
          </a:p>
        </p:txBody>
      </p:sp>
      <p:sp>
        <p:nvSpPr>
          <p:cNvPr id="225" name="Rounded Rectangle 224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33</a:t>
            </a:r>
          </a:p>
        </p:txBody>
      </p:sp>
      <p:sp>
        <p:nvSpPr>
          <p:cNvPr id="226" name="Rounded Rectangle 225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32</a:t>
            </a:r>
          </a:p>
        </p:txBody>
      </p:sp>
      <p:sp>
        <p:nvSpPr>
          <p:cNvPr id="227" name="Rounded Rectangle 226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31</a:t>
            </a:r>
          </a:p>
        </p:txBody>
      </p:sp>
      <p:sp>
        <p:nvSpPr>
          <p:cNvPr id="228" name="Rounded Rectangle 227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30</a:t>
            </a:r>
          </a:p>
        </p:txBody>
      </p:sp>
      <p:sp>
        <p:nvSpPr>
          <p:cNvPr id="229" name="Rounded Rectangle 228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29</a:t>
            </a:r>
          </a:p>
        </p:txBody>
      </p:sp>
      <p:sp>
        <p:nvSpPr>
          <p:cNvPr id="230" name="Rounded Rectangle 229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28</a:t>
            </a:r>
          </a:p>
        </p:txBody>
      </p:sp>
      <p:sp>
        <p:nvSpPr>
          <p:cNvPr id="231" name="Rounded Rectangle 230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27</a:t>
            </a:r>
          </a:p>
        </p:txBody>
      </p:sp>
      <p:sp>
        <p:nvSpPr>
          <p:cNvPr id="232" name="Rounded Rectangle 231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26</a:t>
            </a:r>
          </a:p>
        </p:txBody>
      </p:sp>
      <p:sp>
        <p:nvSpPr>
          <p:cNvPr id="233" name="Rounded Rectangle 232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25</a:t>
            </a:r>
          </a:p>
        </p:txBody>
      </p:sp>
      <p:sp>
        <p:nvSpPr>
          <p:cNvPr id="234" name="Rounded Rectangle 233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24</a:t>
            </a:r>
          </a:p>
        </p:txBody>
      </p:sp>
      <p:sp>
        <p:nvSpPr>
          <p:cNvPr id="235" name="Rounded Rectangle 234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23</a:t>
            </a:r>
          </a:p>
        </p:txBody>
      </p:sp>
      <p:sp>
        <p:nvSpPr>
          <p:cNvPr id="236" name="Rounded Rectangle 235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22</a:t>
            </a:r>
          </a:p>
        </p:txBody>
      </p:sp>
      <p:sp>
        <p:nvSpPr>
          <p:cNvPr id="237" name="Rounded Rectangle 236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21</a:t>
            </a:r>
          </a:p>
        </p:txBody>
      </p:sp>
      <p:sp>
        <p:nvSpPr>
          <p:cNvPr id="238" name="Rounded Rectangle 237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20</a:t>
            </a:r>
          </a:p>
        </p:txBody>
      </p:sp>
      <p:sp>
        <p:nvSpPr>
          <p:cNvPr id="239" name="Rounded Rectangle 238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19</a:t>
            </a:r>
          </a:p>
        </p:txBody>
      </p:sp>
      <p:sp>
        <p:nvSpPr>
          <p:cNvPr id="240" name="Rounded Rectangle 239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18</a:t>
            </a:r>
          </a:p>
        </p:txBody>
      </p:sp>
      <p:sp>
        <p:nvSpPr>
          <p:cNvPr id="241" name="Rounded Rectangle 240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17</a:t>
            </a:r>
          </a:p>
        </p:txBody>
      </p:sp>
      <p:sp>
        <p:nvSpPr>
          <p:cNvPr id="242" name="Rounded Rectangle 241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16</a:t>
            </a:r>
          </a:p>
        </p:txBody>
      </p:sp>
      <p:sp>
        <p:nvSpPr>
          <p:cNvPr id="243" name="Rounded Rectangle 242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15</a:t>
            </a:r>
          </a:p>
        </p:txBody>
      </p:sp>
      <p:sp>
        <p:nvSpPr>
          <p:cNvPr id="244" name="Rounded Rectangle 243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14</a:t>
            </a:r>
          </a:p>
        </p:txBody>
      </p:sp>
      <p:sp>
        <p:nvSpPr>
          <p:cNvPr id="245" name="Rounded Rectangle 244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13</a:t>
            </a:r>
          </a:p>
        </p:txBody>
      </p:sp>
      <p:sp>
        <p:nvSpPr>
          <p:cNvPr id="246" name="Rounded Rectangle 245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12</a:t>
            </a:r>
          </a:p>
        </p:txBody>
      </p:sp>
      <p:sp>
        <p:nvSpPr>
          <p:cNvPr id="247" name="Rounded Rectangle 246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11</a:t>
            </a:r>
          </a:p>
        </p:txBody>
      </p:sp>
      <p:sp>
        <p:nvSpPr>
          <p:cNvPr id="248" name="Rounded Rectangle 247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10</a:t>
            </a:r>
          </a:p>
        </p:txBody>
      </p:sp>
      <p:sp>
        <p:nvSpPr>
          <p:cNvPr id="249" name="Rounded Rectangle 248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09</a:t>
            </a:r>
          </a:p>
        </p:txBody>
      </p:sp>
      <p:sp>
        <p:nvSpPr>
          <p:cNvPr id="250" name="Rounded Rectangle 249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08</a:t>
            </a:r>
          </a:p>
        </p:txBody>
      </p:sp>
      <p:sp>
        <p:nvSpPr>
          <p:cNvPr id="251" name="Rounded Rectangle 250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07</a:t>
            </a:r>
          </a:p>
        </p:txBody>
      </p:sp>
      <p:sp>
        <p:nvSpPr>
          <p:cNvPr id="252" name="Rounded Rectangle 251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06</a:t>
            </a:r>
          </a:p>
        </p:txBody>
      </p:sp>
      <p:sp>
        <p:nvSpPr>
          <p:cNvPr id="253" name="Rounded Rectangle 252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05</a:t>
            </a:r>
          </a:p>
        </p:txBody>
      </p:sp>
      <p:sp>
        <p:nvSpPr>
          <p:cNvPr id="254" name="Rounded Rectangle 253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04</a:t>
            </a:r>
          </a:p>
        </p:txBody>
      </p:sp>
      <p:sp>
        <p:nvSpPr>
          <p:cNvPr id="255" name="Rounded Rectangle 254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03</a:t>
            </a:r>
          </a:p>
        </p:txBody>
      </p:sp>
      <p:sp>
        <p:nvSpPr>
          <p:cNvPr id="256" name="Rounded Rectangle 255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02</a:t>
            </a:r>
          </a:p>
        </p:txBody>
      </p:sp>
      <p:sp>
        <p:nvSpPr>
          <p:cNvPr id="257" name="Rounded Rectangle 256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01</a:t>
            </a:r>
          </a:p>
        </p:txBody>
      </p:sp>
      <p:sp>
        <p:nvSpPr>
          <p:cNvPr id="258" name="Rounded Rectangle 257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00</a:t>
            </a:r>
          </a:p>
        </p:txBody>
      </p:sp>
      <p:sp>
        <p:nvSpPr>
          <p:cNvPr id="259" name="Rounded Rectangle 258"/>
          <p:cNvSpPr/>
          <p:nvPr/>
        </p:nvSpPr>
        <p:spPr>
          <a:xfrm>
            <a:off x="8434550" y="4818879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</a:t>
            </a:r>
          </a:p>
        </p:txBody>
      </p:sp>
      <p:grpSp>
        <p:nvGrpSpPr>
          <p:cNvPr id="72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73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0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1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2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3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4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5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8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9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0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1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2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3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4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5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6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7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08" name="图片 584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8735" y1="6990" x2="34939" y2="11596"/>
                        <a14:foregroundMark x1="3500" y1="61212" x2="18433" y2="73657"/>
                        <a14:foregroundMark x1="20713" y1="61414" x2="18433" y2="93535"/>
                        <a14:foregroundMark x1="14290" y1="94626" x2="66891" y2="98586"/>
                        <a14:foregroundMark x1="11143" y1="14222" x2="14290" y2="589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6" y="17461"/>
            <a:ext cx="1102968" cy="876402"/>
          </a:xfrm>
          <a:prstGeom prst="rect">
            <a:avLst/>
          </a:prstGeom>
        </p:spPr>
      </p:pic>
      <p:pic>
        <p:nvPicPr>
          <p:cNvPr id="509" name="图片 603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8735" y1="6990" x2="34939" y2="11596"/>
                        <a14:foregroundMark x1="3500" y1="61212" x2="18433" y2="73657"/>
                        <a14:foregroundMark x1="20713" y1="61414" x2="18433" y2="93535"/>
                        <a14:foregroundMark x1="14290" y1="94626" x2="66891" y2="98586"/>
                        <a14:foregroundMark x1="11143" y1="14222" x2="14290" y2="589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1060866" y="9613"/>
            <a:ext cx="1102968" cy="876402"/>
          </a:xfrm>
          <a:prstGeom prst="rect">
            <a:avLst/>
          </a:prstGeom>
        </p:spPr>
      </p:pic>
      <p:sp>
        <p:nvSpPr>
          <p:cNvPr id="510" name="TextBox 509">
            <a:extLst>
              <a:ext uri="{FF2B5EF4-FFF2-40B4-BE49-F238E27FC236}">
                <a16:creationId xmlns="" xmlns:a16="http://schemas.microsoft.com/office/drawing/2014/main" id="{AB0F6BDE-7612-C411-B6BC-529E4C4AA502}"/>
              </a:ext>
            </a:extLst>
          </p:cNvPr>
          <p:cNvSpPr txBox="1"/>
          <p:nvPr/>
        </p:nvSpPr>
        <p:spPr>
          <a:xfrm>
            <a:off x="472648" y="1037444"/>
            <a:ext cx="10784315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i="1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Câu</a:t>
            </a:r>
            <a:r>
              <a:rPr lang="en-US" sz="3200" i="1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i="1" dirty="0" smtClean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1</a:t>
            </a:r>
            <a:r>
              <a:rPr lang="en-US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: </a:t>
            </a:r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Theo em, đất trồng có </a:t>
            </a:r>
            <a:r>
              <a:rPr lang="en-US" sz="3200" i="1" dirty="0" err="1" smtClean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những</a:t>
            </a:r>
            <a:r>
              <a:rPr lang="en-US" sz="3200" i="1" dirty="0" smtClean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vi-VN" sz="3200" i="1" dirty="0" smtClean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thành phần </a:t>
            </a:r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nào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?</a:t>
            </a:r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endParaRPr lang="en-US" sz="32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US" sz="3200" i="1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Câu</a:t>
            </a:r>
            <a:r>
              <a:rPr lang="en-US" sz="3200" i="1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2: </a:t>
            </a:r>
            <a:r>
              <a:rPr lang="en-US" sz="3200" i="1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Các</a:t>
            </a:r>
            <a:r>
              <a:rPr lang="en-US" sz="3200" i="1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i="1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thành</a:t>
            </a:r>
            <a:r>
              <a:rPr lang="en-US" sz="3200" i="1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i="1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phần</a:t>
            </a:r>
            <a:r>
              <a:rPr lang="en-US" sz="3200" i="1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i="1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en-US" sz="3200" i="1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trồng</a:t>
            </a:r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có vai trò gì đối với cây trồng? </a:t>
            </a:r>
            <a:endParaRPr lang="en-US" sz="32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511" name="Rectangle: Rounded Corners 1">
            <a:extLst>
              <a:ext uri="{FF2B5EF4-FFF2-40B4-BE49-F238E27FC236}">
                <a16:creationId xmlns="" xmlns:a16="http://schemas.microsoft.com/office/drawing/2014/main" id="{B94B3771-369C-BE0F-1601-17E468A73D25}"/>
              </a:ext>
            </a:extLst>
          </p:cNvPr>
          <p:cNvSpPr/>
          <p:nvPr/>
        </p:nvSpPr>
        <p:spPr>
          <a:xfrm>
            <a:off x="1394619" y="166686"/>
            <a:ext cx="5245894" cy="5969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Trao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cặp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endParaRPr 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052" name="Picture 4" descr="C:\Users\Administrator\Desktop\image3-1656921792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618" y="2101061"/>
            <a:ext cx="5261769" cy="49371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4419600" y="3111690"/>
            <a:ext cx="17716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/>
              <a:t>Rễ</a:t>
            </a:r>
            <a:r>
              <a:rPr lang="en-US" b="1" dirty="0" smtClean="0"/>
              <a:t> </a:t>
            </a:r>
            <a:r>
              <a:rPr lang="en-US" b="1" dirty="0" err="1" smtClean="0"/>
              <a:t>cây</a:t>
            </a:r>
            <a:endParaRPr lang="en-US" b="1" dirty="0"/>
          </a:p>
        </p:txBody>
      </p:sp>
      <p:sp>
        <p:nvSpPr>
          <p:cNvPr id="3" name="TextBox 2"/>
          <p:cNvSpPr txBox="1"/>
          <p:nvPr/>
        </p:nvSpPr>
        <p:spPr>
          <a:xfrm>
            <a:off x="5305425" y="5962651"/>
            <a:ext cx="14652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/>
              <a:t>Không</a:t>
            </a:r>
            <a:r>
              <a:rPr lang="en-US" b="1" dirty="0" smtClean="0"/>
              <a:t> </a:t>
            </a:r>
            <a:r>
              <a:rPr lang="en-US" b="1" dirty="0" err="1" smtClean="0"/>
              <a:t>khí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760769142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xit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6" dur="1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1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1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10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6" dur="10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2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0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3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4" dur="10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3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8" dur="10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4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2" dur="10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4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6" dur="10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4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0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5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4" dur="10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5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8" dur="10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6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2" dur="10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6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6" dur="10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6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0" dur="10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7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4" dur="10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7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8" dur="10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8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82" dur="1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8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86" dur="10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8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90" dur="10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9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94" dur="1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9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98" dur="10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10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2" dur="1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10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6" dur="10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10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0" dur="1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1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4" dur="10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1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8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1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2" dur="1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12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6" dur="10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12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3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13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34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31500"/>
                            </p:stCondLst>
                            <p:childTnLst>
                              <p:par>
                                <p:cTn id="13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38" dur="10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32500"/>
                            </p:stCondLst>
                            <p:childTnLst>
                              <p:par>
                                <p:cTn id="14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2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 nodeType="afterGroup">
                            <p:stCondLst>
                              <p:cond delay="33500"/>
                            </p:stCondLst>
                            <p:childTnLst>
                              <p:par>
                                <p:cTn id="14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6" dur="10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 nodeType="afterGroup">
                            <p:stCondLst>
                              <p:cond delay="34500"/>
                            </p:stCondLst>
                            <p:childTnLst>
                              <p:par>
                                <p:cTn id="14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0" dur="10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35500"/>
                            </p:stCondLst>
                            <p:childTnLst>
                              <p:par>
                                <p:cTn id="15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4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 nodeType="afterGroup">
                            <p:stCondLst>
                              <p:cond delay="36500"/>
                            </p:stCondLst>
                            <p:childTnLst>
                              <p:par>
                                <p:cTn id="15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8" dur="1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 nodeType="afterGroup">
                            <p:stCondLst>
                              <p:cond delay="37500"/>
                            </p:stCondLst>
                            <p:childTnLst>
                              <p:par>
                                <p:cTn id="16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62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38500"/>
                            </p:stCondLst>
                            <p:childTnLst>
                              <p:par>
                                <p:cTn id="16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66" dur="1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 nodeType="afterGroup">
                            <p:stCondLst>
                              <p:cond delay="39500"/>
                            </p:stCondLst>
                            <p:childTnLst>
                              <p:par>
                                <p:cTn id="16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70" dur="1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40500"/>
                            </p:stCondLst>
                            <p:childTnLst>
                              <p:par>
                                <p:cTn id="17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74" dur="1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41500"/>
                            </p:stCondLst>
                            <p:childTnLst>
                              <p:par>
                                <p:cTn id="17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78" dur="1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 nodeType="afterGroup">
                            <p:stCondLst>
                              <p:cond delay="42500"/>
                            </p:stCondLst>
                            <p:childTnLst>
                              <p:par>
                                <p:cTn id="18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2" dur="1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 nodeType="afterGroup">
                            <p:stCondLst>
                              <p:cond delay="43500"/>
                            </p:stCondLst>
                            <p:childTnLst>
                              <p:par>
                                <p:cTn id="18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6" dur="1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 nodeType="afterGroup">
                            <p:stCondLst>
                              <p:cond delay="44500"/>
                            </p:stCondLst>
                            <p:childTnLst>
                              <p:par>
                                <p:cTn id="18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0" dur="1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 nodeType="afterGroup">
                            <p:stCondLst>
                              <p:cond delay="45500"/>
                            </p:stCondLst>
                            <p:childTnLst>
                              <p:par>
                                <p:cTn id="19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4" dur="10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 nodeType="afterGroup">
                            <p:stCondLst>
                              <p:cond delay="46500"/>
                            </p:stCondLst>
                            <p:childTnLst>
                              <p:par>
                                <p:cTn id="19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8" dur="10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 nodeType="afterGroup">
                            <p:stCondLst>
                              <p:cond delay="47500"/>
                            </p:stCondLst>
                            <p:childTnLst>
                              <p:par>
                                <p:cTn id="20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02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 nodeType="afterGroup">
                            <p:stCondLst>
                              <p:cond delay="48500"/>
                            </p:stCondLst>
                            <p:childTnLst>
                              <p:par>
                                <p:cTn id="20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06" dur="10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49500"/>
                            </p:stCondLst>
                            <p:childTnLst>
                              <p:par>
                                <p:cTn id="20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10" dur="10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 nodeType="afterGroup">
                            <p:stCondLst>
                              <p:cond delay="50500"/>
                            </p:stCondLst>
                            <p:childTnLst>
                              <p:par>
                                <p:cTn id="2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14" dur="10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 nodeType="afterGroup">
                            <p:stCondLst>
                              <p:cond delay="51500"/>
                            </p:stCondLst>
                            <p:childTnLst>
                              <p:par>
                                <p:cTn id="2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18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 nodeType="afterGroup">
                            <p:stCondLst>
                              <p:cond delay="52500"/>
                            </p:stCondLst>
                            <p:childTnLst>
                              <p:par>
                                <p:cTn id="2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2" dur="10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 nodeType="afterGroup">
                            <p:stCondLst>
                              <p:cond delay="53500"/>
                            </p:stCondLst>
                            <p:childTnLst>
                              <p:par>
                                <p:cTn id="22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6" dur="10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7" fill="hold" nodeType="afterGroup">
                            <p:stCondLst>
                              <p:cond delay="54500"/>
                            </p:stCondLst>
                            <p:childTnLst>
                              <p:par>
                                <p:cTn id="22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30" dur="10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1" fill="hold" nodeType="afterGroup">
                            <p:stCondLst>
                              <p:cond delay="55500"/>
                            </p:stCondLst>
                            <p:childTnLst>
                              <p:par>
                                <p:cTn id="23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34" dur="1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5" fill="hold" nodeType="afterGroup">
                            <p:stCondLst>
                              <p:cond delay="56500"/>
                            </p:stCondLst>
                            <p:childTnLst>
                              <p:par>
                                <p:cTn id="23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38" dur="10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 nodeType="afterGroup">
                            <p:stCondLst>
                              <p:cond delay="57500"/>
                            </p:stCondLst>
                            <p:childTnLst>
                              <p:par>
                                <p:cTn id="24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42" dur="1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 nodeType="afterGroup">
                            <p:stCondLst>
                              <p:cond delay="58500"/>
                            </p:stCondLst>
                            <p:childTnLst>
                              <p:par>
                                <p:cTn id="24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46" dur="1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 nodeType="afterGroup">
                            <p:stCondLst>
                              <p:cond delay="59500"/>
                            </p:stCondLst>
                            <p:childTnLst>
                              <p:par>
                                <p:cTn id="24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50" dur="1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1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53" dur="1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4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255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 nodeType="afterGroup">
                            <p:stCondLst>
                              <p:cond delay="60500"/>
                            </p:stCondLst>
                            <p:childTnLst>
                              <p:par>
                                <p:cTn id="258" presetID="3" presetClass="emph" presetSubtype="2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9" dur="2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5"/>
                  </p:tgtEl>
                </p:cond>
              </p:nextCondLst>
            </p:seq>
          </p:childTnLst>
        </p:cTn>
      </p:par>
    </p:tnLst>
    <p:bldLst>
      <p:bldP spid="193" grpId="0" animBg="1"/>
      <p:bldP spid="194" grpId="0" animBg="1"/>
      <p:bldP spid="195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216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  <p:bldP spid="253" grpId="0" animBg="1"/>
      <p:bldP spid="254" grpId="0" animBg="1"/>
      <p:bldP spid="255" grpId="0" animBg="1"/>
      <p:bldP spid="256" grpId="0" animBg="1"/>
      <p:bldP spid="257" grpId="0" animBg="1"/>
      <p:bldP spid="258" grpId="0" animBg="1"/>
      <p:bldP spid="25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BA0DFFF7-2308-8DB2-6DD4-EB6DA2E207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69628" y="136523"/>
            <a:ext cx="1673096" cy="1710778"/>
          </a:xfrm>
          <a:prstGeom prst="rect">
            <a:avLst/>
          </a:prstGeom>
        </p:spPr>
      </p:pic>
      <p:pic>
        <p:nvPicPr>
          <p:cNvPr id="1026" name="Picture 2" descr="In Jesus Name Children Sticker by Compassion">
            <a:extLst>
              <a:ext uri="{FF2B5EF4-FFF2-40B4-BE49-F238E27FC236}">
                <a16:creationId xmlns="" xmlns:a16="http://schemas.microsoft.com/office/drawing/2014/main" id="{E0F2AE92-F500-525E-83A7-1EA6CB0366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" y="-17148"/>
            <a:ext cx="1656715" cy="1656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/>
          <p:cNvSpPr/>
          <p:nvPr/>
        </p:nvSpPr>
        <p:spPr>
          <a:xfrm>
            <a:off x="3914776" y="138798"/>
            <a:ext cx="3944143" cy="1173662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 TRỒNG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4" name="Straight Arrow Connector 3"/>
          <p:cNvCxnSpPr>
            <a:stCxn id="2" idx="1"/>
          </p:cNvCxnSpPr>
          <p:nvPr/>
        </p:nvCxnSpPr>
        <p:spPr>
          <a:xfrm flipH="1">
            <a:off x="1997076" y="725629"/>
            <a:ext cx="1917700" cy="1123947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3" name="Rectangle 382"/>
          <p:cNvSpPr/>
          <p:nvPr/>
        </p:nvSpPr>
        <p:spPr>
          <a:xfrm>
            <a:off x="126825" y="1849576"/>
            <a:ext cx="3337102" cy="1173662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 RẮN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" name="Straight Arrow Connector 6"/>
          <p:cNvCxnSpPr>
            <a:stCxn id="2" idx="2"/>
          </p:cNvCxnSpPr>
          <p:nvPr/>
        </p:nvCxnSpPr>
        <p:spPr>
          <a:xfrm>
            <a:off x="5886848" y="1312460"/>
            <a:ext cx="12302" cy="534420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4" name="Rectangle 383"/>
          <p:cNvSpPr/>
          <p:nvPr/>
        </p:nvSpPr>
        <p:spPr>
          <a:xfrm>
            <a:off x="4353785" y="1844768"/>
            <a:ext cx="3273247" cy="1173662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 LỎNG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9" name="Straight Arrow Connector 8"/>
          <p:cNvCxnSpPr>
            <a:stCxn id="2" idx="3"/>
          </p:cNvCxnSpPr>
          <p:nvPr/>
        </p:nvCxnSpPr>
        <p:spPr>
          <a:xfrm>
            <a:off x="7858919" y="725629"/>
            <a:ext cx="1972469" cy="1118976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7" name="Rectangle 386"/>
          <p:cNvSpPr/>
          <p:nvPr/>
        </p:nvSpPr>
        <p:spPr>
          <a:xfrm>
            <a:off x="8321795" y="1844605"/>
            <a:ext cx="3273247" cy="1173662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 KHÍ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4142522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plant&#10;&#10;Description automatically generated">
            <a:extLst>
              <a:ext uri="{FF2B5EF4-FFF2-40B4-BE49-F238E27FC236}">
                <a16:creationId xmlns="" xmlns:a16="http://schemas.microsoft.com/office/drawing/2014/main" id="{F84C4107-B6A8-3BA6-33AC-815E9127DE7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57501" y="0"/>
            <a:ext cx="3557159" cy="6905658"/>
          </a:xfrm>
          <a:prstGeom prst="rect">
            <a:avLst/>
          </a:prstGeom>
        </p:spPr>
      </p:pic>
      <p:pic>
        <p:nvPicPr>
          <p:cNvPr id="16" name="Picture 15" descr="A white flower with red spots&#10;&#10;Description automatically generated with low confidence">
            <a:extLst>
              <a:ext uri="{FF2B5EF4-FFF2-40B4-BE49-F238E27FC236}">
                <a16:creationId xmlns="" xmlns:a16="http://schemas.microsoft.com/office/drawing/2014/main" id="{289E4D78-AEAA-22F3-6FB8-7D2EA4A6FDC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6318" y="5672447"/>
            <a:ext cx="952500" cy="981075"/>
          </a:xfrm>
          <a:prstGeom prst="rect">
            <a:avLst/>
          </a:prstGeom>
        </p:spPr>
      </p:pic>
      <p:pic>
        <p:nvPicPr>
          <p:cNvPr id="18" name="Picture 17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BFEBFA1E-F9C7-26E5-34EE-C074B80D8C1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84" y="5672447"/>
            <a:ext cx="1200150" cy="1009650"/>
          </a:xfrm>
          <a:prstGeom prst="rect">
            <a:avLst/>
          </a:prstGeom>
        </p:spPr>
      </p:pic>
      <p:pic>
        <p:nvPicPr>
          <p:cNvPr id="20" name="Picture 19" descr="A picture containing lamp, light&#10;&#10;Description automatically generated">
            <a:extLst>
              <a:ext uri="{FF2B5EF4-FFF2-40B4-BE49-F238E27FC236}">
                <a16:creationId xmlns="" xmlns:a16="http://schemas.microsoft.com/office/drawing/2014/main" id="{AAE1E9A9-292D-7F61-7B44-8C3D3742953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8210" y="0"/>
            <a:ext cx="2076450" cy="2886075"/>
          </a:xfrm>
          <a:prstGeom prst="rect">
            <a:avLst/>
          </a:prstGeom>
        </p:spPr>
      </p:pic>
      <p:pic>
        <p:nvPicPr>
          <p:cNvPr id="22" name="Picture 21" descr="A picture containing indoor, lit, dark, light&#10;&#10;Description automatically generated">
            <a:extLst>
              <a:ext uri="{FF2B5EF4-FFF2-40B4-BE49-F238E27FC236}">
                <a16:creationId xmlns="" xmlns:a16="http://schemas.microsoft.com/office/drawing/2014/main" id="{24250BC8-0D95-9ECE-9987-CD1E1D7BFEF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5895975" cy="2714625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="" xmlns:a16="http://schemas.microsoft.com/office/drawing/2014/main" id="{D0A6AAF7-2552-E170-839D-31A90D4F466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74701" y="3573573"/>
            <a:ext cx="3133268" cy="3133268"/>
          </a:xfrm>
          <a:prstGeom prst="rect">
            <a:avLst/>
          </a:prstGeom>
        </p:spPr>
      </p:pic>
      <p:pic>
        <p:nvPicPr>
          <p:cNvPr id="30" name="Picture 29" descr="A picture containing text, vector graphics&#10;&#10;Description automatically generated">
            <a:extLst>
              <a:ext uri="{FF2B5EF4-FFF2-40B4-BE49-F238E27FC236}">
                <a16:creationId xmlns="" xmlns:a16="http://schemas.microsoft.com/office/drawing/2014/main" id="{AAABC0E2-E646-5D47-9A04-6673B7950048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12" t="7187" r="25519"/>
          <a:stretch/>
        </p:blipFill>
        <p:spPr>
          <a:xfrm rot="541678">
            <a:off x="688026" y="2790805"/>
            <a:ext cx="2211286" cy="3700019"/>
          </a:xfrm>
          <a:prstGeom prst="rect">
            <a:avLst/>
          </a:prstGeom>
        </p:spPr>
      </p:pic>
      <p:pic>
        <p:nvPicPr>
          <p:cNvPr id="34" name="Picture 33" descr="A picture containing doll, toy, vector graphics&#10;&#10;Description automatically generated">
            <a:extLst>
              <a:ext uri="{FF2B5EF4-FFF2-40B4-BE49-F238E27FC236}">
                <a16:creationId xmlns="" xmlns:a16="http://schemas.microsoft.com/office/drawing/2014/main" id="{764647D1-B716-3D7D-D7D4-8437CD615225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3530" y="2977511"/>
            <a:ext cx="4001171" cy="4001171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AA755250-ED23-FC61-6E9B-A077C9573E54}"/>
              </a:ext>
            </a:extLst>
          </p:cNvPr>
          <p:cNvSpPr txBox="1"/>
          <p:nvPr/>
        </p:nvSpPr>
        <p:spPr>
          <a:xfrm>
            <a:off x="762165" y="1674674"/>
            <a:ext cx="1002389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dirty="0">
                <a:ln w="19050">
                  <a:solidFill>
                    <a:schemeClr val="bg1"/>
                  </a:solidFill>
                </a:ln>
                <a:solidFill>
                  <a:schemeClr val="accent5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MTD Othelie" panose="02020A03060303060403" pitchFamily="18" charset="0"/>
              </a:rPr>
              <a:t>TRÒ CHƠI </a:t>
            </a:r>
          </a:p>
          <a:p>
            <a:pPr algn="ctr"/>
            <a:r>
              <a:rPr lang="en-US" sz="4000" dirty="0">
                <a:ln w="19050">
                  <a:solidFill>
                    <a:schemeClr val="bg1"/>
                  </a:solidFill>
                </a:ln>
                <a:solidFill>
                  <a:schemeClr val="accent5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MTD Othelie" panose="02020A03060303060403" pitchFamily="18" charset="0"/>
              </a:rPr>
              <a:t>MÓN QUÀ TRĂNG RẰM</a:t>
            </a:r>
          </a:p>
        </p:txBody>
      </p:sp>
    </p:spTree>
    <p:extLst>
      <p:ext uri="{BB962C8B-B14F-4D97-AF65-F5344CB8AC3E}">
        <p14:creationId xmlns:p14="http://schemas.microsoft.com/office/powerpoint/2010/main" val="15961873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3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3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2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6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6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1" presetClass="entr" presetSubtype="0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2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2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6" presetClass="entr" presetSubtype="16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5" presetClass="entr" presetSubtype="0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500" accel="500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3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500" accel="500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3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" presetClass="entr" presetSubtype="2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6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6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2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6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6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-145402" y="1937156"/>
            <a:ext cx="12504608" cy="5046256"/>
            <a:chOff x="-35" y="2263"/>
            <a:chExt cx="5293" cy="2136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" name="Group 205"/>
            <p:cNvGrpSpPr>
              <a:grpSpLocks/>
            </p:cNvGrpSpPr>
            <p:nvPr/>
          </p:nvGrpSpPr>
          <p:grpSpPr bwMode="auto"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493" name="Freeform 6"/>
              <p:cNvSpPr>
                <a:spLocks/>
              </p:cNvSpPr>
              <p:nvPr/>
            </p:nvSpPr>
            <p:spPr bwMode="auto">
              <a:xfrm>
                <a:off x="2666" y="3563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4" name="Freeform 7"/>
              <p:cNvSpPr>
                <a:spLocks/>
              </p:cNvSpPr>
              <p:nvPr/>
            </p:nvSpPr>
            <p:spPr bwMode="auto">
              <a:xfrm>
                <a:off x="2526" y="3563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5" name="Freeform 8"/>
              <p:cNvSpPr>
                <a:spLocks/>
              </p:cNvSpPr>
              <p:nvPr/>
            </p:nvSpPr>
            <p:spPr bwMode="auto">
              <a:xfrm>
                <a:off x="2678" y="3691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6" name="Freeform 9"/>
              <p:cNvSpPr>
                <a:spLocks/>
              </p:cNvSpPr>
              <p:nvPr/>
            </p:nvSpPr>
            <p:spPr bwMode="auto">
              <a:xfrm>
                <a:off x="2501" y="3691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7" name="Freeform 10"/>
              <p:cNvSpPr>
                <a:spLocks/>
              </p:cNvSpPr>
              <p:nvPr/>
            </p:nvSpPr>
            <p:spPr bwMode="auto">
              <a:xfrm>
                <a:off x="2675" y="3532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8" name="Freeform 11"/>
              <p:cNvSpPr>
                <a:spLocks/>
              </p:cNvSpPr>
              <p:nvPr/>
            </p:nvSpPr>
            <p:spPr bwMode="auto">
              <a:xfrm>
                <a:off x="2845" y="363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9" name="Oval 12"/>
              <p:cNvSpPr>
                <a:spLocks noChangeArrowheads="1"/>
              </p:cNvSpPr>
              <p:nvPr/>
            </p:nvSpPr>
            <p:spPr bwMode="auto"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0" name="Oval 13"/>
              <p:cNvSpPr>
                <a:spLocks noChangeArrowheads="1"/>
              </p:cNvSpPr>
              <p:nvPr/>
            </p:nvSpPr>
            <p:spPr bwMode="auto"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1" name="Freeform 14"/>
              <p:cNvSpPr>
                <a:spLocks/>
              </p:cNvSpPr>
              <p:nvPr/>
            </p:nvSpPr>
            <p:spPr bwMode="auto">
              <a:xfrm>
                <a:off x="2845" y="348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2" name="Oval 15"/>
              <p:cNvSpPr>
                <a:spLocks noChangeArrowheads="1"/>
              </p:cNvSpPr>
              <p:nvPr/>
            </p:nvSpPr>
            <p:spPr bwMode="auto"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3" name="Oval 16"/>
              <p:cNvSpPr>
                <a:spLocks noChangeArrowheads="1"/>
              </p:cNvSpPr>
              <p:nvPr/>
            </p:nvSpPr>
            <p:spPr bwMode="auto"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4" name="Freeform 17"/>
              <p:cNvSpPr>
                <a:spLocks/>
              </p:cNvSpPr>
              <p:nvPr/>
            </p:nvSpPr>
            <p:spPr bwMode="auto">
              <a:xfrm>
                <a:off x="2675" y="3425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5" name="Oval 18"/>
              <p:cNvSpPr>
                <a:spLocks noChangeArrowheads="1"/>
              </p:cNvSpPr>
              <p:nvPr/>
            </p:nvSpPr>
            <p:spPr bwMode="auto"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6" name="Oval 19"/>
              <p:cNvSpPr>
                <a:spLocks noChangeArrowheads="1"/>
              </p:cNvSpPr>
              <p:nvPr/>
            </p:nvSpPr>
            <p:spPr bwMode="auto"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7" name="Freeform 20"/>
              <p:cNvSpPr>
                <a:spLocks/>
              </p:cNvSpPr>
              <p:nvPr/>
            </p:nvSpPr>
            <p:spPr bwMode="auto">
              <a:xfrm>
                <a:off x="2476" y="345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8" name="Oval 21"/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9" name="Oval 22"/>
              <p:cNvSpPr>
                <a:spLocks noChangeArrowheads="1"/>
              </p:cNvSpPr>
              <p:nvPr/>
            </p:nvSpPr>
            <p:spPr bwMode="auto"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0" name="Freeform 23"/>
              <p:cNvSpPr>
                <a:spLocks/>
              </p:cNvSpPr>
              <p:nvPr/>
            </p:nvSpPr>
            <p:spPr bwMode="auto">
              <a:xfrm>
                <a:off x="2434" y="3597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1" name="Oval 24"/>
              <p:cNvSpPr>
                <a:spLocks noChangeArrowheads="1"/>
              </p:cNvSpPr>
              <p:nvPr/>
            </p:nvSpPr>
            <p:spPr bwMode="auto"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2" name="Oval 25"/>
              <p:cNvSpPr>
                <a:spLocks noChangeArrowheads="1"/>
              </p:cNvSpPr>
              <p:nvPr/>
            </p:nvSpPr>
            <p:spPr bwMode="auto"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3" name="Freeform 26"/>
              <p:cNvSpPr>
                <a:spLocks/>
              </p:cNvSpPr>
              <p:nvPr/>
            </p:nvSpPr>
            <p:spPr bwMode="auto">
              <a:xfrm>
                <a:off x="537" y="3550"/>
                <a:ext cx="156" cy="284"/>
              </a:xfrm>
              <a:custGeom>
                <a:avLst/>
                <a:gdLst>
                  <a:gd name="T0" fmla="*/ 0 w 88"/>
                  <a:gd name="T1" fmla="*/ 151 h 151"/>
                  <a:gd name="T2" fmla="*/ 0 w 88"/>
                  <a:gd name="T3" fmla="*/ 149 h 151"/>
                  <a:gd name="T4" fmla="*/ 0 w 88"/>
                  <a:gd name="T5" fmla="*/ 143 h 151"/>
                  <a:gd name="T6" fmla="*/ 2 w 88"/>
                  <a:gd name="T7" fmla="*/ 121 h 151"/>
                  <a:gd name="T8" fmla="*/ 7 w 88"/>
                  <a:gd name="T9" fmla="*/ 91 h 151"/>
                  <a:gd name="T10" fmla="*/ 12 w 88"/>
                  <a:gd name="T11" fmla="*/ 75 h 151"/>
                  <a:gd name="T12" fmla="*/ 19 w 88"/>
                  <a:gd name="T13" fmla="*/ 58 h 151"/>
                  <a:gd name="T14" fmla="*/ 28 w 88"/>
                  <a:gd name="T15" fmla="*/ 43 h 151"/>
                  <a:gd name="T16" fmla="*/ 31 w 88"/>
                  <a:gd name="T17" fmla="*/ 39 h 151"/>
                  <a:gd name="T18" fmla="*/ 33 w 88"/>
                  <a:gd name="T19" fmla="*/ 36 h 151"/>
                  <a:gd name="T20" fmla="*/ 39 w 88"/>
                  <a:gd name="T21" fmla="*/ 30 h 151"/>
                  <a:gd name="T22" fmla="*/ 50 w 88"/>
                  <a:gd name="T23" fmla="*/ 19 h 151"/>
                  <a:gd name="T24" fmla="*/ 62 w 88"/>
                  <a:gd name="T25" fmla="*/ 11 h 151"/>
                  <a:gd name="T26" fmla="*/ 72 w 88"/>
                  <a:gd name="T27" fmla="*/ 5 h 151"/>
                  <a:gd name="T28" fmla="*/ 81 w 88"/>
                  <a:gd name="T29" fmla="*/ 2 h 151"/>
                  <a:gd name="T30" fmla="*/ 88 w 88"/>
                  <a:gd name="T31" fmla="*/ 0 h 151"/>
                  <a:gd name="T32" fmla="*/ 81 w 88"/>
                  <a:gd name="T33" fmla="*/ 3 h 151"/>
                  <a:gd name="T34" fmla="*/ 73 w 88"/>
                  <a:gd name="T35" fmla="*/ 7 h 151"/>
                  <a:gd name="T36" fmla="*/ 64 w 88"/>
                  <a:gd name="T37" fmla="*/ 14 h 151"/>
                  <a:gd name="T38" fmla="*/ 54 w 88"/>
                  <a:gd name="T39" fmla="*/ 23 h 151"/>
                  <a:gd name="T40" fmla="*/ 45 w 88"/>
                  <a:gd name="T41" fmla="*/ 35 h 151"/>
                  <a:gd name="T42" fmla="*/ 41 w 88"/>
                  <a:gd name="T43" fmla="*/ 41 h 151"/>
                  <a:gd name="T44" fmla="*/ 39 w 88"/>
                  <a:gd name="T45" fmla="*/ 45 h 151"/>
                  <a:gd name="T46" fmla="*/ 37 w 88"/>
                  <a:gd name="T47" fmla="*/ 48 h 151"/>
                  <a:gd name="T48" fmla="*/ 31 w 88"/>
                  <a:gd name="T49" fmla="*/ 63 h 151"/>
                  <a:gd name="T50" fmla="*/ 27 w 88"/>
                  <a:gd name="T51" fmla="*/ 79 h 151"/>
                  <a:gd name="T52" fmla="*/ 25 w 88"/>
                  <a:gd name="T53" fmla="*/ 94 h 151"/>
                  <a:gd name="T54" fmla="*/ 23 w 88"/>
                  <a:gd name="T55" fmla="*/ 122 h 151"/>
                  <a:gd name="T56" fmla="*/ 25 w 88"/>
                  <a:gd name="T57" fmla="*/ 141 h 151"/>
                  <a:gd name="T58" fmla="*/ 26 w 88"/>
                  <a:gd name="T59" fmla="*/ 147 h 151"/>
                  <a:gd name="T60" fmla="*/ 26 w 88"/>
                  <a:gd name="T61" fmla="*/ 148 h 151"/>
                  <a:gd name="T62" fmla="*/ 0 w 88"/>
                  <a:gd name="T6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151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4" name="Freeform 27"/>
              <p:cNvSpPr>
                <a:spLocks/>
              </p:cNvSpPr>
              <p:nvPr/>
            </p:nvSpPr>
            <p:spPr bwMode="auto">
              <a:xfrm>
                <a:off x="539" y="3441"/>
                <a:ext cx="225" cy="237"/>
              </a:xfrm>
              <a:custGeom>
                <a:avLst/>
                <a:gdLst>
                  <a:gd name="T0" fmla="*/ 127 w 127"/>
                  <a:gd name="T1" fmla="*/ 60 h 126"/>
                  <a:gd name="T2" fmla="*/ 95 w 127"/>
                  <a:gd name="T3" fmla="*/ 47 h 126"/>
                  <a:gd name="T4" fmla="*/ 106 w 127"/>
                  <a:gd name="T5" fmla="*/ 16 h 126"/>
                  <a:gd name="T6" fmla="*/ 74 w 127"/>
                  <a:gd name="T7" fmla="*/ 30 h 126"/>
                  <a:gd name="T8" fmla="*/ 61 w 127"/>
                  <a:gd name="T9" fmla="*/ 0 h 126"/>
                  <a:gd name="T10" fmla="*/ 47 w 127"/>
                  <a:gd name="T11" fmla="*/ 32 h 126"/>
                  <a:gd name="T12" fmla="*/ 17 w 127"/>
                  <a:gd name="T13" fmla="*/ 20 h 126"/>
                  <a:gd name="T14" fmla="*/ 30 w 127"/>
                  <a:gd name="T15" fmla="*/ 53 h 126"/>
                  <a:gd name="T16" fmla="*/ 0 w 127"/>
                  <a:gd name="T17" fmla="*/ 66 h 126"/>
                  <a:gd name="T18" fmla="*/ 33 w 127"/>
                  <a:gd name="T19" fmla="*/ 79 h 126"/>
                  <a:gd name="T20" fmla="*/ 21 w 127"/>
                  <a:gd name="T21" fmla="*/ 110 h 126"/>
                  <a:gd name="T22" fmla="*/ 53 w 127"/>
                  <a:gd name="T23" fmla="*/ 97 h 126"/>
                  <a:gd name="T24" fmla="*/ 67 w 127"/>
                  <a:gd name="T25" fmla="*/ 126 h 126"/>
                  <a:gd name="T26" fmla="*/ 80 w 127"/>
                  <a:gd name="T27" fmla="*/ 94 h 126"/>
                  <a:gd name="T28" fmla="*/ 111 w 127"/>
                  <a:gd name="T29" fmla="*/ 106 h 126"/>
                  <a:gd name="T30" fmla="*/ 97 w 127"/>
                  <a:gd name="T31" fmla="*/ 74 h 126"/>
                  <a:gd name="T32" fmla="*/ 127 w 127"/>
                  <a:gd name="T33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6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5" name="Oval 28"/>
              <p:cNvSpPr>
                <a:spLocks noChangeArrowheads="1"/>
              </p:cNvSpPr>
              <p:nvPr/>
            </p:nvSpPr>
            <p:spPr bwMode="auto"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6" name="Oval 29"/>
              <p:cNvSpPr>
                <a:spLocks noChangeArrowheads="1"/>
              </p:cNvSpPr>
              <p:nvPr/>
            </p:nvSpPr>
            <p:spPr bwMode="auto"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7" name="Freeform 30"/>
              <p:cNvSpPr>
                <a:spLocks/>
              </p:cNvSpPr>
              <p:nvPr/>
            </p:nvSpPr>
            <p:spPr bwMode="auto">
              <a:xfrm>
                <a:off x="445" y="3610"/>
                <a:ext cx="120" cy="120"/>
              </a:xfrm>
              <a:custGeom>
                <a:avLst/>
                <a:gdLst>
                  <a:gd name="T0" fmla="*/ 66 w 68"/>
                  <a:gd name="T1" fmla="*/ 61 h 64"/>
                  <a:gd name="T2" fmla="*/ 10 w 68"/>
                  <a:gd name="T3" fmla="*/ 0 h 64"/>
                  <a:gd name="T4" fmla="*/ 63 w 68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4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8" name="Freeform 31"/>
              <p:cNvSpPr>
                <a:spLocks/>
              </p:cNvSpPr>
              <p:nvPr/>
            </p:nvSpPr>
            <p:spPr bwMode="auto">
              <a:xfrm>
                <a:off x="4995" y="3601"/>
                <a:ext cx="132" cy="238"/>
              </a:xfrm>
              <a:custGeom>
                <a:avLst/>
                <a:gdLst>
                  <a:gd name="T0" fmla="*/ 0 w 74"/>
                  <a:gd name="T1" fmla="*/ 127 h 127"/>
                  <a:gd name="T2" fmla="*/ 0 w 74"/>
                  <a:gd name="T3" fmla="*/ 125 h 127"/>
                  <a:gd name="T4" fmla="*/ 0 w 74"/>
                  <a:gd name="T5" fmla="*/ 120 h 127"/>
                  <a:gd name="T6" fmla="*/ 1 w 74"/>
                  <a:gd name="T7" fmla="*/ 102 h 127"/>
                  <a:gd name="T8" fmla="*/ 6 w 74"/>
                  <a:gd name="T9" fmla="*/ 77 h 127"/>
                  <a:gd name="T10" fmla="*/ 16 w 74"/>
                  <a:gd name="T11" fmla="*/ 49 h 127"/>
                  <a:gd name="T12" fmla="*/ 24 w 74"/>
                  <a:gd name="T13" fmla="*/ 36 h 127"/>
                  <a:gd name="T14" fmla="*/ 28 w 74"/>
                  <a:gd name="T15" fmla="*/ 31 h 127"/>
                  <a:gd name="T16" fmla="*/ 32 w 74"/>
                  <a:gd name="T17" fmla="*/ 25 h 127"/>
                  <a:gd name="T18" fmla="*/ 52 w 74"/>
                  <a:gd name="T19" fmla="*/ 9 h 127"/>
                  <a:gd name="T20" fmla="*/ 61 w 74"/>
                  <a:gd name="T21" fmla="*/ 5 h 127"/>
                  <a:gd name="T22" fmla="*/ 68 w 74"/>
                  <a:gd name="T23" fmla="*/ 2 h 127"/>
                  <a:gd name="T24" fmla="*/ 74 w 74"/>
                  <a:gd name="T25" fmla="*/ 0 h 127"/>
                  <a:gd name="T26" fmla="*/ 68 w 74"/>
                  <a:gd name="T27" fmla="*/ 3 h 127"/>
                  <a:gd name="T28" fmla="*/ 62 w 74"/>
                  <a:gd name="T29" fmla="*/ 6 h 127"/>
                  <a:gd name="T30" fmla="*/ 54 w 74"/>
                  <a:gd name="T31" fmla="*/ 12 h 127"/>
                  <a:gd name="T32" fmla="*/ 38 w 74"/>
                  <a:gd name="T33" fmla="*/ 29 h 127"/>
                  <a:gd name="T34" fmla="*/ 34 w 74"/>
                  <a:gd name="T35" fmla="*/ 35 h 127"/>
                  <a:gd name="T36" fmla="*/ 31 w 74"/>
                  <a:gd name="T37" fmla="*/ 41 h 127"/>
                  <a:gd name="T38" fmla="*/ 26 w 74"/>
                  <a:gd name="T39" fmla="*/ 53 h 127"/>
                  <a:gd name="T40" fmla="*/ 20 w 74"/>
                  <a:gd name="T41" fmla="*/ 103 h 127"/>
                  <a:gd name="T42" fmla="*/ 21 w 74"/>
                  <a:gd name="T43" fmla="*/ 119 h 127"/>
                  <a:gd name="T44" fmla="*/ 21 w 74"/>
                  <a:gd name="T45" fmla="*/ 124 h 127"/>
                  <a:gd name="T46" fmla="*/ 22 w 74"/>
                  <a:gd name="T47" fmla="*/ 125 h 127"/>
                  <a:gd name="T48" fmla="*/ 0 w 74"/>
                  <a:gd name="T4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9" name="Freeform 32"/>
              <p:cNvSpPr>
                <a:spLocks/>
              </p:cNvSpPr>
              <p:nvPr/>
            </p:nvSpPr>
            <p:spPr bwMode="auto">
              <a:xfrm>
                <a:off x="4997" y="3509"/>
                <a:ext cx="190" cy="201"/>
              </a:xfrm>
              <a:custGeom>
                <a:avLst/>
                <a:gdLst>
                  <a:gd name="T0" fmla="*/ 107 w 107"/>
                  <a:gd name="T1" fmla="*/ 51 h 107"/>
                  <a:gd name="T2" fmla="*/ 79 w 107"/>
                  <a:gd name="T3" fmla="*/ 40 h 107"/>
                  <a:gd name="T4" fmla="*/ 89 w 107"/>
                  <a:gd name="T5" fmla="*/ 14 h 107"/>
                  <a:gd name="T6" fmla="*/ 62 w 107"/>
                  <a:gd name="T7" fmla="*/ 25 h 107"/>
                  <a:gd name="T8" fmla="*/ 51 w 107"/>
                  <a:gd name="T9" fmla="*/ 0 h 107"/>
                  <a:gd name="T10" fmla="*/ 40 w 107"/>
                  <a:gd name="T11" fmla="*/ 27 h 107"/>
                  <a:gd name="T12" fmla="*/ 14 w 107"/>
                  <a:gd name="T13" fmla="*/ 18 h 107"/>
                  <a:gd name="T14" fmla="*/ 25 w 107"/>
                  <a:gd name="T15" fmla="*/ 45 h 107"/>
                  <a:gd name="T16" fmla="*/ 0 w 107"/>
                  <a:gd name="T17" fmla="*/ 56 h 107"/>
                  <a:gd name="T18" fmla="*/ 27 w 107"/>
                  <a:gd name="T19" fmla="*/ 67 h 107"/>
                  <a:gd name="T20" fmla="*/ 17 w 107"/>
                  <a:gd name="T21" fmla="*/ 93 h 107"/>
                  <a:gd name="T22" fmla="*/ 44 w 107"/>
                  <a:gd name="T23" fmla="*/ 82 h 107"/>
                  <a:gd name="T24" fmla="*/ 56 w 107"/>
                  <a:gd name="T25" fmla="*/ 107 h 107"/>
                  <a:gd name="T26" fmla="*/ 67 w 107"/>
                  <a:gd name="T27" fmla="*/ 80 h 107"/>
                  <a:gd name="T28" fmla="*/ 93 w 107"/>
                  <a:gd name="T29" fmla="*/ 89 h 107"/>
                  <a:gd name="T30" fmla="*/ 81 w 107"/>
                  <a:gd name="T31" fmla="*/ 62 h 107"/>
                  <a:gd name="T32" fmla="*/ 107 w 107"/>
                  <a:gd name="T33" fmla="*/ 5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107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0" name="Oval 33"/>
              <p:cNvSpPr>
                <a:spLocks noChangeArrowheads="1"/>
              </p:cNvSpPr>
              <p:nvPr/>
            </p:nvSpPr>
            <p:spPr bwMode="auto"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1" name="Oval 34"/>
              <p:cNvSpPr>
                <a:spLocks noChangeArrowheads="1"/>
              </p:cNvSpPr>
              <p:nvPr/>
            </p:nvSpPr>
            <p:spPr bwMode="auto"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2" name="Freeform 35"/>
              <p:cNvSpPr>
                <a:spLocks/>
              </p:cNvSpPr>
              <p:nvPr/>
            </p:nvSpPr>
            <p:spPr bwMode="auto">
              <a:xfrm>
                <a:off x="4917" y="3652"/>
                <a:ext cx="101" cy="101"/>
              </a:xfrm>
              <a:custGeom>
                <a:avLst/>
                <a:gdLst>
                  <a:gd name="T0" fmla="*/ 56 w 57"/>
                  <a:gd name="T1" fmla="*/ 51 h 54"/>
                  <a:gd name="T2" fmla="*/ 9 w 57"/>
                  <a:gd name="T3" fmla="*/ 0 h 54"/>
                  <a:gd name="T4" fmla="*/ 53 w 57"/>
                  <a:gd name="T5" fmla="*/ 54 h 54"/>
                  <a:gd name="T6" fmla="*/ 56 w 57"/>
                  <a:gd name="T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4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3" name="Freeform 36"/>
              <p:cNvSpPr>
                <a:spLocks/>
              </p:cNvSpPr>
              <p:nvPr/>
            </p:nvSpPr>
            <p:spPr bwMode="auto">
              <a:xfrm>
                <a:off x="1356" y="3306"/>
                <a:ext cx="193" cy="496"/>
              </a:xfrm>
              <a:custGeom>
                <a:avLst/>
                <a:gdLst>
                  <a:gd name="T0" fmla="*/ 66 w 109"/>
                  <a:gd name="T1" fmla="*/ 260 h 264"/>
                  <a:gd name="T2" fmla="*/ 67 w 109"/>
                  <a:gd name="T3" fmla="*/ 257 h 264"/>
                  <a:gd name="T4" fmla="*/ 68 w 109"/>
                  <a:gd name="T5" fmla="*/ 248 h 264"/>
                  <a:gd name="T6" fmla="*/ 71 w 109"/>
                  <a:gd name="T7" fmla="*/ 216 h 264"/>
                  <a:gd name="T8" fmla="*/ 69 w 109"/>
                  <a:gd name="T9" fmla="*/ 117 h 264"/>
                  <a:gd name="T10" fmla="*/ 65 w 109"/>
                  <a:gd name="T11" fmla="*/ 91 h 264"/>
                  <a:gd name="T12" fmla="*/ 61 w 109"/>
                  <a:gd name="T13" fmla="*/ 79 h 264"/>
                  <a:gd name="T14" fmla="*/ 57 w 109"/>
                  <a:gd name="T15" fmla="*/ 66 h 264"/>
                  <a:gd name="T16" fmla="*/ 48 w 109"/>
                  <a:gd name="T17" fmla="*/ 45 h 264"/>
                  <a:gd name="T18" fmla="*/ 45 w 109"/>
                  <a:gd name="T19" fmla="*/ 40 h 264"/>
                  <a:gd name="T20" fmla="*/ 42 w 109"/>
                  <a:gd name="T21" fmla="*/ 35 h 264"/>
                  <a:gd name="T22" fmla="*/ 39 w 109"/>
                  <a:gd name="T23" fmla="*/ 31 h 264"/>
                  <a:gd name="T24" fmla="*/ 36 w 109"/>
                  <a:gd name="T25" fmla="*/ 27 h 264"/>
                  <a:gd name="T26" fmla="*/ 32 w 109"/>
                  <a:gd name="T27" fmla="*/ 23 h 264"/>
                  <a:gd name="T28" fmla="*/ 29 w 109"/>
                  <a:gd name="T29" fmla="*/ 19 h 264"/>
                  <a:gd name="T30" fmla="*/ 26 w 109"/>
                  <a:gd name="T31" fmla="*/ 16 h 264"/>
                  <a:gd name="T32" fmla="*/ 23 w 109"/>
                  <a:gd name="T33" fmla="*/ 14 h 264"/>
                  <a:gd name="T34" fmla="*/ 16 w 109"/>
                  <a:gd name="T35" fmla="*/ 9 h 264"/>
                  <a:gd name="T36" fmla="*/ 11 w 109"/>
                  <a:gd name="T37" fmla="*/ 5 h 264"/>
                  <a:gd name="T38" fmla="*/ 6 w 109"/>
                  <a:gd name="T39" fmla="*/ 3 h 264"/>
                  <a:gd name="T40" fmla="*/ 3 w 109"/>
                  <a:gd name="T41" fmla="*/ 1 h 264"/>
                  <a:gd name="T42" fmla="*/ 0 w 109"/>
                  <a:gd name="T43" fmla="*/ 0 h 264"/>
                  <a:gd name="T44" fmla="*/ 3 w 109"/>
                  <a:gd name="T45" fmla="*/ 1 h 264"/>
                  <a:gd name="T46" fmla="*/ 7 w 109"/>
                  <a:gd name="T47" fmla="*/ 2 h 264"/>
                  <a:gd name="T48" fmla="*/ 12 w 109"/>
                  <a:gd name="T49" fmla="*/ 4 h 264"/>
                  <a:gd name="T50" fmla="*/ 18 w 109"/>
                  <a:gd name="T51" fmla="*/ 6 h 264"/>
                  <a:gd name="T52" fmla="*/ 25 w 109"/>
                  <a:gd name="T53" fmla="*/ 10 h 264"/>
                  <a:gd name="T54" fmla="*/ 29 w 109"/>
                  <a:gd name="T55" fmla="*/ 13 h 264"/>
                  <a:gd name="T56" fmla="*/ 33 w 109"/>
                  <a:gd name="T57" fmla="*/ 15 h 264"/>
                  <a:gd name="T58" fmla="*/ 37 w 109"/>
                  <a:gd name="T59" fmla="*/ 18 h 264"/>
                  <a:gd name="T60" fmla="*/ 40 w 109"/>
                  <a:gd name="T61" fmla="*/ 22 h 264"/>
                  <a:gd name="T62" fmla="*/ 44 w 109"/>
                  <a:gd name="T63" fmla="*/ 26 h 264"/>
                  <a:gd name="T64" fmla="*/ 48 w 109"/>
                  <a:gd name="T65" fmla="*/ 30 h 264"/>
                  <a:gd name="T66" fmla="*/ 52 w 109"/>
                  <a:gd name="T67" fmla="*/ 34 h 264"/>
                  <a:gd name="T68" fmla="*/ 56 w 109"/>
                  <a:gd name="T69" fmla="*/ 39 h 264"/>
                  <a:gd name="T70" fmla="*/ 70 w 109"/>
                  <a:gd name="T71" fmla="*/ 61 h 264"/>
                  <a:gd name="T72" fmla="*/ 76 w 109"/>
                  <a:gd name="T73" fmla="*/ 73 h 264"/>
                  <a:gd name="T74" fmla="*/ 81 w 109"/>
                  <a:gd name="T75" fmla="*/ 86 h 264"/>
                  <a:gd name="T76" fmla="*/ 90 w 109"/>
                  <a:gd name="T77" fmla="*/ 113 h 264"/>
                  <a:gd name="T78" fmla="*/ 97 w 109"/>
                  <a:gd name="T79" fmla="*/ 141 h 264"/>
                  <a:gd name="T80" fmla="*/ 102 w 109"/>
                  <a:gd name="T81" fmla="*/ 168 h 264"/>
                  <a:gd name="T82" fmla="*/ 105 w 109"/>
                  <a:gd name="T83" fmla="*/ 193 h 264"/>
                  <a:gd name="T84" fmla="*/ 107 w 109"/>
                  <a:gd name="T85" fmla="*/ 216 h 264"/>
                  <a:gd name="T86" fmla="*/ 109 w 109"/>
                  <a:gd name="T87" fmla="*/ 250 h 264"/>
                  <a:gd name="T88" fmla="*/ 109 w 109"/>
                  <a:gd name="T89" fmla="*/ 260 h 264"/>
                  <a:gd name="T90" fmla="*/ 109 w 109"/>
                  <a:gd name="T91" fmla="*/ 264 h 264"/>
                  <a:gd name="T92" fmla="*/ 66 w 109"/>
                  <a:gd name="T93" fmla="*/ 26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9" h="264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4" name="Freeform 37"/>
              <p:cNvSpPr>
                <a:spLocks/>
              </p:cNvSpPr>
              <p:nvPr/>
            </p:nvSpPr>
            <p:spPr bwMode="auto">
              <a:xfrm>
                <a:off x="1352" y="3415"/>
                <a:ext cx="201" cy="368"/>
              </a:xfrm>
              <a:custGeom>
                <a:avLst/>
                <a:gdLst>
                  <a:gd name="T0" fmla="*/ 71 w 113"/>
                  <a:gd name="T1" fmla="*/ 196 h 196"/>
                  <a:gd name="T2" fmla="*/ 71 w 113"/>
                  <a:gd name="T3" fmla="*/ 193 h 196"/>
                  <a:gd name="T4" fmla="*/ 71 w 113"/>
                  <a:gd name="T5" fmla="*/ 187 h 196"/>
                  <a:gd name="T6" fmla="*/ 69 w 113"/>
                  <a:gd name="T7" fmla="*/ 162 h 196"/>
                  <a:gd name="T8" fmla="*/ 57 w 113"/>
                  <a:gd name="T9" fmla="*/ 89 h 196"/>
                  <a:gd name="T10" fmla="*/ 51 w 113"/>
                  <a:gd name="T11" fmla="*/ 70 h 196"/>
                  <a:gd name="T12" fmla="*/ 43 w 113"/>
                  <a:gd name="T13" fmla="*/ 52 h 196"/>
                  <a:gd name="T14" fmla="*/ 35 w 113"/>
                  <a:gd name="T15" fmla="*/ 36 h 196"/>
                  <a:gd name="T16" fmla="*/ 30 w 113"/>
                  <a:gd name="T17" fmla="*/ 28 h 196"/>
                  <a:gd name="T18" fmla="*/ 28 w 113"/>
                  <a:gd name="T19" fmla="*/ 25 h 196"/>
                  <a:gd name="T20" fmla="*/ 26 w 113"/>
                  <a:gd name="T21" fmla="*/ 22 h 196"/>
                  <a:gd name="T22" fmla="*/ 21 w 113"/>
                  <a:gd name="T23" fmla="*/ 17 h 196"/>
                  <a:gd name="T24" fmla="*/ 16 w 113"/>
                  <a:gd name="T25" fmla="*/ 12 h 196"/>
                  <a:gd name="T26" fmla="*/ 12 w 113"/>
                  <a:gd name="T27" fmla="*/ 8 h 196"/>
                  <a:gd name="T28" fmla="*/ 8 w 113"/>
                  <a:gd name="T29" fmla="*/ 5 h 196"/>
                  <a:gd name="T30" fmla="*/ 2 w 113"/>
                  <a:gd name="T31" fmla="*/ 2 h 196"/>
                  <a:gd name="T32" fmla="*/ 0 w 113"/>
                  <a:gd name="T33" fmla="*/ 0 h 196"/>
                  <a:gd name="T34" fmla="*/ 2 w 113"/>
                  <a:gd name="T35" fmla="*/ 1 h 196"/>
                  <a:gd name="T36" fmla="*/ 9 w 113"/>
                  <a:gd name="T37" fmla="*/ 4 h 196"/>
                  <a:gd name="T38" fmla="*/ 13 w 113"/>
                  <a:gd name="T39" fmla="*/ 6 h 196"/>
                  <a:gd name="T40" fmla="*/ 19 w 113"/>
                  <a:gd name="T41" fmla="*/ 9 h 196"/>
                  <a:gd name="T42" fmla="*/ 24 w 113"/>
                  <a:gd name="T43" fmla="*/ 13 h 196"/>
                  <a:gd name="T44" fmla="*/ 31 w 113"/>
                  <a:gd name="T45" fmla="*/ 17 h 196"/>
                  <a:gd name="T46" fmla="*/ 34 w 113"/>
                  <a:gd name="T47" fmla="*/ 20 h 196"/>
                  <a:gd name="T48" fmla="*/ 37 w 113"/>
                  <a:gd name="T49" fmla="*/ 23 h 196"/>
                  <a:gd name="T50" fmla="*/ 43 w 113"/>
                  <a:gd name="T51" fmla="*/ 30 h 196"/>
                  <a:gd name="T52" fmla="*/ 55 w 113"/>
                  <a:gd name="T53" fmla="*/ 45 h 196"/>
                  <a:gd name="T54" fmla="*/ 66 w 113"/>
                  <a:gd name="T55" fmla="*/ 63 h 196"/>
                  <a:gd name="T56" fmla="*/ 77 w 113"/>
                  <a:gd name="T57" fmla="*/ 82 h 196"/>
                  <a:gd name="T58" fmla="*/ 104 w 113"/>
                  <a:gd name="T59" fmla="*/ 156 h 196"/>
                  <a:gd name="T60" fmla="*/ 111 w 113"/>
                  <a:gd name="T61" fmla="*/ 181 h 196"/>
                  <a:gd name="T62" fmla="*/ 113 w 113"/>
                  <a:gd name="T63" fmla="*/ 188 h 196"/>
                  <a:gd name="T64" fmla="*/ 113 w 113"/>
                  <a:gd name="T65" fmla="*/ 191 h 196"/>
                  <a:gd name="T66" fmla="*/ 71 w 113"/>
                  <a:gd name="T6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96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5" name="Freeform 38"/>
              <p:cNvSpPr>
                <a:spLocks/>
              </p:cNvSpPr>
              <p:nvPr/>
            </p:nvSpPr>
            <p:spPr bwMode="auto">
              <a:xfrm>
                <a:off x="1471" y="3393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6" name="Freeform 39"/>
              <p:cNvSpPr>
                <a:spLocks/>
              </p:cNvSpPr>
              <p:nvPr/>
            </p:nvSpPr>
            <p:spPr bwMode="auto">
              <a:xfrm>
                <a:off x="1457" y="3258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7" name="Freeform 40"/>
              <p:cNvSpPr>
                <a:spLocks/>
              </p:cNvSpPr>
              <p:nvPr/>
            </p:nvSpPr>
            <p:spPr bwMode="auto">
              <a:xfrm>
                <a:off x="1452" y="3640"/>
                <a:ext cx="106" cy="181"/>
              </a:xfrm>
              <a:custGeom>
                <a:avLst/>
                <a:gdLst>
                  <a:gd name="T0" fmla="*/ 106 w 106"/>
                  <a:gd name="T1" fmla="*/ 181 h 181"/>
                  <a:gd name="T2" fmla="*/ 0 w 106"/>
                  <a:gd name="T3" fmla="*/ 181 h 181"/>
                  <a:gd name="T4" fmla="*/ 7 w 106"/>
                  <a:gd name="T5" fmla="*/ 0 h 181"/>
                  <a:gd name="T6" fmla="*/ 99 w 106"/>
                  <a:gd name="T7" fmla="*/ 0 h 181"/>
                  <a:gd name="T8" fmla="*/ 106 w 106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1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8" name="Freeform 41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81 w 238"/>
                  <a:gd name="T1" fmla="*/ 64 h 171"/>
                  <a:gd name="T2" fmla="*/ 167 w 238"/>
                  <a:gd name="T3" fmla="*/ 85 h 171"/>
                  <a:gd name="T4" fmla="*/ 156 w 238"/>
                  <a:gd name="T5" fmla="*/ 27 h 171"/>
                  <a:gd name="T6" fmla="*/ 139 w 238"/>
                  <a:gd name="T7" fmla="*/ 53 h 171"/>
                  <a:gd name="T8" fmla="*/ 130 w 238"/>
                  <a:gd name="T9" fmla="*/ 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81 w 238"/>
                  <a:gd name="T15" fmla="*/ 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9" name="Freeform 42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19 w 238"/>
                  <a:gd name="T1" fmla="*/ 164 h 171"/>
                  <a:gd name="T2" fmla="*/ 132 w 238"/>
                  <a:gd name="T3" fmla="*/ 141 h 171"/>
                  <a:gd name="T4" fmla="*/ 77 w 238"/>
                  <a:gd name="T5" fmla="*/ 152 h 171"/>
                  <a:gd name="T6" fmla="*/ 93 w 238"/>
                  <a:gd name="T7" fmla="*/ 124 h 171"/>
                  <a:gd name="T8" fmla="*/ 48 w 238"/>
                  <a:gd name="T9" fmla="*/ 13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19 w 238"/>
                  <a:gd name="T15" fmla="*/ 1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0" name="Freeform 43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185 w 218"/>
                  <a:gd name="T1" fmla="*/ 120 h 255"/>
                  <a:gd name="T2" fmla="*/ 163 w 218"/>
                  <a:gd name="T3" fmla="*/ 141 h 255"/>
                  <a:gd name="T4" fmla="*/ 165 w 218"/>
                  <a:gd name="T5" fmla="*/ 71 h 255"/>
                  <a:gd name="T6" fmla="*/ 140 w 218"/>
                  <a:gd name="T7" fmla="*/ 98 h 255"/>
                  <a:gd name="T8" fmla="*/ 142 w 218"/>
                  <a:gd name="T9" fmla="*/ 43 h 255"/>
                  <a:gd name="T10" fmla="*/ 0 w 218"/>
                  <a:gd name="T11" fmla="*/ 0 h 255"/>
                  <a:gd name="T12" fmla="*/ 218 w 218"/>
                  <a:gd name="T13" fmla="*/ 255 h 255"/>
                  <a:gd name="T14" fmla="*/ 185 w 218"/>
                  <a:gd name="T15" fmla="*/ 12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1" name="Freeform 44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89 w 218"/>
                  <a:gd name="T1" fmla="*/ 212 h 255"/>
                  <a:gd name="T2" fmla="*/ 110 w 218"/>
                  <a:gd name="T3" fmla="*/ 191 h 255"/>
                  <a:gd name="T4" fmla="*/ 45 w 218"/>
                  <a:gd name="T5" fmla="*/ 190 h 255"/>
                  <a:gd name="T6" fmla="*/ 71 w 218"/>
                  <a:gd name="T7" fmla="*/ 163 h 255"/>
                  <a:gd name="T8" fmla="*/ 18 w 218"/>
                  <a:gd name="T9" fmla="*/ 161 h 255"/>
                  <a:gd name="T10" fmla="*/ 0 w 218"/>
                  <a:gd name="T11" fmla="*/ 0 h 255"/>
                  <a:gd name="T12" fmla="*/ 218 w 218"/>
                  <a:gd name="T13" fmla="*/ 255 h 255"/>
                  <a:gd name="T14" fmla="*/ 89 w 218"/>
                  <a:gd name="T15" fmla="*/ 2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2" name="Freeform 45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29 w 214"/>
                  <a:gd name="T1" fmla="*/ 227 h 293"/>
                  <a:gd name="T2" fmla="*/ 104 w 214"/>
                  <a:gd name="T3" fmla="*/ 209 h 293"/>
                  <a:gd name="T4" fmla="*/ 173 w 214"/>
                  <a:gd name="T5" fmla="*/ 199 h 293"/>
                  <a:gd name="T6" fmla="*/ 143 w 214"/>
                  <a:gd name="T7" fmla="*/ 175 h 293"/>
                  <a:gd name="T8" fmla="*/ 198 w 214"/>
                  <a:gd name="T9" fmla="*/ 167 h 293"/>
                  <a:gd name="T10" fmla="*/ 214 w 214"/>
                  <a:gd name="T11" fmla="*/ 0 h 293"/>
                  <a:gd name="T12" fmla="*/ 0 w 214"/>
                  <a:gd name="T13" fmla="*/ 293 h 293"/>
                  <a:gd name="T14" fmla="*/ 129 w 214"/>
                  <a:gd name="T15" fmla="*/ 22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3" name="Freeform 46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9 w 214"/>
                  <a:gd name="T1" fmla="*/ 139 h 293"/>
                  <a:gd name="T2" fmla="*/ 44 w 214"/>
                  <a:gd name="T3" fmla="*/ 158 h 293"/>
                  <a:gd name="T4" fmla="*/ 33 w 214"/>
                  <a:gd name="T5" fmla="*/ 85 h 293"/>
                  <a:gd name="T6" fmla="*/ 65 w 214"/>
                  <a:gd name="T7" fmla="*/ 109 h 293"/>
                  <a:gd name="T8" fmla="*/ 56 w 214"/>
                  <a:gd name="T9" fmla="*/ 51 h 293"/>
                  <a:gd name="T10" fmla="*/ 214 w 214"/>
                  <a:gd name="T11" fmla="*/ 0 h 293"/>
                  <a:gd name="T12" fmla="*/ 0 w 214"/>
                  <a:gd name="T13" fmla="*/ 293 h 293"/>
                  <a:gd name="T14" fmla="*/ 19 w 214"/>
                  <a:gd name="T15" fmla="*/ 13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4" name="Freeform 47"/>
              <p:cNvSpPr>
                <a:spLocks/>
              </p:cNvSpPr>
              <p:nvPr/>
            </p:nvSpPr>
            <p:spPr bwMode="auto">
              <a:xfrm>
                <a:off x="1571" y="3274"/>
                <a:ext cx="255" cy="164"/>
              </a:xfrm>
              <a:custGeom>
                <a:avLst/>
                <a:gdLst>
                  <a:gd name="T0" fmla="*/ 120 w 255"/>
                  <a:gd name="T1" fmla="*/ 154 h 164"/>
                  <a:gd name="T2" fmla="*/ 106 w 255"/>
                  <a:gd name="T3" fmla="*/ 130 h 164"/>
                  <a:gd name="T4" fmla="*/ 164 w 255"/>
                  <a:gd name="T5" fmla="*/ 145 h 164"/>
                  <a:gd name="T6" fmla="*/ 148 w 255"/>
                  <a:gd name="T7" fmla="*/ 115 h 164"/>
                  <a:gd name="T8" fmla="*/ 193 w 255"/>
                  <a:gd name="T9" fmla="*/ 128 h 164"/>
                  <a:gd name="T10" fmla="*/ 255 w 255"/>
                  <a:gd name="T11" fmla="*/ 0 h 164"/>
                  <a:gd name="T12" fmla="*/ 0 w 255"/>
                  <a:gd name="T13" fmla="*/ 164 h 164"/>
                  <a:gd name="T14" fmla="*/ 120 w 255"/>
                  <a:gd name="T15" fmla="*/ 15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64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5" name="Freeform 48"/>
              <p:cNvSpPr>
                <a:spLocks/>
              </p:cNvSpPr>
              <p:nvPr/>
            </p:nvSpPr>
            <p:spPr bwMode="auto">
              <a:xfrm>
                <a:off x="1571" y="3263"/>
                <a:ext cx="255" cy="175"/>
              </a:xfrm>
              <a:custGeom>
                <a:avLst/>
                <a:gdLst>
                  <a:gd name="T0" fmla="*/ 60 w 255"/>
                  <a:gd name="T1" fmla="*/ 58 h 175"/>
                  <a:gd name="T2" fmla="*/ 72 w 255"/>
                  <a:gd name="T3" fmla="*/ 83 h 175"/>
                  <a:gd name="T4" fmla="*/ 86 w 255"/>
                  <a:gd name="T5" fmla="*/ 21 h 175"/>
                  <a:gd name="T6" fmla="*/ 104 w 255"/>
                  <a:gd name="T7" fmla="*/ 49 h 175"/>
                  <a:gd name="T8" fmla="*/ 115 w 255"/>
                  <a:gd name="T9" fmla="*/ 0 h 175"/>
                  <a:gd name="T10" fmla="*/ 255 w 255"/>
                  <a:gd name="T11" fmla="*/ 11 h 175"/>
                  <a:gd name="T12" fmla="*/ 0 w 255"/>
                  <a:gd name="T13" fmla="*/ 175 h 175"/>
                  <a:gd name="T14" fmla="*/ 60 w 255"/>
                  <a:gd name="T15" fmla="*/ 5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75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6" name="Freeform 49"/>
              <p:cNvSpPr>
                <a:spLocks/>
              </p:cNvSpPr>
              <p:nvPr/>
            </p:nvSpPr>
            <p:spPr bwMode="auto">
              <a:xfrm>
                <a:off x="1482" y="2929"/>
                <a:ext cx="89" cy="394"/>
              </a:xfrm>
              <a:custGeom>
                <a:avLst/>
                <a:gdLst>
                  <a:gd name="T0" fmla="*/ 69 w 89"/>
                  <a:gd name="T1" fmla="*/ 252 h 394"/>
                  <a:gd name="T2" fmla="*/ 35 w 89"/>
                  <a:gd name="T3" fmla="*/ 252 h 394"/>
                  <a:gd name="T4" fmla="*/ 89 w 89"/>
                  <a:gd name="T5" fmla="*/ 195 h 394"/>
                  <a:gd name="T6" fmla="*/ 48 w 89"/>
                  <a:gd name="T7" fmla="*/ 195 h 394"/>
                  <a:gd name="T8" fmla="*/ 89 w 89"/>
                  <a:gd name="T9" fmla="*/ 152 h 394"/>
                  <a:gd name="T10" fmla="*/ 0 w 89"/>
                  <a:gd name="T11" fmla="*/ 0 h 394"/>
                  <a:gd name="T12" fmla="*/ 0 w 89"/>
                  <a:gd name="T13" fmla="*/ 394 h 394"/>
                  <a:gd name="T14" fmla="*/ 69 w 89"/>
                  <a:gd name="T15" fmla="*/ 25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394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7" name="Freeform 50"/>
              <p:cNvSpPr>
                <a:spLocks/>
              </p:cNvSpPr>
              <p:nvPr/>
            </p:nvSpPr>
            <p:spPr bwMode="auto">
              <a:xfrm>
                <a:off x="1381" y="2929"/>
                <a:ext cx="101" cy="394"/>
              </a:xfrm>
              <a:custGeom>
                <a:avLst/>
                <a:gdLst>
                  <a:gd name="T0" fmla="*/ 23 w 101"/>
                  <a:gd name="T1" fmla="*/ 253 h 394"/>
                  <a:gd name="T2" fmla="*/ 55 w 101"/>
                  <a:gd name="T3" fmla="*/ 252 h 394"/>
                  <a:gd name="T4" fmla="*/ 2 w 101"/>
                  <a:gd name="T5" fmla="*/ 197 h 394"/>
                  <a:gd name="T6" fmla="*/ 42 w 101"/>
                  <a:gd name="T7" fmla="*/ 197 h 394"/>
                  <a:gd name="T8" fmla="*/ 0 w 101"/>
                  <a:gd name="T9" fmla="*/ 152 h 394"/>
                  <a:gd name="T10" fmla="*/ 101 w 101"/>
                  <a:gd name="T11" fmla="*/ 0 h 394"/>
                  <a:gd name="T12" fmla="*/ 101 w 101"/>
                  <a:gd name="T13" fmla="*/ 394 h 394"/>
                  <a:gd name="T14" fmla="*/ 23 w 101"/>
                  <a:gd name="T15" fmla="*/ 25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94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8" name="Freeform 51"/>
              <p:cNvSpPr>
                <a:spLocks/>
              </p:cNvSpPr>
              <p:nvPr/>
            </p:nvSpPr>
            <p:spPr bwMode="auto">
              <a:xfrm>
                <a:off x="1471" y="3273"/>
                <a:ext cx="75" cy="324"/>
              </a:xfrm>
              <a:custGeom>
                <a:avLst/>
                <a:gdLst>
                  <a:gd name="T0" fmla="*/ 0 w 75"/>
                  <a:gd name="T1" fmla="*/ 324 h 324"/>
                  <a:gd name="T2" fmla="*/ 20 w 75"/>
                  <a:gd name="T3" fmla="*/ 0 h 324"/>
                  <a:gd name="T4" fmla="*/ 75 w 75"/>
                  <a:gd name="T5" fmla="*/ 320 h 324"/>
                  <a:gd name="T6" fmla="*/ 0 w 75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324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9" name="Freeform 52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0" name="Freeform 53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1" name="Freeform 54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2" name="Freeform 55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3" name="Freeform 56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4" name="Freeform 57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5" name="Freeform 58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6" name="Freeform 59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7" name="Freeform 60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8" name="Freeform 61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9" name="Freeform 62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0" name="Freeform 63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1" name="Freeform 64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2" name="Freeform 65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" name="Freeform 66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4" name="Freeform 67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5" name="Freeform 68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6" name="Freeform 69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7" name="Freeform 70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8" name="Freeform 71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9" name="Freeform 72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0" name="Freeform 73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1" name="Freeform 74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2" name="Freeform 75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" name="Freeform 76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" name="Freeform 77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5" name="Freeform 78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6" name="Freeform 79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7" name="Freeform 80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8" name="Freeform 81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9" name="Freeform 82"/>
              <p:cNvSpPr>
                <a:spLocks/>
              </p:cNvSpPr>
              <p:nvPr/>
            </p:nvSpPr>
            <p:spPr bwMode="auto">
              <a:xfrm>
                <a:off x="718" y="3102"/>
                <a:ext cx="188" cy="174"/>
              </a:xfrm>
              <a:custGeom>
                <a:avLst/>
                <a:gdLst>
                  <a:gd name="T0" fmla="*/ 74 w 106"/>
                  <a:gd name="T1" fmla="*/ 28 h 93"/>
                  <a:gd name="T2" fmla="*/ 58 w 106"/>
                  <a:gd name="T3" fmla="*/ 0 h 93"/>
                  <a:gd name="T4" fmla="*/ 40 w 106"/>
                  <a:gd name="T5" fmla="*/ 22 h 93"/>
                  <a:gd name="T6" fmla="*/ 34 w 106"/>
                  <a:gd name="T7" fmla="*/ 21 h 93"/>
                  <a:gd name="T8" fmla="*/ 33 w 106"/>
                  <a:gd name="T9" fmla="*/ 73 h 93"/>
                  <a:gd name="T10" fmla="*/ 50 w 106"/>
                  <a:gd name="T11" fmla="*/ 93 h 93"/>
                  <a:gd name="T12" fmla="*/ 66 w 106"/>
                  <a:gd name="T13" fmla="*/ 83 h 93"/>
                  <a:gd name="T14" fmla="*/ 70 w 106"/>
                  <a:gd name="T15" fmla="*/ 83 h 93"/>
                  <a:gd name="T16" fmla="*/ 74 w 106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3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0" name="Freeform 83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1" name="Freeform 84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2" name="Freeform 85"/>
              <p:cNvSpPr>
                <a:spLocks/>
              </p:cNvSpPr>
              <p:nvPr/>
            </p:nvSpPr>
            <p:spPr bwMode="auto">
              <a:xfrm>
                <a:off x="799" y="3274"/>
                <a:ext cx="43" cy="554"/>
              </a:xfrm>
              <a:custGeom>
                <a:avLst/>
                <a:gdLst>
                  <a:gd name="T0" fmla="*/ 11 w 24"/>
                  <a:gd name="T1" fmla="*/ 0 h 295"/>
                  <a:gd name="T2" fmla="*/ 4 w 24"/>
                  <a:gd name="T3" fmla="*/ 1 h 295"/>
                  <a:gd name="T4" fmla="*/ 1 w 24"/>
                  <a:gd name="T5" fmla="*/ 1 h 295"/>
                  <a:gd name="T6" fmla="*/ 0 w 24"/>
                  <a:gd name="T7" fmla="*/ 5 h 295"/>
                  <a:gd name="T8" fmla="*/ 0 w 24"/>
                  <a:gd name="T9" fmla="*/ 287 h 295"/>
                  <a:gd name="T10" fmla="*/ 14 w 24"/>
                  <a:gd name="T11" fmla="*/ 295 h 295"/>
                  <a:gd name="T12" fmla="*/ 0 w 24"/>
                  <a:gd name="T13" fmla="*/ 295 h 295"/>
                  <a:gd name="T14" fmla="*/ 24 w 24"/>
                  <a:gd name="T15" fmla="*/ 295 h 295"/>
                  <a:gd name="T16" fmla="*/ 11 w 24"/>
                  <a:gd name="T1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" name="Freeform 86"/>
              <p:cNvSpPr>
                <a:spLocks/>
              </p:cNvSpPr>
              <p:nvPr/>
            </p:nvSpPr>
            <p:spPr bwMode="auto">
              <a:xfrm>
                <a:off x="810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3 w 49"/>
                  <a:gd name="T13" fmla="*/ 130 h 157"/>
                  <a:gd name="T14" fmla="*/ 34 w 49"/>
                  <a:gd name="T15" fmla="*/ 129 h 157"/>
                  <a:gd name="T16" fmla="*/ 34 w 49"/>
                  <a:gd name="T17" fmla="*/ 129 h 157"/>
                  <a:gd name="T18" fmla="*/ 32 w 49"/>
                  <a:gd name="T19" fmla="*/ 110 h 157"/>
                  <a:gd name="T20" fmla="*/ 29 w 49"/>
                  <a:gd name="T21" fmla="*/ 110 h 157"/>
                  <a:gd name="T22" fmla="*/ 32 w 49"/>
                  <a:gd name="T23" fmla="*/ 107 h 157"/>
                  <a:gd name="T24" fmla="*/ 31 w 49"/>
                  <a:gd name="T25" fmla="*/ 97 h 157"/>
                  <a:gd name="T26" fmla="*/ 37 w 49"/>
                  <a:gd name="T27" fmla="*/ 102 h 157"/>
                  <a:gd name="T28" fmla="*/ 38 w 49"/>
                  <a:gd name="T29" fmla="*/ 101 h 157"/>
                  <a:gd name="T30" fmla="*/ 45 w 49"/>
                  <a:gd name="T31" fmla="*/ 95 h 157"/>
                  <a:gd name="T32" fmla="*/ 43 w 49"/>
                  <a:gd name="T33" fmla="*/ 81 h 157"/>
                  <a:gd name="T34" fmla="*/ 49 w 49"/>
                  <a:gd name="T35" fmla="*/ 78 h 157"/>
                  <a:gd name="T36" fmla="*/ 49 w 49"/>
                  <a:gd name="T37" fmla="*/ 78 h 157"/>
                  <a:gd name="T38" fmla="*/ 49 w 49"/>
                  <a:gd name="T39" fmla="*/ 78 h 157"/>
                  <a:gd name="T40" fmla="*/ 2 w 49"/>
                  <a:gd name="T4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" name="Freeform 87"/>
              <p:cNvSpPr>
                <a:spLocks/>
              </p:cNvSpPr>
              <p:nvPr/>
            </p:nvSpPr>
            <p:spPr bwMode="auto">
              <a:xfrm>
                <a:off x="799" y="2813"/>
                <a:ext cx="15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" name="Freeform 88"/>
              <p:cNvSpPr>
                <a:spLocks/>
              </p:cNvSpPr>
              <p:nvPr/>
            </p:nvSpPr>
            <p:spPr bwMode="auto">
              <a:xfrm>
                <a:off x="872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6" name="Freeform 89"/>
              <p:cNvSpPr>
                <a:spLocks/>
              </p:cNvSpPr>
              <p:nvPr/>
            </p:nvSpPr>
            <p:spPr bwMode="auto">
              <a:xfrm>
                <a:off x="824" y="3222"/>
                <a:ext cx="268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7" name="Freeform 90"/>
              <p:cNvSpPr>
                <a:spLocks/>
              </p:cNvSpPr>
              <p:nvPr/>
            </p:nvSpPr>
            <p:spPr bwMode="auto">
              <a:xfrm>
                <a:off x="838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6 w 106"/>
                  <a:gd name="T25" fmla="*/ 58 h 110"/>
                  <a:gd name="T26" fmla="*/ 16 w 106"/>
                  <a:gd name="T27" fmla="*/ 58 h 110"/>
                  <a:gd name="T28" fmla="*/ 18 w 106"/>
                  <a:gd name="T29" fmla="*/ 77 h 110"/>
                  <a:gd name="T30" fmla="*/ 19 w 106"/>
                  <a:gd name="T31" fmla="*/ 82 h 110"/>
                  <a:gd name="T32" fmla="*/ 16 w 106"/>
                  <a:gd name="T33" fmla="*/ 80 h 110"/>
                  <a:gd name="T34" fmla="*/ 16 w 106"/>
                  <a:gd name="T35" fmla="*/ 80 h 110"/>
                  <a:gd name="T36" fmla="*/ 16 w 106"/>
                  <a:gd name="T37" fmla="*/ 80 h 110"/>
                  <a:gd name="T38" fmla="*/ 6 w 106"/>
                  <a:gd name="T39" fmla="*/ 72 h 110"/>
                  <a:gd name="T40" fmla="*/ 0 w 106"/>
                  <a:gd name="T41" fmla="*/ 105 h 110"/>
                  <a:gd name="T42" fmla="*/ 5 w 106"/>
                  <a:gd name="T43" fmla="*/ 110 h 110"/>
                  <a:gd name="T44" fmla="*/ 26 w 106"/>
                  <a:gd name="T45" fmla="*/ 101 h 110"/>
                  <a:gd name="T46" fmla="*/ 106 w 106"/>
                  <a:gd name="T4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8" name="Freeform 91"/>
              <p:cNvSpPr>
                <a:spLocks noEditPoints="1"/>
              </p:cNvSpPr>
              <p:nvPr/>
            </p:nvSpPr>
            <p:spPr bwMode="auto">
              <a:xfrm>
                <a:off x="849" y="2910"/>
                <a:ext cx="177" cy="254"/>
              </a:xfrm>
              <a:custGeom>
                <a:avLst/>
                <a:gdLst>
                  <a:gd name="T0" fmla="*/ 1 w 100"/>
                  <a:gd name="T1" fmla="*/ 126 h 135"/>
                  <a:gd name="T2" fmla="*/ 0 w 100"/>
                  <a:gd name="T3" fmla="*/ 130 h 135"/>
                  <a:gd name="T4" fmla="*/ 13 w 100"/>
                  <a:gd name="T5" fmla="*/ 135 h 135"/>
                  <a:gd name="T6" fmla="*/ 14 w 100"/>
                  <a:gd name="T7" fmla="*/ 134 h 135"/>
                  <a:gd name="T8" fmla="*/ 1 w 100"/>
                  <a:gd name="T9" fmla="*/ 126 h 135"/>
                  <a:gd name="T10" fmla="*/ 100 w 100"/>
                  <a:gd name="T11" fmla="*/ 0 h 135"/>
                  <a:gd name="T12" fmla="*/ 20 w 100"/>
                  <a:gd name="T13" fmla="*/ 101 h 135"/>
                  <a:gd name="T14" fmla="*/ 55 w 100"/>
                  <a:gd name="T15" fmla="*/ 86 h 135"/>
                  <a:gd name="T16" fmla="*/ 54 w 100"/>
                  <a:gd name="T17" fmla="*/ 102 h 135"/>
                  <a:gd name="T18" fmla="*/ 66 w 100"/>
                  <a:gd name="T19" fmla="*/ 91 h 135"/>
                  <a:gd name="T20" fmla="*/ 66 w 100"/>
                  <a:gd name="T21" fmla="*/ 90 h 135"/>
                  <a:gd name="T22" fmla="*/ 67 w 100"/>
                  <a:gd name="T23" fmla="*/ 90 h 135"/>
                  <a:gd name="T24" fmla="*/ 81 w 100"/>
                  <a:gd name="T25" fmla="*/ 77 h 135"/>
                  <a:gd name="T26" fmla="*/ 81 w 100"/>
                  <a:gd name="T27" fmla="*/ 89 h 135"/>
                  <a:gd name="T28" fmla="*/ 91 w 100"/>
                  <a:gd name="T29" fmla="*/ 88 h 135"/>
                  <a:gd name="T30" fmla="*/ 95 w 100"/>
                  <a:gd name="T31" fmla="*/ 84 h 135"/>
                  <a:gd name="T32" fmla="*/ 100 w 100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135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9" name="Freeform 92"/>
              <p:cNvSpPr>
                <a:spLocks/>
              </p:cNvSpPr>
              <p:nvPr/>
            </p:nvSpPr>
            <p:spPr bwMode="auto">
              <a:xfrm>
                <a:off x="847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81 w 172"/>
                  <a:gd name="T25" fmla="*/ 20 h 48"/>
                  <a:gd name="T26" fmla="*/ 82 w 172"/>
                  <a:gd name="T27" fmla="*/ 12 h 48"/>
                  <a:gd name="T28" fmla="*/ 82 w 172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0" name="Freeform 93"/>
              <p:cNvSpPr>
                <a:spLocks/>
              </p:cNvSpPr>
              <p:nvPr/>
            </p:nvSpPr>
            <p:spPr bwMode="auto">
              <a:xfrm>
                <a:off x="851" y="3130"/>
                <a:ext cx="301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1" name="Freeform 94"/>
              <p:cNvSpPr>
                <a:spLocks/>
              </p:cNvSpPr>
              <p:nvPr/>
            </p:nvSpPr>
            <p:spPr bwMode="auto">
              <a:xfrm>
                <a:off x="799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2" name="Freeform 95"/>
              <p:cNvSpPr>
                <a:spLocks/>
              </p:cNvSpPr>
              <p:nvPr/>
            </p:nvSpPr>
            <p:spPr bwMode="auto">
              <a:xfrm>
                <a:off x="799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3" name="Freeform 96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" name="Freeform 97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" name="Freeform 98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6" name="Freeform 99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7" name="Freeform 100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8" name="Freeform 101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9" name="Freeform 102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0" name="Freeform 103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1" name="Freeform 104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2" name="Freeform 105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3" name="Freeform 106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" name="Freeform 107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" name="Freeform 108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" name="Freeform 109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7" name="Freeform 110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8" name="Freeform 111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9" name="Freeform 112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0" name="Freeform 113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1" name="Freeform 114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2" name="Freeform 115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3" name="Freeform 116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" name="Freeform 117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" name="Freeform 118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6" name="Freeform 119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7" name="Freeform 120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8" name="Freeform 121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9" name="Freeform 122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0" name="Freeform 123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1" name="Freeform 124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2" name="Freeform 125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3" name="Freeform 126"/>
              <p:cNvSpPr>
                <a:spLocks/>
              </p:cNvSpPr>
              <p:nvPr/>
            </p:nvSpPr>
            <p:spPr bwMode="auto">
              <a:xfrm>
                <a:off x="3953" y="3102"/>
                <a:ext cx="186" cy="174"/>
              </a:xfrm>
              <a:custGeom>
                <a:avLst/>
                <a:gdLst>
                  <a:gd name="T0" fmla="*/ 73 w 105"/>
                  <a:gd name="T1" fmla="*/ 28 h 93"/>
                  <a:gd name="T2" fmla="*/ 57 w 105"/>
                  <a:gd name="T3" fmla="*/ 0 h 93"/>
                  <a:gd name="T4" fmla="*/ 39 w 105"/>
                  <a:gd name="T5" fmla="*/ 22 h 93"/>
                  <a:gd name="T6" fmla="*/ 33 w 105"/>
                  <a:gd name="T7" fmla="*/ 21 h 93"/>
                  <a:gd name="T8" fmla="*/ 32 w 105"/>
                  <a:gd name="T9" fmla="*/ 73 h 93"/>
                  <a:gd name="T10" fmla="*/ 49 w 105"/>
                  <a:gd name="T11" fmla="*/ 93 h 93"/>
                  <a:gd name="T12" fmla="*/ 65 w 105"/>
                  <a:gd name="T13" fmla="*/ 83 h 93"/>
                  <a:gd name="T14" fmla="*/ 69 w 105"/>
                  <a:gd name="T15" fmla="*/ 83 h 93"/>
                  <a:gd name="T16" fmla="*/ 73 w 105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93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" name="Freeform 127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5" name="Freeform 128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6" name="Freeform 129"/>
              <p:cNvSpPr>
                <a:spLocks/>
              </p:cNvSpPr>
              <p:nvPr/>
            </p:nvSpPr>
            <p:spPr bwMode="auto">
              <a:xfrm>
                <a:off x="4043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4 w 49"/>
                  <a:gd name="T13" fmla="*/ 129 h 157"/>
                  <a:gd name="T14" fmla="*/ 34 w 49"/>
                  <a:gd name="T15" fmla="*/ 129 h 157"/>
                  <a:gd name="T16" fmla="*/ 32 w 49"/>
                  <a:gd name="T17" fmla="*/ 110 h 157"/>
                  <a:gd name="T18" fmla="*/ 29 w 49"/>
                  <a:gd name="T19" fmla="*/ 110 h 157"/>
                  <a:gd name="T20" fmla="*/ 32 w 49"/>
                  <a:gd name="T21" fmla="*/ 107 h 157"/>
                  <a:gd name="T22" fmla="*/ 32 w 49"/>
                  <a:gd name="T23" fmla="*/ 107 h 157"/>
                  <a:gd name="T24" fmla="*/ 32 w 49"/>
                  <a:gd name="T25" fmla="*/ 107 h 157"/>
                  <a:gd name="T26" fmla="*/ 31 w 49"/>
                  <a:gd name="T27" fmla="*/ 97 h 157"/>
                  <a:gd name="T28" fmla="*/ 37 w 49"/>
                  <a:gd name="T29" fmla="*/ 102 h 157"/>
                  <a:gd name="T30" fmla="*/ 42 w 49"/>
                  <a:gd name="T31" fmla="*/ 98 h 157"/>
                  <a:gd name="T32" fmla="*/ 45 w 49"/>
                  <a:gd name="T33" fmla="*/ 95 h 157"/>
                  <a:gd name="T34" fmla="*/ 43 w 49"/>
                  <a:gd name="T35" fmla="*/ 81 h 157"/>
                  <a:gd name="T36" fmla="*/ 49 w 49"/>
                  <a:gd name="T37" fmla="*/ 78 h 157"/>
                  <a:gd name="T38" fmla="*/ 49 w 49"/>
                  <a:gd name="T39" fmla="*/ 78 h 157"/>
                  <a:gd name="T40" fmla="*/ 49 w 49"/>
                  <a:gd name="T41" fmla="*/ 78 h 157"/>
                  <a:gd name="T42" fmla="*/ 2 w 49"/>
                  <a:gd name="T4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7" name="Freeform 130"/>
              <p:cNvSpPr>
                <a:spLocks/>
              </p:cNvSpPr>
              <p:nvPr/>
            </p:nvSpPr>
            <p:spPr bwMode="auto">
              <a:xfrm>
                <a:off x="4033" y="2813"/>
                <a:ext cx="14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8" name="Freeform 131"/>
              <p:cNvSpPr>
                <a:spLocks/>
              </p:cNvSpPr>
              <p:nvPr/>
            </p:nvSpPr>
            <p:spPr bwMode="auto">
              <a:xfrm>
                <a:off x="4072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8 w 106"/>
                  <a:gd name="T25" fmla="*/ 77 h 110"/>
                  <a:gd name="T26" fmla="*/ 18 w 106"/>
                  <a:gd name="T27" fmla="*/ 77 h 110"/>
                  <a:gd name="T28" fmla="*/ 19 w 106"/>
                  <a:gd name="T29" fmla="*/ 82 h 110"/>
                  <a:gd name="T30" fmla="*/ 16 w 106"/>
                  <a:gd name="T31" fmla="*/ 80 h 110"/>
                  <a:gd name="T32" fmla="*/ 16 w 106"/>
                  <a:gd name="T33" fmla="*/ 80 h 110"/>
                  <a:gd name="T34" fmla="*/ 6 w 106"/>
                  <a:gd name="T35" fmla="*/ 72 h 110"/>
                  <a:gd name="T36" fmla="*/ 0 w 106"/>
                  <a:gd name="T37" fmla="*/ 105 h 110"/>
                  <a:gd name="T38" fmla="*/ 5 w 106"/>
                  <a:gd name="T39" fmla="*/ 110 h 110"/>
                  <a:gd name="T40" fmla="*/ 26 w 106"/>
                  <a:gd name="T41" fmla="*/ 101 h 110"/>
                  <a:gd name="T42" fmla="*/ 106 w 106"/>
                  <a:gd name="T4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9" name="Freeform 132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0" name="Freeform 133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1" name="Freeform 134"/>
              <p:cNvSpPr>
                <a:spLocks/>
              </p:cNvSpPr>
              <p:nvPr/>
            </p:nvSpPr>
            <p:spPr bwMode="auto">
              <a:xfrm>
                <a:off x="4081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92 w 172"/>
                  <a:gd name="T25" fmla="*/ 11 h 48"/>
                  <a:gd name="T26" fmla="*/ 81 w 172"/>
                  <a:gd name="T27" fmla="*/ 20 h 48"/>
                  <a:gd name="T28" fmla="*/ 82 w 172"/>
                  <a:gd name="T29" fmla="*/ 12 h 48"/>
                  <a:gd name="T30" fmla="*/ 82 w 172"/>
                  <a:gd name="T31" fmla="*/ 12 h 48"/>
                  <a:gd name="T32" fmla="*/ 82 w 172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2" name="Freeform 135"/>
              <p:cNvSpPr>
                <a:spLocks noEditPoints="1"/>
              </p:cNvSpPr>
              <p:nvPr/>
            </p:nvSpPr>
            <p:spPr bwMode="auto">
              <a:xfrm>
                <a:off x="4058" y="3145"/>
                <a:ext cx="328" cy="186"/>
              </a:xfrm>
              <a:custGeom>
                <a:avLst/>
                <a:gdLst>
                  <a:gd name="T0" fmla="*/ 0 w 185"/>
                  <a:gd name="T1" fmla="*/ 68 h 99"/>
                  <a:gd name="T2" fmla="*/ 0 w 185"/>
                  <a:gd name="T3" fmla="*/ 68 h 99"/>
                  <a:gd name="T4" fmla="*/ 12 w 185"/>
                  <a:gd name="T5" fmla="*/ 85 h 99"/>
                  <a:gd name="T6" fmla="*/ 0 w 185"/>
                  <a:gd name="T7" fmla="*/ 68 h 99"/>
                  <a:gd name="T8" fmla="*/ 185 w 185"/>
                  <a:gd name="T9" fmla="*/ 0 h 99"/>
                  <a:gd name="T10" fmla="*/ 129 w 185"/>
                  <a:gd name="T11" fmla="*/ 35 h 99"/>
                  <a:gd name="T12" fmla="*/ 151 w 185"/>
                  <a:gd name="T13" fmla="*/ 99 h 99"/>
                  <a:gd name="T14" fmla="*/ 129 w 185"/>
                  <a:gd name="T15" fmla="*/ 35 h 99"/>
                  <a:gd name="T16" fmla="*/ 185 w 185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99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3" name="Freeform 136"/>
              <p:cNvSpPr>
                <a:spLocks/>
              </p:cNvSpPr>
              <p:nvPr/>
            </p:nvSpPr>
            <p:spPr bwMode="auto">
              <a:xfrm>
                <a:off x="4105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4" name="Freeform 137"/>
              <p:cNvSpPr>
                <a:spLocks/>
              </p:cNvSpPr>
              <p:nvPr/>
            </p:nvSpPr>
            <p:spPr bwMode="auto">
              <a:xfrm>
                <a:off x="4058" y="3222"/>
                <a:ext cx="267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5" name="Freeform 138"/>
              <p:cNvSpPr>
                <a:spLocks/>
              </p:cNvSpPr>
              <p:nvPr/>
            </p:nvSpPr>
            <p:spPr bwMode="auto">
              <a:xfrm>
                <a:off x="4082" y="3147"/>
                <a:ext cx="25" cy="17"/>
              </a:xfrm>
              <a:custGeom>
                <a:avLst/>
                <a:gdLst>
                  <a:gd name="T0" fmla="*/ 1 w 14"/>
                  <a:gd name="T1" fmla="*/ 0 h 9"/>
                  <a:gd name="T2" fmla="*/ 0 w 14"/>
                  <a:gd name="T3" fmla="*/ 4 h 9"/>
                  <a:gd name="T4" fmla="*/ 13 w 14"/>
                  <a:gd name="T5" fmla="*/ 9 h 9"/>
                  <a:gd name="T6" fmla="*/ 14 w 14"/>
                  <a:gd name="T7" fmla="*/ 8 h 9"/>
                  <a:gd name="T8" fmla="*/ 1 w 1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6" name="Freeform 139"/>
              <p:cNvSpPr>
                <a:spLocks/>
              </p:cNvSpPr>
              <p:nvPr/>
            </p:nvSpPr>
            <p:spPr bwMode="auto">
              <a:xfrm>
                <a:off x="4033" y="3274"/>
                <a:ext cx="42" cy="554"/>
              </a:xfrm>
              <a:custGeom>
                <a:avLst/>
                <a:gdLst>
                  <a:gd name="T0" fmla="*/ 4 w 24"/>
                  <a:gd name="T1" fmla="*/ 1 h 295"/>
                  <a:gd name="T2" fmla="*/ 0 w 24"/>
                  <a:gd name="T3" fmla="*/ 5 h 295"/>
                  <a:gd name="T4" fmla="*/ 17 w 24"/>
                  <a:gd name="T5" fmla="*/ 267 h 295"/>
                  <a:gd name="T6" fmla="*/ 17 w 24"/>
                  <a:gd name="T7" fmla="*/ 267 h 295"/>
                  <a:gd name="T8" fmla="*/ 17 w 24"/>
                  <a:gd name="T9" fmla="*/ 268 h 295"/>
                  <a:gd name="T10" fmla="*/ 17 w 24"/>
                  <a:gd name="T11" fmla="*/ 268 h 295"/>
                  <a:gd name="T12" fmla="*/ 17 w 24"/>
                  <a:gd name="T13" fmla="*/ 268 h 295"/>
                  <a:gd name="T14" fmla="*/ 17 w 24"/>
                  <a:gd name="T15" fmla="*/ 268 h 295"/>
                  <a:gd name="T16" fmla="*/ 17 w 24"/>
                  <a:gd name="T17" fmla="*/ 268 h 295"/>
                  <a:gd name="T18" fmla="*/ 17 w 24"/>
                  <a:gd name="T19" fmla="*/ 268 h 295"/>
                  <a:gd name="T20" fmla="*/ 17 w 24"/>
                  <a:gd name="T21" fmla="*/ 269 h 295"/>
                  <a:gd name="T22" fmla="*/ 17 w 24"/>
                  <a:gd name="T23" fmla="*/ 269 h 295"/>
                  <a:gd name="T24" fmla="*/ 17 w 24"/>
                  <a:gd name="T25" fmla="*/ 269 h 295"/>
                  <a:gd name="T26" fmla="*/ 17 w 24"/>
                  <a:gd name="T27" fmla="*/ 269 h 295"/>
                  <a:gd name="T28" fmla="*/ 17 w 24"/>
                  <a:gd name="T29" fmla="*/ 269 h 295"/>
                  <a:gd name="T30" fmla="*/ 17 w 24"/>
                  <a:gd name="T31" fmla="*/ 269 h 295"/>
                  <a:gd name="T32" fmla="*/ 17 w 24"/>
                  <a:gd name="T33" fmla="*/ 270 h 295"/>
                  <a:gd name="T34" fmla="*/ 17 w 24"/>
                  <a:gd name="T35" fmla="*/ 270 h 295"/>
                  <a:gd name="T36" fmla="*/ 17 w 24"/>
                  <a:gd name="T37" fmla="*/ 270 h 295"/>
                  <a:gd name="T38" fmla="*/ 17 w 24"/>
                  <a:gd name="T39" fmla="*/ 270 h 295"/>
                  <a:gd name="T40" fmla="*/ 17 w 24"/>
                  <a:gd name="T41" fmla="*/ 270 h 295"/>
                  <a:gd name="T42" fmla="*/ 17 w 24"/>
                  <a:gd name="T43" fmla="*/ 271 h 295"/>
                  <a:gd name="T44" fmla="*/ 17 w 24"/>
                  <a:gd name="T45" fmla="*/ 271 h 295"/>
                  <a:gd name="T46" fmla="*/ 17 w 24"/>
                  <a:gd name="T47" fmla="*/ 271 h 295"/>
                  <a:gd name="T48" fmla="*/ 17 w 24"/>
                  <a:gd name="T49" fmla="*/ 271 h 295"/>
                  <a:gd name="T50" fmla="*/ 17 w 24"/>
                  <a:gd name="T51" fmla="*/ 271 h 295"/>
                  <a:gd name="T52" fmla="*/ 17 w 24"/>
                  <a:gd name="T53" fmla="*/ 272 h 295"/>
                  <a:gd name="T54" fmla="*/ 17 w 24"/>
                  <a:gd name="T55" fmla="*/ 272 h 295"/>
                  <a:gd name="T56" fmla="*/ 17 w 24"/>
                  <a:gd name="T57" fmla="*/ 272 h 295"/>
                  <a:gd name="T58" fmla="*/ 17 w 24"/>
                  <a:gd name="T59" fmla="*/ 272 h 295"/>
                  <a:gd name="T60" fmla="*/ 15 w 24"/>
                  <a:gd name="T61" fmla="*/ 288 h 295"/>
                  <a:gd name="T62" fmla="*/ 0 w 24"/>
                  <a:gd name="T63" fmla="*/ 295 h 295"/>
                  <a:gd name="T64" fmla="*/ 11 w 24"/>
                  <a:gd name="T6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7" name="Freeform 140"/>
              <p:cNvSpPr>
                <a:spLocks/>
              </p:cNvSpPr>
              <p:nvPr/>
            </p:nvSpPr>
            <p:spPr bwMode="auto">
              <a:xfrm>
                <a:off x="4084" y="3130"/>
                <a:ext cx="302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8" name="Freeform 141"/>
              <p:cNvSpPr>
                <a:spLocks/>
              </p:cNvSpPr>
              <p:nvPr/>
            </p:nvSpPr>
            <p:spPr bwMode="auto">
              <a:xfrm>
                <a:off x="4033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9" name="Freeform 142"/>
              <p:cNvSpPr>
                <a:spLocks/>
              </p:cNvSpPr>
              <p:nvPr/>
            </p:nvSpPr>
            <p:spPr bwMode="auto">
              <a:xfrm>
                <a:off x="4033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0" name="Freeform 143"/>
              <p:cNvSpPr>
                <a:spLocks/>
              </p:cNvSpPr>
              <p:nvPr/>
            </p:nvSpPr>
            <p:spPr bwMode="auto">
              <a:xfrm>
                <a:off x="3123" y="3629"/>
                <a:ext cx="89" cy="252"/>
              </a:xfrm>
              <a:custGeom>
                <a:avLst/>
                <a:gdLst>
                  <a:gd name="T0" fmla="*/ 26 w 50"/>
                  <a:gd name="T1" fmla="*/ 128 h 134"/>
                  <a:gd name="T2" fmla="*/ 26 w 50"/>
                  <a:gd name="T3" fmla="*/ 126 h 134"/>
                  <a:gd name="T4" fmla="*/ 28 w 50"/>
                  <a:gd name="T5" fmla="*/ 122 h 134"/>
                  <a:gd name="T6" fmla="*/ 32 w 50"/>
                  <a:gd name="T7" fmla="*/ 107 h 134"/>
                  <a:gd name="T8" fmla="*/ 35 w 50"/>
                  <a:gd name="T9" fmla="*/ 59 h 134"/>
                  <a:gd name="T10" fmla="*/ 33 w 50"/>
                  <a:gd name="T11" fmla="*/ 46 h 134"/>
                  <a:gd name="T12" fmla="*/ 31 w 50"/>
                  <a:gd name="T13" fmla="*/ 40 h 134"/>
                  <a:gd name="T14" fmla="*/ 29 w 50"/>
                  <a:gd name="T15" fmla="*/ 34 h 134"/>
                  <a:gd name="T16" fmla="*/ 17 w 50"/>
                  <a:gd name="T17" fmla="*/ 15 h 134"/>
                  <a:gd name="T18" fmla="*/ 11 w 50"/>
                  <a:gd name="T19" fmla="*/ 8 h 134"/>
                  <a:gd name="T20" fmla="*/ 5 w 50"/>
                  <a:gd name="T21" fmla="*/ 3 h 134"/>
                  <a:gd name="T22" fmla="*/ 0 w 50"/>
                  <a:gd name="T23" fmla="*/ 0 h 134"/>
                  <a:gd name="T24" fmla="*/ 6 w 50"/>
                  <a:gd name="T25" fmla="*/ 3 h 134"/>
                  <a:gd name="T26" fmla="*/ 12 w 50"/>
                  <a:gd name="T27" fmla="*/ 7 h 134"/>
                  <a:gd name="T28" fmla="*/ 19 w 50"/>
                  <a:gd name="T29" fmla="*/ 13 h 134"/>
                  <a:gd name="T30" fmla="*/ 35 w 50"/>
                  <a:gd name="T31" fmla="*/ 31 h 134"/>
                  <a:gd name="T32" fmla="*/ 38 w 50"/>
                  <a:gd name="T33" fmla="*/ 37 h 134"/>
                  <a:gd name="T34" fmla="*/ 41 w 50"/>
                  <a:gd name="T35" fmla="*/ 44 h 134"/>
                  <a:gd name="T36" fmla="*/ 45 w 50"/>
                  <a:gd name="T37" fmla="*/ 57 h 134"/>
                  <a:gd name="T38" fmla="*/ 50 w 50"/>
                  <a:gd name="T39" fmla="*/ 85 h 134"/>
                  <a:gd name="T40" fmla="*/ 49 w 50"/>
                  <a:gd name="T41" fmla="*/ 110 h 134"/>
                  <a:gd name="T42" fmla="*/ 47 w 50"/>
                  <a:gd name="T43" fmla="*/ 127 h 134"/>
                  <a:gd name="T44" fmla="*/ 46 w 50"/>
                  <a:gd name="T45" fmla="*/ 132 h 134"/>
                  <a:gd name="T46" fmla="*/ 46 w 50"/>
                  <a:gd name="T47" fmla="*/ 134 h 134"/>
                  <a:gd name="T48" fmla="*/ 26 w 50"/>
                  <a:gd name="T49" fmla="*/ 1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134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1" name="Freeform 144"/>
              <p:cNvSpPr>
                <a:spLocks/>
              </p:cNvSpPr>
              <p:nvPr/>
            </p:nvSpPr>
            <p:spPr bwMode="auto">
              <a:xfrm>
                <a:off x="3173" y="3648"/>
                <a:ext cx="147" cy="206"/>
              </a:xfrm>
              <a:custGeom>
                <a:avLst/>
                <a:gdLst>
                  <a:gd name="T0" fmla="*/ 13 w 83"/>
                  <a:gd name="T1" fmla="*/ 110 h 110"/>
                  <a:gd name="T2" fmla="*/ 83 w 83"/>
                  <a:gd name="T3" fmla="*/ 0 h 110"/>
                  <a:gd name="T4" fmla="*/ 51 w 83"/>
                  <a:gd name="T5" fmla="*/ 51 h 110"/>
                  <a:gd name="T6" fmla="*/ 13 w 83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1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2" name="Freeform 145"/>
              <p:cNvSpPr>
                <a:spLocks/>
              </p:cNvSpPr>
              <p:nvPr/>
            </p:nvSpPr>
            <p:spPr bwMode="auto">
              <a:xfrm>
                <a:off x="3097" y="3500"/>
                <a:ext cx="71" cy="105"/>
              </a:xfrm>
              <a:custGeom>
                <a:avLst/>
                <a:gdLst>
                  <a:gd name="T0" fmla="*/ 9 w 40"/>
                  <a:gd name="T1" fmla="*/ 0 h 56"/>
                  <a:gd name="T2" fmla="*/ 20 w 40"/>
                  <a:gd name="T3" fmla="*/ 7 h 56"/>
                  <a:gd name="T4" fmla="*/ 30 w 40"/>
                  <a:gd name="T5" fmla="*/ 0 h 56"/>
                  <a:gd name="T6" fmla="*/ 20 w 40"/>
                  <a:gd name="T7" fmla="*/ 56 h 56"/>
                  <a:gd name="T8" fmla="*/ 9 w 40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6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3" name="Freeform 146"/>
              <p:cNvSpPr>
                <a:spLocks/>
              </p:cNvSpPr>
              <p:nvPr/>
            </p:nvSpPr>
            <p:spPr bwMode="auto">
              <a:xfrm>
                <a:off x="3132" y="3507"/>
                <a:ext cx="91" cy="98"/>
              </a:xfrm>
              <a:custGeom>
                <a:avLst/>
                <a:gdLst>
                  <a:gd name="T0" fmla="*/ 31 w 51"/>
                  <a:gd name="T1" fmla="*/ 5 h 52"/>
                  <a:gd name="T2" fmla="*/ 34 w 51"/>
                  <a:gd name="T3" fmla="*/ 18 h 52"/>
                  <a:gd name="T4" fmla="*/ 46 w 51"/>
                  <a:gd name="T5" fmla="*/ 20 h 52"/>
                  <a:gd name="T6" fmla="*/ 0 w 51"/>
                  <a:gd name="T7" fmla="*/ 52 h 52"/>
                  <a:gd name="T8" fmla="*/ 31 w 51"/>
                  <a:gd name="T9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4" name="Freeform 147"/>
              <p:cNvSpPr>
                <a:spLocks/>
              </p:cNvSpPr>
              <p:nvPr/>
            </p:nvSpPr>
            <p:spPr bwMode="auto">
              <a:xfrm>
                <a:off x="3132" y="3567"/>
                <a:ext cx="98" cy="75"/>
              </a:xfrm>
              <a:custGeom>
                <a:avLst/>
                <a:gdLst>
                  <a:gd name="T0" fmla="*/ 55 w 55"/>
                  <a:gd name="T1" fmla="*/ 9 h 40"/>
                  <a:gd name="T2" fmla="*/ 48 w 55"/>
                  <a:gd name="T3" fmla="*/ 20 h 40"/>
                  <a:gd name="T4" fmla="*/ 55 w 55"/>
                  <a:gd name="T5" fmla="*/ 30 h 40"/>
                  <a:gd name="T6" fmla="*/ 0 w 55"/>
                  <a:gd name="T7" fmla="*/ 20 h 40"/>
                  <a:gd name="T8" fmla="*/ 55 w 55"/>
                  <a:gd name="T9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5" name="Freeform 148"/>
              <p:cNvSpPr>
                <a:spLocks/>
              </p:cNvSpPr>
              <p:nvPr/>
            </p:nvSpPr>
            <p:spPr bwMode="auto">
              <a:xfrm>
                <a:off x="3132" y="3605"/>
                <a:ext cx="91" cy="95"/>
              </a:xfrm>
              <a:custGeom>
                <a:avLst/>
                <a:gdLst>
                  <a:gd name="T0" fmla="*/ 46 w 51"/>
                  <a:gd name="T1" fmla="*/ 31 h 51"/>
                  <a:gd name="T2" fmla="*/ 34 w 51"/>
                  <a:gd name="T3" fmla="*/ 34 h 51"/>
                  <a:gd name="T4" fmla="*/ 31 w 51"/>
                  <a:gd name="T5" fmla="*/ 46 h 51"/>
                  <a:gd name="T6" fmla="*/ 0 w 51"/>
                  <a:gd name="T7" fmla="*/ 0 h 51"/>
                  <a:gd name="T8" fmla="*/ 46 w 51"/>
                  <a:gd name="T9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6" name="Freeform 149"/>
              <p:cNvSpPr>
                <a:spLocks/>
              </p:cNvSpPr>
              <p:nvPr/>
            </p:nvSpPr>
            <p:spPr bwMode="auto">
              <a:xfrm>
                <a:off x="3095" y="3605"/>
                <a:ext cx="73" cy="103"/>
              </a:xfrm>
              <a:custGeom>
                <a:avLst/>
                <a:gdLst>
                  <a:gd name="T0" fmla="*/ 31 w 41"/>
                  <a:gd name="T1" fmla="*/ 55 h 55"/>
                  <a:gd name="T2" fmla="*/ 21 w 41"/>
                  <a:gd name="T3" fmla="*/ 48 h 55"/>
                  <a:gd name="T4" fmla="*/ 10 w 41"/>
                  <a:gd name="T5" fmla="*/ 55 h 55"/>
                  <a:gd name="T6" fmla="*/ 21 w 41"/>
                  <a:gd name="T7" fmla="*/ 0 h 55"/>
                  <a:gd name="T8" fmla="*/ 31 w 41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7" name="Freeform 150"/>
              <p:cNvSpPr>
                <a:spLocks/>
              </p:cNvSpPr>
              <p:nvPr/>
            </p:nvSpPr>
            <p:spPr bwMode="auto">
              <a:xfrm>
                <a:off x="3040" y="3605"/>
                <a:ext cx="92" cy="95"/>
              </a:xfrm>
              <a:custGeom>
                <a:avLst/>
                <a:gdLst>
                  <a:gd name="T0" fmla="*/ 20 w 52"/>
                  <a:gd name="T1" fmla="*/ 46 h 51"/>
                  <a:gd name="T2" fmla="*/ 17 w 52"/>
                  <a:gd name="T3" fmla="*/ 34 h 51"/>
                  <a:gd name="T4" fmla="*/ 5 w 52"/>
                  <a:gd name="T5" fmla="*/ 31 h 51"/>
                  <a:gd name="T6" fmla="*/ 52 w 52"/>
                  <a:gd name="T7" fmla="*/ 0 h 51"/>
                  <a:gd name="T8" fmla="*/ 20 w 52"/>
                  <a:gd name="T9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8" name="Freeform 151"/>
              <p:cNvSpPr>
                <a:spLocks/>
              </p:cNvSpPr>
              <p:nvPr/>
            </p:nvSpPr>
            <p:spPr bwMode="auto">
              <a:xfrm>
                <a:off x="3033" y="3565"/>
                <a:ext cx="99" cy="77"/>
              </a:xfrm>
              <a:custGeom>
                <a:avLst/>
                <a:gdLst>
                  <a:gd name="T0" fmla="*/ 0 w 56"/>
                  <a:gd name="T1" fmla="*/ 31 h 41"/>
                  <a:gd name="T2" fmla="*/ 7 w 56"/>
                  <a:gd name="T3" fmla="*/ 21 h 41"/>
                  <a:gd name="T4" fmla="*/ 0 w 56"/>
                  <a:gd name="T5" fmla="*/ 10 h 41"/>
                  <a:gd name="T6" fmla="*/ 56 w 56"/>
                  <a:gd name="T7" fmla="*/ 21 h 41"/>
                  <a:gd name="T8" fmla="*/ 0 w 56"/>
                  <a:gd name="T9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9" name="Freeform 152"/>
              <p:cNvSpPr>
                <a:spLocks/>
              </p:cNvSpPr>
              <p:nvPr/>
            </p:nvSpPr>
            <p:spPr bwMode="auto">
              <a:xfrm>
                <a:off x="3040" y="3507"/>
                <a:ext cx="92" cy="98"/>
              </a:xfrm>
              <a:custGeom>
                <a:avLst/>
                <a:gdLst>
                  <a:gd name="T0" fmla="*/ 5 w 52"/>
                  <a:gd name="T1" fmla="*/ 20 h 52"/>
                  <a:gd name="T2" fmla="*/ 17 w 52"/>
                  <a:gd name="T3" fmla="*/ 18 h 52"/>
                  <a:gd name="T4" fmla="*/ 20 w 52"/>
                  <a:gd name="T5" fmla="*/ 5 h 52"/>
                  <a:gd name="T6" fmla="*/ 52 w 52"/>
                  <a:gd name="T7" fmla="*/ 52 h 52"/>
                  <a:gd name="T8" fmla="*/ 5 w 52"/>
                  <a:gd name="T9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0" name="Oval 153"/>
              <p:cNvSpPr>
                <a:spLocks noChangeArrowheads="1"/>
              </p:cNvSpPr>
              <p:nvPr/>
            </p:nvSpPr>
            <p:spPr bwMode="auto"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1" name="Freeform 154"/>
              <p:cNvSpPr>
                <a:spLocks/>
              </p:cNvSpPr>
              <p:nvPr/>
            </p:nvSpPr>
            <p:spPr bwMode="auto">
              <a:xfrm>
                <a:off x="471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2" name="Freeform 155"/>
              <p:cNvSpPr>
                <a:spLocks/>
              </p:cNvSpPr>
              <p:nvPr/>
            </p:nvSpPr>
            <p:spPr bwMode="auto">
              <a:xfrm>
                <a:off x="457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3" name="Freeform 156"/>
              <p:cNvSpPr>
                <a:spLocks/>
              </p:cNvSpPr>
              <p:nvPr/>
            </p:nvSpPr>
            <p:spPr bwMode="auto">
              <a:xfrm>
                <a:off x="4728" y="3676"/>
                <a:ext cx="262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4" name="Freeform 157"/>
              <p:cNvSpPr>
                <a:spLocks/>
              </p:cNvSpPr>
              <p:nvPr/>
            </p:nvSpPr>
            <p:spPr bwMode="auto">
              <a:xfrm>
                <a:off x="4550" y="3676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5" name="Freeform 158"/>
              <p:cNvSpPr>
                <a:spLocks/>
              </p:cNvSpPr>
              <p:nvPr/>
            </p:nvSpPr>
            <p:spPr bwMode="auto">
              <a:xfrm>
                <a:off x="472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6" name="Freeform 159"/>
              <p:cNvSpPr>
                <a:spLocks/>
              </p:cNvSpPr>
              <p:nvPr/>
            </p:nvSpPr>
            <p:spPr bwMode="auto">
              <a:xfrm>
                <a:off x="457" y="3807"/>
                <a:ext cx="116" cy="21"/>
              </a:xfrm>
              <a:custGeom>
                <a:avLst/>
                <a:gdLst>
                  <a:gd name="T0" fmla="*/ 65 w 65"/>
                  <a:gd name="T1" fmla="*/ 11 h 11"/>
                  <a:gd name="T2" fmla="*/ 33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7" name="Freeform 160"/>
              <p:cNvSpPr>
                <a:spLocks/>
              </p:cNvSpPr>
              <p:nvPr/>
            </p:nvSpPr>
            <p:spPr bwMode="auto">
              <a:xfrm>
                <a:off x="709" y="3807"/>
                <a:ext cx="115" cy="21"/>
              </a:xfrm>
              <a:custGeom>
                <a:avLst/>
                <a:gdLst>
                  <a:gd name="T0" fmla="*/ 65 w 65"/>
                  <a:gd name="T1" fmla="*/ 11 h 11"/>
                  <a:gd name="T2" fmla="*/ 32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8" name="Freeform 161"/>
              <p:cNvSpPr>
                <a:spLocks/>
              </p:cNvSpPr>
              <p:nvPr/>
            </p:nvSpPr>
            <p:spPr bwMode="auto">
              <a:xfrm>
                <a:off x="510" y="3674"/>
                <a:ext cx="261" cy="154"/>
              </a:xfrm>
              <a:custGeom>
                <a:avLst/>
                <a:gdLst>
                  <a:gd name="T0" fmla="*/ 146 w 147"/>
                  <a:gd name="T1" fmla="*/ 82 h 82"/>
                  <a:gd name="T2" fmla="*/ 147 w 147"/>
                  <a:gd name="T3" fmla="*/ 73 h 82"/>
                  <a:gd name="T4" fmla="*/ 73 w 147"/>
                  <a:gd name="T5" fmla="*/ 0 h 82"/>
                  <a:gd name="T6" fmla="*/ 0 w 147"/>
                  <a:gd name="T7" fmla="*/ 73 h 82"/>
                  <a:gd name="T8" fmla="*/ 1 w 147"/>
                  <a:gd name="T9" fmla="*/ 82 h 82"/>
                  <a:gd name="T10" fmla="*/ 146 w 147"/>
                  <a:gd name="T1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82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9" name="Oval 162"/>
              <p:cNvSpPr>
                <a:spLocks noChangeArrowheads="1"/>
              </p:cNvSpPr>
              <p:nvPr/>
            </p:nvSpPr>
            <p:spPr bwMode="auto"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0" name="Oval 163"/>
              <p:cNvSpPr>
                <a:spLocks noChangeArrowheads="1"/>
              </p:cNvSpPr>
              <p:nvPr/>
            </p:nvSpPr>
            <p:spPr bwMode="auto"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1" name="Freeform 164"/>
              <p:cNvSpPr>
                <a:spLocks/>
              </p:cNvSpPr>
              <p:nvPr/>
            </p:nvSpPr>
            <p:spPr bwMode="auto">
              <a:xfrm>
                <a:off x="610" y="3787"/>
                <a:ext cx="55" cy="41"/>
              </a:xfrm>
              <a:custGeom>
                <a:avLst/>
                <a:gdLst>
                  <a:gd name="T0" fmla="*/ 29 w 31"/>
                  <a:gd name="T1" fmla="*/ 22 h 22"/>
                  <a:gd name="T2" fmla="*/ 31 w 31"/>
                  <a:gd name="T3" fmla="*/ 17 h 22"/>
                  <a:gd name="T4" fmla="*/ 16 w 31"/>
                  <a:gd name="T5" fmla="*/ 0 h 22"/>
                  <a:gd name="T6" fmla="*/ 0 w 31"/>
                  <a:gd name="T7" fmla="*/ 15 h 22"/>
                  <a:gd name="T8" fmla="*/ 1 w 31"/>
                  <a:gd name="T9" fmla="*/ 22 h 22"/>
                  <a:gd name="T10" fmla="*/ 29 w 31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2" name="Freeform 165"/>
              <p:cNvSpPr>
                <a:spLocks/>
              </p:cNvSpPr>
              <p:nvPr/>
            </p:nvSpPr>
            <p:spPr bwMode="auto">
              <a:xfrm>
                <a:off x="690" y="3759"/>
                <a:ext cx="60" cy="65"/>
              </a:xfrm>
              <a:custGeom>
                <a:avLst/>
                <a:gdLst>
                  <a:gd name="T0" fmla="*/ 32 w 34"/>
                  <a:gd name="T1" fmla="*/ 14 h 35"/>
                  <a:gd name="T2" fmla="*/ 21 w 34"/>
                  <a:gd name="T3" fmla="*/ 32 h 35"/>
                  <a:gd name="T4" fmla="*/ 2 w 34"/>
                  <a:gd name="T5" fmla="*/ 21 h 35"/>
                  <a:gd name="T6" fmla="*/ 13 w 34"/>
                  <a:gd name="T7" fmla="*/ 2 h 35"/>
                  <a:gd name="T8" fmla="*/ 32 w 34"/>
                  <a:gd name="T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3" name="Freeform 166"/>
              <p:cNvSpPr>
                <a:spLocks/>
              </p:cNvSpPr>
              <p:nvPr/>
            </p:nvSpPr>
            <p:spPr bwMode="auto">
              <a:xfrm>
                <a:off x="769" y="3807"/>
                <a:ext cx="55" cy="21"/>
              </a:xfrm>
              <a:custGeom>
                <a:avLst/>
                <a:gdLst>
                  <a:gd name="T0" fmla="*/ 1 w 31"/>
                  <a:gd name="T1" fmla="*/ 0 h 11"/>
                  <a:gd name="T2" fmla="*/ 1 w 31"/>
                  <a:gd name="T3" fmla="*/ 2 h 11"/>
                  <a:gd name="T4" fmla="*/ 0 w 31"/>
                  <a:gd name="T5" fmla="*/ 11 h 11"/>
                  <a:gd name="T6" fmla="*/ 31 w 31"/>
                  <a:gd name="T7" fmla="*/ 11 h 11"/>
                  <a:gd name="T8" fmla="*/ 1 w 3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4" name="Freeform 167"/>
              <p:cNvSpPr>
                <a:spLocks noEditPoints="1"/>
              </p:cNvSpPr>
              <p:nvPr/>
            </p:nvSpPr>
            <p:spPr bwMode="auto">
              <a:xfrm>
                <a:off x="651" y="3676"/>
                <a:ext cx="120" cy="152"/>
              </a:xfrm>
              <a:custGeom>
                <a:avLst/>
                <a:gdLst>
                  <a:gd name="T0" fmla="*/ 39 w 68"/>
                  <a:gd name="T1" fmla="*/ 77 h 81"/>
                  <a:gd name="T2" fmla="*/ 24 w 68"/>
                  <a:gd name="T3" fmla="*/ 65 h 81"/>
                  <a:gd name="T4" fmla="*/ 35 w 68"/>
                  <a:gd name="T5" fmla="*/ 46 h 81"/>
                  <a:gd name="T6" fmla="*/ 39 w 68"/>
                  <a:gd name="T7" fmla="*/ 46 h 81"/>
                  <a:gd name="T8" fmla="*/ 54 w 68"/>
                  <a:gd name="T9" fmla="*/ 58 h 81"/>
                  <a:gd name="T10" fmla="*/ 43 w 68"/>
                  <a:gd name="T11" fmla="*/ 76 h 81"/>
                  <a:gd name="T12" fmla="*/ 39 w 68"/>
                  <a:gd name="T13" fmla="*/ 77 h 81"/>
                  <a:gd name="T14" fmla="*/ 0 w 68"/>
                  <a:gd name="T15" fmla="*/ 0 h 81"/>
                  <a:gd name="T16" fmla="*/ 0 w 68"/>
                  <a:gd name="T17" fmla="*/ 10 h 81"/>
                  <a:gd name="T18" fmla="*/ 1 w 68"/>
                  <a:gd name="T19" fmla="*/ 10 h 81"/>
                  <a:gd name="T20" fmla="*/ 17 w 68"/>
                  <a:gd name="T21" fmla="*/ 26 h 81"/>
                  <a:gd name="T22" fmla="*/ 1 w 68"/>
                  <a:gd name="T23" fmla="*/ 41 h 81"/>
                  <a:gd name="T24" fmla="*/ 0 w 68"/>
                  <a:gd name="T25" fmla="*/ 41 h 81"/>
                  <a:gd name="T26" fmla="*/ 0 w 68"/>
                  <a:gd name="T27" fmla="*/ 61 h 81"/>
                  <a:gd name="T28" fmla="*/ 8 w 68"/>
                  <a:gd name="T29" fmla="*/ 76 h 81"/>
                  <a:gd name="T30" fmla="*/ 6 w 68"/>
                  <a:gd name="T31" fmla="*/ 81 h 81"/>
                  <a:gd name="T32" fmla="*/ 67 w 68"/>
                  <a:gd name="T33" fmla="*/ 81 h 81"/>
                  <a:gd name="T34" fmla="*/ 68 w 68"/>
                  <a:gd name="T35" fmla="*/ 72 h 81"/>
                  <a:gd name="T36" fmla="*/ 68 w 68"/>
                  <a:gd name="T37" fmla="*/ 70 h 81"/>
                  <a:gd name="T38" fmla="*/ 68 w 68"/>
                  <a:gd name="T39" fmla="*/ 70 h 81"/>
                  <a:gd name="T40" fmla="*/ 0 w 68"/>
                  <a:gd name="T4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81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5" name="Freeform 168"/>
              <p:cNvSpPr>
                <a:spLocks/>
              </p:cNvSpPr>
              <p:nvPr/>
            </p:nvSpPr>
            <p:spPr bwMode="auto">
              <a:xfrm>
                <a:off x="651" y="3695"/>
                <a:ext cx="30" cy="58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6" name="Freeform 169"/>
              <p:cNvSpPr>
                <a:spLocks/>
              </p:cNvSpPr>
              <p:nvPr/>
            </p:nvSpPr>
            <p:spPr bwMode="auto">
              <a:xfrm>
                <a:off x="651" y="3791"/>
                <a:ext cx="14" cy="37"/>
              </a:xfrm>
              <a:custGeom>
                <a:avLst/>
                <a:gdLst>
                  <a:gd name="T0" fmla="*/ 0 w 8"/>
                  <a:gd name="T1" fmla="*/ 0 h 20"/>
                  <a:gd name="T2" fmla="*/ 0 w 8"/>
                  <a:gd name="T3" fmla="*/ 20 h 20"/>
                  <a:gd name="T4" fmla="*/ 6 w 8"/>
                  <a:gd name="T5" fmla="*/ 20 h 20"/>
                  <a:gd name="T6" fmla="*/ 8 w 8"/>
                  <a:gd name="T7" fmla="*/ 15 h 20"/>
                  <a:gd name="T8" fmla="*/ 0 w 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7" name="Freeform 170"/>
              <p:cNvSpPr>
                <a:spLocks/>
              </p:cNvSpPr>
              <p:nvPr/>
            </p:nvSpPr>
            <p:spPr bwMode="auto">
              <a:xfrm>
                <a:off x="690" y="3762"/>
                <a:ext cx="60" cy="59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0 h 31"/>
                  <a:gd name="T4" fmla="*/ 2 w 34"/>
                  <a:gd name="T5" fmla="*/ 19 h 31"/>
                  <a:gd name="T6" fmla="*/ 17 w 34"/>
                  <a:gd name="T7" fmla="*/ 31 h 31"/>
                  <a:gd name="T8" fmla="*/ 21 w 34"/>
                  <a:gd name="T9" fmla="*/ 30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8" name="Freeform 171"/>
              <p:cNvSpPr>
                <a:spLocks/>
              </p:cNvSpPr>
              <p:nvPr/>
            </p:nvSpPr>
            <p:spPr bwMode="auto">
              <a:xfrm>
                <a:off x="3593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9" name="Freeform 172"/>
              <p:cNvSpPr>
                <a:spLocks/>
              </p:cNvSpPr>
              <p:nvPr/>
            </p:nvSpPr>
            <p:spPr bwMode="auto">
              <a:xfrm>
                <a:off x="3857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0" name="Freeform 173"/>
              <p:cNvSpPr>
                <a:spLocks/>
              </p:cNvSpPr>
              <p:nvPr/>
            </p:nvSpPr>
            <p:spPr bwMode="auto">
              <a:xfrm>
                <a:off x="3691" y="3535"/>
                <a:ext cx="273" cy="280"/>
              </a:xfrm>
              <a:custGeom>
                <a:avLst/>
                <a:gdLst>
                  <a:gd name="T0" fmla="*/ 50 w 154"/>
                  <a:gd name="T1" fmla="*/ 149 h 149"/>
                  <a:gd name="T2" fmla="*/ 104 w 154"/>
                  <a:gd name="T3" fmla="*/ 149 h 149"/>
                  <a:gd name="T4" fmla="*/ 154 w 154"/>
                  <a:gd name="T5" fmla="*/ 77 h 149"/>
                  <a:gd name="T6" fmla="*/ 77 w 154"/>
                  <a:gd name="T7" fmla="*/ 0 h 149"/>
                  <a:gd name="T8" fmla="*/ 0 w 154"/>
                  <a:gd name="T9" fmla="*/ 77 h 149"/>
                  <a:gd name="T10" fmla="*/ 50 w 154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49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1" name="Oval 174"/>
              <p:cNvSpPr>
                <a:spLocks noChangeArrowheads="1"/>
              </p:cNvSpPr>
              <p:nvPr/>
            </p:nvSpPr>
            <p:spPr bwMode="auto"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2" name="Oval 175"/>
              <p:cNvSpPr>
                <a:spLocks noChangeArrowheads="1"/>
              </p:cNvSpPr>
              <p:nvPr/>
            </p:nvSpPr>
            <p:spPr bwMode="auto"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3" name="Oval 176"/>
              <p:cNvSpPr>
                <a:spLocks noChangeArrowheads="1"/>
              </p:cNvSpPr>
              <p:nvPr/>
            </p:nvSpPr>
            <p:spPr bwMode="auto"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4" name="Freeform 177"/>
              <p:cNvSpPr>
                <a:spLocks/>
              </p:cNvSpPr>
              <p:nvPr/>
            </p:nvSpPr>
            <p:spPr bwMode="auto">
              <a:xfrm>
                <a:off x="3794" y="3654"/>
                <a:ext cx="60" cy="61"/>
              </a:xfrm>
              <a:custGeom>
                <a:avLst/>
                <a:gdLst>
                  <a:gd name="T0" fmla="*/ 33 w 34"/>
                  <a:gd name="T1" fmla="*/ 17 h 33"/>
                  <a:gd name="T2" fmla="*/ 16 w 34"/>
                  <a:gd name="T3" fmla="*/ 33 h 33"/>
                  <a:gd name="T4" fmla="*/ 1 w 34"/>
                  <a:gd name="T5" fmla="*/ 16 h 33"/>
                  <a:gd name="T6" fmla="*/ 18 w 34"/>
                  <a:gd name="T7" fmla="*/ 0 h 33"/>
                  <a:gd name="T8" fmla="*/ 33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5" name="Oval 178"/>
              <p:cNvSpPr>
                <a:spLocks noChangeArrowheads="1"/>
              </p:cNvSpPr>
              <p:nvPr/>
            </p:nvSpPr>
            <p:spPr bwMode="auto"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6" name="Freeform 179"/>
              <p:cNvSpPr>
                <a:spLocks/>
              </p:cNvSpPr>
              <p:nvPr/>
            </p:nvSpPr>
            <p:spPr bwMode="auto">
              <a:xfrm>
                <a:off x="3687" y="3798"/>
                <a:ext cx="52" cy="17"/>
              </a:xfrm>
              <a:custGeom>
                <a:avLst/>
                <a:gdLst>
                  <a:gd name="T0" fmla="*/ 29 w 29"/>
                  <a:gd name="T1" fmla="*/ 9 h 9"/>
                  <a:gd name="T2" fmla="*/ 14 w 29"/>
                  <a:gd name="T3" fmla="*/ 0 h 9"/>
                  <a:gd name="T4" fmla="*/ 0 w 29"/>
                  <a:gd name="T5" fmla="*/ 9 h 9"/>
                  <a:gd name="T6" fmla="*/ 29 w 2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7" name="Oval 180"/>
              <p:cNvSpPr>
                <a:spLocks noChangeArrowheads="1"/>
              </p:cNvSpPr>
              <p:nvPr/>
            </p:nvSpPr>
            <p:spPr bwMode="auto"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8" name="Oval 181"/>
              <p:cNvSpPr>
                <a:spLocks noChangeArrowheads="1"/>
              </p:cNvSpPr>
              <p:nvPr/>
            </p:nvSpPr>
            <p:spPr bwMode="auto"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9" name="Freeform 182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26 w 26"/>
                  <a:gd name="T1" fmla="*/ 7 h 7"/>
                  <a:gd name="T2" fmla="*/ 13 w 26"/>
                  <a:gd name="T3" fmla="*/ 0 h 7"/>
                  <a:gd name="T4" fmla="*/ 0 w 26"/>
                  <a:gd name="T5" fmla="*/ 7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Oval 183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184"/>
              <p:cNvSpPr>
                <a:spLocks/>
              </p:cNvSpPr>
              <p:nvPr/>
            </p:nvSpPr>
            <p:spPr bwMode="auto">
              <a:xfrm>
                <a:off x="3879" y="3625"/>
                <a:ext cx="63" cy="68"/>
              </a:xfrm>
              <a:custGeom>
                <a:avLst/>
                <a:gdLst>
                  <a:gd name="T0" fmla="*/ 34 w 36"/>
                  <a:gd name="T1" fmla="*/ 14 h 36"/>
                  <a:gd name="T2" fmla="*/ 22 w 36"/>
                  <a:gd name="T3" fmla="*/ 33 h 36"/>
                  <a:gd name="T4" fmla="*/ 2 w 36"/>
                  <a:gd name="T5" fmla="*/ 22 h 36"/>
                  <a:gd name="T6" fmla="*/ 14 w 36"/>
                  <a:gd name="T7" fmla="*/ 2 h 36"/>
                  <a:gd name="T8" fmla="*/ 34 w 36"/>
                  <a:gd name="T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185"/>
              <p:cNvSpPr>
                <a:spLocks noEditPoints="1"/>
              </p:cNvSpPr>
              <p:nvPr/>
            </p:nvSpPr>
            <p:spPr bwMode="auto">
              <a:xfrm>
                <a:off x="4063" y="3776"/>
                <a:ext cx="0" cy="9"/>
              </a:xfrm>
              <a:custGeom>
                <a:avLst/>
                <a:gdLst>
                  <a:gd name="T0" fmla="*/ 5 h 5"/>
                  <a:gd name="T1" fmla="*/ 5 h 5"/>
                  <a:gd name="T2" fmla="*/ 5 h 5"/>
                  <a:gd name="T3" fmla="*/ 5 h 5"/>
                  <a:gd name="T4" fmla="*/ 5 h 5"/>
                  <a:gd name="T5" fmla="*/ 4 h 5"/>
                  <a:gd name="T6" fmla="*/ 4 h 5"/>
                  <a:gd name="T7" fmla="*/ 4 h 5"/>
                  <a:gd name="T8" fmla="*/ 4 h 5"/>
                  <a:gd name="T9" fmla="*/ 4 h 5"/>
                  <a:gd name="T10" fmla="*/ 4 h 5"/>
                  <a:gd name="T11" fmla="*/ 4 h 5"/>
                  <a:gd name="T12" fmla="*/ 3 h 5"/>
                  <a:gd name="T13" fmla="*/ 3 h 5"/>
                  <a:gd name="T14" fmla="*/ 3 h 5"/>
                  <a:gd name="T15" fmla="*/ 3 h 5"/>
                  <a:gd name="T16" fmla="*/ 3 h 5"/>
                  <a:gd name="T17" fmla="*/ 3 h 5"/>
                  <a:gd name="T18" fmla="*/ 3 h 5"/>
                  <a:gd name="T19" fmla="*/ 3 h 5"/>
                  <a:gd name="T20" fmla="*/ 3 h 5"/>
                  <a:gd name="T21" fmla="*/ 2 h 5"/>
                  <a:gd name="T22" fmla="*/ 2 h 5"/>
                  <a:gd name="T23" fmla="*/ 2 h 5"/>
                  <a:gd name="T24" fmla="*/ 2 h 5"/>
                  <a:gd name="T25" fmla="*/ 2 h 5"/>
                  <a:gd name="T26" fmla="*/ 2 h 5"/>
                  <a:gd name="T27" fmla="*/ 2 h 5"/>
                  <a:gd name="T28" fmla="*/ 2 h 5"/>
                  <a:gd name="T29" fmla="*/ 1 h 5"/>
                  <a:gd name="T30" fmla="*/ 1 h 5"/>
                  <a:gd name="T31" fmla="*/ 1 h 5"/>
                  <a:gd name="T32" fmla="*/ 1 h 5"/>
                  <a:gd name="T33" fmla="*/ 1 h 5"/>
                  <a:gd name="T34" fmla="*/ 1 h 5"/>
                  <a:gd name="T35" fmla="*/ 1 h 5"/>
                  <a:gd name="T36" fmla="*/ 1 h 5"/>
                  <a:gd name="T37" fmla="*/ 1 h 5"/>
                  <a:gd name="T38" fmla="*/ 0 h 5"/>
                  <a:gd name="T39" fmla="*/ 0 h 5"/>
                  <a:gd name="T40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186"/>
              <p:cNvSpPr>
                <a:spLocks noEditPoints="1"/>
              </p:cNvSpPr>
              <p:nvPr/>
            </p:nvSpPr>
            <p:spPr bwMode="auto">
              <a:xfrm>
                <a:off x="3875" y="3676"/>
                <a:ext cx="188" cy="139"/>
              </a:xfrm>
              <a:custGeom>
                <a:avLst/>
                <a:gdLst>
                  <a:gd name="T0" fmla="*/ 64 w 106"/>
                  <a:gd name="T1" fmla="*/ 44 h 74"/>
                  <a:gd name="T2" fmla="*/ 97 w 106"/>
                  <a:gd name="T3" fmla="*/ 44 h 74"/>
                  <a:gd name="T4" fmla="*/ 50 w 106"/>
                  <a:gd name="T5" fmla="*/ 0 h 74"/>
                  <a:gd name="T6" fmla="*/ 34 w 106"/>
                  <a:gd name="T7" fmla="*/ 49 h 74"/>
                  <a:gd name="T8" fmla="*/ 17 w 106"/>
                  <a:gd name="T9" fmla="*/ 65 h 74"/>
                  <a:gd name="T10" fmla="*/ 35 w 106"/>
                  <a:gd name="T11" fmla="*/ 74 h 74"/>
                  <a:gd name="T12" fmla="*/ 61 w 106"/>
                  <a:gd name="T13" fmla="*/ 74 h 74"/>
                  <a:gd name="T14" fmla="*/ 106 w 106"/>
                  <a:gd name="T15" fmla="*/ 58 h 74"/>
                  <a:gd name="T16" fmla="*/ 106 w 106"/>
                  <a:gd name="T17" fmla="*/ 58 h 74"/>
                  <a:gd name="T18" fmla="*/ 106 w 106"/>
                  <a:gd name="T19" fmla="*/ 58 h 74"/>
                  <a:gd name="T20" fmla="*/ 106 w 106"/>
                  <a:gd name="T21" fmla="*/ 57 h 74"/>
                  <a:gd name="T22" fmla="*/ 106 w 106"/>
                  <a:gd name="T23" fmla="*/ 57 h 74"/>
                  <a:gd name="T24" fmla="*/ 106 w 106"/>
                  <a:gd name="T25" fmla="*/ 57 h 74"/>
                  <a:gd name="T26" fmla="*/ 106 w 106"/>
                  <a:gd name="T27" fmla="*/ 57 h 74"/>
                  <a:gd name="T28" fmla="*/ 106 w 106"/>
                  <a:gd name="T29" fmla="*/ 57 h 74"/>
                  <a:gd name="T30" fmla="*/ 106 w 106"/>
                  <a:gd name="T31" fmla="*/ 56 h 74"/>
                  <a:gd name="T32" fmla="*/ 106 w 106"/>
                  <a:gd name="T33" fmla="*/ 56 h 74"/>
                  <a:gd name="T34" fmla="*/ 106 w 106"/>
                  <a:gd name="T35" fmla="*/ 56 h 74"/>
                  <a:gd name="T36" fmla="*/ 106 w 106"/>
                  <a:gd name="T37" fmla="*/ 56 h 74"/>
                  <a:gd name="T38" fmla="*/ 106 w 106"/>
                  <a:gd name="T39" fmla="*/ 56 h 74"/>
                  <a:gd name="T40" fmla="*/ 106 w 106"/>
                  <a:gd name="T41" fmla="*/ 56 h 74"/>
                  <a:gd name="T42" fmla="*/ 106 w 106"/>
                  <a:gd name="T43" fmla="*/ 55 h 74"/>
                  <a:gd name="T44" fmla="*/ 106 w 106"/>
                  <a:gd name="T45" fmla="*/ 55 h 74"/>
                  <a:gd name="T46" fmla="*/ 106 w 106"/>
                  <a:gd name="T47" fmla="*/ 55 h 74"/>
                  <a:gd name="T48" fmla="*/ 106 w 106"/>
                  <a:gd name="T49" fmla="*/ 55 h 74"/>
                  <a:gd name="T50" fmla="*/ 106 w 106"/>
                  <a:gd name="T51" fmla="*/ 55 h 74"/>
                  <a:gd name="T52" fmla="*/ 106 w 106"/>
                  <a:gd name="T53" fmla="*/ 54 h 74"/>
                  <a:gd name="T54" fmla="*/ 106 w 106"/>
                  <a:gd name="T55" fmla="*/ 54 h 74"/>
                  <a:gd name="T56" fmla="*/ 106 w 106"/>
                  <a:gd name="T57" fmla="*/ 54 h 74"/>
                  <a:gd name="T58" fmla="*/ 106 w 106"/>
                  <a:gd name="T59" fmla="*/ 54 h 74"/>
                  <a:gd name="T60" fmla="*/ 106 w 106"/>
                  <a:gd name="T61" fmla="*/ 54 h 74"/>
                  <a:gd name="T62" fmla="*/ 106 w 106"/>
                  <a:gd name="T63" fmla="*/ 54 h 74"/>
                  <a:gd name="T64" fmla="*/ 106 w 106"/>
                  <a:gd name="T65" fmla="*/ 53 h 74"/>
                  <a:gd name="T66" fmla="*/ 106 w 106"/>
                  <a:gd name="T67" fmla="*/ 53 h 74"/>
                  <a:gd name="T68" fmla="*/ 50 w 106"/>
                  <a:gd name="T6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6" h="74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187"/>
              <p:cNvSpPr>
                <a:spLocks noEditPoints="1"/>
              </p:cNvSpPr>
              <p:nvPr/>
            </p:nvSpPr>
            <p:spPr bwMode="auto">
              <a:xfrm>
                <a:off x="3838" y="3537"/>
                <a:ext cx="126" cy="278"/>
              </a:xfrm>
              <a:custGeom>
                <a:avLst/>
                <a:gdLst>
                  <a:gd name="T0" fmla="*/ 41 w 71"/>
                  <a:gd name="T1" fmla="*/ 81 h 148"/>
                  <a:gd name="T2" fmla="*/ 25 w 71"/>
                  <a:gd name="T3" fmla="*/ 69 h 148"/>
                  <a:gd name="T4" fmla="*/ 37 w 71"/>
                  <a:gd name="T5" fmla="*/ 49 h 148"/>
                  <a:gd name="T6" fmla="*/ 41 w 71"/>
                  <a:gd name="T7" fmla="*/ 48 h 148"/>
                  <a:gd name="T8" fmla="*/ 57 w 71"/>
                  <a:gd name="T9" fmla="*/ 61 h 148"/>
                  <a:gd name="T10" fmla="*/ 45 w 71"/>
                  <a:gd name="T11" fmla="*/ 80 h 148"/>
                  <a:gd name="T12" fmla="*/ 41 w 71"/>
                  <a:gd name="T13" fmla="*/ 81 h 148"/>
                  <a:gd name="T14" fmla="*/ 0 w 71"/>
                  <a:gd name="T15" fmla="*/ 0 h 148"/>
                  <a:gd name="T16" fmla="*/ 0 w 71"/>
                  <a:gd name="T17" fmla="*/ 11 h 148"/>
                  <a:gd name="T18" fmla="*/ 1 w 71"/>
                  <a:gd name="T19" fmla="*/ 11 h 148"/>
                  <a:gd name="T20" fmla="*/ 17 w 71"/>
                  <a:gd name="T21" fmla="*/ 27 h 148"/>
                  <a:gd name="T22" fmla="*/ 1 w 71"/>
                  <a:gd name="T23" fmla="*/ 44 h 148"/>
                  <a:gd name="T24" fmla="*/ 0 w 71"/>
                  <a:gd name="T25" fmla="*/ 44 h 148"/>
                  <a:gd name="T26" fmla="*/ 0 w 71"/>
                  <a:gd name="T27" fmla="*/ 64 h 148"/>
                  <a:gd name="T28" fmla="*/ 8 w 71"/>
                  <a:gd name="T29" fmla="*/ 79 h 148"/>
                  <a:gd name="T30" fmla="*/ 0 w 71"/>
                  <a:gd name="T31" fmla="*/ 93 h 148"/>
                  <a:gd name="T32" fmla="*/ 0 w 71"/>
                  <a:gd name="T33" fmla="*/ 148 h 148"/>
                  <a:gd name="T34" fmla="*/ 21 w 71"/>
                  <a:gd name="T35" fmla="*/ 148 h 148"/>
                  <a:gd name="T36" fmla="*/ 38 w 71"/>
                  <a:gd name="T37" fmla="*/ 139 h 148"/>
                  <a:gd name="T38" fmla="*/ 22 w 71"/>
                  <a:gd name="T39" fmla="*/ 123 h 148"/>
                  <a:gd name="T40" fmla="*/ 38 w 71"/>
                  <a:gd name="T41" fmla="*/ 106 h 148"/>
                  <a:gd name="T42" fmla="*/ 55 w 71"/>
                  <a:gd name="T43" fmla="*/ 123 h 148"/>
                  <a:gd name="T44" fmla="*/ 55 w 71"/>
                  <a:gd name="T45" fmla="*/ 123 h 148"/>
                  <a:gd name="T46" fmla="*/ 71 w 71"/>
                  <a:gd name="T47" fmla="*/ 76 h 148"/>
                  <a:gd name="T48" fmla="*/ 71 w 71"/>
                  <a:gd name="T49" fmla="*/ 74 h 148"/>
                  <a:gd name="T50" fmla="*/ 71 w 71"/>
                  <a:gd name="T51" fmla="*/ 74 h 148"/>
                  <a:gd name="T52" fmla="*/ 0 w 71"/>
                  <a:gd name="T5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148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188"/>
              <p:cNvSpPr>
                <a:spLocks/>
              </p:cNvSpPr>
              <p:nvPr/>
            </p:nvSpPr>
            <p:spPr bwMode="auto">
              <a:xfrm>
                <a:off x="3838" y="3558"/>
                <a:ext cx="30" cy="62"/>
              </a:xfrm>
              <a:custGeom>
                <a:avLst/>
                <a:gdLst>
                  <a:gd name="T0" fmla="*/ 1 w 17"/>
                  <a:gd name="T1" fmla="*/ 0 h 33"/>
                  <a:gd name="T2" fmla="*/ 0 w 17"/>
                  <a:gd name="T3" fmla="*/ 0 h 33"/>
                  <a:gd name="T4" fmla="*/ 0 w 17"/>
                  <a:gd name="T5" fmla="*/ 33 h 33"/>
                  <a:gd name="T6" fmla="*/ 1 w 17"/>
                  <a:gd name="T7" fmla="*/ 33 h 33"/>
                  <a:gd name="T8" fmla="*/ 17 w 17"/>
                  <a:gd name="T9" fmla="*/ 16 h 33"/>
                  <a:gd name="T10" fmla="*/ 1 w 17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189"/>
              <p:cNvSpPr>
                <a:spLocks/>
              </p:cNvSpPr>
              <p:nvPr/>
            </p:nvSpPr>
            <p:spPr bwMode="auto">
              <a:xfrm>
                <a:off x="3838" y="3657"/>
                <a:ext cx="16" cy="55"/>
              </a:xfrm>
              <a:custGeom>
                <a:avLst/>
                <a:gdLst>
                  <a:gd name="T0" fmla="*/ 0 w 9"/>
                  <a:gd name="T1" fmla="*/ 0 h 29"/>
                  <a:gd name="T2" fmla="*/ 0 w 9"/>
                  <a:gd name="T3" fmla="*/ 29 h 29"/>
                  <a:gd name="T4" fmla="*/ 8 w 9"/>
                  <a:gd name="T5" fmla="*/ 15 h 29"/>
                  <a:gd name="T6" fmla="*/ 0 w 9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190"/>
              <p:cNvSpPr>
                <a:spLocks/>
              </p:cNvSpPr>
              <p:nvPr/>
            </p:nvSpPr>
            <p:spPr bwMode="auto">
              <a:xfrm>
                <a:off x="3877" y="3736"/>
                <a:ext cx="58" cy="62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7 h 33"/>
                  <a:gd name="T4" fmla="*/ 16 w 33"/>
                  <a:gd name="T5" fmla="*/ 33 h 33"/>
                  <a:gd name="T6" fmla="*/ 16 w 33"/>
                  <a:gd name="T7" fmla="*/ 33 h 33"/>
                  <a:gd name="T8" fmla="*/ 33 w 33"/>
                  <a:gd name="T9" fmla="*/ 17 h 33"/>
                  <a:gd name="T10" fmla="*/ 33 w 33"/>
                  <a:gd name="T11" fmla="*/ 17 h 33"/>
                  <a:gd name="T12" fmla="*/ 16 w 33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191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13 w 26"/>
                  <a:gd name="T1" fmla="*/ 0 h 7"/>
                  <a:gd name="T2" fmla="*/ 0 w 26"/>
                  <a:gd name="T3" fmla="*/ 7 h 7"/>
                  <a:gd name="T4" fmla="*/ 26 w 26"/>
                  <a:gd name="T5" fmla="*/ 7 h 7"/>
                  <a:gd name="T6" fmla="*/ 13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Oval 192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193"/>
              <p:cNvSpPr>
                <a:spLocks/>
              </p:cNvSpPr>
              <p:nvPr/>
            </p:nvSpPr>
            <p:spPr bwMode="auto">
              <a:xfrm>
                <a:off x="3879" y="3627"/>
                <a:ext cx="63" cy="62"/>
              </a:xfrm>
              <a:custGeom>
                <a:avLst/>
                <a:gdLst>
                  <a:gd name="T0" fmla="*/ 18 w 36"/>
                  <a:gd name="T1" fmla="*/ 0 h 33"/>
                  <a:gd name="T2" fmla="*/ 14 w 36"/>
                  <a:gd name="T3" fmla="*/ 1 h 33"/>
                  <a:gd name="T4" fmla="*/ 2 w 36"/>
                  <a:gd name="T5" fmla="*/ 21 h 33"/>
                  <a:gd name="T6" fmla="*/ 18 w 36"/>
                  <a:gd name="T7" fmla="*/ 33 h 33"/>
                  <a:gd name="T8" fmla="*/ 22 w 36"/>
                  <a:gd name="T9" fmla="*/ 32 h 33"/>
                  <a:gd name="T10" fmla="*/ 34 w 36"/>
                  <a:gd name="T11" fmla="*/ 13 h 33"/>
                  <a:gd name="T12" fmla="*/ 18 w 3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194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195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196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197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198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199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00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01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02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03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04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1" name="Group 406"/>
            <p:cNvGrpSpPr>
              <a:grpSpLocks/>
            </p:cNvGrpSpPr>
            <p:nvPr/>
          </p:nvGrpSpPr>
          <p:grpSpPr bwMode="auto"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292" name="Freeform 206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3" name="Freeform 207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4" name="Freeform 208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5" name="Freeform 209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6" name="Freeform 210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7" name="Freeform 211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Freeform 212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9" name="Freeform 213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0" name="Freeform 214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Freeform 215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2" name="Freeform 216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3" name="Oval 217"/>
              <p:cNvSpPr>
                <a:spLocks noChangeArrowheads="1"/>
              </p:cNvSpPr>
              <p:nvPr/>
            </p:nvSpPr>
            <p:spPr bwMode="auto"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Oval 218"/>
              <p:cNvSpPr>
                <a:spLocks noChangeArrowheads="1"/>
              </p:cNvSpPr>
              <p:nvPr/>
            </p:nvSpPr>
            <p:spPr bwMode="auto"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Oval 219"/>
              <p:cNvSpPr>
                <a:spLocks noChangeArrowheads="1"/>
              </p:cNvSpPr>
              <p:nvPr/>
            </p:nvSpPr>
            <p:spPr bwMode="auto"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Oval 220"/>
              <p:cNvSpPr>
                <a:spLocks noChangeArrowheads="1"/>
              </p:cNvSpPr>
              <p:nvPr/>
            </p:nvSpPr>
            <p:spPr bwMode="auto"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1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22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9" name="Freeform 223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Freeform 224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25"/>
              <p:cNvSpPr>
                <a:spLocks/>
              </p:cNvSpPr>
              <p:nvPr/>
            </p:nvSpPr>
            <p:spPr bwMode="auto">
              <a:xfrm>
                <a:off x="4924" y="2828"/>
                <a:ext cx="8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6 h 192"/>
                  <a:gd name="T6" fmla="*/ 0 w 4"/>
                  <a:gd name="T7" fmla="*/ 192 h 192"/>
                  <a:gd name="T8" fmla="*/ 1 w 4"/>
                  <a:gd name="T9" fmla="*/ 192 h 192"/>
                  <a:gd name="T10" fmla="*/ 1 w 4"/>
                  <a:gd name="T11" fmla="*/ 191 h 192"/>
                  <a:gd name="T12" fmla="*/ 2 w 4"/>
                  <a:gd name="T13" fmla="*/ 190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26"/>
              <p:cNvSpPr>
                <a:spLocks/>
              </p:cNvSpPr>
              <p:nvPr/>
            </p:nvSpPr>
            <p:spPr bwMode="auto">
              <a:xfrm>
                <a:off x="4926" y="318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0 w 2"/>
                  <a:gd name="T5" fmla="*/ 3 h 4"/>
                  <a:gd name="T6" fmla="*/ 0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27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28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229"/>
              <p:cNvSpPr>
                <a:spLocks/>
              </p:cNvSpPr>
              <p:nvPr/>
            </p:nvSpPr>
            <p:spPr bwMode="auto">
              <a:xfrm>
                <a:off x="4953" y="3062"/>
                <a:ext cx="298" cy="152"/>
              </a:xfrm>
              <a:custGeom>
                <a:avLst/>
                <a:gdLst>
                  <a:gd name="T0" fmla="*/ 96 w 168"/>
                  <a:gd name="T1" fmla="*/ 0 h 81"/>
                  <a:gd name="T2" fmla="*/ 95 w 168"/>
                  <a:gd name="T3" fmla="*/ 15 h 81"/>
                  <a:gd name="T4" fmla="*/ 76 w 168"/>
                  <a:gd name="T5" fmla="*/ 17 h 81"/>
                  <a:gd name="T6" fmla="*/ 75 w 168"/>
                  <a:gd name="T7" fmla="*/ 18 h 81"/>
                  <a:gd name="T8" fmla="*/ 72 w 168"/>
                  <a:gd name="T9" fmla="*/ 23 h 81"/>
                  <a:gd name="T10" fmla="*/ 72 w 168"/>
                  <a:gd name="T11" fmla="*/ 23 h 81"/>
                  <a:gd name="T12" fmla="*/ 72 w 168"/>
                  <a:gd name="T13" fmla="*/ 23 h 81"/>
                  <a:gd name="T14" fmla="*/ 82 w 168"/>
                  <a:gd name="T15" fmla="*/ 31 h 81"/>
                  <a:gd name="T16" fmla="*/ 45 w 168"/>
                  <a:gd name="T17" fmla="*/ 35 h 81"/>
                  <a:gd name="T18" fmla="*/ 57 w 168"/>
                  <a:gd name="T19" fmla="*/ 45 h 81"/>
                  <a:gd name="T20" fmla="*/ 0 w 168"/>
                  <a:gd name="T21" fmla="*/ 67 h 81"/>
                  <a:gd name="T22" fmla="*/ 11 w 168"/>
                  <a:gd name="T23" fmla="*/ 81 h 81"/>
                  <a:gd name="T24" fmla="*/ 168 w 168"/>
                  <a:gd name="T25" fmla="*/ 45 h 81"/>
                  <a:gd name="T26" fmla="*/ 145 w 168"/>
                  <a:gd name="T27" fmla="*/ 31 h 81"/>
                  <a:gd name="T28" fmla="*/ 96 w 168"/>
                  <a:gd name="T2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81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230"/>
              <p:cNvSpPr>
                <a:spLocks/>
              </p:cNvSpPr>
              <p:nvPr/>
            </p:nvSpPr>
            <p:spPr bwMode="auto">
              <a:xfrm>
                <a:off x="4972" y="3147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6 h 83"/>
                  <a:gd name="T4" fmla="*/ 0 w 157"/>
                  <a:gd name="T5" fmla="*/ 40 h 83"/>
                  <a:gd name="T6" fmla="*/ 0 w 157"/>
                  <a:gd name="T7" fmla="*/ 42 h 83"/>
                  <a:gd name="T8" fmla="*/ 12 w 157"/>
                  <a:gd name="T9" fmla="*/ 60 h 83"/>
                  <a:gd name="T10" fmla="*/ 10 w 157"/>
                  <a:gd name="T11" fmla="*/ 69 h 83"/>
                  <a:gd name="T12" fmla="*/ 41 w 157"/>
                  <a:gd name="T13" fmla="*/ 78 h 83"/>
                  <a:gd name="T14" fmla="*/ 36 w 157"/>
                  <a:gd name="T15" fmla="*/ 56 h 83"/>
                  <a:gd name="T16" fmla="*/ 79 w 157"/>
                  <a:gd name="T17" fmla="*/ 83 h 83"/>
                  <a:gd name="T18" fmla="*/ 73 w 157"/>
                  <a:gd name="T19" fmla="*/ 56 h 83"/>
                  <a:gd name="T20" fmla="*/ 107 w 157"/>
                  <a:gd name="T21" fmla="*/ 78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Rectangle 231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Rectangle 232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233"/>
              <p:cNvSpPr>
                <a:spLocks/>
              </p:cNvSpPr>
              <p:nvPr/>
            </p:nvSpPr>
            <p:spPr bwMode="auto">
              <a:xfrm>
                <a:off x="4924" y="3284"/>
                <a:ext cx="36" cy="559"/>
              </a:xfrm>
              <a:custGeom>
                <a:avLst/>
                <a:gdLst>
                  <a:gd name="T0" fmla="*/ 7 w 20"/>
                  <a:gd name="T1" fmla="*/ 0 h 298"/>
                  <a:gd name="T2" fmla="*/ 0 w 20"/>
                  <a:gd name="T3" fmla="*/ 10 h 298"/>
                  <a:gd name="T4" fmla="*/ 0 w 20"/>
                  <a:gd name="T5" fmla="*/ 298 h 298"/>
                  <a:gd name="T6" fmla="*/ 20 w 20"/>
                  <a:gd name="T7" fmla="*/ 298 h 298"/>
                  <a:gd name="T8" fmla="*/ 7 w 20"/>
                  <a:gd name="T9" fmla="*/ 1 h 298"/>
                  <a:gd name="T10" fmla="*/ 7 w 20"/>
                  <a:gd name="T1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8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234"/>
              <p:cNvSpPr>
                <a:spLocks/>
              </p:cNvSpPr>
              <p:nvPr/>
            </p:nvSpPr>
            <p:spPr bwMode="auto">
              <a:xfrm>
                <a:off x="4930" y="2927"/>
                <a:ext cx="200" cy="259"/>
              </a:xfrm>
              <a:custGeom>
                <a:avLst/>
                <a:gdLst>
                  <a:gd name="T0" fmla="*/ 113 w 113"/>
                  <a:gd name="T1" fmla="*/ 0 h 138"/>
                  <a:gd name="T2" fmla="*/ 47 w 113"/>
                  <a:gd name="T3" fmla="*/ 24 h 138"/>
                  <a:gd name="T4" fmla="*/ 34 w 113"/>
                  <a:gd name="T5" fmla="*/ 28 h 138"/>
                  <a:gd name="T6" fmla="*/ 37 w 113"/>
                  <a:gd name="T7" fmla="*/ 49 h 138"/>
                  <a:gd name="T8" fmla="*/ 37 w 113"/>
                  <a:gd name="T9" fmla="*/ 57 h 138"/>
                  <a:gd name="T10" fmla="*/ 32 w 113"/>
                  <a:gd name="T11" fmla="*/ 53 h 138"/>
                  <a:gd name="T12" fmla="*/ 32 w 113"/>
                  <a:gd name="T13" fmla="*/ 53 h 138"/>
                  <a:gd name="T14" fmla="*/ 32 w 113"/>
                  <a:gd name="T15" fmla="*/ 53 h 138"/>
                  <a:gd name="T16" fmla="*/ 22 w 113"/>
                  <a:gd name="T17" fmla="*/ 45 h 138"/>
                  <a:gd name="T18" fmla="*/ 26 w 113"/>
                  <a:gd name="T19" fmla="*/ 82 h 138"/>
                  <a:gd name="T20" fmla="*/ 13 w 113"/>
                  <a:gd name="T21" fmla="*/ 72 h 138"/>
                  <a:gd name="T22" fmla="*/ 0 w 113"/>
                  <a:gd name="T23" fmla="*/ 135 h 138"/>
                  <a:gd name="T24" fmla="*/ 0 w 113"/>
                  <a:gd name="T25" fmla="*/ 138 h 138"/>
                  <a:gd name="T26" fmla="*/ 4 w 113"/>
                  <a:gd name="T27" fmla="*/ 137 h 138"/>
                  <a:gd name="T28" fmla="*/ 113 w 113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38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235"/>
              <p:cNvSpPr>
                <a:spLocks/>
              </p:cNvSpPr>
              <p:nvPr/>
            </p:nvSpPr>
            <p:spPr bwMode="auto">
              <a:xfrm>
                <a:off x="4937" y="2927"/>
                <a:ext cx="193" cy="261"/>
              </a:xfrm>
              <a:custGeom>
                <a:avLst/>
                <a:gdLst>
                  <a:gd name="T0" fmla="*/ 109 w 109"/>
                  <a:gd name="T1" fmla="*/ 0 h 139"/>
                  <a:gd name="T2" fmla="*/ 0 w 109"/>
                  <a:gd name="T3" fmla="*/ 137 h 139"/>
                  <a:gd name="T4" fmla="*/ 1 w 109"/>
                  <a:gd name="T5" fmla="*/ 137 h 139"/>
                  <a:gd name="T6" fmla="*/ 9 w 109"/>
                  <a:gd name="T7" fmla="*/ 139 h 139"/>
                  <a:gd name="T8" fmla="*/ 66 w 109"/>
                  <a:gd name="T9" fmla="*/ 117 h 139"/>
                  <a:gd name="T10" fmla="*/ 54 w 109"/>
                  <a:gd name="T11" fmla="*/ 107 h 139"/>
                  <a:gd name="T12" fmla="*/ 91 w 109"/>
                  <a:gd name="T13" fmla="*/ 103 h 139"/>
                  <a:gd name="T14" fmla="*/ 81 w 109"/>
                  <a:gd name="T15" fmla="*/ 95 h 139"/>
                  <a:gd name="T16" fmla="*/ 75 w 109"/>
                  <a:gd name="T17" fmla="*/ 90 h 139"/>
                  <a:gd name="T18" fmla="*/ 85 w 109"/>
                  <a:gd name="T19" fmla="*/ 89 h 139"/>
                  <a:gd name="T20" fmla="*/ 104 w 109"/>
                  <a:gd name="T21" fmla="*/ 87 h 139"/>
                  <a:gd name="T22" fmla="*/ 105 w 109"/>
                  <a:gd name="T23" fmla="*/ 72 h 139"/>
                  <a:gd name="T24" fmla="*/ 109 w 109"/>
                  <a:gd name="T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139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236"/>
              <p:cNvSpPr>
                <a:spLocks/>
              </p:cNvSpPr>
              <p:nvPr/>
            </p:nvSpPr>
            <p:spPr bwMode="auto">
              <a:xfrm>
                <a:off x="4924" y="3254"/>
                <a:ext cx="13" cy="49"/>
              </a:xfrm>
              <a:custGeom>
                <a:avLst/>
                <a:gdLst>
                  <a:gd name="T0" fmla="*/ 0 w 7"/>
                  <a:gd name="T1" fmla="*/ 0 h 26"/>
                  <a:gd name="T2" fmla="*/ 0 w 7"/>
                  <a:gd name="T3" fmla="*/ 26 h 26"/>
                  <a:gd name="T4" fmla="*/ 7 w 7"/>
                  <a:gd name="T5" fmla="*/ 16 h 26"/>
                  <a:gd name="T6" fmla="*/ 1 w 7"/>
                  <a:gd name="T7" fmla="*/ 3 h 26"/>
                  <a:gd name="T8" fmla="*/ 1 w 7"/>
                  <a:gd name="T9" fmla="*/ 0 h 26"/>
                  <a:gd name="T10" fmla="*/ 0 w 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237"/>
              <p:cNvSpPr>
                <a:spLocks/>
              </p:cNvSpPr>
              <p:nvPr/>
            </p:nvSpPr>
            <p:spPr bwMode="auto">
              <a:xfrm>
                <a:off x="4924" y="3184"/>
                <a:ext cx="48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2 h 37"/>
                  <a:gd name="T8" fmla="*/ 0 w 27"/>
                  <a:gd name="T9" fmla="*/ 2 h 37"/>
                  <a:gd name="T10" fmla="*/ 0 w 27"/>
                  <a:gd name="T11" fmla="*/ 37 h 37"/>
                  <a:gd name="T12" fmla="*/ 1 w 27"/>
                  <a:gd name="T13" fmla="*/ 37 h 37"/>
                  <a:gd name="T14" fmla="*/ 20 w 27"/>
                  <a:gd name="T15" fmla="*/ 21 h 37"/>
                  <a:gd name="T16" fmla="*/ 27 w 27"/>
                  <a:gd name="T17" fmla="*/ 22 h 37"/>
                  <a:gd name="T18" fmla="*/ 27 w 27"/>
                  <a:gd name="T19" fmla="*/ 20 h 37"/>
                  <a:gd name="T20" fmla="*/ 27 w 27"/>
                  <a:gd name="T21" fmla="*/ 16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238"/>
              <p:cNvSpPr>
                <a:spLocks noEditPoints="1"/>
              </p:cNvSpPr>
              <p:nvPr/>
            </p:nvSpPr>
            <p:spPr bwMode="auto">
              <a:xfrm>
                <a:off x="4960" y="3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239"/>
              <p:cNvSpPr>
                <a:spLocks/>
              </p:cNvSpPr>
              <p:nvPr/>
            </p:nvSpPr>
            <p:spPr bwMode="auto">
              <a:xfrm>
                <a:off x="4926" y="3224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6 h 38"/>
                  <a:gd name="T4" fmla="*/ 0 w 38"/>
                  <a:gd name="T5" fmla="*/ 19 h 38"/>
                  <a:gd name="T6" fmla="*/ 6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19 w 38"/>
                  <a:gd name="T13" fmla="*/ 38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36 w 38"/>
                  <a:gd name="T23" fmla="*/ 28 h 38"/>
                  <a:gd name="T24" fmla="*/ 36 w 38"/>
                  <a:gd name="T25" fmla="*/ 28 h 38"/>
                  <a:gd name="T26" fmla="*/ 38 w 38"/>
                  <a:gd name="T27" fmla="*/ 19 h 38"/>
                  <a:gd name="T28" fmla="*/ 26 w 38"/>
                  <a:gd name="T29" fmla="*/ 1 h 38"/>
                  <a:gd name="T30" fmla="*/ 19 w 38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240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241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242"/>
              <p:cNvSpPr>
                <a:spLocks/>
              </p:cNvSpPr>
              <p:nvPr/>
            </p:nvSpPr>
            <p:spPr bwMode="auto">
              <a:xfrm>
                <a:off x="16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243"/>
              <p:cNvSpPr>
                <a:spLocks/>
              </p:cNvSpPr>
              <p:nvPr/>
            </p:nvSpPr>
            <p:spPr bwMode="auto">
              <a:xfrm>
                <a:off x="16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244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245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246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247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248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249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250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251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252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253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254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255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256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257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Oval 258"/>
              <p:cNvSpPr>
                <a:spLocks noChangeArrowheads="1"/>
              </p:cNvSpPr>
              <p:nvPr/>
            </p:nvSpPr>
            <p:spPr bwMode="auto"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Oval 259"/>
              <p:cNvSpPr>
                <a:spLocks noChangeArrowheads="1"/>
              </p:cNvSpPr>
              <p:nvPr/>
            </p:nvSpPr>
            <p:spPr bwMode="auto"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Oval 260"/>
              <p:cNvSpPr>
                <a:spLocks noChangeArrowheads="1"/>
              </p:cNvSpPr>
              <p:nvPr/>
            </p:nvSpPr>
            <p:spPr bwMode="auto"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Oval 261"/>
              <p:cNvSpPr>
                <a:spLocks noChangeArrowheads="1"/>
              </p:cNvSpPr>
              <p:nvPr/>
            </p:nvSpPr>
            <p:spPr bwMode="auto"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262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263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264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Freeform 265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Freeform 266"/>
              <p:cNvSpPr>
                <a:spLocks/>
              </p:cNvSpPr>
              <p:nvPr/>
            </p:nvSpPr>
            <p:spPr bwMode="auto">
              <a:xfrm>
                <a:off x="346" y="2813"/>
                <a:ext cx="7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5 h 192"/>
                  <a:gd name="T6" fmla="*/ 0 w 4"/>
                  <a:gd name="T7" fmla="*/ 192 h 192"/>
                  <a:gd name="T8" fmla="*/ 1 w 4"/>
                  <a:gd name="T9" fmla="*/ 191 h 192"/>
                  <a:gd name="T10" fmla="*/ 1 w 4"/>
                  <a:gd name="T11" fmla="*/ 190 h 192"/>
                  <a:gd name="T12" fmla="*/ 2 w 4"/>
                  <a:gd name="T13" fmla="*/ 189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Freeform 267"/>
              <p:cNvSpPr>
                <a:spLocks/>
              </p:cNvSpPr>
              <p:nvPr/>
            </p:nvSpPr>
            <p:spPr bwMode="auto">
              <a:xfrm>
                <a:off x="347" y="3166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Freeform 268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269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270"/>
              <p:cNvSpPr>
                <a:spLocks/>
              </p:cNvSpPr>
              <p:nvPr/>
            </p:nvSpPr>
            <p:spPr bwMode="auto">
              <a:xfrm>
                <a:off x="374" y="3047"/>
                <a:ext cx="298" cy="151"/>
              </a:xfrm>
              <a:custGeom>
                <a:avLst/>
                <a:gdLst>
                  <a:gd name="T0" fmla="*/ 96 w 168"/>
                  <a:gd name="T1" fmla="*/ 0 h 80"/>
                  <a:gd name="T2" fmla="*/ 95 w 168"/>
                  <a:gd name="T3" fmla="*/ 14 h 80"/>
                  <a:gd name="T4" fmla="*/ 76 w 168"/>
                  <a:gd name="T5" fmla="*/ 16 h 80"/>
                  <a:gd name="T6" fmla="*/ 72 w 168"/>
                  <a:gd name="T7" fmla="*/ 23 h 80"/>
                  <a:gd name="T8" fmla="*/ 72 w 168"/>
                  <a:gd name="T9" fmla="*/ 23 h 80"/>
                  <a:gd name="T10" fmla="*/ 72 w 168"/>
                  <a:gd name="T11" fmla="*/ 23 h 80"/>
                  <a:gd name="T12" fmla="*/ 82 w 168"/>
                  <a:gd name="T13" fmla="*/ 30 h 80"/>
                  <a:gd name="T14" fmla="*/ 45 w 168"/>
                  <a:gd name="T15" fmla="*/ 34 h 80"/>
                  <a:gd name="T16" fmla="*/ 57 w 168"/>
                  <a:gd name="T17" fmla="*/ 44 h 80"/>
                  <a:gd name="T18" fmla="*/ 0 w 168"/>
                  <a:gd name="T19" fmla="*/ 67 h 80"/>
                  <a:gd name="T20" fmla="*/ 11 w 168"/>
                  <a:gd name="T21" fmla="*/ 80 h 80"/>
                  <a:gd name="T22" fmla="*/ 168 w 168"/>
                  <a:gd name="T23" fmla="*/ 45 h 80"/>
                  <a:gd name="T24" fmla="*/ 96 w 168"/>
                  <a:gd name="T25" fmla="*/ 0 h 80"/>
                  <a:gd name="T26" fmla="*/ 96 w 168"/>
                  <a:gd name="T2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8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271"/>
              <p:cNvSpPr>
                <a:spLocks/>
              </p:cNvSpPr>
              <p:nvPr/>
            </p:nvSpPr>
            <p:spPr bwMode="auto">
              <a:xfrm>
                <a:off x="393" y="3132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5 h 83"/>
                  <a:gd name="T4" fmla="*/ 0 w 157"/>
                  <a:gd name="T5" fmla="*/ 39 h 83"/>
                  <a:gd name="T6" fmla="*/ 0 w 157"/>
                  <a:gd name="T7" fmla="*/ 41 h 83"/>
                  <a:gd name="T8" fmla="*/ 12 w 157"/>
                  <a:gd name="T9" fmla="*/ 59 h 83"/>
                  <a:gd name="T10" fmla="*/ 10 w 157"/>
                  <a:gd name="T11" fmla="*/ 68 h 83"/>
                  <a:gd name="T12" fmla="*/ 40 w 157"/>
                  <a:gd name="T13" fmla="*/ 77 h 83"/>
                  <a:gd name="T14" fmla="*/ 36 w 157"/>
                  <a:gd name="T15" fmla="*/ 55 h 83"/>
                  <a:gd name="T16" fmla="*/ 79 w 157"/>
                  <a:gd name="T17" fmla="*/ 83 h 83"/>
                  <a:gd name="T18" fmla="*/ 73 w 157"/>
                  <a:gd name="T19" fmla="*/ 55 h 83"/>
                  <a:gd name="T20" fmla="*/ 107 w 157"/>
                  <a:gd name="T21" fmla="*/ 77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272"/>
              <p:cNvSpPr>
                <a:spLocks/>
              </p:cNvSpPr>
              <p:nvPr/>
            </p:nvSpPr>
            <p:spPr bwMode="auto">
              <a:xfrm>
                <a:off x="358" y="3269"/>
                <a:ext cx="23" cy="559"/>
              </a:xfrm>
              <a:custGeom>
                <a:avLst/>
                <a:gdLst>
                  <a:gd name="T0" fmla="*/ 0 w 13"/>
                  <a:gd name="T1" fmla="*/ 0 h 298"/>
                  <a:gd name="T2" fmla="*/ 13 w 13"/>
                  <a:gd name="T3" fmla="*/ 298 h 298"/>
                  <a:gd name="T4" fmla="*/ 13 w 13"/>
                  <a:gd name="T5" fmla="*/ 298 h 298"/>
                  <a:gd name="T6" fmla="*/ 0 w 13"/>
                  <a:gd name="T7" fmla="*/ 0 h 298"/>
                  <a:gd name="T8" fmla="*/ 0 w 13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98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273"/>
              <p:cNvSpPr>
                <a:spLocks/>
              </p:cNvSpPr>
              <p:nvPr/>
            </p:nvSpPr>
            <p:spPr bwMode="auto">
              <a:xfrm>
                <a:off x="346" y="3267"/>
                <a:ext cx="35" cy="561"/>
              </a:xfrm>
              <a:custGeom>
                <a:avLst/>
                <a:gdLst>
                  <a:gd name="T0" fmla="*/ 6 w 20"/>
                  <a:gd name="T1" fmla="*/ 0 h 299"/>
                  <a:gd name="T2" fmla="*/ 0 w 20"/>
                  <a:gd name="T3" fmla="*/ 10 h 299"/>
                  <a:gd name="T4" fmla="*/ 0 w 20"/>
                  <a:gd name="T5" fmla="*/ 299 h 299"/>
                  <a:gd name="T6" fmla="*/ 20 w 20"/>
                  <a:gd name="T7" fmla="*/ 299 h 299"/>
                  <a:gd name="T8" fmla="*/ 7 w 20"/>
                  <a:gd name="T9" fmla="*/ 1 h 299"/>
                  <a:gd name="T10" fmla="*/ 6 w 20"/>
                  <a:gd name="T11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9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274"/>
              <p:cNvSpPr>
                <a:spLocks/>
              </p:cNvSpPr>
              <p:nvPr/>
            </p:nvSpPr>
            <p:spPr bwMode="auto">
              <a:xfrm>
                <a:off x="351" y="2910"/>
                <a:ext cx="200" cy="261"/>
              </a:xfrm>
              <a:custGeom>
                <a:avLst/>
                <a:gdLst>
                  <a:gd name="T0" fmla="*/ 113 w 113"/>
                  <a:gd name="T1" fmla="*/ 0 h 139"/>
                  <a:gd name="T2" fmla="*/ 47 w 113"/>
                  <a:gd name="T3" fmla="*/ 24 h 139"/>
                  <a:gd name="T4" fmla="*/ 34 w 113"/>
                  <a:gd name="T5" fmla="*/ 29 h 139"/>
                  <a:gd name="T6" fmla="*/ 36 w 113"/>
                  <a:gd name="T7" fmla="*/ 50 h 139"/>
                  <a:gd name="T8" fmla="*/ 36 w 113"/>
                  <a:gd name="T9" fmla="*/ 50 h 139"/>
                  <a:gd name="T10" fmla="*/ 37 w 113"/>
                  <a:gd name="T11" fmla="*/ 58 h 139"/>
                  <a:gd name="T12" fmla="*/ 32 w 113"/>
                  <a:gd name="T13" fmla="*/ 54 h 139"/>
                  <a:gd name="T14" fmla="*/ 32 w 113"/>
                  <a:gd name="T15" fmla="*/ 54 h 139"/>
                  <a:gd name="T16" fmla="*/ 32 w 113"/>
                  <a:gd name="T17" fmla="*/ 54 h 139"/>
                  <a:gd name="T18" fmla="*/ 22 w 113"/>
                  <a:gd name="T19" fmla="*/ 45 h 139"/>
                  <a:gd name="T20" fmla="*/ 26 w 113"/>
                  <a:gd name="T21" fmla="*/ 82 h 139"/>
                  <a:gd name="T22" fmla="*/ 13 w 113"/>
                  <a:gd name="T23" fmla="*/ 72 h 139"/>
                  <a:gd name="T24" fmla="*/ 0 w 113"/>
                  <a:gd name="T25" fmla="*/ 136 h 139"/>
                  <a:gd name="T26" fmla="*/ 0 w 113"/>
                  <a:gd name="T27" fmla="*/ 139 h 139"/>
                  <a:gd name="T28" fmla="*/ 4 w 113"/>
                  <a:gd name="T29" fmla="*/ 138 h 139"/>
                  <a:gd name="T30" fmla="*/ 113 w 113"/>
                  <a:gd name="T3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139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275"/>
              <p:cNvSpPr>
                <a:spLocks/>
              </p:cNvSpPr>
              <p:nvPr/>
            </p:nvSpPr>
            <p:spPr bwMode="auto">
              <a:xfrm>
                <a:off x="358" y="2910"/>
                <a:ext cx="193" cy="263"/>
              </a:xfrm>
              <a:custGeom>
                <a:avLst/>
                <a:gdLst>
                  <a:gd name="T0" fmla="*/ 109 w 109"/>
                  <a:gd name="T1" fmla="*/ 0 h 140"/>
                  <a:gd name="T2" fmla="*/ 0 w 109"/>
                  <a:gd name="T3" fmla="*/ 138 h 140"/>
                  <a:gd name="T4" fmla="*/ 1 w 109"/>
                  <a:gd name="T5" fmla="*/ 138 h 140"/>
                  <a:gd name="T6" fmla="*/ 9 w 109"/>
                  <a:gd name="T7" fmla="*/ 140 h 140"/>
                  <a:gd name="T8" fmla="*/ 66 w 109"/>
                  <a:gd name="T9" fmla="*/ 117 h 140"/>
                  <a:gd name="T10" fmla="*/ 54 w 109"/>
                  <a:gd name="T11" fmla="*/ 107 h 140"/>
                  <a:gd name="T12" fmla="*/ 91 w 109"/>
                  <a:gd name="T13" fmla="*/ 103 h 140"/>
                  <a:gd name="T14" fmla="*/ 81 w 109"/>
                  <a:gd name="T15" fmla="*/ 96 h 140"/>
                  <a:gd name="T16" fmla="*/ 75 w 109"/>
                  <a:gd name="T17" fmla="*/ 90 h 140"/>
                  <a:gd name="T18" fmla="*/ 85 w 109"/>
                  <a:gd name="T19" fmla="*/ 89 h 140"/>
                  <a:gd name="T20" fmla="*/ 85 w 109"/>
                  <a:gd name="T21" fmla="*/ 89 h 140"/>
                  <a:gd name="T22" fmla="*/ 104 w 109"/>
                  <a:gd name="T23" fmla="*/ 87 h 140"/>
                  <a:gd name="T24" fmla="*/ 105 w 109"/>
                  <a:gd name="T25" fmla="*/ 73 h 140"/>
                  <a:gd name="T26" fmla="*/ 109 w 109"/>
                  <a:gd name="T2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14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276"/>
              <p:cNvSpPr>
                <a:spLocks/>
              </p:cNvSpPr>
              <p:nvPr/>
            </p:nvSpPr>
            <p:spPr bwMode="auto">
              <a:xfrm>
                <a:off x="346" y="3237"/>
                <a:ext cx="10" cy="49"/>
              </a:xfrm>
              <a:custGeom>
                <a:avLst/>
                <a:gdLst>
                  <a:gd name="T0" fmla="*/ 0 w 6"/>
                  <a:gd name="T1" fmla="*/ 0 h 26"/>
                  <a:gd name="T2" fmla="*/ 0 w 6"/>
                  <a:gd name="T3" fmla="*/ 26 h 26"/>
                  <a:gd name="T4" fmla="*/ 6 w 6"/>
                  <a:gd name="T5" fmla="*/ 16 h 26"/>
                  <a:gd name="T6" fmla="*/ 1 w 6"/>
                  <a:gd name="T7" fmla="*/ 3 h 26"/>
                  <a:gd name="T8" fmla="*/ 1 w 6"/>
                  <a:gd name="T9" fmla="*/ 1 h 26"/>
                  <a:gd name="T10" fmla="*/ 0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277"/>
              <p:cNvSpPr>
                <a:spLocks/>
              </p:cNvSpPr>
              <p:nvPr/>
            </p:nvSpPr>
            <p:spPr bwMode="auto">
              <a:xfrm>
                <a:off x="346" y="3169"/>
                <a:ext cx="47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1 h 37"/>
                  <a:gd name="T8" fmla="*/ 0 w 27"/>
                  <a:gd name="T9" fmla="*/ 2 h 37"/>
                  <a:gd name="T10" fmla="*/ 0 w 27"/>
                  <a:gd name="T11" fmla="*/ 36 h 37"/>
                  <a:gd name="T12" fmla="*/ 1 w 27"/>
                  <a:gd name="T13" fmla="*/ 37 h 37"/>
                  <a:gd name="T14" fmla="*/ 20 w 27"/>
                  <a:gd name="T15" fmla="*/ 20 h 37"/>
                  <a:gd name="T16" fmla="*/ 27 w 27"/>
                  <a:gd name="T17" fmla="*/ 21 h 37"/>
                  <a:gd name="T18" fmla="*/ 27 w 27"/>
                  <a:gd name="T19" fmla="*/ 19 h 37"/>
                  <a:gd name="T20" fmla="*/ 27 w 27"/>
                  <a:gd name="T21" fmla="*/ 15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278"/>
              <p:cNvSpPr>
                <a:spLocks noEditPoints="1"/>
              </p:cNvSpPr>
              <p:nvPr/>
            </p:nvSpPr>
            <p:spPr bwMode="auto">
              <a:xfrm>
                <a:off x="381" y="3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279"/>
              <p:cNvSpPr>
                <a:spLocks/>
              </p:cNvSpPr>
              <p:nvPr/>
            </p:nvSpPr>
            <p:spPr bwMode="auto">
              <a:xfrm>
                <a:off x="347" y="3207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7 h 38"/>
                  <a:gd name="T4" fmla="*/ 0 w 38"/>
                  <a:gd name="T5" fmla="*/ 19 h 38"/>
                  <a:gd name="T6" fmla="*/ 5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6 w 38"/>
                  <a:gd name="T13" fmla="*/ 33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19 w 38"/>
                  <a:gd name="T23" fmla="*/ 38 h 38"/>
                  <a:gd name="T24" fmla="*/ 19 w 38"/>
                  <a:gd name="T25" fmla="*/ 38 h 38"/>
                  <a:gd name="T26" fmla="*/ 19 w 38"/>
                  <a:gd name="T27" fmla="*/ 38 h 38"/>
                  <a:gd name="T28" fmla="*/ 36 w 38"/>
                  <a:gd name="T29" fmla="*/ 28 h 38"/>
                  <a:gd name="T30" fmla="*/ 36 w 38"/>
                  <a:gd name="T31" fmla="*/ 28 h 38"/>
                  <a:gd name="T32" fmla="*/ 38 w 38"/>
                  <a:gd name="T33" fmla="*/ 19 h 38"/>
                  <a:gd name="T34" fmla="*/ 26 w 38"/>
                  <a:gd name="T35" fmla="*/ 1 h 38"/>
                  <a:gd name="T36" fmla="*/ 19 w 38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280"/>
              <p:cNvSpPr>
                <a:spLocks/>
              </p:cNvSpPr>
              <p:nvPr/>
            </p:nvSpPr>
            <p:spPr bwMode="auto">
              <a:xfrm>
                <a:off x="1691" y="3526"/>
                <a:ext cx="702" cy="281"/>
              </a:xfrm>
              <a:custGeom>
                <a:avLst/>
                <a:gdLst>
                  <a:gd name="T0" fmla="*/ 0 w 396"/>
                  <a:gd name="T1" fmla="*/ 150 h 150"/>
                  <a:gd name="T2" fmla="*/ 396 w 396"/>
                  <a:gd name="T3" fmla="*/ 150 h 150"/>
                  <a:gd name="T4" fmla="*/ 394 w 396"/>
                  <a:gd name="T5" fmla="*/ 138 h 150"/>
                  <a:gd name="T6" fmla="*/ 387 w 396"/>
                  <a:gd name="T7" fmla="*/ 121 h 150"/>
                  <a:gd name="T8" fmla="*/ 361 w 396"/>
                  <a:gd name="T9" fmla="*/ 95 h 150"/>
                  <a:gd name="T10" fmla="*/ 360 w 396"/>
                  <a:gd name="T11" fmla="*/ 94 h 150"/>
                  <a:gd name="T12" fmla="*/ 324 w 396"/>
                  <a:gd name="T13" fmla="*/ 85 h 150"/>
                  <a:gd name="T14" fmla="*/ 314 w 396"/>
                  <a:gd name="T15" fmla="*/ 86 h 150"/>
                  <a:gd name="T16" fmla="*/ 314 w 396"/>
                  <a:gd name="T17" fmla="*/ 81 h 150"/>
                  <a:gd name="T18" fmla="*/ 247 w 396"/>
                  <a:gd name="T19" fmla="*/ 14 h 150"/>
                  <a:gd name="T20" fmla="*/ 210 w 396"/>
                  <a:gd name="T21" fmla="*/ 25 h 150"/>
                  <a:gd name="T22" fmla="*/ 168 w 396"/>
                  <a:gd name="T23" fmla="*/ 0 h 150"/>
                  <a:gd name="T24" fmla="*/ 121 w 396"/>
                  <a:gd name="T25" fmla="*/ 41 h 150"/>
                  <a:gd name="T26" fmla="*/ 104 w 396"/>
                  <a:gd name="T27" fmla="*/ 38 h 150"/>
                  <a:gd name="T28" fmla="*/ 57 w 396"/>
                  <a:gd name="T29" fmla="*/ 85 h 150"/>
                  <a:gd name="T30" fmla="*/ 59 w 396"/>
                  <a:gd name="T31" fmla="*/ 97 h 150"/>
                  <a:gd name="T32" fmla="*/ 58 w 396"/>
                  <a:gd name="T33" fmla="*/ 97 h 150"/>
                  <a:gd name="T34" fmla="*/ 0 w 396"/>
                  <a:gd name="T3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5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281"/>
              <p:cNvSpPr>
                <a:spLocks/>
              </p:cNvSpPr>
              <p:nvPr/>
            </p:nvSpPr>
            <p:spPr bwMode="auto">
              <a:xfrm>
                <a:off x="2062" y="3552"/>
                <a:ext cx="186" cy="126"/>
              </a:xfrm>
              <a:custGeom>
                <a:avLst/>
                <a:gdLst>
                  <a:gd name="T0" fmla="*/ 38 w 105"/>
                  <a:gd name="T1" fmla="*/ 0 h 67"/>
                  <a:gd name="T2" fmla="*/ 1 w 105"/>
                  <a:gd name="T3" fmla="*/ 11 h 67"/>
                  <a:gd name="T4" fmla="*/ 0 w 105"/>
                  <a:gd name="T5" fmla="*/ 11 h 67"/>
                  <a:gd name="T6" fmla="*/ 1 w 105"/>
                  <a:gd name="T7" fmla="*/ 11 h 67"/>
                  <a:gd name="T8" fmla="*/ 38 w 105"/>
                  <a:gd name="T9" fmla="*/ 0 h 67"/>
                  <a:gd name="T10" fmla="*/ 105 w 105"/>
                  <a:gd name="T11" fmla="*/ 67 h 67"/>
                  <a:gd name="T12" fmla="*/ 105 w 105"/>
                  <a:gd name="T13" fmla="*/ 67 h 67"/>
                  <a:gd name="T14" fmla="*/ 38 w 105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67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282"/>
              <p:cNvSpPr>
                <a:spLocks/>
              </p:cNvSpPr>
              <p:nvPr/>
            </p:nvSpPr>
            <p:spPr bwMode="auto">
              <a:xfrm>
                <a:off x="2046" y="3548"/>
                <a:ext cx="347" cy="259"/>
              </a:xfrm>
              <a:custGeom>
                <a:avLst/>
                <a:gdLst>
                  <a:gd name="T0" fmla="*/ 0 w 196"/>
                  <a:gd name="T1" fmla="*/ 0 h 138"/>
                  <a:gd name="T2" fmla="*/ 0 w 196"/>
                  <a:gd name="T3" fmla="*/ 138 h 138"/>
                  <a:gd name="T4" fmla="*/ 196 w 196"/>
                  <a:gd name="T5" fmla="*/ 138 h 138"/>
                  <a:gd name="T6" fmla="*/ 194 w 196"/>
                  <a:gd name="T7" fmla="*/ 126 h 138"/>
                  <a:gd name="T8" fmla="*/ 187 w 196"/>
                  <a:gd name="T9" fmla="*/ 109 h 138"/>
                  <a:gd name="T10" fmla="*/ 161 w 196"/>
                  <a:gd name="T11" fmla="*/ 83 h 138"/>
                  <a:gd name="T12" fmla="*/ 160 w 196"/>
                  <a:gd name="T13" fmla="*/ 82 h 138"/>
                  <a:gd name="T14" fmla="*/ 124 w 196"/>
                  <a:gd name="T15" fmla="*/ 73 h 138"/>
                  <a:gd name="T16" fmla="*/ 114 w 196"/>
                  <a:gd name="T17" fmla="*/ 74 h 138"/>
                  <a:gd name="T18" fmla="*/ 114 w 196"/>
                  <a:gd name="T19" fmla="*/ 74 h 138"/>
                  <a:gd name="T20" fmla="*/ 114 w 196"/>
                  <a:gd name="T21" fmla="*/ 74 h 138"/>
                  <a:gd name="T22" fmla="*/ 114 w 196"/>
                  <a:gd name="T23" fmla="*/ 69 h 138"/>
                  <a:gd name="T24" fmla="*/ 47 w 196"/>
                  <a:gd name="T25" fmla="*/ 2 h 138"/>
                  <a:gd name="T26" fmla="*/ 10 w 196"/>
                  <a:gd name="T27" fmla="*/ 13 h 138"/>
                  <a:gd name="T28" fmla="*/ 9 w 196"/>
                  <a:gd name="T29" fmla="*/ 13 h 138"/>
                  <a:gd name="T30" fmla="*/ 0 w 19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38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283"/>
              <p:cNvSpPr>
                <a:spLocks/>
              </p:cNvSpPr>
              <p:nvPr/>
            </p:nvSpPr>
            <p:spPr bwMode="auto">
              <a:xfrm>
                <a:off x="1771" y="3590"/>
                <a:ext cx="166" cy="176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3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Freeform 284"/>
              <p:cNvSpPr>
                <a:spLocks/>
              </p:cNvSpPr>
              <p:nvPr/>
            </p:nvSpPr>
            <p:spPr bwMode="auto">
              <a:xfrm>
                <a:off x="1836" y="3661"/>
                <a:ext cx="38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Freeform 285"/>
              <p:cNvSpPr>
                <a:spLocks/>
              </p:cNvSpPr>
              <p:nvPr/>
            </p:nvSpPr>
            <p:spPr bwMode="auto">
              <a:xfrm>
                <a:off x="1941" y="3503"/>
                <a:ext cx="167" cy="177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4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286"/>
              <p:cNvSpPr>
                <a:spLocks/>
              </p:cNvSpPr>
              <p:nvPr/>
            </p:nvSpPr>
            <p:spPr bwMode="auto">
              <a:xfrm>
                <a:off x="2007" y="3575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287"/>
              <p:cNvSpPr>
                <a:spLocks/>
              </p:cNvSpPr>
              <p:nvPr/>
            </p:nvSpPr>
            <p:spPr bwMode="auto">
              <a:xfrm>
                <a:off x="2127" y="3580"/>
                <a:ext cx="161" cy="175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288"/>
              <p:cNvSpPr>
                <a:spLocks/>
              </p:cNvSpPr>
              <p:nvPr/>
            </p:nvSpPr>
            <p:spPr bwMode="auto">
              <a:xfrm>
                <a:off x="2191" y="3650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289"/>
              <p:cNvSpPr>
                <a:spLocks/>
              </p:cNvSpPr>
              <p:nvPr/>
            </p:nvSpPr>
            <p:spPr bwMode="auto">
              <a:xfrm>
                <a:off x="3643" y="3648"/>
                <a:ext cx="161" cy="188"/>
              </a:xfrm>
              <a:custGeom>
                <a:avLst/>
                <a:gdLst>
                  <a:gd name="T0" fmla="*/ 0 w 91"/>
                  <a:gd name="T1" fmla="*/ 97 h 100"/>
                  <a:gd name="T2" fmla="*/ 0 w 91"/>
                  <a:gd name="T3" fmla="*/ 95 h 100"/>
                  <a:gd name="T4" fmla="*/ 1 w 91"/>
                  <a:gd name="T5" fmla="*/ 91 h 100"/>
                  <a:gd name="T6" fmla="*/ 6 w 91"/>
                  <a:gd name="T7" fmla="*/ 75 h 100"/>
                  <a:gd name="T8" fmla="*/ 31 w 91"/>
                  <a:gd name="T9" fmla="*/ 32 h 100"/>
                  <a:gd name="T10" fmla="*/ 40 w 91"/>
                  <a:gd name="T11" fmla="*/ 22 h 100"/>
                  <a:gd name="T12" fmla="*/ 50 w 91"/>
                  <a:gd name="T13" fmla="*/ 14 h 100"/>
                  <a:gd name="T14" fmla="*/ 56 w 91"/>
                  <a:gd name="T15" fmla="*/ 11 h 100"/>
                  <a:gd name="T16" fmla="*/ 61 w 91"/>
                  <a:gd name="T17" fmla="*/ 8 h 100"/>
                  <a:gd name="T18" fmla="*/ 71 w 91"/>
                  <a:gd name="T19" fmla="*/ 4 h 100"/>
                  <a:gd name="T20" fmla="*/ 79 w 91"/>
                  <a:gd name="T21" fmla="*/ 2 h 100"/>
                  <a:gd name="T22" fmla="*/ 86 w 91"/>
                  <a:gd name="T23" fmla="*/ 0 h 100"/>
                  <a:gd name="T24" fmla="*/ 91 w 91"/>
                  <a:gd name="T25" fmla="*/ 0 h 100"/>
                  <a:gd name="T26" fmla="*/ 86 w 91"/>
                  <a:gd name="T27" fmla="*/ 2 h 100"/>
                  <a:gd name="T28" fmla="*/ 80 w 91"/>
                  <a:gd name="T29" fmla="*/ 4 h 100"/>
                  <a:gd name="T30" fmla="*/ 73 w 91"/>
                  <a:gd name="T31" fmla="*/ 9 h 100"/>
                  <a:gd name="T32" fmla="*/ 65 w 91"/>
                  <a:gd name="T33" fmla="*/ 15 h 100"/>
                  <a:gd name="T34" fmla="*/ 61 w 91"/>
                  <a:gd name="T35" fmla="*/ 18 h 100"/>
                  <a:gd name="T36" fmla="*/ 57 w 91"/>
                  <a:gd name="T37" fmla="*/ 22 h 100"/>
                  <a:gd name="T38" fmla="*/ 51 w 91"/>
                  <a:gd name="T39" fmla="*/ 31 h 100"/>
                  <a:gd name="T40" fmla="*/ 45 w 91"/>
                  <a:gd name="T41" fmla="*/ 41 h 100"/>
                  <a:gd name="T42" fmla="*/ 34 w 91"/>
                  <a:gd name="T43" fmla="*/ 82 h 100"/>
                  <a:gd name="T44" fmla="*/ 33 w 91"/>
                  <a:gd name="T45" fmla="*/ 95 h 100"/>
                  <a:gd name="T46" fmla="*/ 33 w 91"/>
                  <a:gd name="T47" fmla="*/ 99 h 100"/>
                  <a:gd name="T48" fmla="*/ 33 w 91"/>
                  <a:gd name="T49" fmla="*/ 100 h 100"/>
                  <a:gd name="T50" fmla="*/ 0 w 91"/>
                  <a:gd name="T51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290"/>
              <p:cNvSpPr>
                <a:spLocks/>
              </p:cNvSpPr>
              <p:nvPr/>
            </p:nvSpPr>
            <p:spPr bwMode="auto">
              <a:xfrm>
                <a:off x="3554" y="3648"/>
                <a:ext cx="162" cy="188"/>
              </a:xfrm>
              <a:custGeom>
                <a:avLst/>
                <a:gdLst>
                  <a:gd name="T0" fmla="*/ 58 w 91"/>
                  <a:gd name="T1" fmla="*/ 100 h 100"/>
                  <a:gd name="T2" fmla="*/ 58 w 91"/>
                  <a:gd name="T3" fmla="*/ 99 h 100"/>
                  <a:gd name="T4" fmla="*/ 58 w 91"/>
                  <a:gd name="T5" fmla="*/ 95 h 100"/>
                  <a:gd name="T6" fmla="*/ 57 w 91"/>
                  <a:gd name="T7" fmla="*/ 82 h 100"/>
                  <a:gd name="T8" fmla="*/ 46 w 91"/>
                  <a:gd name="T9" fmla="*/ 41 h 100"/>
                  <a:gd name="T10" fmla="*/ 40 w 91"/>
                  <a:gd name="T11" fmla="*/ 31 h 100"/>
                  <a:gd name="T12" fmla="*/ 33 w 91"/>
                  <a:gd name="T13" fmla="*/ 22 h 100"/>
                  <a:gd name="T14" fmla="*/ 30 w 91"/>
                  <a:gd name="T15" fmla="*/ 18 h 100"/>
                  <a:gd name="T16" fmla="*/ 26 w 91"/>
                  <a:gd name="T17" fmla="*/ 15 h 100"/>
                  <a:gd name="T18" fmla="*/ 18 w 91"/>
                  <a:gd name="T19" fmla="*/ 9 h 100"/>
                  <a:gd name="T20" fmla="*/ 11 w 91"/>
                  <a:gd name="T21" fmla="*/ 4 h 100"/>
                  <a:gd name="T22" fmla="*/ 5 w 91"/>
                  <a:gd name="T23" fmla="*/ 2 h 100"/>
                  <a:gd name="T24" fmla="*/ 0 w 91"/>
                  <a:gd name="T25" fmla="*/ 0 h 100"/>
                  <a:gd name="T26" fmla="*/ 5 w 91"/>
                  <a:gd name="T27" fmla="*/ 0 h 100"/>
                  <a:gd name="T28" fmla="*/ 12 w 91"/>
                  <a:gd name="T29" fmla="*/ 2 h 100"/>
                  <a:gd name="T30" fmla="*/ 20 w 91"/>
                  <a:gd name="T31" fmla="*/ 4 h 100"/>
                  <a:gd name="T32" fmla="*/ 30 w 91"/>
                  <a:gd name="T33" fmla="*/ 8 h 100"/>
                  <a:gd name="T34" fmla="*/ 35 w 91"/>
                  <a:gd name="T35" fmla="*/ 11 h 100"/>
                  <a:gd name="T36" fmla="*/ 40 w 91"/>
                  <a:gd name="T37" fmla="*/ 14 h 100"/>
                  <a:gd name="T38" fmla="*/ 50 w 91"/>
                  <a:gd name="T39" fmla="*/ 22 h 100"/>
                  <a:gd name="T40" fmla="*/ 60 w 91"/>
                  <a:gd name="T41" fmla="*/ 32 h 100"/>
                  <a:gd name="T42" fmla="*/ 85 w 91"/>
                  <a:gd name="T43" fmla="*/ 75 h 100"/>
                  <a:gd name="T44" fmla="*/ 90 w 91"/>
                  <a:gd name="T45" fmla="*/ 91 h 100"/>
                  <a:gd name="T46" fmla="*/ 91 w 91"/>
                  <a:gd name="T47" fmla="*/ 95 h 100"/>
                  <a:gd name="T48" fmla="*/ 91 w 91"/>
                  <a:gd name="T49" fmla="*/ 97 h 100"/>
                  <a:gd name="T50" fmla="*/ 58 w 91"/>
                  <a:gd name="T5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291"/>
              <p:cNvSpPr>
                <a:spLocks/>
              </p:cNvSpPr>
              <p:nvPr/>
            </p:nvSpPr>
            <p:spPr bwMode="auto">
              <a:xfrm>
                <a:off x="3650" y="3729"/>
                <a:ext cx="165" cy="107"/>
              </a:xfrm>
              <a:custGeom>
                <a:avLst/>
                <a:gdLst>
                  <a:gd name="T0" fmla="*/ 0 w 93"/>
                  <a:gd name="T1" fmla="*/ 51 h 57"/>
                  <a:gd name="T2" fmla="*/ 0 w 93"/>
                  <a:gd name="T3" fmla="*/ 50 h 57"/>
                  <a:gd name="T4" fmla="*/ 1 w 93"/>
                  <a:gd name="T5" fmla="*/ 48 h 57"/>
                  <a:gd name="T6" fmla="*/ 2 w 93"/>
                  <a:gd name="T7" fmla="*/ 45 h 57"/>
                  <a:gd name="T8" fmla="*/ 5 w 93"/>
                  <a:gd name="T9" fmla="*/ 40 h 57"/>
                  <a:gd name="T10" fmla="*/ 9 w 93"/>
                  <a:gd name="T11" fmla="*/ 33 h 57"/>
                  <a:gd name="T12" fmla="*/ 15 w 93"/>
                  <a:gd name="T13" fmla="*/ 25 h 57"/>
                  <a:gd name="T14" fmla="*/ 22 w 93"/>
                  <a:gd name="T15" fmla="*/ 18 h 57"/>
                  <a:gd name="T16" fmla="*/ 26 w 93"/>
                  <a:gd name="T17" fmla="*/ 15 h 57"/>
                  <a:gd name="T18" fmla="*/ 31 w 93"/>
                  <a:gd name="T19" fmla="*/ 12 h 57"/>
                  <a:gd name="T20" fmla="*/ 40 w 93"/>
                  <a:gd name="T21" fmla="*/ 7 h 57"/>
                  <a:gd name="T22" fmla="*/ 50 w 93"/>
                  <a:gd name="T23" fmla="*/ 3 h 57"/>
                  <a:gd name="T24" fmla="*/ 60 w 93"/>
                  <a:gd name="T25" fmla="*/ 1 h 57"/>
                  <a:gd name="T26" fmla="*/ 69 w 93"/>
                  <a:gd name="T27" fmla="*/ 0 h 57"/>
                  <a:gd name="T28" fmla="*/ 77 w 93"/>
                  <a:gd name="T29" fmla="*/ 0 h 57"/>
                  <a:gd name="T30" fmla="*/ 81 w 93"/>
                  <a:gd name="T31" fmla="*/ 0 h 57"/>
                  <a:gd name="T32" fmla="*/ 84 w 93"/>
                  <a:gd name="T33" fmla="*/ 0 h 57"/>
                  <a:gd name="T34" fmla="*/ 89 w 93"/>
                  <a:gd name="T35" fmla="*/ 1 h 57"/>
                  <a:gd name="T36" fmla="*/ 93 w 93"/>
                  <a:gd name="T37" fmla="*/ 1 h 57"/>
                  <a:gd name="T38" fmla="*/ 89 w 93"/>
                  <a:gd name="T39" fmla="*/ 2 h 57"/>
                  <a:gd name="T40" fmla="*/ 84 w 93"/>
                  <a:gd name="T41" fmla="*/ 3 h 57"/>
                  <a:gd name="T42" fmla="*/ 81 w 93"/>
                  <a:gd name="T43" fmla="*/ 4 h 57"/>
                  <a:gd name="T44" fmla="*/ 78 w 93"/>
                  <a:gd name="T45" fmla="*/ 5 h 57"/>
                  <a:gd name="T46" fmla="*/ 71 w 93"/>
                  <a:gd name="T47" fmla="*/ 7 h 57"/>
                  <a:gd name="T48" fmla="*/ 63 w 93"/>
                  <a:gd name="T49" fmla="*/ 11 h 57"/>
                  <a:gd name="T50" fmla="*/ 56 w 93"/>
                  <a:gd name="T51" fmla="*/ 15 h 57"/>
                  <a:gd name="T52" fmla="*/ 49 w 93"/>
                  <a:gd name="T53" fmla="*/ 21 h 57"/>
                  <a:gd name="T54" fmla="*/ 44 w 93"/>
                  <a:gd name="T55" fmla="*/ 27 h 57"/>
                  <a:gd name="T56" fmla="*/ 41 w 93"/>
                  <a:gd name="T57" fmla="*/ 30 h 57"/>
                  <a:gd name="T58" fmla="*/ 39 w 93"/>
                  <a:gd name="T59" fmla="*/ 33 h 57"/>
                  <a:gd name="T60" fmla="*/ 36 w 93"/>
                  <a:gd name="T61" fmla="*/ 40 h 57"/>
                  <a:gd name="T62" fmla="*/ 34 w 93"/>
                  <a:gd name="T63" fmla="*/ 46 h 57"/>
                  <a:gd name="T64" fmla="*/ 33 w 93"/>
                  <a:gd name="T65" fmla="*/ 51 h 57"/>
                  <a:gd name="T66" fmla="*/ 33 w 93"/>
                  <a:gd name="T67" fmla="*/ 54 h 57"/>
                  <a:gd name="T68" fmla="*/ 33 w 93"/>
                  <a:gd name="T69" fmla="*/ 56 h 57"/>
                  <a:gd name="T70" fmla="*/ 33 w 93"/>
                  <a:gd name="T71" fmla="*/ 56 h 57"/>
                  <a:gd name="T72" fmla="*/ 33 w 93"/>
                  <a:gd name="T73" fmla="*/ 57 h 57"/>
                  <a:gd name="T74" fmla="*/ 0 w 93"/>
                  <a:gd name="T75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292"/>
              <p:cNvSpPr>
                <a:spLocks/>
              </p:cNvSpPr>
              <p:nvPr/>
            </p:nvSpPr>
            <p:spPr bwMode="auto">
              <a:xfrm>
                <a:off x="3538" y="3729"/>
                <a:ext cx="165" cy="107"/>
              </a:xfrm>
              <a:custGeom>
                <a:avLst/>
                <a:gdLst>
                  <a:gd name="T0" fmla="*/ 60 w 93"/>
                  <a:gd name="T1" fmla="*/ 57 h 57"/>
                  <a:gd name="T2" fmla="*/ 60 w 93"/>
                  <a:gd name="T3" fmla="*/ 56 h 57"/>
                  <a:gd name="T4" fmla="*/ 60 w 93"/>
                  <a:gd name="T5" fmla="*/ 56 h 57"/>
                  <a:gd name="T6" fmla="*/ 60 w 93"/>
                  <a:gd name="T7" fmla="*/ 54 h 57"/>
                  <a:gd name="T8" fmla="*/ 60 w 93"/>
                  <a:gd name="T9" fmla="*/ 51 h 57"/>
                  <a:gd name="T10" fmla="*/ 59 w 93"/>
                  <a:gd name="T11" fmla="*/ 46 h 57"/>
                  <a:gd name="T12" fmla="*/ 57 w 93"/>
                  <a:gd name="T13" fmla="*/ 40 h 57"/>
                  <a:gd name="T14" fmla="*/ 54 w 93"/>
                  <a:gd name="T15" fmla="*/ 33 h 57"/>
                  <a:gd name="T16" fmla="*/ 52 w 93"/>
                  <a:gd name="T17" fmla="*/ 30 h 57"/>
                  <a:gd name="T18" fmla="*/ 49 w 93"/>
                  <a:gd name="T19" fmla="*/ 27 h 57"/>
                  <a:gd name="T20" fmla="*/ 44 w 93"/>
                  <a:gd name="T21" fmla="*/ 21 h 57"/>
                  <a:gd name="T22" fmla="*/ 37 w 93"/>
                  <a:gd name="T23" fmla="*/ 15 h 57"/>
                  <a:gd name="T24" fmla="*/ 30 w 93"/>
                  <a:gd name="T25" fmla="*/ 11 h 57"/>
                  <a:gd name="T26" fmla="*/ 22 w 93"/>
                  <a:gd name="T27" fmla="*/ 7 h 57"/>
                  <a:gd name="T28" fmla="*/ 15 w 93"/>
                  <a:gd name="T29" fmla="*/ 5 h 57"/>
                  <a:gd name="T30" fmla="*/ 12 w 93"/>
                  <a:gd name="T31" fmla="*/ 4 h 57"/>
                  <a:gd name="T32" fmla="*/ 9 w 93"/>
                  <a:gd name="T33" fmla="*/ 3 h 57"/>
                  <a:gd name="T34" fmla="*/ 4 w 93"/>
                  <a:gd name="T35" fmla="*/ 2 h 57"/>
                  <a:gd name="T36" fmla="*/ 0 w 93"/>
                  <a:gd name="T37" fmla="*/ 1 h 57"/>
                  <a:gd name="T38" fmla="*/ 4 w 93"/>
                  <a:gd name="T39" fmla="*/ 1 h 57"/>
                  <a:gd name="T40" fmla="*/ 9 w 93"/>
                  <a:gd name="T41" fmla="*/ 0 h 57"/>
                  <a:gd name="T42" fmla="*/ 12 w 93"/>
                  <a:gd name="T43" fmla="*/ 0 h 57"/>
                  <a:gd name="T44" fmla="*/ 16 w 93"/>
                  <a:gd name="T45" fmla="*/ 0 h 57"/>
                  <a:gd name="T46" fmla="*/ 24 w 93"/>
                  <a:gd name="T47" fmla="*/ 0 h 57"/>
                  <a:gd name="T48" fmla="*/ 33 w 93"/>
                  <a:gd name="T49" fmla="*/ 1 h 57"/>
                  <a:gd name="T50" fmla="*/ 43 w 93"/>
                  <a:gd name="T51" fmla="*/ 3 h 57"/>
                  <a:gd name="T52" fmla="*/ 53 w 93"/>
                  <a:gd name="T53" fmla="*/ 7 h 57"/>
                  <a:gd name="T54" fmla="*/ 62 w 93"/>
                  <a:gd name="T55" fmla="*/ 12 h 57"/>
                  <a:gd name="T56" fmla="*/ 67 w 93"/>
                  <a:gd name="T57" fmla="*/ 15 h 57"/>
                  <a:gd name="T58" fmla="*/ 71 w 93"/>
                  <a:gd name="T59" fmla="*/ 18 h 57"/>
                  <a:gd name="T60" fmla="*/ 78 w 93"/>
                  <a:gd name="T61" fmla="*/ 25 h 57"/>
                  <a:gd name="T62" fmla="*/ 84 w 93"/>
                  <a:gd name="T63" fmla="*/ 33 h 57"/>
                  <a:gd name="T64" fmla="*/ 88 w 93"/>
                  <a:gd name="T65" fmla="*/ 40 h 57"/>
                  <a:gd name="T66" fmla="*/ 91 w 93"/>
                  <a:gd name="T67" fmla="*/ 45 h 57"/>
                  <a:gd name="T68" fmla="*/ 92 w 93"/>
                  <a:gd name="T69" fmla="*/ 48 h 57"/>
                  <a:gd name="T70" fmla="*/ 93 w 93"/>
                  <a:gd name="T71" fmla="*/ 50 h 57"/>
                  <a:gd name="T72" fmla="*/ 93 w 93"/>
                  <a:gd name="T73" fmla="*/ 51 h 57"/>
                  <a:gd name="T74" fmla="*/ 60 w 93"/>
                  <a:gd name="T7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293"/>
              <p:cNvSpPr>
                <a:spLocks/>
              </p:cNvSpPr>
              <p:nvPr/>
            </p:nvSpPr>
            <p:spPr bwMode="auto">
              <a:xfrm>
                <a:off x="3648" y="3627"/>
                <a:ext cx="59" cy="179"/>
              </a:xfrm>
              <a:custGeom>
                <a:avLst/>
                <a:gdLst>
                  <a:gd name="T0" fmla="*/ 0 w 33"/>
                  <a:gd name="T1" fmla="*/ 95 h 95"/>
                  <a:gd name="T2" fmla="*/ 0 w 33"/>
                  <a:gd name="T3" fmla="*/ 94 h 95"/>
                  <a:gd name="T4" fmla="*/ 0 w 33"/>
                  <a:gd name="T5" fmla="*/ 91 h 95"/>
                  <a:gd name="T6" fmla="*/ 1 w 33"/>
                  <a:gd name="T7" fmla="*/ 79 h 95"/>
                  <a:gd name="T8" fmla="*/ 7 w 33"/>
                  <a:gd name="T9" fmla="*/ 45 h 95"/>
                  <a:gd name="T10" fmla="*/ 12 w 33"/>
                  <a:gd name="T11" fmla="*/ 27 h 95"/>
                  <a:gd name="T12" fmla="*/ 19 w 33"/>
                  <a:gd name="T13" fmla="*/ 12 h 95"/>
                  <a:gd name="T14" fmla="*/ 23 w 33"/>
                  <a:gd name="T15" fmla="*/ 7 h 95"/>
                  <a:gd name="T16" fmla="*/ 27 w 33"/>
                  <a:gd name="T17" fmla="*/ 3 h 95"/>
                  <a:gd name="T18" fmla="*/ 29 w 33"/>
                  <a:gd name="T19" fmla="*/ 1 h 95"/>
                  <a:gd name="T20" fmla="*/ 30 w 33"/>
                  <a:gd name="T21" fmla="*/ 0 h 95"/>
                  <a:gd name="T22" fmla="*/ 29 w 33"/>
                  <a:gd name="T23" fmla="*/ 1 h 95"/>
                  <a:gd name="T24" fmla="*/ 28 w 33"/>
                  <a:gd name="T25" fmla="*/ 4 h 95"/>
                  <a:gd name="T26" fmla="*/ 26 w 33"/>
                  <a:gd name="T27" fmla="*/ 8 h 95"/>
                  <a:gd name="T28" fmla="*/ 24 w 33"/>
                  <a:gd name="T29" fmla="*/ 14 h 95"/>
                  <a:gd name="T30" fmla="*/ 24 w 33"/>
                  <a:gd name="T31" fmla="*/ 46 h 95"/>
                  <a:gd name="T32" fmla="*/ 29 w 33"/>
                  <a:gd name="T33" fmla="*/ 78 h 95"/>
                  <a:gd name="T34" fmla="*/ 32 w 33"/>
                  <a:gd name="T35" fmla="*/ 88 h 95"/>
                  <a:gd name="T36" fmla="*/ 33 w 33"/>
                  <a:gd name="T37" fmla="*/ 90 h 95"/>
                  <a:gd name="T38" fmla="*/ 33 w 33"/>
                  <a:gd name="T39" fmla="*/ 91 h 95"/>
                  <a:gd name="T40" fmla="*/ 0 w 3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95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294"/>
              <p:cNvSpPr>
                <a:spLocks/>
              </p:cNvSpPr>
              <p:nvPr/>
            </p:nvSpPr>
            <p:spPr bwMode="auto">
              <a:xfrm>
                <a:off x="108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295"/>
              <p:cNvSpPr>
                <a:spLocks/>
              </p:cNvSpPr>
              <p:nvPr/>
            </p:nvSpPr>
            <p:spPr bwMode="auto">
              <a:xfrm>
                <a:off x="94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Freeform 296"/>
              <p:cNvSpPr>
                <a:spLocks/>
              </p:cNvSpPr>
              <p:nvPr/>
            </p:nvSpPr>
            <p:spPr bwMode="auto">
              <a:xfrm>
                <a:off x="1097" y="3676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297"/>
              <p:cNvSpPr>
                <a:spLocks/>
              </p:cNvSpPr>
              <p:nvPr/>
            </p:nvSpPr>
            <p:spPr bwMode="auto">
              <a:xfrm>
                <a:off x="920" y="3676"/>
                <a:ext cx="262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298"/>
              <p:cNvSpPr>
                <a:spLocks/>
              </p:cNvSpPr>
              <p:nvPr/>
            </p:nvSpPr>
            <p:spPr bwMode="auto">
              <a:xfrm>
                <a:off x="109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299"/>
              <p:cNvSpPr>
                <a:spLocks/>
              </p:cNvSpPr>
              <p:nvPr/>
            </p:nvSpPr>
            <p:spPr bwMode="auto">
              <a:xfrm>
                <a:off x="1289" y="361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300"/>
              <p:cNvSpPr>
                <a:spLocks/>
              </p:cNvSpPr>
              <p:nvPr/>
            </p:nvSpPr>
            <p:spPr bwMode="auto">
              <a:xfrm>
                <a:off x="1255" y="3622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301"/>
              <p:cNvSpPr>
                <a:spLocks/>
              </p:cNvSpPr>
              <p:nvPr/>
            </p:nvSpPr>
            <p:spPr bwMode="auto">
              <a:xfrm>
                <a:off x="1250" y="365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302"/>
              <p:cNvSpPr>
                <a:spLocks/>
              </p:cNvSpPr>
              <p:nvPr/>
            </p:nvSpPr>
            <p:spPr bwMode="auto">
              <a:xfrm>
                <a:off x="1255" y="368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Freeform 303"/>
              <p:cNvSpPr>
                <a:spLocks/>
              </p:cNvSpPr>
              <p:nvPr/>
            </p:nvSpPr>
            <p:spPr bwMode="auto">
              <a:xfrm>
                <a:off x="1289" y="368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Freeform 304"/>
              <p:cNvSpPr>
                <a:spLocks/>
              </p:cNvSpPr>
              <p:nvPr/>
            </p:nvSpPr>
            <p:spPr bwMode="auto">
              <a:xfrm>
                <a:off x="1312" y="368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305"/>
              <p:cNvSpPr>
                <a:spLocks/>
              </p:cNvSpPr>
              <p:nvPr/>
            </p:nvSpPr>
            <p:spPr bwMode="auto">
              <a:xfrm>
                <a:off x="1312" y="365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306"/>
              <p:cNvSpPr>
                <a:spLocks/>
              </p:cNvSpPr>
              <p:nvPr/>
            </p:nvSpPr>
            <p:spPr bwMode="auto">
              <a:xfrm>
                <a:off x="1312" y="3622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Oval 307"/>
              <p:cNvSpPr>
                <a:spLocks noChangeArrowheads="1"/>
              </p:cNvSpPr>
              <p:nvPr/>
            </p:nvSpPr>
            <p:spPr bwMode="auto"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308"/>
              <p:cNvSpPr>
                <a:spLocks/>
              </p:cNvSpPr>
              <p:nvPr/>
            </p:nvSpPr>
            <p:spPr bwMode="auto">
              <a:xfrm>
                <a:off x="1133" y="3633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309"/>
              <p:cNvSpPr>
                <a:spLocks/>
              </p:cNvSpPr>
              <p:nvPr/>
            </p:nvSpPr>
            <p:spPr bwMode="auto">
              <a:xfrm>
                <a:off x="1099" y="3637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310"/>
              <p:cNvSpPr>
                <a:spLocks/>
              </p:cNvSpPr>
              <p:nvPr/>
            </p:nvSpPr>
            <p:spPr bwMode="auto">
              <a:xfrm>
                <a:off x="1094" y="3674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311"/>
              <p:cNvSpPr>
                <a:spLocks/>
              </p:cNvSpPr>
              <p:nvPr/>
            </p:nvSpPr>
            <p:spPr bwMode="auto">
              <a:xfrm>
                <a:off x="1099" y="3697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312"/>
              <p:cNvSpPr>
                <a:spLocks/>
              </p:cNvSpPr>
              <p:nvPr/>
            </p:nvSpPr>
            <p:spPr bwMode="auto">
              <a:xfrm>
                <a:off x="1133" y="3697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313"/>
              <p:cNvSpPr>
                <a:spLocks/>
              </p:cNvSpPr>
              <p:nvPr/>
            </p:nvSpPr>
            <p:spPr bwMode="auto">
              <a:xfrm>
                <a:off x="1156" y="3697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314"/>
              <p:cNvSpPr>
                <a:spLocks/>
              </p:cNvSpPr>
              <p:nvPr/>
            </p:nvSpPr>
            <p:spPr bwMode="auto">
              <a:xfrm>
                <a:off x="1156" y="3674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315"/>
              <p:cNvSpPr>
                <a:spLocks/>
              </p:cNvSpPr>
              <p:nvPr/>
            </p:nvSpPr>
            <p:spPr bwMode="auto">
              <a:xfrm>
                <a:off x="1156" y="3637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Oval 316"/>
              <p:cNvSpPr>
                <a:spLocks noChangeArrowheads="1"/>
              </p:cNvSpPr>
              <p:nvPr/>
            </p:nvSpPr>
            <p:spPr bwMode="auto"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317"/>
              <p:cNvSpPr>
                <a:spLocks/>
              </p:cNvSpPr>
              <p:nvPr/>
            </p:nvSpPr>
            <p:spPr bwMode="auto">
              <a:xfrm>
                <a:off x="955" y="3490"/>
                <a:ext cx="45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318"/>
              <p:cNvSpPr>
                <a:spLocks/>
              </p:cNvSpPr>
              <p:nvPr/>
            </p:nvSpPr>
            <p:spPr bwMode="auto">
              <a:xfrm>
                <a:off x="922" y="3494"/>
                <a:ext cx="56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319"/>
              <p:cNvSpPr>
                <a:spLocks/>
              </p:cNvSpPr>
              <p:nvPr/>
            </p:nvSpPr>
            <p:spPr bwMode="auto">
              <a:xfrm>
                <a:off x="916" y="3532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320"/>
              <p:cNvSpPr>
                <a:spLocks/>
              </p:cNvSpPr>
              <p:nvPr/>
            </p:nvSpPr>
            <p:spPr bwMode="auto">
              <a:xfrm>
                <a:off x="922" y="3554"/>
                <a:ext cx="56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321"/>
              <p:cNvSpPr>
                <a:spLocks/>
              </p:cNvSpPr>
              <p:nvPr/>
            </p:nvSpPr>
            <p:spPr bwMode="auto">
              <a:xfrm>
                <a:off x="955" y="3554"/>
                <a:ext cx="45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322"/>
              <p:cNvSpPr>
                <a:spLocks/>
              </p:cNvSpPr>
              <p:nvPr/>
            </p:nvSpPr>
            <p:spPr bwMode="auto">
              <a:xfrm>
                <a:off x="978" y="3554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323"/>
              <p:cNvSpPr>
                <a:spLocks/>
              </p:cNvSpPr>
              <p:nvPr/>
            </p:nvSpPr>
            <p:spPr bwMode="auto">
              <a:xfrm>
                <a:off x="978" y="3532"/>
                <a:ext cx="61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324"/>
              <p:cNvSpPr>
                <a:spLocks/>
              </p:cNvSpPr>
              <p:nvPr/>
            </p:nvSpPr>
            <p:spPr bwMode="auto">
              <a:xfrm>
                <a:off x="978" y="3494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Oval 325"/>
              <p:cNvSpPr>
                <a:spLocks noChangeArrowheads="1"/>
              </p:cNvSpPr>
              <p:nvPr/>
            </p:nvSpPr>
            <p:spPr bwMode="auto"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326"/>
              <p:cNvSpPr>
                <a:spLocks/>
              </p:cNvSpPr>
              <p:nvPr/>
            </p:nvSpPr>
            <p:spPr bwMode="auto">
              <a:xfrm>
                <a:off x="927" y="362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327"/>
              <p:cNvSpPr>
                <a:spLocks/>
              </p:cNvSpPr>
              <p:nvPr/>
            </p:nvSpPr>
            <p:spPr bwMode="auto">
              <a:xfrm>
                <a:off x="893" y="362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328"/>
              <p:cNvSpPr>
                <a:spLocks/>
              </p:cNvSpPr>
              <p:nvPr/>
            </p:nvSpPr>
            <p:spPr bwMode="auto">
              <a:xfrm>
                <a:off x="888" y="3667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329"/>
              <p:cNvSpPr>
                <a:spLocks/>
              </p:cNvSpPr>
              <p:nvPr/>
            </p:nvSpPr>
            <p:spPr bwMode="auto">
              <a:xfrm>
                <a:off x="893" y="368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330"/>
              <p:cNvSpPr>
                <a:spLocks/>
              </p:cNvSpPr>
              <p:nvPr/>
            </p:nvSpPr>
            <p:spPr bwMode="auto">
              <a:xfrm>
                <a:off x="927" y="368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331"/>
              <p:cNvSpPr>
                <a:spLocks/>
              </p:cNvSpPr>
              <p:nvPr/>
            </p:nvSpPr>
            <p:spPr bwMode="auto">
              <a:xfrm>
                <a:off x="950" y="368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332"/>
              <p:cNvSpPr>
                <a:spLocks/>
              </p:cNvSpPr>
              <p:nvPr/>
            </p:nvSpPr>
            <p:spPr bwMode="auto">
              <a:xfrm>
                <a:off x="950" y="3667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333"/>
              <p:cNvSpPr>
                <a:spLocks/>
              </p:cNvSpPr>
              <p:nvPr/>
            </p:nvSpPr>
            <p:spPr bwMode="auto">
              <a:xfrm>
                <a:off x="950" y="362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Oval 334"/>
              <p:cNvSpPr>
                <a:spLocks noChangeArrowheads="1"/>
              </p:cNvSpPr>
              <p:nvPr/>
            </p:nvSpPr>
            <p:spPr bwMode="auto"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335"/>
              <p:cNvSpPr>
                <a:spLocks/>
              </p:cNvSpPr>
              <p:nvPr/>
            </p:nvSpPr>
            <p:spPr bwMode="auto">
              <a:xfrm>
                <a:off x="1296" y="350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336"/>
              <p:cNvSpPr>
                <a:spLocks/>
              </p:cNvSpPr>
              <p:nvPr/>
            </p:nvSpPr>
            <p:spPr bwMode="auto">
              <a:xfrm>
                <a:off x="1262" y="350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337"/>
              <p:cNvSpPr>
                <a:spLocks/>
              </p:cNvSpPr>
              <p:nvPr/>
            </p:nvSpPr>
            <p:spPr bwMode="auto">
              <a:xfrm>
                <a:off x="1257" y="3547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338"/>
              <p:cNvSpPr>
                <a:spLocks/>
              </p:cNvSpPr>
              <p:nvPr/>
            </p:nvSpPr>
            <p:spPr bwMode="auto">
              <a:xfrm>
                <a:off x="1262" y="356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339"/>
              <p:cNvSpPr>
                <a:spLocks/>
              </p:cNvSpPr>
              <p:nvPr/>
            </p:nvSpPr>
            <p:spPr bwMode="auto">
              <a:xfrm>
                <a:off x="1296" y="356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340"/>
              <p:cNvSpPr>
                <a:spLocks/>
              </p:cNvSpPr>
              <p:nvPr/>
            </p:nvSpPr>
            <p:spPr bwMode="auto">
              <a:xfrm>
                <a:off x="1319" y="356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341"/>
              <p:cNvSpPr>
                <a:spLocks/>
              </p:cNvSpPr>
              <p:nvPr/>
            </p:nvSpPr>
            <p:spPr bwMode="auto">
              <a:xfrm>
                <a:off x="1319" y="3547"/>
                <a:ext cx="60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342"/>
              <p:cNvSpPr>
                <a:spLocks/>
              </p:cNvSpPr>
              <p:nvPr/>
            </p:nvSpPr>
            <p:spPr bwMode="auto">
              <a:xfrm>
                <a:off x="1319" y="350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Oval 343"/>
              <p:cNvSpPr>
                <a:spLocks noChangeArrowheads="1"/>
              </p:cNvSpPr>
              <p:nvPr/>
            </p:nvSpPr>
            <p:spPr bwMode="auto"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344"/>
              <p:cNvSpPr>
                <a:spLocks/>
              </p:cNvSpPr>
              <p:nvPr/>
            </p:nvSpPr>
            <p:spPr bwMode="auto">
              <a:xfrm>
                <a:off x="1133" y="343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345"/>
              <p:cNvSpPr>
                <a:spLocks/>
              </p:cNvSpPr>
              <p:nvPr/>
            </p:nvSpPr>
            <p:spPr bwMode="auto">
              <a:xfrm>
                <a:off x="1099" y="3441"/>
                <a:ext cx="57" cy="61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346"/>
              <p:cNvSpPr>
                <a:spLocks/>
              </p:cNvSpPr>
              <p:nvPr/>
            </p:nvSpPr>
            <p:spPr bwMode="auto">
              <a:xfrm>
                <a:off x="1094" y="347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347"/>
              <p:cNvSpPr>
                <a:spLocks/>
              </p:cNvSpPr>
              <p:nvPr/>
            </p:nvSpPr>
            <p:spPr bwMode="auto">
              <a:xfrm>
                <a:off x="1099" y="350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348"/>
              <p:cNvSpPr>
                <a:spLocks/>
              </p:cNvSpPr>
              <p:nvPr/>
            </p:nvSpPr>
            <p:spPr bwMode="auto">
              <a:xfrm>
                <a:off x="1133" y="350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349"/>
              <p:cNvSpPr>
                <a:spLocks/>
              </p:cNvSpPr>
              <p:nvPr/>
            </p:nvSpPr>
            <p:spPr bwMode="auto">
              <a:xfrm>
                <a:off x="1156" y="350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350"/>
              <p:cNvSpPr>
                <a:spLocks/>
              </p:cNvSpPr>
              <p:nvPr/>
            </p:nvSpPr>
            <p:spPr bwMode="auto">
              <a:xfrm>
                <a:off x="1156" y="347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351"/>
              <p:cNvSpPr>
                <a:spLocks/>
              </p:cNvSpPr>
              <p:nvPr/>
            </p:nvSpPr>
            <p:spPr bwMode="auto">
              <a:xfrm>
                <a:off x="1156" y="3441"/>
                <a:ext cx="55" cy="61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Oval 352"/>
              <p:cNvSpPr>
                <a:spLocks noChangeArrowheads="1"/>
              </p:cNvSpPr>
              <p:nvPr/>
            </p:nvSpPr>
            <p:spPr bwMode="auto"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353"/>
              <p:cNvSpPr>
                <a:spLocks/>
              </p:cNvSpPr>
              <p:nvPr/>
            </p:nvSpPr>
            <p:spPr bwMode="auto">
              <a:xfrm>
                <a:off x="4113" y="3601"/>
                <a:ext cx="196" cy="229"/>
              </a:xfrm>
              <a:custGeom>
                <a:avLst/>
                <a:gdLst>
                  <a:gd name="T0" fmla="*/ 71 w 111"/>
                  <a:gd name="T1" fmla="*/ 122 h 122"/>
                  <a:gd name="T2" fmla="*/ 71 w 111"/>
                  <a:gd name="T3" fmla="*/ 121 h 122"/>
                  <a:gd name="T4" fmla="*/ 71 w 111"/>
                  <a:gd name="T5" fmla="*/ 120 h 122"/>
                  <a:gd name="T6" fmla="*/ 71 w 111"/>
                  <a:gd name="T7" fmla="*/ 116 h 122"/>
                  <a:gd name="T8" fmla="*/ 70 w 111"/>
                  <a:gd name="T9" fmla="*/ 99 h 122"/>
                  <a:gd name="T10" fmla="*/ 56 w 111"/>
                  <a:gd name="T11" fmla="*/ 50 h 122"/>
                  <a:gd name="T12" fmla="*/ 49 w 111"/>
                  <a:gd name="T13" fmla="*/ 38 h 122"/>
                  <a:gd name="T14" fmla="*/ 41 w 111"/>
                  <a:gd name="T15" fmla="*/ 27 h 122"/>
                  <a:gd name="T16" fmla="*/ 36 w 111"/>
                  <a:gd name="T17" fmla="*/ 22 h 122"/>
                  <a:gd name="T18" fmla="*/ 32 w 111"/>
                  <a:gd name="T19" fmla="*/ 18 h 122"/>
                  <a:gd name="T20" fmla="*/ 22 w 111"/>
                  <a:gd name="T21" fmla="*/ 11 h 122"/>
                  <a:gd name="T22" fmla="*/ 14 w 111"/>
                  <a:gd name="T23" fmla="*/ 6 h 122"/>
                  <a:gd name="T24" fmla="*/ 6 w 111"/>
                  <a:gd name="T25" fmla="*/ 2 h 122"/>
                  <a:gd name="T26" fmla="*/ 0 w 111"/>
                  <a:gd name="T27" fmla="*/ 0 h 122"/>
                  <a:gd name="T28" fmla="*/ 7 w 111"/>
                  <a:gd name="T29" fmla="*/ 1 h 122"/>
                  <a:gd name="T30" fmla="*/ 15 w 111"/>
                  <a:gd name="T31" fmla="*/ 2 h 122"/>
                  <a:gd name="T32" fmla="*/ 25 w 111"/>
                  <a:gd name="T33" fmla="*/ 5 h 122"/>
                  <a:gd name="T34" fmla="*/ 37 w 111"/>
                  <a:gd name="T35" fmla="*/ 10 h 122"/>
                  <a:gd name="T36" fmla="*/ 43 w 111"/>
                  <a:gd name="T37" fmla="*/ 13 h 122"/>
                  <a:gd name="T38" fmla="*/ 50 w 111"/>
                  <a:gd name="T39" fmla="*/ 17 h 122"/>
                  <a:gd name="T40" fmla="*/ 62 w 111"/>
                  <a:gd name="T41" fmla="*/ 27 h 122"/>
                  <a:gd name="T42" fmla="*/ 73 w 111"/>
                  <a:gd name="T43" fmla="*/ 39 h 122"/>
                  <a:gd name="T44" fmla="*/ 83 w 111"/>
                  <a:gd name="T45" fmla="*/ 52 h 122"/>
                  <a:gd name="T46" fmla="*/ 92 w 111"/>
                  <a:gd name="T47" fmla="*/ 65 h 122"/>
                  <a:gd name="T48" fmla="*/ 103 w 111"/>
                  <a:gd name="T49" fmla="*/ 91 h 122"/>
                  <a:gd name="T50" fmla="*/ 110 w 111"/>
                  <a:gd name="T51" fmla="*/ 110 h 122"/>
                  <a:gd name="T52" fmla="*/ 111 w 111"/>
                  <a:gd name="T53" fmla="*/ 116 h 122"/>
                  <a:gd name="T54" fmla="*/ 111 w 111"/>
                  <a:gd name="T55" fmla="*/ 119 h 122"/>
                  <a:gd name="T56" fmla="*/ 71 w 111"/>
                  <a:gd name="T5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354"/>
              <p:cNvSpPr>
                <a:spLocks/>
              </p:cNvSpPr>
              <p:nvPr/>
            </p:nvSpPr>
            <p:spPr bwMode="auto">
              <a:xfrm>
                <a:off x="4221" y="3601"/>
                <a:ext cx="196" cy="229"/>
              </a:xfrm>
              <a:custGeom>
                <a:avLst/>
                <a:gdLst>
                  <a:gd name="T0" fmla="*/ 0 w 111"/>
                  <a:gd name="T1" fmla="*/ 119 h 122"/>
                  <a:gd name="T2" fmla="*/ 0 w 111"/>
                  <a:gd name="T3" fmla="*/ 116 h 122"/>
                  <a:gd name="T4" fmla="*/ 2 w 111"/>
                  <a:gd name="T5" fmla="*/ 110 h 122"/>
                  <a:gd name="T6" fmla="*/ 8 w 111"/>
                  <a:gd name="T7" fmla="*/ 91 h 122"/>
                  <a:gd name="T8" fmla="*/ 20 w 111"/>
                  <a:gd name="T9" fmla="*/ 65 h 122"/>
                  <a:gd name="T10" fmla="*/ 28 w 111"/>
                  <a:gd name="T11" fmla="*/ 52 h 122"/>
                  <a:gd name="T12" fmla="*/ 38 w 111"/>
                  <a:gd name="T13" fmla="*/ 39 h 122"/>
                  <a:gd name="T14" fmla="*/ 49 w 111"/>
                  <a:gd name="T15" fmla="*/ 27 h 122"/>
                  <a:gd name="T16" fmla="*/ 62 w 111"/>
                  <a:gd name="T17" fmla="*/ 17 h 122"/>
                  <a:gd name="T18" fmla="*/ 68 w 111"/>
                  <a:gd name="T19" fmla="*/ 13 h 122"/>
                  <a:gd name="T20" fmla="*/ 74 w 111"/>
                  <a:gd name="T21" fmla="*/ 10 h 122"/>
                  <a:gd name="T22" fmla="*/ 86 w 111"/>
                  <a:gd name="T23" fmla="*/ 5 h 122"/>
                  <a:gd name="T24" fmla="*/ 96 w 111"/>
                  <a:gd name="T25" fmla="*/ 2 h 122"/>
                  <a:gd name="T26" fmla="*/ 104 w 111"/>
                  <a:gd name="T27" fmla="*/ 1 h 122"/>
                  <a:gd name="T28" fmla="*/ 111 w 111"/>
                  <a:gd name="T29" fmla="*/ 0 h 122"/>
                  <a:gd name="T30" fmla="*/ 105 w 111"/>
                  <a:gd name="T31" fmla="*/ 2 h 122"/>
                  <a:gd name="T32" fmla="*/ 98 w 111"/>
                  <a:gd name="T33" fmla="*/ 6 h 122"/>
                  <a:gd name="T34" fmla="*/ 89 w 111"/>
                  <a:gd name="T35" fmla="*/ 11 h 122"/>
                  <a:gd name="T36" fmla="*/ 79 w 111"/>
                  <a:gd name="T37" fmla="*/ 18 h 122"/>
                  <a:gd name="T38" fmla="*/ 75 w 111"/>
                  <a:gd name="T39" fmla="*/ 22 h 122"/>
                  <a:gd name="T40" fmla="*/ 70 w 111"/>
                  <a:gd name="T41" fmla="*/ 27 h 122"/>
                  <a:gd name="T42" fmla="*/ 62 w 111"/>
                  <a:gd name="T43" fmla="*/ 38 h 122"/>
                  <a:gd name="T44" fmla="*/ 55 w 111"/>
                  <a:gd name="T45" fmla="*/ 50 h 122"/>
                  <a:gd name="T46" fmla="*/ 41 w 111"/>
                  <a:gd name="T47" fmla="*/ 99 h 122"/>
                  <a:gd name="T48" fmla="*/ 40 w 111"/>
                  <a:gd name="T49" fmla="*/ 116 h 122"/>
                  <a:gd name="T50" fmla="*/ 40 w 111"/>
                  <a:gd name="T51" fmla="*/ 120 h 122"/>
                  <a:gd name="T52" fmla="*/ 40 w 111"/>
                  <a:gd name="T53" fmla="*/ 121 h 122"/>
                  <a:gd name="T54" fmla="*/ 40 w 111"/>
                  <a:gd name="T55" fmla="*/ 122 h 122"/>
                  <a:gd name="T56" fmla="*/ 0 w 111"/>
                  <a:gd name="T57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355"/>
              <p:cNvSpPr>
                <a:spLocks/>
              </p:cNvSpPr>
              <p:nvPr/>
            </p:nvSpPr>
            <p:spPr bwMode="auto">
              <a:xfrm>
                <a:off x="4100" y="3699"/>
                <a:ext cx="200" cy="131"/>
              </a:xfrm>
              <a:custGeom>
                <a:avLst/>
                <a:gdLst>
                  <a:gd name="T0" fmla="*/ 73 w 113"/>
                  <a:gd name="T1" fmla="*/ 70 h 70"/>
                  <a:gd name="T2" fmla="*/ 73 w 113"/>
                  <a:gd name="T3" fmla="*/ 70 h 70"/>
                  <a:gd name="T4" fmla="*/ 73 w 113"/>
                  <a:gd name="T5" fmla="*/ 69 h 70"/>
                  <a:gd name="T6" fmla="*/ 73 w 113"/>
                  <a:gd name="T7" fmla="*/ 68 h 70"/>
                  <a:gd name="T8" fmla="*/ 73 w 113"/>
                  <a:gd name="T9" fmla="*/ 67 h 70"/>
                  <a:gd name="T10" fmla="*/ 73 w 113"/>
                  <a:gd name="T11" fmla="*/ 62 h 70"/>
                  <a:gd name="T12" fmla="*/ 72 w 113"/>
                  <a:gd name="T13" fmla="*/ 56 h 70"/>
                  <a:gd name="T14" fmla="*/ 69 w 113"/>
                  <a:gd name="T15" fmla="*/ 49 h 70"/>
                  <a:gd name="T16" fmla="*/ 65 w 113"/>
                  <a:gd name="T17" fmla="*/ 41 h 70"/>
                  <a:gd name="T18" fmla="*/ 63 w 113"/>
                  <a:gd name="T19" fmla="*/ 37 h 70"/>
                  <a:gd name="T20" fmla="*/ 60 w 113"/>
                  <a:gd name="T21" fmla="*/ 33 h 70"/>
                  <a:gd name="T22" fmla="*/ 57 w 113"/>
                  <a:gd name="T23" fmla="*/ 30 h 70"/>
                  <a:gd name="T24" fmla="*/ 53 w 113"/>
                  <a:gd name="T25" fmla="*/ 26 h 70"/>
                  <a:gd name="T26" fmla="*/ 45 w 113"/>
                  <a:gd name="T27" fmla="*/ 19 h 70"/>
                  <a:gd name="T28" fmla="*/ 36 w 113"/>
                  <a:gd name="T29" fmla="*/ 14 h 70"/>
                  <a:gd name="T30" fmla="*/ 27 w 113"/>
                  <a:gd name="T31" fmla="*/ 10 h 70"/>
                  <a:gd name="T32" fmla="*/ 18 w 113"/>
                  <a:gd name="T33" fmla="*/ 7 h 70"/>
                  <a:gd name="T34" fmla="*/ 15 w 113"/>
                  <a:gd name="T35" fmla="*/ 5 h 70"/>
                  <a:gd name="T36" fmla="*/ 11 w 113"/>
                  <a:gd name="T37" fmla="*/ 5 h 70"/>
                  <a:gd name="T38" fmla="*/ 5 w 113"/>
                  <a:gd name="T39" fmla="*/ 3 h 70"/>
                  <a:gd name="T40" fmla="*/ 0 w 113"/>
                  <a:gd name="T41" fmla="*/ 2 h 70"/>
                  <a:gd name="T42" fmla="*/ 5 w 113"/>
                  <a:gd name="T43" fmla="*/ 2 h 70"/>
                  <a:gd name="T44" fmla="*/ 11 w 113"/>
                  <a:gd name="T45" fmla="*/ 1 h 70"/>
                  <a:gd name="T46" fmla="*/ 15 w 113"/>
                  <a:gd name="T47" fmla="*/ 0 h 70"/>
                  <a:gd name="T48" fmla="*/ 19 w 113"/>
                  <a:gd name="T49" fmla="*/ 0 h 70"/>
                  <a:gd name="T50" fmla="*/ 29 w 113"/>
                  <a:gd name="T51" fmla="*/ 0 h 70"/>
                  <a:gd name="T52" fmla="*/ 40 w 113"/>
                  <a:gd name="T53" fmla="*/ 2 h 70"/>
                  <a:gd name="T54" fmla="*/ 52 w 113"/>
                  <a:gd name="T55" fmla="*/ 4 h 70"/>
                  <a:gd name="T56" fmla="*/ 64 w 113"/>
                  <a:gd name="T57" fmla="*/ 9 h 70"/>
                  <a:gd name="T58" fmla="*/ 70 w 113"/>
                  <a:gd name="T59" fmla="*/ 12 h 70"/>
                  <a:gd name="T60" fmla="*/ 76 w 113"/>
                  <a:gd name="T61" fmla="*/ 15 h 70"/>
                  <a:gd name="T62" fmla="*/ 81 w 113"/>
                  <a:gd name="T63" fmla="*/ 19 h 70"/>
                  <a:gd name="T64" fmla="*/ 86 w 113"/>
                  <a:gd name="T65" fmla="*/ 23 h 70"/>
                  <a:gd name="T66" fmla="*/ 95 w 113"/>
                  <a:gd name="T67" fmla="*/ 32 h 70"/>
                  <a:gd name="T68" fmla="*/ 102 w 113"/>
                  <a:gd name="T69" fmla="*/ 41 h 70"/>
                  <a:gd name="T70" fmla="*/ 107 w 113"/>
                  <a:gd name="T71" fmla="*/ 49 h 70"/>
                  <a:gd name="T72" fmla="*/ 111 w 113"/>
                  <a:gd name="T73" fmla="*/ 56 h 70"/>
                  <a:gd name="T74" fmla="*/ 112 w 113"/>
                  <a:gd name="T75" fmla="*/ 59 h 70"/>
                  <a:gd name="T76" fmla="*/ 113 w 113"/>
                  <a:gd name="T77" fmla="*/ 61 h 70"/>
                  <a:gd name="T78" fmla="*/ 113 w 113"/>
                  <a:gd name="T79" fmla="*/ 63 h 70"/>
                  <a:gd name="T80" fmla="*/ 113 w 113"/>
                  <a:gd name="T81" fmla="*/ 63 h 70"/>
                  <a:gd name="T82" fmla="*/ 73 w 113"/>
                  <a:gd name="T8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356"/>
              <p:cNvSpPr>
                <a:spLocks/>
              </p:cNvSpPr>
              <p:nvPr/>
            </p:nvSpPr>
            <p:spPr bwMode="auto">
              <a:xfrm>
                <a:off x="4235" y="3699"/>
                <a:ext cx="202" cy="131"/>
              </a:xfrm>
              <a:custGeom>
                <a:avLst/>
                <a:gdLst>
                  <a:gd name="T0" fmla="*/ 0 w 114"/>
                  <a:gd name="T1" fmla="*/ 63 h 70"/>
                  <a:gd name="T2" fmla="*/ 0 w 114"/>
                  <a:gd name="T3" fmla="*/ 63 h 70"/>
                  <a:gd name="T4" fmla="*/ 1 w 114"/>
                  <a:gd name="T5" fmla="*/ 61 h 70"/>
                  <a:gd name="T6" fmla="*/ 2 w 114"/>
                  <a:gd name="T7" fmla="*/ 59 h 70"/>
                  <a:gd name="T8" fmla="*/ 3 w 114"/>
                  <a:gd name="T9" fmla="*/ 56 h 70"/>
                  <a:gd name="T10" fmla="*/ 6 w 114"/>
                  <a:gd name="T11" fmla="*/ 49 h 70"/>
                  <a:gd name="T12" fmla="*/ 12 w 114"/>
                  <a:gd name="T13" fmla="*/ 41 h 70"/>
                  <a:gd name="T14" fmla="*/ 18 w 114"/>
                  <a:gd name="T15" fmla="*/ 32 h 70"/>
                  <a:gd name="T16" fmla="*/ 27 w 114"/>
                  <a:gd name="T17" fmla="*/ 23 h 70"/>
                  <a:gd name="T18" fmla="*/ 32 w 114"/>
                  <a:gd name="T19" fmla="*/ 19 h 70"/>
                  <a:gd name="T20" fmla="*/ 38 w 114"/>
                  <a:gd name="T21" fmla="*/ 15 h 70"/>
                  <a:gd name="T22" fmla="*/ 44 w 114"/>
                  <a:gd name="T23" fmla="*/ 12 h 70"/>
                  <a:gd name="T24" fmla="*/ 50 w 114"/>
                  <a:gd name="T25" fmla="*/ 9 h 70"/>
                  <a:gd name="T26" fmla="*/ 62 w 114"/>
                  <a:gd name="T27" fmla="*/ 4 h 70"/>
                  <a:gd name="T28" fmla="*/ 74 w 114"/>
                  <a:gd name="T29" fmla="*/ 2 h 70"/>
                  <a:gd name="T30" fmla="*/ 85 w 114"/>
                  <a:gd name="T31" fmla="*/ 0 h 70"/>
                  <a:gd name="T32" fmla="*/ 94 w 114"/>
                  <a:gd name="T33" fmla="*/ 0 h 70"/>
                  <a:gd name="T34" fmla="*/ 99 w 114"/>
                  <a:gd name="T35" fmla="*/ 0 h 70"/>
                  <a:gd name="T36" fmla="*/ 103 w 114"/>
                  <a:gd name="T37" fmla="*/ 1 h 70"/>
                  <a:gd name="T38" fmla="*/ 109 w 114"/>
                  <a:gd name="T39" fmla="*/ 2 h 70"/>
                  <a:gd name="T40" fmla="*/ 114 w 114"/>
                  <a:gd name="T41" fmla="*/ 2 h 70"/>
                  <a:gd name="T42" fmla="*/ 109 w 114"/>
                  <a:gd name="T43" fmla="*/ 3 h 70"/>
                  <a:gd name="T44" fmla="*/ 103 w 114"/>
                  <a:gd name="T45" fmla="*/ 5 h 70"/>
                  <a:gd name="T46" fmla="*/ 99 w 114"/>
                  <a:gd name="T47" fmla="*/ 5 h 70"/>
                  <a:gd name="T48" fmla="*/ 95 w 114"/>
                  <a:gd name="T49" fmla="*/ 7 h 70"/>
                  <a:gd name="T50" fmla="*/ 87 w 114"/>
                  <a:gd name="T51" fmla="*/ 10 h 70"/>
                  <a:gd name="T52" fmla="*/ 78 w 114"/>
                  <a:gd name="T53" fmla="*/ 14 h 70"/>
                  <a:gd name="T54" fmla="*/ 69 w 114"/>
                  <a:gd name="T55" fmla="*/ 19 h 70"/>
                  <a:gd name="T56" fmla="*/ 61 w 114"/>
                  <a:gd name="T57" fmla="*/ 26 h 70"/>
                  <a:gd name="T58" fmla="*/ 57 w 114"/>
                  <a:gd name="T59" fmla="*/ 30 h 70"/>
                  <a:gd name="T60" fmla="*/ 54 w 114"/>
                  <a:gd name="T61" fmla="*/ 33 h 70"/>
                  <a:gd name="T62" fmla="*/ 51 w 114"/>
                  <a:gd name="T63" fmla="*/ 37 h 70"/>
                  <a:gd name="T64" fmla="*/ 48 w 114"/>
                  <a:gd name="T65" fmla="*/ 41 h 70"/>
                  <a:gd name="T66" fmla="*/ 45 w 114"/>
                  <a:gd name="T67" fmla="*/ 49 h 70"/>
                  <a:gd name="T68" fmla="*/ 42 w 114"/>
                  <a:gd name="T69" fmla="*/ 56 h 70"/>
                  <a:gd name="T70" fmla="*/ 41 w 114"/>
                  <a:gd name="T71" fmla="*/ 62 h 70"/>
                  <a:gd name="T72" fmla="*/ 40 w 114"/>
                  <a:gd name="T73" fmla="*/ 67 h 70"/>
                  <a:gd name="T74" fmla="*/ 40 w 114"/>
                  <a:gd name="T75" fmla="*/ 68 h 70"/>
                  <a:gd name="T76" fmla="*/ 41 w 114"/>
                  <a:gd name="T77" fmla="*/ 69 h 70"/>
                  <a:gd name="T78" fmla="*/ 41 w 114"/>
                  <a:gd name="T79" fmla="*/ 70 h 70"/>
                  <a:gd name="T80" fmla="*/ 41 w 114"/>
                  <a:gd name="T81" fmla="*/ 70 h 70"/>
                  <a:gd name="T82" fmla="*/ 0 w 114"/>
                  <a:gd name="T83" fmla="*/ 6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4" h="7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357"/>
              <p:cNvSpPr>
                <a:spLocks/>
              </p:cNvSpPr>
              <p:nvPr/>
            </p:nvSpPr>
            <p:spPr bwMode="auto">
              <a:xfrm>
                <a:off x="4231" y="3577"/>
                <a:ext cx="73" cy="217"/>
              </a:xfrm>
              <a:custGeom>
                <a:avLst/>
                <a:gdLst>
                  <a:gd name="T0" fmla="*/ 0 w 41"/>
                  <a:gd name="T1" fmla="*/ 111 h 116"/>
                  <a:gd name="T2" fmla="*/ 1 w 41"/>
                  <a:gd name="T3" fmla="*/ 110 h 116"/>
                  <a:gd name="T4" fmla="*/ 2 w 41"/>
                  <a:gd name="T5" fmla="*/ 107 h 116"/>
                  <a:gd name="T6" fmla="*/ 5 w 41"/>
                  <a:gd name="T7" fmla="*/ 94 h 116"/>
                  <a:gd name="T8" fmla="*/ 12 w 41"/>
                  <a:gd name="T9" fmla="*/ 56 h 116"/>
                  <a:gd name="T10" fmla="*/ 13 w 41"/>
                  <a:gd name="T11" fmla="*/ 35 h 116"/>
                  <a:gd name="T12" fmla="*/ 11 w 41"/>
                  <a:gd name="T13" fmla="*/ 17 h 116"/>
                  <a:gd name="T14" fmla="*/ 9 w 41"/>
                  <a:gd name="T15" fmla="*/ 10 h 116"/>
                  <a:gd name="T16" fmla="*/ 7 w 41"/>
                  <a:gd name="T17" fmla="*/ 4 h 116"/>
                  <a:gd name="T18" fmla="*/ 5 w 41"/>
                  <a:gd name="T19" fmla="*/ 1 h 116"/>
                  <a:gd name="T20" fmla="*/ 4 w 41"/>
                  <a:gd name="T21" fmla="*/ 0 h 116"/>
                  <a:gd name="T22" fmla="*/ 5 w 41"/>
                  <a:gd name="T23" fmla="*/ 1 h 116"/>
                  <a:gd name="T24" fmla="*/ 8 w 41"/>
                  <a:gd name="T25" fmla="*/ 3 h 116"/>
                  <a:gd name="T26" fmla="*/ 12 w 41"/>
                  <a:gd name="T27" fmla="*/ 8 h 116"/>
                  <a:gd name="T28" fmla="*/ 17 w 41"/>
                  <a:gd name="T29" fmla="*/ 14 h 116"/>
                  <a:gd name="T30" fmla="*/ 25 w 41"/>
                  <a:gd name="T31" fmla="*/ 32 h 116"/>
                  <a:gd name="T32" fmla="*/ 32 w 41"/>
                  <a:gd name="T33" fmla="*/ 54 h 116"/>
                  <a:gd name="T34" fmla="*/ 39 w 41"/>
                  <a:gd name="T35" fmla="*/ 96 h 116"/>
                  <a:gd name="T36" fmla="*/ 41 w 41"/>
                  <a:gd name="T37" fmla="*/ 110 h 116"/>
                  <a:gd name="T38" fmla="*/ 41 w 41"/>
                  <a:gd name="T39" fmla="*/ 114 h 116"/>
                  <a:gd name="T40" fmla="*/ 41 w 41"/>
                  <a:gd name="T41" fmla="*/ 116 h 116"/>
                  <a:gd name="T42" fmla="*/ 0 w 41"/>
                  <a:gd name="T43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116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358"/>
              <p:cNvSpPr>
                <a:spLocks/>
              </p:cNvSpPr>
              <p:nvPr/>
            </p:nvSpPr>
            <p:spPr bwMode="auto">
              <a:xfrm>
                <a:off x="4120" y="3654"/>
                <a:ext cx="33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359"/>
              <p:cNvSpPr>
                <a:spLocks/>
              </p:cNvSpPr>
              <p:nvPr/>
            </p:nvSpPr>
            <p:spPr bwMode="auto">
              <a:xfrm>
                <a:off x="4136" y="3657"/>
                <a:ext cx="44" cy="47"/>
              </a:xfrm>
              <a:custGeom>
                <a:avLst/>
                <a:gdLst>
                  <a:gd name="T0" fmla="*/ 16 w 25"/>
                  <a:gd name="T1" fmla="*/ 2 h 25"/>
                  <a:gd name="T2" fmla="*/ 17 w 25"/>
                  <a:gd name="T3" fmla="*/ 8 h 25"/>
                  <a:gd name="T4" fmla="*/ 23 w 25"/>
                  <a:gd name="T5" fmla="*/ 10 h 25"/>
                  <a:gd name="T6" fmla="*/ 0 w 25"/>
                  <a:gd name="T7" fmla="*/ 25 h 25"/>
                  <a:gd name="T8" fmla="*/ 16 w 25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360"/>
              <p:cNvSpPr>
                <a:spLocks/>
              </p:cNvSpPr>
              <p:nvPr/>
            </p:nvSpPr>
            <p:spPr bwMode="auto">
              <a:xfrm>
                <a:off x="4136" y="3685"/>
                <a:ext cx="47" cy="36"/>
              </a:xfrm>
              <a:custGeom>
                <a:avLst/>
                <a:gdLst>
                  <a:gd name="T0" fmla="*/ 27 w 27"/>
                  <a:gd name="T1" fmla="*/ 5 h 19"/>
                  <a:gd name="T2" fmla="*/ 24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361"/>
              <p:cNvSpPr>
                <a:spLocks/>
              </p:cNvSpPr>
              <p:nvPr/>
            </p:nvSpPr>
            <p:spPr bwMode="auto">
              <a:xfrm>
                <a:off x="4136" y="3704"/>
                <a:ext cx="44" cy="45"/>
              </a:xfrm>
              <a:custGeom>
                <a:avLst/>
                <a:gdLst>
                  <a:gd name="T0" fmla="*/ 23 w 25"/>
                  <a:gd name="T1" fmla="*/ 15 h 24"/>
                  <a:gd name="T2" fmla="*/ 17 w 25"/>
                  <a:gd name="T3" fmla="*/ 16 h 24"/>
                  <a:gd name="T4" fmla="*/ 16 w 25"/>
                  <a:gd name="T5" fmla="*/ 22 h 24"/>
                  <a:gd name="T6" fmla="*/ 0 w 25"/>
                  <a:gd name="T7" fmla="*/ 0 h 24"/>
                  <a:gd name="T8" fmla="*/ 23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362"/>
              <p:cNvSpPr>
                <a:spLocks/>
              </p:cNvSpPr>
              <p:nvPr/>
            </p:nvSpPr>
            <p:spPr bwMode="auto">
              <a:xfrm>
                <a:off x="4120" y="3704"/>
                <a:ext cx="33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363"/>
              <p:cNvSpPr>
                <a:spLocks/>
              </p:cNvSpPr>
              <p:nvPr/>
            </p:nvSpPr>
            <p:spPr bwMode="auto">
              <a:xfrm>
                <a:off x="4093" y="3704"/>
                <a:ext cx="43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364"/>
              <p:cNvSpPr>
                <a:spLocks/>
              </p:cNvSpPr>
              <p:nvPr/>
            </p:nvSpPr>
            <p:spPr bwMode="auto">
              <a:xfrm>
                <a:off x="4090" y="3685"/>
                <a:ext cx="46" cy="36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365"/>
              <p:cNvSpPr>
                <a:spLocks/>
              </p:cNvSpPr>
              <p:nvPr/>
            </p:nvSpPr>
            <p:spPr bwMode="auto">
              <a:xfrm>
                <a:off x="4093" y="3657"/>
                <a:ext cx="43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2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Oval 366"/>
              <p:cNvSpPr>
                <a:spLocks noChangeArrowheads="1"/>
              </p:cNvSpPr>
              <p:nvPr/>
            </p:nvSpPr>
            <p:spPr bwMode="auto"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367"/>
              <p:cNvSpPr>
                <a:spLocks/>
              </p:cNvSpPr>
              <p:nvPr/>
            </p:nvSpPr>
            <p:spPr bwMode="auto">
              <a:xfrm>
                <a:off x="4240" y="366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368"/>
              <p:cNvSpPr>
                <a:spLocks/>
              </p:cNvSpPr>
              <p:nvPr/>
            </p:nvSpPr>
            <p:spPr bwMode="auto">
              <a:xfrm>
                <a:off x="4256" y="3669"/>
                <a:ext cx="44" cy="46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9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369"/>
              <p:cNvSpPr>
                <a:spLocks/>
              </p:cNvSpPr>
              <p:nvPr/>
            </p:nvSpPr>
            <p:spPr bwMode="auto">
              <a:xfrm>
                <a:off x="4256" y="3697"/>
                <a:ext cx="48" cy="37"/>
              </a:xfrm>
              <a:custGeom>
                <a:avLst/>
                <a:gdLst>
                  <a:gd name="T0" fmla="*/ 27 w 27"/>
                  <a:gd name="T1" fmla="*/ 5 h 20"/>
                  <a:gd name="T2" fmla="*/ 23 w 27"/>
                  <a:gd name="T3" fmla="*/ 10 h 20"/>
                  <a:gd name="T4" fmla="*/ 27 w 27"/>
                  <a:gd name="T5" fmla="*/ 15 h 20"/>
                  <a:gd name="T6" fmla="*/ 0 w 27"/>
                  <a:gd name="T7" fmla="*/ 10 h 20"/>
                  <a:gd name="T8" fmla="*/ 27 w 27"/>
                  <a:gd name="T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370"/>
              <p:cNvSpPr>
                <a:spLocks/>
              </p:cNvSpPr>
              <p:nvPr/>
            </p:nvSpPr>
            <p:spPr bwMode="auto">
              <a:xfrm>
                <a:off x="4256" y="371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371"/>
              <p:cNvSpPr>
                <a:spLocks/>
              </p:cNvSpPr>
              <p:nvPr/>
            </p:nvSpPr>
            <p:spPr bwMode="auto">
              <a:xfrm>
                <a:off x="4240" y="371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372"/>
              <p:cNvSpPr>
                <a:spLocks/>
              </p:cNvSpPr>
              <p:nvPr/>
            </p:nvSpPr>
            <p:spPr bwMode="auto">
              <a:xfrm>
                <a:off x="4214" y="371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373"/>
              <p:cNvSpPr>
                <a:spLocks/>
              </p:cNvSpPr>
              <p:nvPr/>
            </p:nvSpPr>
            <p:spPr bwMode="auto">
              <a:xfrm>
                <a:off x="4210" y="369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374"/>
              <p:cNvSpPr>
                <a:spLocks/>
              </p:cNvSpPr>
              <p:nvPr/>
            </p:nvSpPr>
            <p:spPr bwMode="auto">
              <a:xfrm>
                <a:off x="4214" y="3669"/>
                <a:ext cx="42" cy="46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9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Oval 375"/>
              <p:cNvSpPr>
                <a:spLocks noChangeArrowheads="1"/>
              </p:cNvSpPr>
              <p:nvPr/>
            </p:nvSpPr>
            <p:spPr bwMode="auto"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376"/>
              <p:cNvSpPr>
                <a:spLocks/>
              </p:cNvSpPr>
              <p:nvPr/>
            </p:nvSpPr>
            <p:spPr bwMode="auto">
              <a:xfrm>
                <a:off x="4377" y="3556"/>
                <a:ext cx="33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377"/>
              <p:cNvSpPr>
                <a:spLocks/>
              </p:cNvSpPr>
              <p:nvPr/>
            </p:nvSpPr>
            <p:spPr bwMode="auto">
              <a:xfrm>
                <a:off x="4393" y="3560"/>
                <a:ext cx="44" cy="45"/>
              </a:xfrm>
              <a:custGeom>
                <a:avLst/>
                <a:gdLst>
                  <a:gd name="T0" fmla="*/ 15 w 25"/>
                  <a:gd name="T1" fmla="*/ 2 h 24"/>
                  <a:gd name="T2" fmla="*/ 16 w 25"/>
                  <a:gd name="T3" fmla="*/ 8 h 24"/>
                  <a:gd name="T4" fmla="*/ 22 w 25"/>
                  <a:gd name="T5" fmla="*/ 9 h 24"/>
                  <a:gd name="T6" fmla="*/ 0 w 25"/>
                  <a:gd name="T7" fmla="*/ 24 h 24"/>
                  <a:gd name="T8" fmla="*/ 15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378"/>
              <p:cNvSpPr>
                <a:spLocks/>
              </p:cNvSpPr>
              <p:nvPr/>
            </p:nvSpPr>
            <p:spPr bwMode="auto">
              <a:xfrm>
                <a:off x="4393" y="3588"/>
                <a:ext cx="48" cy="35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379"/>
              <p:cNvSpPr>
                <a:spLocks/>
              </p:cNvSpPr>
              <p:nvPr/>
            </p:nvSpPr>
            <p:spPr bwMode="auto">
              <a:xfrm>
                <a:off x="4393" y="3605"/>
                <a:ext cx="44" cy="47"/>
              </a:xfrm>
              <a:custGeom>
                <a:avLst/>
                <a:gdLst>
                  <a:gd name="T0" fmla="*/ 22 w 25"/>
                  <a:gd name="T1" fmla="*/ 15 h 25"/>
                  <a:gd name="T2" fmla="*/ 16 w 25"/>
                  <a:gd name="T3" fmla="*/ 17 h 25"/>
                  <a:gd name="T4" fmla="*/ 15 w 25"/>
                  <a:gd name="T5" fmla="*/ 23 h 25"/>
                  <a:gd name="T6" fmla="*/ 0 w 25"/>
                  <a:gd name="T7" fmla="*/ 0 h 25"/>
                  <a:gd name="T8" fmla="*/ 22 w 25"/>
                  <a:gd name="T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380"/>
              <p:cNvSpPr>
                <a:spLocks/>
              </p:cNvSpPr>
              <p:nvPr/>
            </p:nvSpPr>
            <p:spPr bwMode="auto">
              <a:xfrm>
                <a:off x="4377" y="3605"/>
                <a:ext cx="33" cy="50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3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381"/>
              <p:cNvSpPr>
                <a:spLocks/>
              </p:cNvSpPr>
              <p:nvPr/>
            </p:nvSpPr>
            <p:spPr bwMode="auto">
              <a:xfrm>
                <a:off x="4350" y="3605"/>
                <a:ext cx="43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5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382"/>
              <p:cNvSpPr>
                <a:spLocks/>
              </p:cNvSpPr>
              <p:nvPr/>
            </p:nvSpPr>
            <p:spPr bwMode="auto">
              <a:xfrm>
                <a:off x="4347" y="3588"/>
                <a:ext cx="46" cy="35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383"/>
              <p:cNvSpPr>
                <a:spLocks/>
              </p:cNvSpPr>
              <p:nvPr/>
            </p:nvSpPr>
            <p:spPr bwMode="auto">
              <a:xfrm>
                <a:off x="4350" y="3560"/>
                <a:ext cx="43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Oval 384"/>
              <p:cNvSpPr>
                <a:spLocks noChangeArrowheads="1"/>
              </p:cNvSpPr>
              <p:nvPr/>
            </p:nvSpPr>
            <p:spPr bwMode="auto"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385"/>
              <p:cNvSpPr>
                <a:spLocks/>
              </p:cNvSpPr>
              <p:nvPr/>
            </p:nvSpPr>
            <p:spPr bwMode="auto">
              <a:xfrm>
                <a:off x="4398" y="3659"/>
                <a:ext cx="34" cy="51"/>
              </a:xfrm>
              <a:custGeom>
                <a:avLst/>
                <a:gdLst>
                  <a:gd name="T0" fmla="*/ 5 w 19"/>
                  <a:gd name="T1" fmla="*/ 0 h 27"/>
                  <a:gd name="T2" fmla="*/ 10 w 19"/>
                  <a:gd name="T3" fmla="*/ 4 h 27"/>
                  <a:gd name="T4" fmla="*/ 15 w 19"/>
                  <a:gd name="T5" fmla="*/ 0 h 27"/>
                  <a:gd name="T6" fmla="*/ 10 w 19"/>
                  <a:gd name="T7" fmla="*/ 27 h 27"/>
                  <a:gd name="T8" fmla="*/ 5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386"/>
              <p:cNvSpPr>
                <a:spLocks/>
              </p:cNvSpPr>
              <p:nvPr/>
            </p:nvSpPr>
            <p:spPr bwMode="auto">
              <a:xfrm>
                <a:off x="4416" y="3663"/>
                <a:ext cx="42" cy="47"/>
              </a:xfrm>
              <a:custGeom>
                <a:avLst/>
                <a:gdLst>
                  <a:gd name="T0" fmla="*/ 15 w 24"/>
                  <a:gd name="T1" fmla="*/ 3 h 25"/>
                  <a:gd name="T2" fmla="*/ 16 w 24"/>
                  <a:gd name="T3" fmla="*/ 8 h 25"/>
                  <a:gd name="T4" fmla="*/ 22 w 24"/>
                  <a:gd name="T5" fmla="*/ 10 h 25"/>
                  <a:gd name="T6" fmla="*/ 0 w 24"/>
                  <a:gd name="T7" fmla="*/ 25 h 25"/>
                  <a:gd name="T8" fmla="*/ 15 w 24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387"/>
              <p:cNvSpPr>
                <a:spLocks/>
              </p:cNvSpPr>
              <p:nvPr/>
            </p:nvSpPr>
            <p:spPr bwMode="auto">
              <a:xfrm>
                <a:off x="4416" y="3691"/>
                <a:ext cx="46" cy="36"/>
              </a:xfrm>
              <a:custGeom>
                <a:avLst/>
                <a:gdLst>
                  <a:gd name="T0" fmla="*/ 26 w 26"/>
                  <a:gd name="T1" fmla="*/ 5 h 19"/>
                  <a:gd name="T2" fmla="*/ 23 w 26"/>
                  <a:gd name="T3" fmla="*/ 10 h 19"/>
                  <a:gd name="T4" fmla="*/ 26 w 26"/>
                  <a:gd name="T5" fmla="*/ 15 h 19"/>
                  <a:gd name="T6" fmla="*/ 0 w 26"/>
                  <a:gd name="T7" fmla="*/ 10 h 19"/>
                  <a:gd name="T8" fmla="*/ 26 w 26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388"/>
              <p:cNvSpPr>
                <a:spLocks/>
              </p:cNvSpPr>
              <p:nvPr/>
            </p:nvSpPr>
            <p:spPr bwMode="auto">
              <a:xfrm>
                <a:off x="4416" y="3710"/>
                <a:ext cx="42" cy="45"/>
              </a:xfrm>
              <a:custGeom>
                <a:avLst/>
                <a:gdLst>
                  <a:gd name="T0" fmla="*/ 22 w 24"/>
                  <a:gd name="T1" fmla="*/ 15 h 24"/>
                  <a:gd name="T2" fmla="*/ 16 w 24"/>
                  <a:gd name="T3" fmla="*/ 16 h 24"/>
                  <a:gd name="T4" fmla="*/ 15 w 24"/>
                  <a:gd name="T5" fmla="*/ 22 h 24"/>
                  <a:gd name="T6" fmla="*/ 0 w 24"/>
                  <a:gd name="T7" fmla="*/ 0 h 24"/>
                  <a:gd name="T8" fmla="*/ 22 w 24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389"/>
              <p:cNvSpPr>
                <a:spLocks/>
              </p:cNvSpPr>
              <p:nvPr/>
            </p:nvSpPr>
            <p:spPr bwMode="auto">
              <a:xfrm>
                <a:off x="4398" y="3710"/>
                <a:ext cx="34" cy="49"/>
              </a:xfrm>
              <a:custGeom>
                <a:avLst/>
                <a:gdLst>
                  <a:gd name="T0" fmla="*/ 15 w 19"/>
                  <a:gd name="T1" fmla="*/ 26 h 26"/>
                  <a:gd name="T2" fmla="*/ 10 w 19"/>
                  <a:gd name="T3" fmla="*/ 23 h 26"/>
                  <a:gd name="T4" fmla="*/ 5 w 19"/>
                  <a:gd name="T5" fmla="*/ 26 h 26"/>
                  <a:gd name="T6" fmla="*/ 10 w 19"/>
                  <a:gd name="T7" fmla="*/ 0 h 26"/>
                  <a:gd name="T8" fmla="*/ 15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390"/>
              <p:cNvSpPr>
                <a:spLocks/>
              </p:cNvSpPr>
              <p:nvPr/>
            </p:nvSpPr>
            <p:spPr bwMode="auto">
              <a:xfrm>
                <a:off x="4371" y="3710"/>
                <a:ext cx="45" cy="45"/>
              </a:xfrm>
              <a:custGeom>
                <a:avLst/>
                <a:gdLst>
                  <a:gd name="T0" fmla="*/ 9 w 25"/>
                  <a:gd name="T1" fmla="*/ 22 h 24"/>
                  <a:gd name="T2" fmla="*/ 8 w 25"/>
                  <a:gd name="T3" fmla="*/ 16 h 24"/>
                  <a:gd name="T4" fmla="*/ 2 w 25"/>
                  <a:gd name="T5" fmla="*/ 15 h 24"/>
                  <a:gd name="T6" fmla="*/ 25 w 25"/>
                  <a:gd name="T7" fmla="*/ 0 h 24"/>
                  <a:gd name="T8" fmla="*/ 9 w 25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391"/>
              <p:cNvSpPr>
                <a:spLocks/>
              </p:cNvSpPr>
              <p:nvPr/>
            </p:nvSpPr>
            <p:spPr bwMode="auto">
              <a:xfrm>
                <a:off x="4368" y="3691"/>
                <a:ext cx="48" cy="36"/>
              </a:xfrm>
              <a:custGeom>
                <a:avLst/>
                <a:gdLst>
                  <a:gd name="T0" fmla="*/ 0 w 27"/>
                  <a:gd name="T1" fmla="*/ 15 h 19"/>
                  <a:gd name="T2" fmla="*/ 3 w 27"/>
                  <a:gd name="T3" fmla="*/ 10 h 19"/>
                  <a:gd name="T4" fmla="*/ 0 w 27"/>
                  <a:gd name="T5" fmla="*/ 5 h 19"/>
                  <a:gd name="T6" fmla="*/ 27 w 27"/>
                  <a:gd name="T7" fmla="*/ 10 h 19"/>
                  <a:gd name="T8" fmla="*/ 0 w 27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392"/>
              <p:cNvSpPr>
                <a:spLocks/>
              </p:cNvSpPr>
              <p:nvPr/>
            </p:nvSpPr>
            <p:spPr bwMode="auto">
              <a:xfrm>
                <a:off x="4371" y="3663"/>
                <a:ext cx="45" cy="47"/>
              </a:xfrm>
              <a:custGeom>
                <a:avLst/>
                <a:gdLst>
                  <a:gd name="T0" fmla="*/ 2 w 25"/>
                  <a:gd name="T1" fmla="*/ 10 h 25"/>
                  <a:gd name="T2" fmla="*/ 8 w 25"/>
                  <a:gd name="T3" fmla="*/ 8 h 25"/>
                  <a:gd name="T4" fmla="*/ 9 w 25"/>
                  <a:gd name="T5" fmla="*/ 3 h 25"/>
                  <a:gd name="T6" fmla="*/ 25 w 25"/>
                  <a:gd name="T7" fmla="*/ 25 h 25"/>
                  <a:gd name="T8" fmla="*/ 2 w 25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Oval 393"/>
              <p:cNvSpPr>
                <a:spLocks noChangeArrowheads="1"/>
              </p:cNvSpPr>
              <p:nvPr/>
            </p:nvSpPr>
            <p:spPr bwMode="auto"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394"/>
              <p:cNvSpPr>
                <a:spLocks/>
              </p:cNvSpPr>
              <p:nvPr/>
            </p:nvSpPr>
            <p:spPr bwMode="auto">
              <a:xfrm>
                <a:off x="4114" y="3567"/>
                <a:ext cx="34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395"/>
              <p:cNvSpPr>
                <a:spLocks/>
              </p:cNvSpPr>
              <p:nvPr/>
            </p:nvSpPr>
            <p:spPr bwMode="auto">
              <a:xfrm>
                <a:off x="4130" y="3571"/>
                <a:ext cx="45" cy="45"/>
              </a:xfrm>
              <a:custGeom>
                <a:avLst/>
                <a:gdLst>
                  <a:gd name="T0" fmla="*/ 16 w 25"/>
                  <a:gd name="T1" fmla="*/ 2 h 24"/>
                  <a:gd name="T2" fmla="*/ 17 w 25"/>
                  <a:gd name="T3" fmla="*/ 8 h 24"/>
                  <a:gd name="T4" fmla="*/ 23 w 25"/>
                  <a:gd name="T5" fmla="*/ 9 h 24"/>
                  <a:gd name="T6" fmla="*/ 0 w 25"/>
                  <a:gd name="T7" fmla="*/ 24 h 24"/>
                  <a:gd name="T8" fmla="*/ 16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396"/>
              <p:cNvSpPr>
                <a:spLocks/>
              </p:cNvSpPr>
              <p:nvPr/>
            </p:nvSpPr>
            <p:spPr bwMode="auto">
              <a:xfrm>
                <a:off x="4130" y="3599"/>
                <a:ext cx="48" cy="36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397"/>
              <p:cNvSpPr>
                <a:spLocks/>
              </p:cNvSpPr>
              <p:nvPr/>
            </p:nvSpPr>
            <p:spPr bwMode="auto">
              <a:xfrm>
                <a:off x="4130" y="3616"/>
                <a:ext cx="45" cy="47"/>
              </a:xfrm>
              <a:custGeom>
                <a:avLst/>
                <a:gdLst>
                  <a:gd name="T0" fmla="*/ 23 w 25"/>
                  <a:gd name="T1" fmla="*/ 16 h 25"/>
                  <a:gd name="T2" fmla="*/ 17 w 25"/>
                  <a:gd name="T3" fmla="*/ 17 h 25"/>
                  <a:gd name="T4" fmla="*/ 16 w 25"/>
                  <a:gd name="T5" fmla="*/ 23 h 25"/>
                  <a:gd name="T6" fmla="*/ 0 w 25"/>
                  <a:gd name="T7" fmla="*/ 0 h 25"/>
                  <a:gd name="T8" fmla="*/ 23 w 25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398"/>
              <p:cNvSpPr>
                <a:spLocks/>
              </p:cNvSpPr>
              <p:nvPr/>
            </p:nvSpPr>
            <p:spPr bwMode="auto">
              <a:xfrm>
                <a:off x="4114" y="3616"/>
                <a:ext cx="34" cy="51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4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399"/>
              <p:cNvSpPr>
                <a:spLocks/>
              </p:cNvSpPr>
              <p:nvPr/>
            </p:nvSpPr>
            <p:spPr bwMode="auto">
              <a:xfrm>
                <a:off x="4088" y="3616"/>
                <a:ext cx="42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6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400"/>
              <p:cNvSpPr>
                <a:spLocks/>
              </p:cNvSpPr>
              <p:nvPr/>
            </p:nvSpPr>
            <p:spPr bwMode="auto">
              <a:xfrm>
                <a:off x="4084" y="3599"/>
                <a:ext cx="46" cy="36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401"/>
              <p:cNvSpPr>
                <a:spLocks/>
              </p:cNvSpPr>
              <p:nvPr/>
            </p:nvSpPr>
            <p:spPr bwMode="auto">
              <a:xfrm>
                <a:off x="4088" y="3571"/>
                <a:ext cx="42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Oval 402"/>
              <p:cNvSpPr>
                <a:spLocks noChangeArrowheads="1"/>
              </p:cNvSpPr>
              <p:nvPr/>
            </p:nvSpPr>
            <p:spPr bwMode="auto"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403"/>
              <p:cNvSpPr>
                <a:spLocks/>
              </p:cNvSpPr>
              <p:nvPr/>
            </p:nvSpPr>
            <p:spPr bwMode="auto">
              <a:xfrm>
                <a:off x="4240" y="351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0" name="Freeform 404"/>
              <p:cNvSpPr>
                <a:spLocks/>
              </p:cNvSpPr>
              <p:nvPr/>
            </p:nvSpPr>
            <p:spPr bwMode="auto">
              <a:xfrm>
                <a:off x="4256" y="3518"/>
                <a:ext cx="44" cy="47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8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1" name="Freeform 405"/>
              <p:cNvSpPr>
                <a:spLocks/>
              </p:cNvSpPr>
              <p:nvPr/>
            </p:nvSpPr>
            <p:spPr bwMode="auto">
              <a:xfrm>
                <a:off x="4256" y="3547"/>
                <a:ext cx="48" cy="35"/>
              </a:xfrm>
              <a:custGeom>
                <a:avLst/>
                <a:gdLst>
                  <a:gd name="T0" fmla="*/ 27 w 27"/>
                  <a:gd name="T1" fmla="*/ 5 h 19"/>
                  <a:gd name="T2" fmla="*/ 23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2" name="Group 607"/>
            <p:cNvGrpSpPr>
              <a:grpSpLocks/>
            </p:cNvGrpSpPr>
            <p:nvPr/>
          </p:nvGrpSpPr>
          <p:grpSpPr bwMode="auto"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92" name="Freeform 407"/>
              <p:cNvSpPr>
                <a:spLocks/>
              </p:cNvSpPr>
              <p:nvPr/>
            </p:nvSpPr>
            <p:spPr bwMode="auto">
              <a:xfrm>
                <a:off x="4256" y="356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408"/>
              <p:cNvSpPr>
                <a:spLocks/>
              </p:cNvSpPr>
              <p:nvPr/>
            </p:nvSpPr>
            <p:spPr bwMode="auto">
              <a:xfrm>
                <a:off x="4240" y="356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409"/>
              <p:cNvSpPr>
                <a:spLocks/>
              </p:cNvSpPr>
              <p:nvPr/>
            </p:nvSpPr>
            <p:spPr bwMode="auto">
              <a:xfrm>
                <a:off x="4214" y="356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410"/>
              <p:cNvSpPr>
                <a:spLocks/>
              </p:cNvSpPr>
              <p:nvPr/>
            </p:nvSpPr>
            <p:spPr bwMode="auto">
              <a:xfrm>
                <a:off x="4210" y="354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411"/>
              <p:cNvSpPr>
                <a:spLocks/>
              </p:cNvSpPr>
              <p:nvPr/>
            </p:nvSpPr>
            <p:spPr bwMode="auto">
              <a:xfrm>
                <a:off x="4214" y="3518"/>
                <a:ext cx="42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Oval 412"/>
              <p:cNvSpPr>
                <a:spLocks noChangeArrowheads="1"/>
              </p:cNvSpPr>
              <p:nvPr/>
            </p:nvSpPr>
            <p:spPr bwMode="auto"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413"/>
              <p:cNvSpPr>
                <a:spLocks/>
              </p:cNvSpPr>
              <p:nvPr/>
            </p:nvSpPr>
            <p:spPr bwMode="auto">
              <a:xfrm>
                <a:off x="174" y="3590"/>
                <a:ext cx="207" cy="238"/>
              </a:xfrm>
              <a:custGeom>
                <a:avLst/>
                <a:gdLst>
                  <a:gd name="T0" fmla="*/ 0 w 117"/>
                  <a:gd name="T1" fmla="*/ 124 h 127"/>
                  <a:gd name="T2" fmla="*/ 1 w 117"/>
                  <a:gd name="T3" fmla="*/ 122 h 127"/>
                  <a:gd name="T4" fmla="*/ 2 w 117"/>
                  <a:gd name="T5" fmla="*/ 116 h 127"/>
                  <a:gd name="T6" fmla="*/ 9 w 117"/>
                  <a:gd name="T7" fmla="*/ 95 h 127"/>
                  <a:gd name="T8" fmla="*/ 21 w 117"/>
                  <a:gd name="T9" fmla="*/ 69 h 127"/>
                  <a:gd name="T10" fmla="*/ 30 w 117"/>
                  <a:gd name="T11" fmla="*/ 54 h 127"/>
                  <a:gd name="T12" fmla="*/ 40 w 117"/>
                  <a:gd name="T13" fmla="*/ 41 h 127"/>
                  <a:gd name="T14" fmla="*/ 52 w 117"/>
                  <a:gd name="T15" fmla="*/ 29 h 127"/>
                  <a:gd name="T16" fmla="*/ 65 w 117"/>
                  <a:gd name="T17" fmla="*/ 18 h 127"/>
                  <a:gd name="T18" fmla="*/ 72 w 117"/>
                  <a:gd name="T19" fmla="*/ 14 h 127"/>
                  <a:gd name="T20" fmla="*/ 78 w 117"/>
                  <a:gd name="T21" fmla="*/ 11 h 127"/>
                  <a:gd name="T22" fmla="*/ 91 w 117"/>
                  <a:gd name="T23" fmla="*/ 6 h 127"/>
                  <a:gd name="T24" fmla="*/ 101 w 117"/>
                  <a:gd name="T25" fmla="*/ 3 h 127"/>
                  <a:gd name="T26" fmla="*/ 110 w 117"/>
                  <a:gd name="T27" fmla="*/ 1 h 127"/>
                  <a:gd name="T28" fmla="*/ 117 w 117"/>
                  <a:gd name="T29" fmla="*/ 0 h 127"/>
                  <a:gd name="T30" fmla="*/ 110 w 117"/>
                  <a:gd name="T31" fmla="*/ 3 h 127"/>
                  <a:gd name="T32" fmla="*/ 103 w 117"/>
                  <a:gd name="T33" fmla="*/ 6 h 127"/>
                  <a:gd name="T34" fmla="*/ 93 w 117"/>
                  <a:gd name="T35" fmla="*/ 12 h 127"/>
                  <a:gd name="T36" fmla="*/ 84 w 117"/>
                  <a:gd name="T37" fmla="*/ 19 h 127"/>
                  <a:gd name="T38" fmla="*/ 79 w 117"/>
                  <a:gd name="T39" fmla="*/ 24 h 127"/>
                  <a:gd name="T40" fmla="*/ 74 w 117"/>
                  <a:gd name="T41" fmla="*/ 29 h 127"/>
                  <a:gd name="T42" fmla="*/ 65 w 117"/>
                  <a:gd name="T43" fmla="*/ 40 h 127"/>
                  <a:gd name="T44" fmla="*/ 58 w 117"/>
                  <a:gd name="T45" fmla="*/ 53 h 127"/>
                  <a:gd name="T46" fmla="*/ 44 w 117"/>
                  <a:gd name="T47" fmla="*/ 104 h 127"/>
                  <a:gd name="T48" fmla="*/ 43 w 117"/>
                  <a:gd name="T49" fmla="*/ 122 h 127"/>
                  <a:gd name="T50" fmla="*/ 43 w 117"/>
                  <a:gd name="T51" fmla="*/ 126 h 127"/>
                  <a:gd name="T52" fmla="*/ 43 w 117"/>
                  <a:gd name="T53" fmla="*/ 127 h 127"/>
                  <a:gd name="T54" fmla="*/ 43 w 117"/>
                  <a:gd name="T55" fmla="*/ 127 h 127"/>
                  <a:gd name="T56" fmla="*/ 0 w 117"/>
                  <a:gd name="T57" fmla="*/ 1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27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414"/>
              <p:cNvSpPr>
                <a:spLocks/>
              </p:cNvSpPr>
              <p:nvPr/>
            </p:nvSpPr>
            <p:spPr bwMode="auto">
              <a:xfrm>
                <a:off x="62" y="3590"/>
                <a:ext cx="206" cy="238"/>
              </a:xfrm>
              <a:custGeom>
                <a:avLst/>
                <a:gdLst>
                  <a:gd name="T0" fmla="*/ 74 w 116"/>
                  <a:gd name="T1" fmla="*/ 127 h 127"/>
                  <a:gd name="T2" fmla="*/ 74 w 116"/>
                  <a:gd name="T3" fmla="*/ 127 h 127"/>
                  <a:gd name="T4" fmla="*/ 74 w 116"/>
                  <a:gd name="T5" fmla="*/ 126 h 127"/>
                  <a:gd name="T6" fmla="*/ 74 w 116"/>
                  <a:gd name="T7" fmla="*/ 122 h 127"/>
                  <a:gd name="T8" fmla="*/ 73 w 116"/>
                  <a:gd name="T9" fmla="*/ 104 h 127"/>
                  <a:gd name="T10" fmla="*/ 59 w 116"/>
                  <a:gd name="T11" fmla="*/ 53 h 127"/>
                  <a:gd name="T12" fmla="*/ 51 w 116"/>
                  <a:gd name="T13" fmla="*/ 40 h 127"/>
                  <a:gd name="T14" fmla="*/ 43 w 116"/>
                  <a:gd name="T15" fmla="*/ 29 h 127"/>
                  <a:gd name="T16" fmla="*/ 38 w 116"/>
                  <a:gd name="T17" fmla="*/ 24 h 127"/>
                  <a:gd name="T18" fmla="*/ 33 w 116"/>
                  <a:gd name="T19" fmla="*/ 19 h 127"/>
                  <a:gd name="T20" fmla="*/ 23 w 116"/>
                  <a:gd name="T21" fmla="*/ 12 h 127"/>
                  <a:gd name="T22" fmla="*/ 14 w 116"/>
                  <a:gd name="T23" fmla="*/ 6 h 127"/>
                  <a:gd name="T24" fmla="*/ 7 w 116"/>
                  <a:gd name="T25" fmla="*/ 3 h 127"/>
                  <a:gd name="T26" fmla="*/ 0 w 116"/>
                  <a:gd name="T27" fmla="*/ 0 h 127"/>
                  <a:gd name="T28" fmla="*/ 7 w 116"/>
                  <a:gd name="T29" fmla="*/ 1 h 127"/>
                  <a:gd name="T30" fmla="*/ 15 w 116"/>
                  <a:gd name="T31" fmla="*/ 3 h 127"/>
                  <a:gd name="T32" fmla="*/ 26 w 116"/>
                  <a:gd name="T33" fmla="*/ 6 h 127"/>
                  <a:gd name="T34" fmla="*/ 38 w 116"/>
                  <a:gd name="T35" fmla="*/ 11 h 127"/>
                  <a:gd name="T36" fmla="*/ 45 w 116"/>
                  <a:gd name="T37" fmla="*/ 14 h 127"/>
                  <a:gd name="T38" fmla="*/ 52 w 116"/>
                  <a:gd name="T39" fmla="*/ 18 h 127"/>
                  <a:gd name="T40" fmla="*/ 64 w 116"/>
                  <a:gd name="T41" fmla="*/ 29 h 127"/>
                  <a:gd name="T42" fmla="*/ 76 w 116"/>
                  <a:gd name="T43" fmla="*/ 41 h 127"/>
                  <a:gd name="T44" fmla="*/ 87 w 116"/>
                  <a:gd name="T45" fmla="*/ 54 h 127"/>
                  <a:gd name="T46" fmla="*/ 96 w 116"/>
                  <a:gd name="T47" fmla="*/ 69 h 127"/>
                  <a:gd name="T48" fmla="*/ 108 w 116"/>
                  <a:gd name="T49" fmla="*/ 95 h 127"/>
                  <a:gd name="T50" fmla="*/ 114 w 116"/>
                  <a:gd name="T51" fmla="*/ 116 h 127"/>
                  <a:gd name="T52" fmla="*/ 116 w 116"/>
                  <a:gd name="T53" fmla="*/ 122 h 127"/>
                  <a:gd name="T54" fmla="*/ 116 w 116"/>
                  <a:gd name="T55" fmla="*/ 124 h 127"/>
                  <a:gd name="T56" fmla="*/ 74 w 116"/>
                  <a:gd name="T5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27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415"/>
              <p:cNvSpPr>
                <a:spLocks/>
              </p:cNvSpPr>
              <p:nvPr/>
            </p:nvSpPr>
            <p:spPr bwMode="auto">
              <a:xfrm>
                <a:off x="183" y="3693"/>
                <a:ext cx="212" cy="137"/>
              </a:xfrm>
              <a:custGeom>
                <a:avLst/>
                <a:gdLst>
                  <a:gd name="T0" fmla="*/ 0 w 120"/>
                  <a:gd name="T1" fmla="*/ 65 h 73"/>
                  <a:gd name="T2" fmla="*/ 1 w 120"/>
                  <a:gd name="T3" fmla="*/ 65 h 73"/>
                  <a:gd name="T4" fmla="*/ 1 w 120"/>
                  <a:gd name="T5" fmla="*/ 64 h 73"/>
                  <a:gd name="T6" fmla="*/ 2 w 120"/>
                  <a:gd name="T7" fmla="*/ 61 h 73"/>
                  <a:gd name="T8" fmla="*/ 3 w 120"/>
                  <a:gd name="T9" fmla="*/ 58 h 73"/>
                  <a:gd name="T10" fmla="*/ 7 w 120"/>
                  <a:gd name="T11" fmla="*/ 51 h 73"/>
                  <a:gd name="T12" fmla="*/ 12 w 120"/>
                  <a:gd name="T13" fmla="*/ 42 h 73"/>
                  <a:gd name="T14" fmla="*/ 19 w 120"/>
                  <a:gd name="T15" fmla="*/ 33 h 73"/>
                  <a:gd name="T16" fmla="*/ 29 w 120"/>
                  <a:gd name="T17" fmla="*/ 23 h 73"/>
                  <a:gd name="T18" fmla="*/ 34 w 120"/>
                  <a:gd name="T19" fmla="*/ 19 h 73"/>
                  <a:gd name="T20" fmla="*/ 40 w 120"/>
                  <a:gd name="T21" fmla="*/ 15 h 73"/>
                  <a:gd name="T22" fmla="*/ 46 w 120"/>
                  <a:gd name="T23" fmla="*/ 12 h 73"/>
                  <a:gd name="T24" fmla="*/ 52 w 120"/>
                  <a:gd name="T25" fmla="*/ 9 h 73"/>
                  <a:gd name="T26" fmla="*/ 65 w 120"/>
                  <a:gd name="T27" fmla="*/ 4 h 73"/>
                  <a:gd name="T28" fmla="*/ 77 w 120"/>
                  <a:gd name="T29" fmla="*/ 1 h 73"/>
                  <a:gd name="T30" fmla="*/ 89 w 120"/>
                  <a:gd name="T31" fmla="*/ 0 h 73"/>
                  <a:gd name="T32" fmla="*/ 99 w 120"/>
                  <a:gd name="T33" fmla="*/ 0 h 73"/>
                  <a:gd name="T34" fmla="*/ 103 w 120"/>
                  <a:gd name="T35" fmla="*/ 0 h 73"/>
                  <a:gd name="T36" fmla="*/ 107 w 120"/>
                  <a:gd name="T37" fmla="*/ 1 h 73"/>
                  <a:gd name="T38" fmla="*/ 114 w 120"/>
                  <a:gd name="T39" fmla="*/ 1 h 73"/>
                  <a:gd name="T40" fmla="*/ 120 w 120"/>
                  <a:gd name="T41" fmla="*/ 2 h 73"/>
                  <a:gd name="T42" fmla="*/ 114 w 120"/>
                  <a:gd name="T43" fmla="*/ 3 h 73"/>
                  <a:gd name="T44" fmla="*/ 108 w 120"/>
                  <a:gd name="T45" fmla="*/ 5 h 73"/>
                  <a:gd name="T46" fmla="*/ 104 w 120"/>
                  <a:gd name="T47" fmla="*/ 5 h 73"/>
                  <a:gd name="T48" fmla="*/ 100 w 120"/>
                  <a:gd name="T49" fmla="*/ 7 h 73"/>
                  <a:gd name="T50" fmla="*/ 91 w 120"/>
                  <a:gd name="T51" fmla="*/ 10 h 73"/>
                  <a:gd name="T52" fmla="*/ 81 w 120"/>
                  <a:gd name="T53" fmla="*/ 14 h 73"/>
                  <a:gd name="T54" fmla="*/ 72 w 120"/>
                  <a:gd name="T55" fmla="*/ 20 h 73"/>
                  <a:gd name="T56" fmla="*/ 63 w 120"/>
                  <a:gd name="T57" fmla="*/ 27 h 73"/>
                  <a:gd name="T58" fmla="*/ 60 w 120"/>
                  <a:gd name="T59" fmla="*/ 31 h 73"/>
                  <a:gd name="T60" fmla="*/ 56 w 120"/>
                  <a:gd name="T61" fmla="*/ 34 h 73"/>
                  <a:gd name="T62" fmla="*/ 53 w 120"/>
                  <a:gd name="T63" fmla="*/ 38 h 73"/>
                  <a:gd name="T64" fmla="*/ 51 w 120"/>
                  <a:gd name="T65" fmla="*/ 43 h 73"/>
                  <a:gd name="T66" fmla="*/ 47 w 120"/>
                  <a:gd name="T67" fmla="*/ 51 h 73"/>
                  <a:gd name="T68" fmla="*/ 44 w 120"/>
                  <a:gd name="T69" fmla="*/ 58 h 73"/>
                  <a:gd name="T70" fmla="*/ 43 w 120"/>
                  <a:gd name="T71" fmla="*/ 65 h 73"/>
                  <a:gd name="T72" fmla="*/ 42 w 120"/>
                  <a:gd name="T73" fmla="*/ 69 h 73"/>
                  <a:gd name="T74" fmla="*/ 42 w 120"/>
                  <a:gd name="T75" fmla="*/ 71 h 73"/>
                  <a:gd name="T76" fmla="*/ 43 w 120"/>
                  <a:gd name="T77" fmla="*/ 72 h 73"/>
                  <a:gd name="T78" fmla="*/ 44 w 120"/>
                  <a:gd name="T79" fmla="*/ 72 h 73"/>
                  <a:gd name="T80" fmla="*/ 44 w 120"/>
                  <a:gd name="T81" fmla="*/ 72 h 73"/>
                  <a:gd name="T82" fmla="*/ 43 w 120"/>
                  <a:gd name="T83" fmla="*/ 73 h 73"/>
                  <a:gd name="T84" fmla="*/ 0 w 120"/>
                  <a:gd name="T85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0" h="73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416"/>
              <p:cNvSpPr>
                <a:spLocks/>
              </p:cNvSpPr>
              <p:nvPr/>
            </p:nvSpPr>
            <p:spPr bwMode="auto">
              <a:xfrm>
                <a:off x="41" y="3693"/>
                <a:ext cx="211" cy="137"/>
              </a:xfrm>
              <a:custGeom>
                <a:avLst/>
                <a:gdLst>
                  <a:gd name="T0" fmla="*/ 77 w 119"/>
                  <a:gd name="T1" fmla="*/ 73 h 73"/>
                  <a:gd name="T2" fmla="*/ 76 w 119"/>
                  <a:gd name="T3" fmla="*/ 72 h 73"/>
                  <a:gd name="T4" fmla="*/ 76 w 119"/>
                  <a:gd name="T5" fmla="*/ 72 h 73"/>
                  <a:gd name="T6" fmla="*/ 77 w 119"/>
                  <a:gd name="T7" fmla="*/ 72 h 73"/>
                  <a:gd name="T8" fmla="*/ 77 w 119"/>
                  <a:gd name="T9" fmla="*/ 71 h 73"/>
                  <a:gd name="T10" fmla="*/ 77 w 119"/>
                  <a:gd name="T11" fmla="*/ 69 h 73"/>
                  <a:gd name="T12" fmla="*/ 77 w 119"/>
                  <a:gd name="T13" fmla="*/ 65 h 73"/>
                  <a:gd name="T14" fmla="*/ 75 w 119"/>
                  <a:gd name="T15" fmla="*/ 58 h 73"/>
                  <a:gd name="T16" fmla="*/ 73 w 119"/>
                  <a:gd name="T17" fmla="*/ 51 h 73"/>
                  <a:gd name="T18" fmla="*/ 69 w 119"/>
                  <a:gd name="T19" fmla="*/ 43 h 73"/>
                  <a:gd name="T20" fmla="*/ 67 w 119"/>
                  <a:gd name="T21" fmla="*/ 38 h 73"/>
                  <a:gd name="T22" fmla="*/ 63 w 119"/>
                  <a:gd name="T23" fmla="*/ 34 h 73"/>
                  <a:gd name="T24" fmla="*/ 60 w 119"/>
                  <a:gd name="T25" fmla="*/ 31 h 73"/>
                  <a:gd name="T26" fmla="*/ 56 w 119"/>
                  <a:gd name="T27" fmla="*/ 27 h 73"/>
                  <a:gd name="T28" fmla="*/ 48 w 119"/>
                  <a:gd name="T29" fmla="*/ 20 h 73"/>
                  <a:gd name="T30" fmla="*/ 39 w 119"/>
                  <a:gd name="T31" fmla="*/ 14 h 73"/>
                  <a:gd name="T32" fmla="*/ 29 w 119"/>
                  <a:gd name="T33" fmla="*/ 10 h 73"/>
                  <a:gd name="T34" fmla="*/ 20 w 119"/>
                  <a:gd name="T35" fmla="*/ 7 h 73"/>
                  <a:gd name="T36" fmla="*/ 16 w 119"/>
                  <a:gd name="T37" fmla="*/ 5 h 73"/>
                  <a:gd name="T38" fmla="*/ 12 w 119"/>
                  <a:gd name="T39" fmla="*/ 5 h 73"/>
                  <a:gd name="T40" fmla="*/ 6 w 119"/>
                  <a:gd name="T41" fmla="*/ 3 h 73"/>
                  <a:gd name="T42" fmla="*/ 0 w 119"/>
                  <a:gd name="T43" fmla="*/ 2 h 73"/>
                  <a:gd name="T44" fmla="*/ 6 w 119"/>
                  <a:gd name="T45" fmla="*/ 1 h 73"/>
                  <a:gd name="T46" fmla="*/ 12 w 119"/>
                  <a:gd name="T47" fmla="*/ 1 h 73"/>
                  <a:gd name="T48" fmla="*/ 16 w 119"/>
                  <a:gd name="T49" fmla="*/ 0 h 73"/>
                  <a:gd name="T50" fmla="*/ 21 w 119"/>
                  <a:gd name="T51" fmla="*/ 0 h 73"/>
                  <a:gd name="T52" fmla="*/ 31 w 119"/>
                  <a:gd name="T53" fmla="*/ 0 h 73"/>
                  <a:gd name="T54" fmla="*/ 43 w 119"/>
                  <a:gd name="T55" fmla="*/ 1 h 73"/>
                  <a:gd name="T56" fmla="*/ 55 w 119"/>
                  <a:gd name="T57" fmla="*/ 4 h 73"/>
                  <a:gd name="T58" fmla="*/ 68 w 119"/>
                  <a:gd name="T59" fmla="*/ 9 h 73"/>
                  <a:gd name="T60" fmla="*/ 74 w 119"/>
                  <a:gd name="T61" fmla="*/ 12 h 73"/>
                  <a:gd name="T62" fmla="*/ 80 w 119"/>
                  <a:gd name="T63" fmla="*/ 15 h 73"/>
                  <a:gd name="T64" fmla="*/ 86 w 119"/>
                  <a:gd name="T65" fmla="*/ 19 h 73"/>
                  <a:gd name="T66" fmla="*/ 91 w 119"/>
                  <a:gd name="T67" fmla="*/ 23 h 73"/>
                  <a:gd name="T68" fmla="*/ 100 w 119"/>
                  <a:gd name="T69" fmla="*/ 33 h 73"/>
                  <a:gd name="T70" fmla="*/ 108 w 119"/>
                  <a:gd name="T71" fmla="*/ 42 h 73"/>
                  <a:gd name="T72" fmla="*/ 113 w 119"/>
                  <a:gd name="T73" fmla="*/ 51 h 73"/>
                  <a:gd name="T74" fmla="*/ 117 w 119"/>
                  <a:gd name="T75" fmla="*/ 58 h 73"/>
                  <a:gd name="T76" fmla="*/ 118 w 119"/>
                  <a:gd name="T77" fmla="*/ 61 h 73"/>
                  <a:gd name="T78" fmla="*/ 119 w 119"/>
                  <a:gd name="T79" fmla="*/ 64 h 73"/>
                  <a:gd name="T80" fmla="*/ 119 w 119"/>
                  <a:gd name="T81" fmla="*/ 65 h 73"/>
                  <a:gd name="T82" fmla="*/ 119 w 119"/>
                  <a:gd name="T83" fmla="*/ 65 h 73"/>
                  <a:gd name="T84" fmla="*/ 77 w 119"/>
                  <a:gd name="T8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73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417"/>
              <p:cNvSpPr>
                <a:spLocks/>
              </p:cNvSpPr>
              <p:nvPr/>
            </p:nvSpPr>
            <p:spPr bwMode="auto">
              <a:xfrm>
                <a:off x="181" y="3565"/>
                <a:ext cx="74" cy="227"/>
              </a:xfrm>
              <a:custGeom>
                <a:avLst/>
                <a:gdLst>
                  <a:gd name="T0" fmla="*/ 0 w 42"/>
                  <a:gd name="T1" fmla="*/ 121 h 121"/>
                  <a:gd name="T2" fmla="*/ 0 w 42"/>
                  <a:gd name="T3" fmla="*/ 119 h 121"/>
                  <a:gd name="T4" fmla="*/ 0 w 42"/>
                  <a:gd name="T5" fmla="*/ 115 h 121"/>
                  <a:gd name="T6" fmla="*/ 2 w 42"/>
                  <a:gd name="T7" fmla="*/ 100 h 121"/>
                  <a:gd name="T8" fmla="*/ 9 w 42"/>
                  <a:gd name="T9" fmla="*/ 56 h 121"/>
                  <a:gd name="T10" fmla="*/ 16 w 42"/>
                  <a:gd name="T11" fmla="*/ 33 h 121"/>
                  <a:gd name="T12" fmla="*/ 25 w 42"/>
                  <a:gd name="T13" fmla="*/ 15 h 121"/>
                  <a:gd name="T14" fmla="*/ 30 w 42"/>
                  <a:gd name="T15" fmla="*/ 8 h 121"/>
                  <a:gd name="T16" fmla="*/ 34 w 42"/>
                  <a:gd name="T17" fmla="*/ 3 h 121"/>
                  <a:gd name="T18" fmla="*/ 37 w 42"/>
                  <a:gd name="T19" fmla="*/ 1 h 121"/>
                  <a:gd name="T20" fmla="*/ 39 w 42"/>
                  <a:gd name="T21" fmla="*/ 0 h 121"/>
                  <a:gd name="T22" fmla="*/ 38 w 42"/>
                  <a:gd name="T23" fmla="*/ 1 h 121"/>
                  <a:gd name="T24" fmla="*/ 36 w 42"/>
                  <a:gd name="T25" fmla="*/ 4 h 121"/>
                  <a:gd name="T26" fmla="*/ 34 w 42"/>
                  <a:gd name="T27" fmla="*/ 10 h 121"/>
                  <a:gd name="T28" fmla="*/ 31 w 42"/>
                  <a:gd name="T29" fmla="*/ 17 h 121"/>
                  <a:gd name="T30" fmla="*/ 30 w 42"/>
                  <a:gd name="T31" fmla="*/ 36 h 121"/>
                  <a:gd name="T32" fmla="*/ 31 w 42"/>
                  <a:gd name="T33" fmla="*/ 58 h 121"/>
                  <a:gd name="T34" fmla="*/ 38 w 42"/>
                  <a:gd name="T35" fmla="*/ 98 h 121"/>
                  <a:gd name="T36" fmla="*/ 41 w 42"/>
                  <a:gd name="T37" fmla="*/ 111 h 121"/>
                  <a:gd name="T38" fmla="*/ 42 w 42"/>
                  <a:gd name="T39" fmla="*/ 115 h 121"/>
                  <a:gd name="T40" fmla="*/ 42 w 42"/>
                  <a:gd name="T41" fmla="*/ 116 h 121"/>
                  <a:gd name="T42" fmla="*/ 0 w 42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21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418"/>
              <p:cNvSpPr>
                <a:spLocks/>
              </p:cNvSpPr>
              <p:nvPr/>
            </p:nvSpPr>
            <p:spPr bwMode="auto">
              <a:xfrm>
                <a:off x="342" y="3655"/>
                <a:ext cx="149" cy="171"/>
              </a:xfrm>
              <a:custGeom>
                <a:avLst/>
                <a:gdLst>
                  <a:gd name="T0" fmla="*/ 0 w 84"/>
                  <a:gd name="T1" fmla="*/ 89 h 91"/>
                  <a:gd name="T2" fmla="*/ 1 w 84"/>
                  <a:gd name="T3" fmla="*/ 87 h 91"/>
                  <a:gd name="T4" fmla="*/ 2 w 84"/>
                  <a:gd name="T5" fmla="*/ 83 h 91"/>
                  <a:gd name="T6" fmla="*/ 6 w 84"/>
                  <a:gd name="T7" fmla="*/ 68 h 91"/>
                  <a:gd name="T8" fmla="*/ 29 w 84"/>
                  <a:gd name="T9" fmla="*/ 29 h 91"/>
                  <a:gd name="T10" fmla="*/ 38 w 84"/>
                  <a:gd name="T11" fmla="*/ 20 h 91"/>
                  <a:gd name="T12" fmla="*/ 47 w 84"/>
                  <a:gd name="T13" fmla="*/ 13 h 91"/>
                  <a:gd name="T14" fmla="*/ 52 w 84"/>
                  <a:gd name="T15" fmla="*/ 10 h 91"/>
                  <a:gd name="T16" fmla="*/ 57 w 84"/>
                  <a:gd name="T17" fmla="*/ 7 h 91"/>
                  <a:gd name="T18" fmla="*/ 66 w 84"/>
                  <a:gd name="T19" fmla="*/ 4 h 91"/>
                  <a:gd name="T20" fmla="*/ 73 w 84"/>
                  <a:gd name="T21" fmla="*/ 1 h 91"/>
                  <a:gd name="T22" fmla="*/ 79 w 84"/>
                  <a:gd name="T23" fmla="*/ 0 h 91"/>
                  <a:gd name="T24" fmla="*/ 84 w 84"/>
                  <a:gd name="T25" fmla="*/ 0 h 91"/>
                  <a:gd name="T26" fmla="*/ 80 w 84"/>
                  <a:gd name="T27" fmla="*/ 1 h 91"/>
                  <a:gd name="T28" fmla="*/ 74 w 84"/>
                  <a:gd name="T29" fmla="*/ 4 h 91"/>
                  <a:gd name="T30" fmla="*/ 68 w 84"/>
                  <a:gd name="T31" fmla="*/ 8 h 91"/>
                  <a:gd name="T32" fmla="*/ 60 w 84"/>
                  <a:gd name="T33" fmla="*/ 13 h 91"/>
                  <a:gd name="T34" fmla="*/ 57 w 84"/>
                  <a:gd name="T35" fmla="*/ 17 h 91"/>
                  <a:gd name="T36" fmla="*/ 54 w 84"/>
                  <a:gd name="T37" fmla="*/ 20 h 91"/>
                  <a:gd name="T38" fmla="*/ 47 w 84"/>
                  <a:gd name="T39" fmla="*/ 28 h 91"/>
                  <a:gd name="T40" fmla="*/ 42 w 84"/>
                  <a:gd name="T41" fmla="*/ 38 h 91"/>
                  <a:gd name="T42" fmla="*/ 32 w 84"/>
                  <a:gd name="T43" fmla="*/ 75 h 91"/>
                  <a:gd name="T44" fmla="*/ 31 w 84"/>
                  <a:gd name="T45" fmla="*/ 87 h 91"/>
                  <a:gd name="T46" fmla="*/ 31 w 84"/>
                  <a:gd name="T47" fmla="*/ 90 h 91"/>
                  <a:gd name="T48" fmla="*/ 31 w 84"/>
                  <a:gd name="T49" fmla="*/ 91 h 91"/>
                  <a:gd name="T50" fmla="*/ 0 w 84"/>
                  <a:gd name="T51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419"/>
              <p:cNvSpPr>
                <a:spLocks/>
              </p:cNvSpPr>
              <p:nvPr/>
            </p:nvSpPr>
            <p:spPr bwMode="auto">
              <a:xfrm>
                <a:off x="262" y="3655"/>
                <a:ext cx="149" cy="171"/>
              </a:xfrm>
              <a:custGeom>
                <a:avLst/>
                <a:gdLst>
                  <a:gd name="T0" fmla="*/ 53 w 84"/>
                  <a:gd name="T1" fmla="*/ 91 h 91"/>
                  <a:gd name="T2" fmla="*/ 53 w 84"/>
                  <a:gd name="T3" fmla="*/ 90 h 91"/>
                  <a:gd name="T4" fmla="*/ 53 w 84"/>
                  <a:gd name="T5" fmla="*/ 87 h 91"/>
                  <a:gd name="T6" fmla="*/ 52 w 84"/>
                  <a:gd name="T7" fmla="*/ 75 h 91"/>
                  <a:gd name="T8" fmla="*/ 42 w 84"/>
                  <a:gd name="T9" fmla="*/ 38 h 91"/>
                  <a:gd name="T10" fmla="*/ 37 w 84"/>
                  <a:gd name="T11" fmla="*/ 28 h 91"/>
                  <a:gd name="T12" fmla="*/ 31 w 84"/>
                  <a:gd name="T13" fmla="*/ 20 h 91"/>
                  <a:gd name="T14" fmla="*/ 27 w 84"/>
                  <a:gd name="T15" fmla="*/ 17 h 91"/>
                  <a:gd name="T16" fmla="*/ 24 w 84"/>
                  <a:gd name="T17" fmla="*/ 13 h 91"/>
                  <a:gd name="T18" fmla="*/ 17 w 84"/>
                  <a:gd name="T19" fmla="*/ 8 h 91"/>
                  <a:gd name="T20" fmla="*/ 10 w 84"/>
                  <a:gd name="T21" fmla="*/ 4 h 91"/>
                  <a:gd name="T22" fmla="*/ 5 w 84"/>
                  <a:gd name="T23" fmla="*/ 1 h 91"/>
                  <a:gd name="T24" fmla="*/ 0 w 84"/>
                  <a:gd name="T25" fmla="*/ 0 h 91"/>
                  <a:gd name="T26" fmla="*/ 5 w 84"/>
                  <a:gd name="T27" fmla="*/ 0 h 91"/>
                  <a:gd name="T28" fmla="*/ 11 w 84"/>
                  <a:gd name="T29" fmla="*/ 1 h 91"/>
                  <a:gd name="T30" fmla="*/ 19 w 84"/>
                  <a:gd name="T31" fmla="*/ 4 h 91"/>
                  <a:gd name="T32" fmla="*/ 28 w 84"/>
                  <a:gd name="T33" fmla="*/ 7 h 91"/>
                  <a:gd name="T34" fmla="*/ 32 w 84"/>
                  <a:gd name="T35" fmla="*/ 10 h 91"/>
                  <a:gd name="T36" fmla="*/ 37 w 84"/>
                  <a:gd name="T37" fmla="*/ 13 h 91"/>
                  <a:gd name="T38" fmla="*/ 46 w 84"/>
                  <a:gd name="T39" fmla="*/ 20 h 91"/>
                  <a:gd name="T40" fmla="*/ 55 w 84"/>
                  <a:gd name="T41" fmla="*/ 29 h 91"/>
                  <a:gd name="T42" fmla="*/ 78 w 84"/>
                  <a:gd name="T43" fmla="*/ 68 h 91"/>
                  <a:gd name="T44" fmla="*/ 82 w 84"/>
                  <a:gd name="T45" fmla="*/ 83 h 91"/>
                  <a:gd name="T46" fmla="*/ 83 w 84"/>
                  <a:gd name="T47" fmla="*/ 87 h 91"/>
                  <a:gd name="T48" fmla="*/ 84 w 84"/>
                  <a:gd name="T49" fmla="*/ 89 h 91"/>
                  <a:gd name="T50" fmla="*/ 53 w 84"/>
                  <a:gd name="T5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420"/>
              <p:cNvSpPr>
                <a:spLocks/>
              </p:cNvSpPr>
              <p:nvPr/>
            </p:nvSpPr>
            <p:spPr bwMode="auto">
              <a:xfrm>
                <a:off x="349" y="3729"/>
                <a:ext cx="153" cy="99"/>
              </a:xfrm>
              <a:custGeom>
                <a:avLst/>
                <a:gdLst>
                  <a:gd name="T0" fmla="*/ 0 w 86"/>
                  <a:gd name="T1" fmla="*/ 47 h 53"/>
                  <a:gd name="T2" fmla="*/ 1 w 86"/>
                  <a:gd name="T3" fmla="*/ 46 h 53"/>
                  <a:gd name="T4" fmla="*/ 1 w 86"/>
                  <a:gd name="T5" fmla="*/ 44 h 53"/>
                  <a:gd name="T6" fmla="*/ 2 w 86"/>
                  <a:gd name="T7" fmla="*/ 42 h 53"/>
                  <a:gd name="T8" fmla="*/ 9 w 86"/>
                  <a:gd name="T9" fmla="*/ 30 h 53"/>
                  <a:gd name="T10" fmla="*/ 14 w 86"/>
                  <a:gd name="T11" fmla="*/ 24 h 53"/>
                  <a:gd name="T12" fmla="*/ 21 w 86"/>
                  <a:gd name="T13" fmla="*/ 17 h 53"/>
                  <a:gd name="T14" fmla="*/ 24 w 86"/>
                  <a:gd name="T15" fmla="*/ 14 h 53"/>
                  <a:gd name="T16" fmla="*/ 29 w 86"/>
                  <a:gd name="T17" fmla="*/ 11 h 53"/>
                  <a:gd name="T18" fmla="*/ 37 w 86"/>
                  <a:gd name="T19" fmla="*/ 6 h 53"/>
                  <a:gd name="T20" fmla="*/ 46 w 86"/>
                  <a:gd name="T21" fmla="*/ 3 h 53"/>
                  <a:gd name="T22" fmla="*/ 55 w 86"/>
                  <a:gd name="T23" fmla="*/ 1 h 53"/>
                  <a:gd name="T24" fmla="*/ 64 w 86"/>
                  <a:gd name="T25" fmla="*/ 0 h 53"/>
                  <a:gd name="T26" fmla="*/ 71 w 86"/>
                  <a:gd name="T27" fmla="*/ 0 h 53"/>
                  <a:gd name="T28" fmla="*/ 74 w 86"/>
                  <a:gd name="T29" fmla="*/ 0 h 53"/>
                  <a:gd name="T30" fmla="*/ 77 w 86"/>
                  <a:gd name="T31" fmla="*/ 1 h 53"/>
                  <a:gd name="T32" fmla="*/ 82 w 86"/>
                  <a:gd name="T33" fmla="*/ 1 h 53"/>
                  <a:gd name="T34" fmla="*/ 86 w 86"/>
                  <a:gd name="T35" fmla="*/ 2 h 53"/>
                  <a:gd name="T36" fmla="*/ 82 w 86"/>
                  <a:gd name="T37" fmla="*/ 2 h 53"/>
                  <a:gd name="T38" fmla="*/ 77 w 86"/>
                  <a:gd name="T39" fmla="*/ 3 h 53"/>
                  <a:gd name="T40" fmla="*/ 75 w 86"/>
                  <a:gd name="T41" fmla="*/ 4 h 53"/>
                  <a:gd name="T42" fmla="*/ 72 w 86"/>
                  <a:gd name="T43" fmla="*/ 5 h 53"/>
                  <a:gd name="T44" fmla="*/ 65 w 86"/>
                  <a:gd name="T45" fmla="*/ 7 h 53"/>
                  <a:gd name="T46" fmla="*/ 58 w 86"/>
                  <a:gd name="T47" fmla="*/ 10 h 53"/>
                  <a:gd name="T48" fmla="*/ 52 w 86"/>
                  <a:gd name="T49" fmla="*/ 14 h 53"/>
                  <a:gd name="T50" fmla="*/ 46 w 86"/>
                  <a:gd name="T51" fmla="*/ 19 h 53"/>
                  <a:gd name="T52" fmla="*/ 40 w 86"/>
                  <a:gd name="T53" fmla="*/ 25 h 53"/>
                  <a:gd name="T54" fmla="*/ 38 w 86"/>
                  <a:gd name="T55" fmla="*/ 28 h 53"/>
                  <a:gd name="T56" fmla="*/ 36 w 86"/>
                  <a:gd name="T57" fmla="*/ 31 h 53"/>
                  <a:gd name="T58" fmla="*/ 34 w 86"/>
                  <a:gd name="T59" fmla="*/ 37 h 53"/>
                  <a:gd name="T60" fmla="*/ 32 w 86"/>
                  <a:gd name="T61" fmla="*/ 42 h 53"/>
                  <a:gd name="T62" fmla="*/ 30 w 86"/>
                  <a:gd name="T63" fmla="*/ 50 h 53"/>
                  <a:gd name="T64" fmla="*/ 30 w 86"/>
                  <a:gd name="T65" fmla="*/ 51 h 53"/>
                  <a:gd name="T66" fmla="*/ 31 w 86"/>
                  <a:gd name="T67" fmla="*/ 52 h 53"/>
                  <a:gd name="T68" fmla="*/ 31 w 86"/>
                  <a:gd name="T69" fmla="*/ 53 h 53"/>
                  <a:gd name="T70" fmla="*/ 0 w 86"/>
                  <a:gd name="T71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421"/>
              <p:cNvSpPr>
                <a:spLocks/>
              </p:cNvSpPr>
              <p:nvPr/>
            </p:nvSpPr>
            <p:spPr bwMode="auto">
              <a:xfrm>
                <a:off x="246" y="3729"/>
                <a:ext cx="153" cy="99"/>
              </a:xfrm>
              <a:custGeom>
                <a:avLst/>
                <a:gdLst>
                  <a:gd name="T0" fmla="*/ 56 w 86"/>
                  <a:gd name="T1" fmla="*/ 53 h 53"/>
                  <a:gd name="T2" fmla="*/ 56 w 86"/>
                  <a:gd name="T3" fmla="*/ 52 h 53"/>
                  <a:gd name="T4" fmla="*/ 56 w 86"/>
                  <a:gd name="T5" fmla="*/ 51 h 53"/>
                  <a:gd name="T6" fmla="*/ 56 w 86"/>
                  <a:gd name="T7" fmla="*/ 50 h 53"/>
                  <a:gd name="T8" fmla="*/ 55 w 86"/>
                  <a:gd name="T9" fmla="*/ 42 h 53"/>
                  <a:gd name="T10" fmla="*/ 53 w 86"/>
                  <a:gd name="T11" fmla="*/ 37 h 53"/>
                  <a:gd name="T12" fmla="*/ 50 w 86"/>
                  <a:gd name="T13" fmla="*/ 31 h 53"/>
                  <a:gd name="T14" fmla="*/ 48 w 86"/>
                  <a:gd name="T15" fmla="*/ 28 h 53"/>
                  <a:gd name="T16" fmla="*/ 46 w 86"/>
                  <a:gd name="T17" fmla="*/ 25 h 53"/>
                  <a:gd name="T18" fmla="*/ 41 w 86"/>
                  <a:gd name="T19" fmla="*/ 19 h 53"/>
                  <a:gd name="T20" fmla="*/ 35 w 86"/>
                  <a:gd name="T21" fmla="*/ 14 h 53"/>
                  <a:gd name="T22" fmla="*/ 28 w 86"/>
                  <a:gd name="T23" fmla="*/ 10 h 53"/>
                  <a:gd name="T24" fmla="*/ 21 w 86"/>
                  <a:gd name="T25" fmla="*/ 7 h 53"/>
                  <a:gd name="T26" fmla="*/ 15 w 86"/>
                  <a:gd name="T27" fmla="*/ 5 h 53"/>
                  <a:gd name="T28" fmla="*/ 12 w 86"/>
                  <a:gd name="T29" fmla="*/ 4 h 53"/>
                  <a:gd name="T30" fmla="*/ 9 w 86"/>
                  <a:gd name="T31" fmla="*/ 3 h 53"/>
                  <a:gd name="T32" fmla="*/ 4 w 86"/>
                  <a:gd name="T33" fmla="*/ 2 h 53"/>
                  <a:gd name="T34" fmla="*/ 0 w 86"/>
                  <a:gd name="T35" fmla="*/ 2 h 53"/>
                  <a:gd name="T36" fmla="*/ 4 w 86"/>
                  <a:gd name="T37" fmla="*/ 1 h 53"/>
                  <a:gd name="T38" fmla="*/ 9 w 86"/>
                  <a:gd name="T39" fmla="*/ 1 h 53"/>
                  <a:gd name="T40" fmla="*/ 12 w 86"/>
                  <a:gd name="T41" fmla="*/ 0 h 53"/>
                  <a:gd name="T42" fmla="*/ 15 w 86"/>
                  <a:gd name="T43" fmla="*/ 0 h 53"/>
                  <a:gd name="T44" fmla="*/ 23 w 86"/>
                  <a:gd name="T45" fmla="*/ 0 h 53"/>
                  <a:gd name="T46" fmla="*/ 31 w 86"/>
                  <a:gd name="T47" fmla="*/ 1 h 53"/>
                  <a:gd name="T48" fmla="*/ 40 w 86"/>
                  <a:gd name="T49" fmla="*/ 3 h 53"/>
                  <a:gd name="T50" fmla="*/ 49 w 86"/>
                  <a:gd name="T51" fmla="*/ 6 h 53"/>
                  <a:gd name="T52" fmla="*/ 58 w 86"/>
                  <a:gd name="T53" fmla="*/ 11 h 53"/>
                  <a:gd name="T54" fmla="*/ 62 w 86"/>
                  <a:gd name="T55" fmla="*/ 14 h 53"/>
                  <a:gd name="T56" fmla="*/ 66 w 86"/>
                  <a:gd name="T57" fmla="*/ 17 h 53"/>
                  <a:gd name="T58" fmla="*/ 73 w 86"/>
                  <a:gd name="T59" fmla="*/ 24 h 53"/>
                  <a:gd name="T60" fmla="*/ 78 w 86"/>
                  <a:gd name="T61" fmla="*/ 30 h 53"/>
                  <a:gd name="T62" fmla="*/ 84 w 86"/>
                  <a:gd name="T63" fmla="*/ 42 h 53"/>
                  <a:gd name="T64" fmla="*/ 85 w 86"/>
                  <a:gd name="T65" fmla="*/ 44 h 53"/>
                  <a:gd name="T66" fmla="*/ 86 w 86"/>
                  <a:gd name="T67" fmla="*/ 46 h 53"/>
                  <a:gd name="T68" fmla="*/ 86 w 86"/>
                  <a:gd name="T69" fmla="*/ 47 h 53"/>
                  <a:gd name="T70" fmla="*/ 56 w 86"/>
                  <a:gd name="T7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Freeform 422"/>
              <p:cNvSpPr>
                <a:spLocks/>
              </p:cNvSpPr>
              <p:nvPr/>
            </p:nvSpPr>
            <p:spPr bwMode="auto">
              <a:xfrm>
                <a:off x="347" y="3637"/>
                <a:ext cx="55" cy="163"/>
              </a:xfrm>
              <a:custGeom>
                <a:avLst/>
                <a:gdLst>
                  <a:gd name="T0" fmla="*/ 0 w 31"/>
                  <a:gd name="T1" fmla="*/ 87 h 87"/>
                  <a:gd name="T2" fmla="*/ 0 w 31"/>
                  <a:gd name="T3" fmla="*/ 83 h 87"/>
                  <a:gd name="T4" fmla="*/ 1 w 31"/>
                  <a:gd name="T5" fmla="*/ 72 h 87"/>
                  <a:gd name="T6" fmla="*/ 7 w 31"/>
                  <a:gd name="T7" fmla="*/ 41 h 87"/>
                  <a:gd name="T8" fmla="*/ 9 w 31"/>
                  <a:gd name="T9" fmla="*/ 32 h 87"/>
                  <a:gd name="T10" fmla="*/ 12 w 31"/>
                  <a:gd name="T11" fmla="*/ 24 h 87"/>
                  <a:gd name="T12" fmla="*/ 15 w 31"/>
                  <a:gd name="T13" fmla="*/ 17 h 87"/>
                  <a:gd name="T14" fmla="*/ 18 w 31"/>
                  <a:gd name="T15" fmla="*/ 11 h 87"/>
                  <a:gd name="T16" fmla="*/ 22 w 31"/>
                  <a:gd name="T17" fmla="*/ 6 h 87"/>
                  <a:gd name="T18" fmla="*/ 25 w 31"/>
                  <a:gd name="T19" fmla="*/ 3 h 87"/>
                  <a:gd name="T20" fmla="*/ 28 w 31"/>
                  <a:gd name="T21" fmla="*/ 0 h 87"/>
                  <a:gd name="T22" fmla="*/ 26 w 31"/>
                  <a:gd name="T23" fmla="*/ 3 h 87"/>
                  <a:gd name="T24" fmla="*/ 24 w 31"/>
                  <a:gd name="T25" fmla="*/ 7 h 87"/>
                  <a:gd name="T26" fmla="*/ 23 w 31"/>
                  <a:gd name="T27" fmla="*/ 13 h 87"/>
                  <a:gd name="T28" fmla="*/ 22 w 31"/>
                  <a:gd name="T29" fmla="*/ 19 h 87"/>
                  <a:gd name="T30" fmla="*/ 22 w 31"/>
                  <a:gd name="T31" fmla="*/ 26 h 87"/>
                  <a:gd name="T32" fmla="*/ 22 w 31"/>
                  <a:gd name="T33" fmla="*/ 34 h 87"/>
                  <a:gd name="T34" fmla="*/ 22 w 31"/>
                  <a:gd name="T35" fmla="*/ 42 h 87"/>
                  <a:gd name="T36" fmla="*/ 27 w 31"/>
                  <a:gd name="T37" fmla="*/ 71 h 87"/>
                  <a:gd name="T38" fmla="*/ 30 w 31"/>
                  <a:gd name="T39" fmla="*/ 80 h 87"/>
                  <a:gd name="T40" fmla="*/ 31 w 31"/>
                  <a:gd name="T41" fmla="*/ 84 h 87"/>
                  <a:gd name="T42" fmla="*/ 0 w 31"/>
                  <a:gd name="T4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87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Freeform 423"/>
              <p:cNvSpPr>
                <a:spLocks/>
              </p:cNvSpPr>
              <p:nvPr/>
            </p:nvSpPr>
            <p:spPr bwMode="auto">
              <a:xfrm>
                <a:off x="3109" y="3012"/>
                <a:ext cx="566" cy="467"/>
              </a:xfrm>
              <a:custGeom>
                <a:avLst/>
                <a:gdLst>
                  <a:gd name="T0" fmla="*/ 270 w 319"/>
                  <a:gd name="T1" fmla="*/ 102 h 249"/>
                  <a:gd name="T2" fmla="*/ 156 w 319"/>
                  <a:gd name="T3" fmla="*/ 0 h 249"/>
                  <a:gd name="T4" fmla="*/ 42 w 319"/>
                  <a:gd name="T5" fmla="*/ 106 h 249"/>
                  <a:gd name="T6" fmla="*/ 0 w 319"/>
                  <a:gd name="T7" fmla="*/ 164 h 249"/>
                  <a:gd name="T8" fmla="*/ 160 w 319"/>
                  <a:gd name="T9" fmla="*/ 249 h 249"/>
                  <a:gd name="T10" fmla="*/ 319 w 319"/>
                  <a:gd name="T11" fmla="*/ 164 h 249"/>
                  <a:gd name="T12" fmla="*/ 270 w 319"/>
                  <a:gd name="T13" fmla="*/ 10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9" h="249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Freeform 424"/>
              <p:cNvSpPr>
                <a:spLocks/>
              </p:cNvSpPr>
              <p:nvPr/>
            </p:nvSpPr>
            <p:spPr bwMode="auto">
              <a:xfrm>
                <a:off x="3146" y="3079"/>
                <a:ext cx="492" cy="406"/>
              </a:xfrm>
              <a:custGeom>
                <a:avLst/>
                <a:gdLst>
                  <a:gd name="T0" fmla="*/ 235 w 277"/>
                  <a:gd name="T1" fmla="*/ 89 h 216"/>
                  <a:gd name="T2" fmla="*/ 136 w 277"/>
                  <a:gd name="T3" fmla="*/ 0 h 216"/>
                  <a:gd name="T4" fmla="*/ 37 w 277"/>
                  <a:gd name="T5" fmla="*/ 92 h 216"/>
                  <a:gd name="T6" fmla="*/ 0 w 277"/>
                  <a:gd name="T7" fmla="*/ 142 h 216"/>
                  <a:gd name="T8" fmla="*/ 139 w 277"/>
                  <a:gd name="T9" fmla="*/ 216 h 216"/>
                  <a:gd name="T10" fmla="*/ 277 w 277"/>
                  <a:gd name="T11" fmla="*/ 142 h 216"/>
                  <a:gd name="T12" fmla="*/ 235 w 277"/>
                  <a:gd name="T13" fmla="*/ 8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216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Freeform 425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426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427"/>
              <p:cNvSpPr>
                <a:spLocks noEditPoints="1"/>
              </p:cNvSpPr>
              <p:nvPr/>
            </p:nvSpPr>
            <p:spPr bwMode="auto">
              <a:xfrm>
                <a:off x="3418" y="3181"/>
                <a:ext cx="257" cy="345"/>
              </a:xfrm>
              <a:custGeom>
                <a:avLst/>
                <a:gdLst>
                  <a:gd name="T0" fmla="*/ 0 w 145"/>
                  <a:gd name="T1" fmla="*/ 184 h 184"/>
                  <a:gd name="T2" fmla="*/ 145 w 145"/>
                  <a:gd name="T3" fmla="*/ 75 h 184"/>
                  <a:gd name="T4" fmla="*/ 145 w 145"/>
                  <a:gd name="T5" fmla="*/ 75 h 184"/>
                  <a:gd name="T6" fmla="*/ 145 w 145"/>
                  <a:gd name="T7" fmla="*/ 75 h 184"/>
                  <a:gd name="T8" fmla="*/ 145 w 145"/>
                  <a:gd name="T9" fmla="*/ 75 h 184"/>
                  <a:gd name="T10" fmla="*/ 145 w 145"/>
                  <a:gd name="T11" fmla="*/ 75 h 184"/>
                  <a:gd name="T12" fmla="*/ 145 w 145"/>
                  <a:gd name="T13" fmla="*/ 74 h 184"/>
                  <a:gd name="T14" fmla="*/ 145 w 145"/>
                  <a:gd name="T15" fmla="*/ 74 h 184"/>
                  <a:gd name="T16" fmla="*/ 145 w 145"/>
                  <a:gd name="T17" fmla="*/ 74 h 184"/>
                  <a:gd name="T18" fmla="*/ 145 w 145"/>
                  <a:gd name="T19" fmla="*/ 74 h 184"/>
                  <a:gd name="T20" fmla="*/ 96 w 145"/>
                  <a:gd name="T21" fmla="*/ 12 h 184"/>
                  <a:gd name="T22" fmla="*/ 96 w 145"/>
                  <a:gd name="T23" fmla="*/ 12 h 184"/>
                  <a:gd name="T24" fmla="*/ 96 w 145"/>
                  <a:gd name="T25" fmla="*/ 12 h 184"/>
                  <a:gd name="T26" fmla="*/ 96 w 145"/>
                  <a:gd name="T27" fmla="*/ 12 h 184"/>
                  <a:gd name="T28" fmla="*/ 96 w 145"/>
                  <a:gd name="T29" fmla="*/ 12 h 184"/>
                  <a:gd name="T30" fmla="*/ 96 w 145"/>
                  <a:gd name="T31" fmla="*/ 12 h 184"/>
                  <a:gd name="T32" fmla="*/ 96 w 145"/>
                  <a:gd name="T33" fmla="*/ 11 h 184"/>
                  <a:gd name="T34" fmla="*/ 96 w 145"/>
                  <a:gd name="T35" fmla="*/ 11 h 184"/>
                  <a:gd name="T36" fmla="*/ 96 w 145"/>
                  <a:gd name="T37" fmla="*/ 11 h 184"/>
                  <a:gd name="T38" fmla="*/ 96 w 145"/>
                  <a:gd name="T39" fmla="*/ 11 h 184"/>
                  <a:gd name="T40" fmla="*/ 96 w 145"/>
                  <a:gd name="T41" fmla="*/ 11 h 184"/>
                  <a:gd name="T42" fmla="*/ 96 w 145"/>
                  <a:gd name="T43" fmla="*/ 11 h 184"/>
                  <a:gd name="T44" fmla="*/ 96 w 145"/>
                  <a:gd name="T45" fmla="*/ 10 h 184"/>
                  <a:gd name="T46" fmla="*/ 96 w 145"/>
                  <a:gd name="T47" fmla="*/ 10 h 184"/>
                  <a:gd name="T48" fmla="*/ 96 w 145"/>
                  <a:gd name="T49" fmla="*/ 10 h 184"/>
                  <a:gd name="T50" fmla="*/ 96 w 145"/>
                  <a:gd name="T51" fmla="*/ 10 h 184"/>
                  <a:gd name="T52" fmla="*/ 96 w 145"/>
                  <a:gd name="T53" fmla="*/ 10 h 184"/>
                  <a:gd name="T54" fmla="*/ 96 w 145"/>
                  <a:gd name="T55" fmla="*/ 10 h 184"/>
                  <a:gd name="T56" fmla="*/ 96 w 145"/>
                  <a:gd name="T57" fmla="*/ 9 h 184"/>
                  <a:gd name="T58" fmla="*/ 96 w 145"/>
                  <a:gd name="T59" fmla="*/ 9 h 184"/>
                  <a:gd name="T60" fmla="*/ 96 w 145"/>
                  <a:gd name="T61" fmla="*/ 9 h 184"/>
                  <a:gd name="T62" fmla="*/ 96 w 145"/>
                  <a:gd name="T63" fmla="*/ 9 h 184"/>
                  <a:gd name="T64" fmla="*/ 96 w 145"/>
                  <a:gd name="T65" fmla="*/ 9 h 184"/>
                  <a:gd name="T66" fmla="*/ 96 w 145"/>
                  <a:gd name="T67" fmla="*/ 9 h 184"/>
                  <a:gd name="T68" fmla="*/ 96 w 145"/>
                  <a:gd name="T69" fmla="*/ 8 h 184"/>
                  <a:gd name="T70" fmla="*/ 96 w 145"/>
                  <a:gd name="T71" fmla="*/ 8 h 184"/>
                  <a:gd name="T72" fmla="*/ 96 w 145"/>
                  <a:gd name="T73" fmla="*/ 8 h 184"/>
                  <a:gd name="T74" fmla="*/ 96 w 145"/>
                  <a:gd name="T75" fmla="*/ 8 h 184"/>
                  <a:gd name="T76" fmla="*/ 95 w 145"/>
                  <a:gd name="T77" fmla="*/ 4 h 184"/>
                  <a:gd name="T78" fmla="*/ 95 w 145"/>
                  <a:gd name="T79" fmla="*/ 4 h 184"/>
                  <a:gd name="T80" fmla="*/ 95 w 145"/>
                  <a:gd name="T81" fmla="*/ 4 h 184"/>
                  <a:gd name="T82" fmla="*/ 95 w 145"/>
                  <a:gd name="T83" fmla="*/ 4 h 184"/>
                  <a:gd name="T84" fmla="*/ 95 w 145"/>
                  <a:gd name="T85" fmla="*/ 4 h 184"/>
                  <a:gd name="T86" fmla="*/ 95 w 145"/>
                  <a:gd name="T87" fmla="*/ 3 h 184"/>
                  <a:gd name="T88" fmla="*/ 95 w 145"/>
                  <a:gd name="T89" fmla="*/ 3 h 184"/>
                  <a:gd name="T90" fmla="*/ 95 w 145"/>
                  <a:gd name="T91" fmla="*/ 3 h 184"/>
                  <a:gd name="T92" fmla="*/ 95 w 145"/>
                  <a:gd name="T93" fmla="*/ 3 h 184"/>
                  <a:gd name="T94" fmla="*/ 95 w 145"/>
                  <a:gd name="T95" fmla="*/ 3 h 184"/>
                  <a:gd name="T96" fmla="*/ 95 w 145"/>
                  <a:gd name="T97" fmla="*/ 3 h 184"/>
                  <a:gd name="T98" fmla="*/ 95 w 145"/>
                  <a:gd name="T99" fmla="*/ 2 h 184"/>
                  <a:gd name="T100" fmla="*/ 95 w 145"/>
                  <a:gd name="T101" fmla="*/ 2 h 184"/>
                  <a:gd name="T102" fmla="*/ 95 w 145"/>
                  <a:gd name="T103" fmla="*/ 2 h 184"/>
                  <a:gd name="T104" fmla="*/ 95 w 145"/>
                  <a:gd name="T105" fmla="*/ 2 h 184"/>
                  <a:gd name="T106" fmla="*/ 95 w 145"/>
                  <a:gd name="T107" fmla="*/ 2 h 184"/>
                  <a:gd name="T108" fmla="*/ 95 w 145"/>
                  <a:gd name="T109" fmla="*/ 2 h 184"/>
                  <a:gd name="T110" fmla="*/ 95 w 145"/>
                  <a:gd name="T111" fmla="*/ 1 h 184"/>
                  <a:gd name="T112" fmla="*/ 95 w 145"/>
                  <a:gd name="T113" fmla="*/ 1 h 184"/>
                  <a:gd name="T114" fmla="*/ 95 w 145"/>
                  <a:gd name="T115" fmla="*/ 1 h 184"/>
                  <a:gd name="T116" fmla="*/ 95 w 145"/>
                  <a:gd name="T117" fmla="*/ 1 h 184"/>
                  <a:gd name="T118" fmla="*/ 95 w 145"/>
                  <a:gd name="T119" fmla="*/ 1 h 184"/>
                  <a:gd name="T120" fmla="*/ 95 w 145"/>
                  <a:gd name="T121" fmla="*/ 1 h 184"/>
                  <a:gd name="T122" fmla="*/ 95 w 145"/>
                  <a:gd name="T123" fmla="*/ 0 h 184"/>
                  <a:gd name="T124" fmla="*/ 94 w 145"/>
                  <a:gd name="T12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184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428"/>
              <p:cNvSpPr>
                <a:spLocks/>
              </p:cNvSpPr>
              <p:nvPr/>
            </p:nvSpPr>
            <p:spPr bwMode="auto">
              <a:xfrm>
                <a:off x="3395" y="3012"/>
                <a:ext cx="280" cy="435"/>
              </a:xfrm>
              <a:custGeom>
                <a:avLst/>
                <a:gdLst>
                  <a:gd name="T0" fmla="*/ 95 w 158"/>
                  <a:gd name="T1" fmla="*/ 125 h 232"/>
                  <a:gd name="T2" fmla="*/ 158 w 158"/>
                  <a:gd name="T3" fmla="*/ 165 h 232"/>
                  <a:gd name="T4" fmla="*/ 158 w 158"/>
                  <a:gd name="T5" fmla="*/ 165 h 232"/>
                  <a:gd name="T6" fmla="*/ 158 w 158"/>
                  <a:gd name="T7" fmla="*/ 165 h 232"/>
                  <a:gd name="T8" fmla="*/ 158 w 158"/>
                  <a:gd name="T9" fmla="*/ 164 h 232"/>
                  <a:gd name="T10" fmla="*/ 158 w 158"/>
                  <a:gd name="T11" fmla="*/ 164 h 232"/>
                  <a:gd name="T12" fmla="*/ 158 w 158"/>
                  <a:gd name="T13" fmla="*/ 164 h 232"/>
                  <a:gd name="T14" fmla="*/ 158 w 158"/>
                  <a:gd name="T15" fmla="*/ 164 h 232"/>
                  <a:gd name="T16" fmla="*/ 109 w 158"/>
                  <a:gd name="T17" fmla="*/ 102 h 232"/>
                  <a:gd name="T18" fmla="*/ 109 w 158"/>
                  <a:gd name="T19" fmla="*/ 102 h 232"/>
                  <a:gd name="T20" fmla="*/ 109 w 158"/>
                  <a:gd name="T21" fmla="*/ 102 h 232"/>
                  <a:gd name="T22" fmla="*/ 109 w 158"/>
                  <a:gd name="T23" fmla="*/ 101 h 232"/>
                  <a:gd name="T24" fmla="*/ 109 w 158"/>
                  <a:gd name="T25" fmla="*/ 101 h 232"/>
                  <a:gd name="T26" fmla="*/ 109 w 158"/>
                  <a:gd name="T27" fmla="*/ 101 h 232"/>
                  <a:gd name="T28" fmla="*/ 109 w 158"/>
                  <a:gd name="T29" fmla="*/ 101 h 232"/>
                  <a:gd name="T30" fmla="*/ 109 w 158"/>
                  <a:gd name="T31" fmla="*/ 100 h 232"/>
                  <a:gd name="T32" fmla="*/ 109 w 158"/>
                  <a:gd name="T33" fmla="*/ 100 h 232"/>
                  <a:gd name="T34" fmla="*/ 109 w 158"/>
                  <a:gd name="T35" fmla="*/ 100 h 232"/>
                  <a:gd name="T36" fmla="*/ 109 w 158"/>
                  <a:gd name="T37" fmla="*/ 100 h 232"/>
                  <a:gd name="T38" fmla="*/ 109 w 158"/>
                  <a:gd name="T39" fmla="*/ 99 h 232"/>
                  <a:gd name="T40" fmla="*/ 109 w 158"/>
                  <a:gd name="T41" fmla="*/ 99 h 232"/>
                  <a:gd name="T42" fmla="*/ 109 w 158"/>
                  <a:gd name="T43" fmla="*/ 99 h 232"/>
                  <a:gd name="T44" fmla="*/ 109 w 158"/>
                  <a:gd name="T45" fmla="*/ 99 h 232"/>
                  <a:gd name="T46" fmla="*/ 109 w 158"/>
                  <a:gd name="T47" fmla="*/ 98 h 232"/>
                  <a:gd name="T48" fmla="*/ 109 w 158"/>
                  <a:gd name="T49" fmla="*/ 98 h 232"/>
                  <a:gd name="T50" fmla="*/ 108 w 158"/>
                  <a:gd name="T51" fmla="*/ 94 h 232"/>
                  <a:gd name="T52" fmla="*/ 108 w 158"/>
                  <a:gd name="T53" fmla="*/ 94 h 232"/>
                  <a:gd name="T54" fmla="*/ 108 w 158"/>
                  <a:gd name="T55" fmla="*/ 94 h 232"/>
                  <a:gd name="T56" fmla="*/ 108 w 158"/>
                  <a:gd name="T57" fmla="*/ 94 h 232"/>
                  <a:gd name="T58" fmla="*/ 108 w 158"/>
                  <a:gd name="T59" fmla="*/ 93 h 232"/>
                  <a:gd name="T60" fmla="*/ 108 w 158"/>
                  <a:gd name="T61" fmla="*/ 93 h 232"/>
                  <a:gd name="T62" fmla="*/ 108 w 158"/>
                  <a:gd name="T63" fmla="*/ 93 h 232"/>
                  <a:gd name="T64" fmla="*/ 108 w 158"/>
                  <a:gd name="T65" fmla="*/ 93 h 232"/>
                  <a:gd name="T66" fmla="*/ 108 w 158"/>
                  <a:gd name="T67" fmla="*/ 92 h 232"/>
                  <a:gd name="T68" fmla="*/ 108 w 158"/>
                  <a:gd name="T69" fmla="*/ 92 h 232"/>
                  <a:gd name="T70" fmla="*/ 108 w 158"/>
                  <a:gd name="T71" fmla="*/ 92 h 232"/>
                  <a:gd name="T72" fmla="*/ 108 w 158"/>
                  <a:gd name="T73" fmla="*/ 92 h 232"/>
                  <a:gd name="T74" fmla="*/ 108 w 158"/>
                  <a:gd name="T75" fmla="*/ 91 h 232"/>
                  <a:gd name="T76" fmla="*/ 108 w 158"/>
                  <a:gd name="T77" fmla="*/ 91 h 232"/>
                  <a:gd name="T78" fmla="*/ 108 w 158"/>
                  <a:gd name="T79" fmla="*/ 91 h 232"/>
                  <a:gd name="T80" fmla="*/ 108 w 158"/>
                  <a:gd name="T81" fmla="*/ 91 h 232"/>
                  <a:gd name="T82" fmla="*/ 107 w 158"/>
                  <a:gd name="T83" fmla="*/ 90 h 232"/>
                  <a:gd name="T84" fmla="*/ 0 w 158"/>
                  <a:gd name="T8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32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429"/>
              <p:cNvSpPr>
                <a:spLocks/>
              </p:cNvSpPr>
              <p:nvPr/>
            </p:nvSpPr>
            <p:spPr bwMode="auto">
              <a:xfrm>
                <a:off x="3395" y="3079"/>
                <a:ext cx="243" cy="400"/>
              </a:xfrm>
              <a:custGeom>
                <a:avLst/>
                <a:gdLst>
                  <a:gd name="T0" fmla="*/ 0 w 137"/>
                  <a:gd name="T1" fmla="*/ 0 h 213"/>
                  <a:gd name="T2" fmla="*/ 0 w 137"/>
                  <a:gd name="T3" fmla="*/ 0 h 213"/>
                  <a:gd name="T4" fmla="*/ 0 w 137"/>
                  <a:gd name="T5" fmla="*/ 156 h 213"/>
                  <a:gd name="T6" fmla="*/ 11 w 137"/>
                  <a:gd name="T7" fmla="*/ 213 h 213"/>
                  <a:gd name="T8" fmla="*/ 92 w 137"/>
                  <a:gd name="T9" fmla="*/ 152 h 213"/>
                  <a:gd name="T10" fmla="*/ 36 w 137"/>
                  <a:gd name="T11" fmla="*/ 213 h 213"/>
                  <a:gd name="T12" fmla="*/ 36 w 137"/>
                  <a:gd name="T13" fmla="*/ 213 h 213"/>
                  <a:gd name="T14" fmla="*/ 36 w 137"/>
                  <a:gd name="T15" fmla="*/ 213 h 213"/>
                  <a:gd name="T16" fmla="*/ 93 w 137"/>
                  <a:gd name="T17" fmla="*/ 196 h 213"/>
                  <a:gd name="T18" fmla="*/ 93 w 137"/>
                  <a:gd name="T19" fmla="*/ 196 h 213"/>
                  <a:gd name="T20" fmla="*/ 137 w 137"/>
                  <a:gd name="T21" fmla="*/ 142 h 213"/>
                  <a:gd name="T22" fmla="*/ 95 w 137"/>
                  <a:gd name="T23" fmla="*/ 89 h 213"/>
                  <a:gd name="T24" fmla="*/ 0 w 137"/>
                  <a:gd name="T2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430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431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Freeform 432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433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434"/>
              <p:cNvSpPr>
                <a:spLocks/>
              </p:cNvSpPr>
              <p:nvPr/>
            </p:nvSpPr>
            <p:spPr bwMode="auto">
              <a:xfrm>
                <a:off x="4536" y="3455"/>
                <a:ext cx="130" cy="92"/>
              </a:xfrm>
              <a:custGeom>
                <a:avLst/>
                <a:gdLst>
                  <a:gd name="T0" fmla="*/ 0 w 73"/>
                  <a:gd name="T1" fmla="*/ 20 h 49"/>
                  <a:gd name="T2" fmla="*/ 73 w 73"/>
                  <a:gd name="T3" fmla="*/ 0 h 49"/>
                  <a:gd name="T4" fmla="*/ 6 w 73"/>
                  <a:gd name="T5" fmla="*/ 49 h 49"/>
                  <a:gd name="T6" fmla="*/ 0 w 73"/>
                  <a:gd name="T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49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435"/>
              <p:cNvSpPr>
                <a:spLocks/>
              </p:cNvSpPr>
              <p:nvPr/>
            </p:nvSpPr>
            <p:spPr bwMode="auto">
              <a:xfrm>
                <a:off x="4373" y="3455"/>
                <a:ext cx="131" cy="95"/>
              </a:xfrm>
              <a:custGeom>
                <a:avLst/>
                <a:gdLst>
                  <a:gd name="T0" fmla="*/ 74 w 74"/>
                  <a:gd name="T1" fmla="*/ 20 h 51"/>
                  <a:gd name="T2" fmla="*/ 0 w 74"/>
                  <a:gd name="T3" fmla="*/ 0 h 51"/>
                  <a:gd name="T4" fmla="*/ 73 w 74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436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437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438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Freeform 439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440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200 w 257"/>
                  <a:gd name="T1" fmla="*/ 86 h 212"/>
                  <a:gd name="T2" fmla="*/ 182 w 257"/>
                  <a:gd name="T3" fmla="*/ 110 h 212"/>
                  <a:gd name="T4" fmla="*/ 175 w 257"/>
                  <a:gd name="T5" fmla="*/ 41 h 212"/>
                  <a:gd name="T6" fmla="*/ 152 w 257"/>
                  <a:gd name="T7" fmla="*/ 71 h 212"/>
                  <a:gd name="T8" fmla="*/ 145 w 257"/>
                  <a:gd name="T9" fmla="*/ 17 h 212"/>
                  <a:gd name="T10" fmla="*/ 0 w 257"/>
                  <a:gd name="T11" fmla="*/ 0 h 212"/>
                  <a:gd name="T12" fmla="*/ 257 w 257"/>
                  <a:gd name="T13" fmla="*/ 212 h 212"/>
                  <a:gd name="T14" fmla="*/ 200 w 257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441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122 w 257"/>
                  <a:gd name="T1" fmla="*/ 193 h 212"/>
                  <a:gd name="T2" fmla="*/ 140 w 257"/>
                  <a:gd name="T3" fmla="*/ 170 h 212"/>
                  <a:gd name="T4" fmla="*/ 74 w 257"/>
                  <a:gd name="T5" fmla="*/ 178 h 212"/>
                  <a:gd name="T6" fmla="*/ 95 w 257"/>
                  <a:gd name="T7" fmla="*/ 148 h 212"/>
                  <a:gd name="T8" fmla="*/ 44 w 257"/>
                  <a:gd name="T9" fmla="*/ 155 h 212"/>
                  <a:gd name="T10" fmla="*/ 0 w 257"/>
                  <a:gd name="T11" fmla="*/ 0 h 212"/>
                  <a:gd name="T12" fmla="*/ 257 w 257"/>
                  <a:gd name="T13" fmla="*/ 212 h 212"/>
                  <a:gd name="T14" fmla="*/ 122 w 257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442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443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444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44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446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447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44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449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450"/>
              <p:cNvSpPr>
                <a:spLocks/>
              </p:cNvSpPr>
              <p:nvPr/>
            </p:nvSpPr>
            <p:spPr bwMode="auto">
              <a:xfrm>
                <a:off x="4244" y="3383"/>
                <a:ext cx="221" cy="117"/>
              </a:xfrm>
              <a:custGeom>
                <a:avLst/>
                <a:gdLst>
                  <a:gd name="T0" fmla="*/ 159 w 221"/>
                  <a:gd name="T1" fmla="*/ 38 h 117"/>
                  <a:gd name="T2" fmla="*/ 150 w 221"/>
                  <a:gd name="T3" fmla="*/ 58 h 117"/>
                  <a:gd name="T4" fmla="*/ 131 w 221"/>
                  <a:gd name="T5" fmla="*/ 12 h 117"/>
                  <a:gd name="T6" fmla="*/ 122 w 221"/>
                  <a:gd name="T7" fmla="*/ 36 h 117"/>
                  <a:gd name="T8" fmla="*/ 108 w 221"/>
                  <a:gd name="T9" fmla="*/ 0 h 117"/>
                  <a:gd name="T10" fmla="*/ 0 w 221"/>
                  <a:gd name="T11" fmla="*/ 17 h 117"/>
                  <a:gd name="T12" fmla="*/ 221 w 221"/>
                  <a:gd name="T13" fmla="*/ 117 h 117"/>
                  <a:gd name="T14" fmla="*/ 159 w 221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7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451"/>
              <p:cNvSpPr>
                <a:spLocks/>
              </p:cNvSpPr>
              <p:nvPr/>
            </p:nvSpPr>
            <p:spPr bwMode="auto">
              <a:xfrm>
                <a:off x="4244" y="3400"/>
                <a:ext cx="221" cy="113"/>
              </a:xfrm>
              <a:custGeom>
                <a:avLst/>
                <a:gdLst>
                  <a:gd name="T0" fmla="*/ 122 w 221"/>
                  <a:gd name="T1" fmla="*/ 113 h 113"/>
                  <a:gd name="T2" fmla="*/ 131 w 221"/>
                  <a:gd name="T3" fmla="*/ 92 h 113"/>
                  <a:gd name="T4" fmla="*/ 85 w 221"/>
                  <a:gd name="T5" fmla="*/ 113 h 113"/>
                  <a:gd name="T6" fmla="*/ 95 w 221"/>
                  <a:gd name="T7" fmla="*/ 87 h 113"/>
                  <a:gd name="T8" fmla="*/ 60 w 221"/>
                  <a:gd name="T9" fmla="*/ 103 h 113"/>
                  <a:gd name="T10" fmla="*/ 0 w 221"/>
                  <a:gd name="T11" fmla="*/ 0 h 113"/>
                  <a:gd name="T12" fmla="*/ 221 w 221"/>
                  <a:gd name="T13" fmla="*/ 100 h 113"/>
                  <a:gd name="T14" fmla="*/ 122 w 2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3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452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453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454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455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456"/>
              <p:cNvSpPr>
                <a:spLocks noEditPoints="1"/>
              </p:cNvSpPr>
              <p:nvPr/>
            </p:nvSpPr>
            <p:spPr bwMode="auto">
              <a:xfrm>
                <a:off x="4542" y="3451"/>
                <a:ext cx="131" cy="358"/>
              </a:xfrm>
              <a:custGeom>
                <a:avLst/>
                <a:gdLst>
                  <a:gd name="T0" fmla="*/ 5 w 74"/>
                  <a:gd name="T1" fmla="*/ 123 h 191"/>
                  <a:gd name="T2" fmla="*/ 8 w 74"/>
                  <a:gd name="T3" fmla="*/ 191 h 191"/>
                  <a:gd name="T4" fmla="*/ 8 w 74"/>
                  <a:gd name="T5" fmla="*/ 191 h 191"/>
                  <a:gd name="T6" fmla="*/ 5 w 74"/>
                  <a:gd name="T7" fmla="*/ 123 h 191"/>
                  <a:gd name="T8" fmla="*/ 5 w 74"/>
                  <a:gd name="T9" fmla="*/ 123 h 191"/>
                  <a:gd name="T10" fmla="*/ 2 w 74"/>
                  <a:gd name="T11" fmla="*/ 50 h 191"/>
                  <a:gd name="T12" fmla="*/ 5 w 74"/>
                  <a:gd name="T13" fmla="*/ 123 h 191"/>
                  <a:gd name="T14" fmla="*/ 5 w 74"/>
                  <a:gd name="T15" fmla="*/ 123 h 191"/>
                  <a:gd name="T16" fmla="*/ 2 w 74"/>
                  <a:gd name="T17" fmla="*/ 50 h 191"/>
                  <a:gd name="T18" fmla="*/ 2 w 74"/>
                  <a:gd name="T19" fmla="*/ 50 h 191"/>
                  <a:gd name="T20" fmla="*/ 34 w 74"/>
                  <a:gd name="T21" fmla="*/ 28 h 191"/>
                  <a:gd name="T22" fmla="*/ 3 w 74"/>
                  <a:gd name="T23" fmla="*/ 51 h 191"/>
                  <a:gd name="T24" fmla="*/ 34 w 74"/>
                  <a:gd name="T25" fmla="*/ 28 h 191"/>
                  <a:gd name="T26" fmla="*/ 74 w 74"/>
                  <a:gd name="T27" fmla="*/ 33 h 191"/>
                  <a:gd name="T28" fmla="*/ 34 w 74"/>
                  <a:gd name="T29" fmla="*/ 28 h 191"/>
                  <a:gd name="T30" fmla="*/ 0 w 74"/>
                  <a:gd name="T31" fmla="*/ 0 h 191"/>
                  <a:gd name="T32" fmla="*/ 0 w 74"/>
                  <a:gd name="T33" fmla="*/ 0 h 191"/>
                  <a:gd name="T34" fmla="*/ 1 w 74"/>
                  <a:gd name="T35" fmla="*/ 21 h 191"/>
                  <a:gd name="T36" fmla="*/ 1 w 74"/>
                  <a:gd name="T37" fmla="*/ 21 h 191"/>
                  <a:gd name="T38" fmla="*/ 0 w 74"/>
                  <a:gd name="T3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91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Oval 457"/>
              <p:cNvSpPr>
                <a:spLocks noChangeArrowheads="1"/>
              </p:cNvSpPr>
              <p:nvPr/>
            </p:nvSpPr>
            <p:spPr bwMode="auto"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458"/>
              <p:cNvSpPr>
                <a:spLocks/>
              </p:cNvSpPr>
              <p:nvPr/>
            </p:nvSpPr>
            <p:spPr bwMode="auto">
              <a:xfrm>
                <a:off x="4515" y="3282"/>
                <a:ext cx="82" cy="527"/>
              </a:xfrm>
              <a:custGeom>
                <a:avLst/>
                <a:gdLst>
                  <a:gd name="T0" fmla="*/ 8 w 46"/>
                  <a:gd name="T1" fmla="*/ 0 h 281"/>
                  <a:gd name="T2" fmla="*/ 0 w 46"/>
                  <a:gd name="T3" fmla="*/ 14 h 281"/>
                  <a:gd name="T4" fmla="*/ 0 w 46"/>
                  <a:gd name="T5" fmla="*/ 281 h 281"/>
                  <a:gd name="T6" fmla="*/ 23 w 46"/>
                  <a:gd name="T7" fmla="*/ 281 h 281"/>
                  <a:gd name="T8" fmla="*/ 20 w 46"/>
                  <a:gd name="T9" fmla="*/ 213 h 281"/>
                  <a:gd name="T10" fmla="*/ 20 w 46"/>
                  <a:gd name="T11" fmla="*/ 213 h 281"/>
                  <a:gd name="T12" fmla="*/ 17 w 46"/>
                  <a:gd name="T13" fmla="*/ 140 h 281"/>
                  <a:gd name="T14" fmla="*/ 12 w 46"/>
                  <a:gd name="T15" fmla="*/ 112 h 281"/>
                  <a:gd name="T16" fmla="*/ 16 w 46"/>
                  <a:gd name="T17" fmla="*/ 111 h 281"/>
                  <a:gd name="T18" fmla="*/ 15 w 46"/>
                  <a:gd name="T19" fmla="*/ 90 h 281"/>
                  <a:gd name="T20" fmla="*/ 15 w 46"/>
                  <a:gd name="T21" fmla="*/ 90 h 281"/>
                  <a:gd name="T22" fmla="*/ 15 w 46"/>
                  <a:gd name="T23" fmla="*/ 89 h 281"/>
                  <a:gd name="T24" fmla="*/ 46 w 46"/>
                  <a:gd name="T25" fmla="*/ 56 h 281"/>
                  <a:gd name="T26" fmla="*/ 21 w 46"/>
                  <a:gd name="T27" fmla="*/ 59 h 281"/>
                  <a:gd name="T28" fmla="*/ 27 w 46"/>
                  <a:gd name="T29" fmla="*/ 47 h 281"/>
                  <a:gd name="T30" fmla="*/ 27 w 46"/>
                  <a:gd name="T31" fmla="*/ 47 h 281"/>
                  <a:gd name="T32" fmla="*/ 27 w 46"/>
                  <a:gd name="T33" fmla="*/ 47 h 281"/>
                  <a:gd name="T34" fmla="*/ 14 w 46"/>
                  <a:gd name="T35" fmla="*/ 55 h 281"/>
                  <a:gd name="T36" fmla="*/ 8 w 46"/>
                  <a:gd name="T3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281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459"/>
              <p:cNvSpPr>
                <a:spLocks/>
              </p:cNvSpPr>
              <p:nvPr/>
            </p:nvSpPr>
            <p:spPr bwMode="auto">
              <a:xfrm>
                <a:off x="4536" y="3477"/>
                <a:ext cx="66" cy="70"/>
              </a:xfrm>
              <a:custGeom>
                <a:avLst/>
                <a:gdLst>
                  <a:gd name="T0" fmla="*/ 31 w 37"/>
                  <a:gd name="T1" fmla="*/ 0 h 37"/>
                  <a:gd name="T2" fmla="*/ 4 w 37"/>
                  <a:gd name="T3" fmla="*/ 7 h 37"/>
                  <a:gd name="T4" fmla="*/ 4 w 37"/>
                  <a:gd name="T5" fmla="*/ 7 h 37"/>
                  <a:gd name="T6" fmla="*/ 4 w 37"/>
                  <a:gd name="T7" fmla="*/ 7 h 37"/>
                  <a:gd name="T8" fmla="*/ 0 w 37"/>
                  <a:gd name="T9" fmla="*/ 8 h 37"/>
                  <a:gd name="T10" fmla="*/ 5 w 37"/>
                  <a:gd name="T11" fmla="*/ 36 h 37"/>
                  <a:gd name="T12" fmla="*/ 5 w 37"/>
                  <a:gd name="T13" fmla="*/ 36 h 37"/>
                  <a:gd name="T14" fmla="*/ 5 w 37"/>
                  <a:gd name="T15" fmla="*/ 36 h 37"/>
                  <a:gd name="T16" fmla="*/ 6 w 37"/>
                  <a:gd name="T17" fmla="*/ 37 h 37"/>
                  <a:gd name="T18" fmla="*/ 37 w 37"/>
                  <a:gd name="T19" fmla="*/ 14 h 37"/>
                  <a:gd name="T20" fmla="*/ 21 w 37"/>
                  <a:gd name="T21" fmla="*/ 12 h 37"/>
                  <a:gd name="T22" fmla="*/ 31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460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461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462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463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464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5 w 125"/>
                  <a:gd name="T1" fmla="*/ 0 h 62"/>
                  <a:gd name="T2" fmla="*/ 56 w 125"/>
                  <a:gd name="T3" fmla="*/ 19 h 62"/>
                  <a:gd name="T4" fmla="*/ 51 w 125"/>
                  <a:gd name="T5" fmla="*/ 6 h 62"/>
                  <a:gd name="T6" fmla="*/ 40 w 125"/>
                  <a:gd name="T7" fmla="*/ 31 h 62"/>
                  <a:gd name="T8" fmla="*/ 36 w 125"/>
                  <a:gd name="T9" fmla="*/ 20 h 62"/>
                  <a:gd name="T10" fmla="*/ 10 w 125"/>
                  <a:gd name="T11" fmla="*/ 50 h 62"/>
                  <a:gd name="T12" fmla="*/ 10 w 125"/>
                  <a:gd name="T13" fmla="*/ 50 h 62"/>
                  <a:gd name="T14" fmla="*/ 0 w 125"/>
                  <a:gd name="T15" fmla="*/ 62 h 62"/>
                  <a:gd name="T16" fmla="*/ 125 w 125"/>
                  <a:gd name="T17" fmla="*/ 9 h 62"/>
                  <a:gd name="T18" fmla="*/ 65 w 125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62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46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466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467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46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469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470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Oval 471"/>
              <p:cNvSpPr>
                <a:spLocks noChangeArrowheads="1"/>
              </p:cNvSpPr>
              <p:nvPr/>
            </p:nvSpPr>
            <p:spPr bwMode="auto"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472"/>
              <p:cNvSpPr>
                <a:spLocks/>
              </p:cNvSpPr>
              <p:nvPr/>
            </p:nvSpPr>
            <p:spPr bwMode="auto">
              <a:xfrm>
                <a:off x="1684" y="2783"/>
                <a:ext cx="310" cy="157"/>
              </a:xfrm>
              <a:custGeom>
                <a:avLst/>
                <a:gdLst>
                  <a:gd name="T0" fmla="*/ 173 w 175"/>
                  <a:gd name="T1" fmla="*/ 84 h 84"/>
                  <a:gd name="T2" fmla="*/ 175 w 175"/>
                  <a:gd name="T3" fmla="*/ 72 h 84"/>
                  <a:gd name="T4" fmla="*/ 174 w 175"/>
                  <a:gd name="T5" fmla="*/ 59 h 84"/>
                  <a:gd name="T6" fmla="*/ 169 w 175"/>
                  <a:gd name="T7" fmla="*/ 50 h 84"/>
                  <a:gd name="T8" fmla="*/ 156 w 175"/>
                  <a:gd name="T9" fmla="*/ 36 h 84"/>
                  <a:gd name="T10" fmla="*/ 137 w 175"/>
                  <a:gd name="T11" fmla="*/ 31 h 84"/>
                  <a:gd name="T12" fmla="*/ 119 w 175"/>
                  <a:gd name="T13" fmla="*/ 36 h 84"/>
                  <a:gd name="T14" fmla="*/ 118 w 175"/>
                  <a:gd name="T15" fmla="*/ 37 h 84"/>
                  <a:gd name="T16" fmla="*/ 118 w 175"/>
                  <a:gd name="T17" fmla="*/ 35 h 84"/>
                  <a:gd name="T18" fmla="*/ 117 w 175"/>
                  <a:gd name="T19" fmla="*/ 28 h 84"/>
                  <a:gd name="T20" fmla="*/ 100 w 175"/>
                  <a:gd name="T21" fmla="*/ 6 h 84"/>
                  <a:gd name="T22" fmla="*/ 72 w 175"/>
                  <a:gd name="T23" fmla="*/ 2 h 84"/>
                  <a:gd name="T24" fmla="*/ 45 w 175"/>
                  <a:gd name="T25" fmla="*/ 30 h 84"/>
                  <a:gd name="T26" fmla="*/ 44 w 175"/>
                  <a:gd name="T27" fmla="*/ 45 h 84"/>
                  <a:gd name="T28" fmla="*/ 43 w 175"/>
                  <a:gd name="T29" fmla="*/ 44 h 84"/>
                  <a:gd name="T30" fmla="*/ 18 w 175"/>
                  <a:gd name="T31" fmla="*/ 48 h 84"/>
                  <a:gd name="T32" fmla="*/ 5 w 175"/>
                  <a:gd name="T33" fmla="*/ 61 h 84"/>
                  <a:gd name="T34" fmla="*/ 6 w 175"/>
                  <a:gd name="T35" fmla="*/ 60 h 84"/>
                  <a:gd name="T36" fmla="*/ 6 w 175"/>
                  <a:gd name="T37" fmla="*/ 61 h 84"/>
                  <a:gd name="T38" fmla="*/ 2 w 175"/>
                  <a:gd name="T39" fmla="*/ 84 h 84"/>
                  <a:gd name="T40" fmla="*/ 173 w 175"/>
                  <a:gd name="T4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84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473"/>
              <p:cNvSpPr>
                <a:spLocks/>
              </p:cNvSpPr>
              <p:nvPr/>
            </p:nvSpPr>
            <p:spPr bwMode="auto">
              <a:xfrm>
                <a:off x="3391" y="2854"/>
                <a:ext cx="392" cy="122"/>
              </a:xfrm>
              <a:custGeom>
                <a:avLst/>
                <a:gdLst>
                  <a:gd name="T0" fmla="*/ 221 w 221"/>
                  <a:gd name="T1" fmla="*/ 65 h 65"/>
                  <a:gd name="T2" fmla="*/ 203 w 221"/>
                  <a:gd name="T3" fmla="*/ 33 h 65"/>
                  <a:gd name="T4" fmla="*/ 202 w 221"/>
                  <a:gd name="T5" fmla="*/ 33 h 65"/>
                  <a:gd name="T6" fmla="*/ 183 w 221"/>
                  <a:gd name="T7" fmla="*/ 28 h 65"/>
                  <a:gd name="T8" fmla="*/ 157 w 221"/>
                  <a:gd name="T9" fmla="*/ 39 h 65"/>
                  <a:gd name="T10" fmla="*/ 152 w 221"/>
                  <a:gd name="T11" fmla="*/ 45 h 65"/>
                  <a:gd name="T12" fmla="*/ 120 w 221"/>
                  <a:gd name="T13" fmla="*/ 24 h 65"/>
                  <a:gd name="T14" fmla="*/ 102 w 221"/>
                  <a:gd name="T15" fmla="*/ 29 h 65"/>
                  <a:gd name="T16" fmla="*/ 73 w 221"/>
                  <a:gd name="T17" fmla="*/ 0 h 65"/>
                  <a:gd name="T18" fmla="*/ 44 w 221"/>
                  <a:gd name="T19" fmla="*/ 36 h 65"/>
                  <a:gd name="T20" fmla="*/ 33 w 221"/>
                  <a:gd name="T21" fmla="*/ 34 h 65"/>
                  <a:gd name="T22" fmla="*/ 16 w 221"/>
                  <a:gd name="T23" fmla="*/ 39 h 65"/>
                  <a:gd name="T24" fmla="*/ 4 w 221"/>
                  <a:gd name="T25" fmla="*/ 51 h 65"/>
                  <a:gd name="T26" fmla="*/ 0 w 221"/>
                  <a:gd name="T27" fmla="*/ 65 h 65"/>
                  <a:gd name="T28" fmla="*/ 221 w 221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5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474"/>
              <p:cNvSpPr>
                <a:spLocks/>
              </p:cNvSpPr>
              <p:nvPr/>
            </p:nvSpPr>
            <p:spPr bwMode="auto">
              <a:xfrm>
                <a:off x="1023" y="2642"/>
                <a:ext cx="564" cy="162"/>
              </a:xfrm>
              <a:custGeom>
                <a:avLst/>
                <a:gdLst>
                  <a:gd name="T0" fmla="*/ 315 w 318"/>
                  <a:gd name="T1" fmla="*/ 86 h 86"/>
                  <a:gd name="T2" fmla="*/ 285 w 318"/>
                  <a:gd name="T3" fmla="*/ 47 h 86"/>
                  <a:gd name="T4" fmla="*/ 263 w 318"/>
                  <a:gd name="T5" fmla="*/ 56 h 86"/>
                  <a:gd name="T6" fmla="*/ 229 w 318"/>
                  <a:gd name="T7" fmla="*/ 34 h 86"/>
                  <a:gd name="T8" fmla="*/ 219 w 318"/>
                  <a:gd name="T9" fmla="*/ 35 h 86"/>
                  <a:gd name="T10" fmla="*/ 214 w 318"/>
                  <a:gd name="T11" fmla="*/ 21 h 86"/>
                  <a:gd name="T12" fmla="*/ 209 w 318"/>
                  <a:gd name="T13" fmla="*/ 14 h 86"/>
                  <a:gd name="T14" fmla="*/ 206 w 318"/>
                  <a:gd name="T15" fmla="*/ 10 h 86"/>
                  <a:gd name="T16" fmla="*/ 182 w 318"/>
                  <a:gd name="T17" fmla="*/ 0 h 86"/>
                  <a:gd name="T18" fmla="*/ 165 w 318"/>
                  <a:gd name="T19" fmla="*/ 5 h 86"/>
                  <a:gd name="T20" fmla="*/ 158 w 318"/>
                  <a:gd name="T21" fmla="*/ 10 h 86"/>
                  <a:gd name="T22" fmla="*/ 156 w 318"/>
                  <a:gd name="T23" fmla="*/ 12 h 86"/>
                  <a:gd name="T24" fmla="*/ 148 w 318"/>
                  <a:gd name="T25" fmla="*/ 25 h 86"/>
                  <a:gd name="T26" fmla="*/ 122 w 318"/>
                  <a:gd name="T27" fmla="*/ 13 h 86"/>
                  <a:gd name="T28" fmla="*/ 101 w 318"/>
                  <a:gd name="T29" fmla="*/ 20 h 86"/>
                  <a:gd name="T30" fmla="*/ 71 w 318"/>
                  <a:gd name="T31" fmla="*/ 0 h 86"/>
                  <a:gd name="T32" fmla="*/ 38 w 318"/>
                  <a:gd name="T33" fmla="*/ 41 h 86"/>
                  <a:gd name="T34" fmla="*/ 37 w 318"/>
                  <a:gd name="T35" fmla="*/ 41 h 86"/>
                  <a:gd name="T36" fmla="*/ 6 w 318"/>
                  <a:gd name="T37" fmla="*/ 86 h 86"/>
                  <a:gd name="T38" fmla="*/ 315 w 318"/>
                  <a:gd name="T3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6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475"/>
              <p:cNvSpPr>
                <a:spLocks/>
              </p:cNvSpPr>
              <p:nvPr/>
            </p:nvSpPr>
            <p:spPr bwMode="auto">
              <a:xfrm>
                <a:off x="608" y="2556"/>
                <a:ext cx="230" cy="116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476"/>
              <p:cNvSpPr>
                <a:spLocks/>
              </p:cNvSpPr>
              <p:nvPr/>
            </p:nvSpPr>
            <p:spPr bwMode="auto">
              <a:xfrm>
                <a:off x="2788" y="2862"/>
                <a:ext cx="298" cy="123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8 h 66"/>
                  <a:gd name="T10" fmla="*/ 71 w 168"/>
                  <a:gd name="T11" fmla="*/ 0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7 h 66"/>
                  <a:gd name="T18" fmla="*/ 33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Freeform 477"/>
              <p:cNvSpPr>
                <a:spLocks/>
              </p:cNvSpPr>
              <p:nvPr/>
            </p:nvSpPr>
            <p:spPr bwMode="auto">
              <a:xfrm>
                <a:off x="2191" y="3008"/>
                <a:ext cx="380" cy="169"/>
              </a:xfrm>
              <a:custGeom>
                <a:avLst/>
                <a:gdLst>
                  <a:gd name="T0" fmla="*/ 8 w 214"/>
                  <a:gd name="T1" fmla="*/ 90 h 90"/>
                  <a:gd name="T2" fmla="*/ 49 w 214"/>
                  <a:gd name="T3" fmla="*/ 30 h 90"/>
                  <a:gd name="T4" fmla="*/ 71 w 214"/>
                  <a:gd name="T5" fmla="*/ 35 h 90"/>
                  <a:gd name="T6" fmla="*/ 116 w 214"/>
                  <a:gd name="T7" fmla="*/ 0 h 90"/>
                  <a:gd name="T8" fmla="*/ 158 w 214"/>
                  <a:gd name="T9" fmla="*/ 48 h 90"/>
                  <a:gd name="T10" fmla="*/ 173 w 214"/>
                  <a:gd name="T11" fmla="*/ 44 h 90"/>
                  <a:gd name="T12" fmla="*/ 214 w 214"/>
                  <a:gd name="T13" fmla="*/ 85 h 90"/>
                  <a:gd name="T14" fmla="*/ 214 w 214"/>
                  <a:gd name="T15" fmla="*/ 90 h 90"/>
                  <a:gd name="T16" fmla="*/ 8 w 214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9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478"/>
              <p:cNvSpPr>
                <a:spLocks/>
              </p:cNvSpPr>
              <p:nvPr/>
            </p:nvSpPr>
            <p:spPr bwMode="auto">
              <a:xfrm>
                <a:off x="4336" y="2591"/>
                <a:ext cx="310" cy="132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479"/>
              <p:cNvSpPr>
                <a:spLocks/>
              </p:cNvSpPr>
              <p:nvPr/>
            </p:nvSpPr>
            <p:spPr bwMode="auto">
              <a:xfrm>
                <a:off x="4017" y="2535"/>
                <a:ext cx="221" cy="131"/>
              </a:xfrm>
              <a:custGeom>
                <a:avLst/>
                <a:gdLst>
                  <a:gd name="T0" fmla="*/ 0 w 125"/>
                  <a:gd name="T1" fmla="*/ 70 h 70"/>
                  <a:gd name="T2" fmla="*/ 125 w 125"/>
                  <a:gd name="T3" fmla="*/ 70 h 70"/>
                  <a:gd name="T4" fmla="*/ 124 w 125"/>
                  <a:gd name="T5" fmla="*/ 63 h 70"/>
                  <a:gd name="T6" fmla="*/ 117 w 125"/>
                  <a:gd name="T7" fmla="*/ 52 h 70"/>
                  <a:gd name="T8" fmla="*/ 103 w 125"/>
                  <a:gd name="T9" fmla="*/ 45 h 70"/>
                  <a:gd name="T10" fmla="*/ 80 w 125"/>
                  <a:gd name="T11" fmla="*/ 23 h 70"/>
                  <a:gd name="T12" fmla="*/ 76 w 125"/>
                  <a:gd name="T13" fmla="*/ 24 h 70"/>
                  <a:gd name="T14" fmla="*/ 73 w 125"/>
                  <a:gd name="T15" fmla="*/ 18 h 70"/>
                  <a:gd name="T16" fmla="*/ 31 w 125"/>
                  <a:gd name="T17" fmla="*/ 8 h 70"/>
                  <a:gd name="T18" fmla="*/ 16 w 125"/>
                  <a:gd name="T19" fmla="*/ 50 h 70"/>
                  <a:gd name="T20" fmla="*/ 16 w 125"/>
                  <a:gd name="T21" fmla="*/ 51 h 70"/>
                  <a:gd name="T22" fmla="*/ 0 w 125"/>
                  <a:gd name="T2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7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480"/>
              <p:cNvSpPr>
                <a:spLocks/>
              </p:cNvSpPr>
              <p:nvPr/>
            </p:nvSpPr>
            <p:spPr bwMode="auto">
              <a:xfrm>
                <a:off x="9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481"/>
              <p:cNvSpPr>
                <a:spLocks/>
              </p:cNvSpPr>
              <p:nvPr/>
            </p:nvSpPr>
            <p:spPr bwMode="auto">
              <a:xfrm>
                <a:off x="12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482"/>
              <p:cNvSpPr>
                <a:spLocks/>
              </p:cNvSpPr>
              <p:nvPr/>
            </p:nvSpPr>
            <p:spPr bwMode="auto">
              <a:xfrm>
                <a:off x="158" y="3753"/>
                <a:ext cx="14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483"/>
              <p:cNvSpPr>
                <a:spLocks/>
              </p:cNvSpPr>
              <p:nvPr/>
            </p:nvSpPr>
            <p:spPr bwMode="auto">
              <a:xfrm>
                <a:off x="197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484"/>
              <p:cNvSpPr>
                <a:spLocks/>
              </p:cNvSpPr>
              <p:nvPr/>
            </p:nvSpPr>
            <p:spPr bwMode="auto">
              <a:xfrm>
                <a:off x="262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485"/>
              <p:cNvSpPr>
                <a:spLocks/>
              </p:cNvSpPr>
              <p:nvPr/>
            </p:nvSpPr>
            <p:spPr bwMode="auto">
              <a:xfrm>
                <a:off x="289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486"/>
              <p:cNvSpPr>
                <a:spLocks/>
              </p:cNvSpPr>
              <p:nvPr/>
            </p:nvSpPr>
            <p:spPr bwMode="auto">
              <a:xfrm>
                <a:off x="319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487"/>
              <p:cNvSpPr>
                <a:spLocks/>
              </p:cNvSpPr>
              <p:nvPr/>
            </p:nvSpPr>
            <p:spPr bwMode="auto">
              <a:xfrm>
                <a:off x="239" y="3760"/>
                <a:ext cx="22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488"/>
              <p:cNvSpPr>
                <a:spLocks/>
              </p:cNvSpPr>
              <p:nvPr/>
            </p:nvSpPr>
            <p:spPr bwMode="auto">
              <a:xfrm>
                <a:off x="37" y="3747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489"/>
              <p:cNvSpPr>
                <a:spLocks/>
              </p:cNvSpPr>
              <p:nvPr/>
            </p:nvSpPr>
            <p:spPr bwMode="auto">
              <a:xfrm>
                <a:off x="103" y="3776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490"/>
              <p:cNvSpPr>
                <a:spLocks/>
              </p:cNvSpPr>
              <p:nvPr/>
            </p:nvSpPr>
            <p:spPr bwMode="auto">
              <a:xfrm>
                <a:off x="129" y="3770"/>
                <a:ext cx="25" cy="75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491"/>
              <p:cNvSpPr>
                <a:spLocks/>
              </p:cNvSpPr>
              <p:nvPr/>
            </p:nvSpPr>
            <p:spPr bwMode="auto">
              <a:xfrm>
                <a:off x="80" y="3776"/>
                <a:ext cx="21" cy="88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492"/>
              <p:cNvSpPr>
                <a:spLocks/>
              </p:cNvSpPr>
              <p:nvPr/>
            </p:nvSpPr>
            <p:spPr bwMode="auto">
              <a:xfrm>
                <a:off x="7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493"/>
              <p:cNvSpPr>
                <a:spLocks/>
              </p:cNvSpPr>
              <p:nvPr/>
            </p:nvSpPr>
            <p:spPr bwMode="auto">
              <a:xfrm>
                <a:off x="140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494"/>
              <p:cNvSpPr>
                <a:spLocks/>
              </p:cNvSpPr>
              <p:nvPr/>
            </p:nvSpPr>
            <p:spPr bwMode="auto">
              <a:xfrm>
                <a:off x="362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495"/>
              <p:cNvSpPr>
                <a:spLocks/>
              </p:cNvSpPr>
              <p:nvPr/>
            </p:nvSpPr>
            <p:spPr bwMode="auto">
              <a:xfrm>
                <a:off x="39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496"/>
              <p:cNvSpPr>
                <a:spLocks/>
              </p:cNvSpPr>
              <p:nvPr/>
            </p:nvSpPr>
            <p:spPr bwMode="auto">
              <a:xfrm>
                <a:off x="177" y="3757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497"/>
              <p:cNvSpPr>
                <a:spLocks/>
              </p:cNvSpPr>
              <p:nvPr/>
            </p:nvSpPr>
            <p:spPr bwMode="auto">
              <a:xfrm>
                <a:off x="40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498"/>
              <p:cNvSpPr>
                <a:spLocks/>
              </p:cNvSpPr>
              <p:nvPr/>
            </p:nvSpPr>
            <p:spPr bwMode="auto">
              <a:xfrm>
                <a:off x="452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499"/>
              <p:cNvSpPr>
                <a:spLocks/>
              </p:cNvSpPr>
              <p:nvPr/>
            </p:nvSpPr>
            <p:spPr bwMode="auto">
              <a:xfrm>
                <a:off x="466" y="3764"/>
                <a:ext cx="16" cy="77"/>
              </a:xfrm>
              <a:custGeom>
                <a:avLst/>
                <a:gdLst>
                  <a:gd name="T0" fmla="*/ 3 w 9"/>
                  <a:gd name="T1" fmla="*/ 4 h 41"/>
                  <a:gd name="T2" fmla="*/ 0 w 9"/>
                  <a:gd name="T3" fmla="*/ 35 h 41"/>
                  <a:gd name="T4" fmla="*/ 8 w 9"/>
                  <a:gd name="T5" fmla="*/ 35 h 41"/>
                  <a:gd name="T6" fmla="*/ 9 w 9"/>
                  <a:gd name="T7" fmla="*/ 5 h 41"/>
                  <a:gd name="T8" fmla="*/ 3 w 9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500"/>
              <p:cNvSpPr>
                <a:spLocks/>
              </p:cNvSpPr>
              <p:nvPr/>
            </p:nvSpPr>
            <p:spPr bwMode="auto">
              <a:xfrm>
                <a:off x="48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501"/>
              <p:cNvSpPr>
                <a:spLocks/>
              </p:cNvSpPr>
              <p:nvPr/>
            </p:nvSpPr>
            <p:spPr bwMode="auto">
              <a:xfrm>
                <a:off x="44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502"/>
              <p:cNvSpPr>
                <a:spLocks/>
              </p:cNvSpPr>
              <p:nvPr/>
            </p:nvSpPr>
            <p:spPr bwMode="auto">
              <a:xfrm>
                <a:off x="507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503"/>
              <p:cNvSpPr>
                <a:spLocks/>
              </p:cNvSpPr>
              <p:nvPr/>
            </p:nvSpPr>
            <p:spPr bwMode="auto">
              <a:xfrm>
                <a:off x="54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504"/>
              <p:cNvSpPr>
                <a:spLocks/>
              </p:cNvSpPr>
              <p:nvPr/>
            </p:nvSpPr>
            <p:spPr bwMode="auto">
              <a:xfrm>
                <a:off x="610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505"/>
              <p:cNvSpPr>
                <a:spLocks/>
              </p:cNvSpPr>
              <p:nvPr/>
            </p:nvSpPr>
            <p:spPr bwMode="auto">
              <a:xfrm>
                <a:off x="63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506"/>
              <p:cNvSpPr>
                <a:spLocks/>
              </p:cNvSpPr>
              <p:nvPr/>
            </p:nvSpPr>
            <p:spPr bwMode="auto">
              <a:xfrm>
                <a:off x="674" y="3753"/>
                <a:ext cx="12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507"/>
              <p:cNvSpPr>
                <a:spLocks/>
              </p:cNvSpPr>
              <p:nvPr/>
            </p:nvSpPr>
            <p:spPr bwMode="auto">
              <a:xfrm>
                <a:off x="711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10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4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508"/>
              <p:cNvSpPr>
                <a:spLocks/>
              </p:cNvSpPr>
              <p:nvPr/>
            </p:nvSpPr>
            <p:spPr bwMode="auto">
              <a:xfrm>
                <a:off x="776" y="3760"/>
                <a:ext cx="11" cy="61"/>
              </a:xfrm>
              <a:custGeom>
                <a:avLst/>
                <a:gdLst>
                  <a:gd name="T0" fmla="*/ 6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6 w 6"/>
                  <a:gd name="T7" fmla="*/ 29 h 32"/>
                  <a:gd name="T8" fmla="*/ 6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509"/>
              <p:cNvSpPr>
                <a:spLocks/>
              </p:cNvSpPr>
              <p:nvPr/>
            </p:nvSpPr>
            <p:spPr bwMode="auto">
              <a:xfrm>
                <a:off x="805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6 w 14"/>
                  <a:gd name="T3" fmla="*/ 4 h 41"/>
                  <a:gd name="T4" fmla="*/ 0 w 14"/>
                  <a:gd name="T5" fmla="*/ 5 h 41"/>
                  <a:gd name="T6" fmla="*/ 2 w 14"/>
                  <a:gd name="T7" fmla="*/ 29 h 41"/>
                  <a:gd name="T8" fmla="*/ 4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510"/>
              <p:cNvSpPr>
                <a:spLocks/>
              </p:cNvSpPr>
              <p:nvPr/>
            </p:nvSpPr>
            <p:spPr bwMode="auto">
              <a:xfrm>
                <a:off x="835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511"/>
              <p:cNvSpPr>
                <a:spLocks/>
              </p:cNvSpPr>
              <p:nvPr/>
            </p:nvSpPr>
            <p:spPr bwMode="auto">
              <a:xfrm>
                <a:off x="75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3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512"/>
              <p:cNvSpPr>
                <a:spLocks/>
              </p:cNvSpPr>
              <p:nvPr/>
            </p:nvSpPr>
            <p:spPr bwMode="auto">
              <a:xfrm>
                <a:off x="587" y="3764"/>
                <a:ext cx="21" cy="53"/>
              </a:xfrm>
              <a:custGeom>
                <a:avLst/>
                <a:gdLst>
                  <a:gd name="T0" fmla="*/ 12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2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513"/>
              <p:cNvSpPr>
                <a:spLocks/>
              </p:cNvSpPr>
              <p:nvPr/>
            </p:nvSpPr>
            <p:spPr bwMode="auto">
              <a:xfrm>
                <a:off x="54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514"/>
              <p:cNvSpPr>
                <a:spLocks/>
              </p:cNvSpPr>
              <p:nvPr/>
            </p:nvSpPr>
            <p:spPr bwMode="auto">
              <a:xfrm>
                <a:off x="656" y="3768"/>
                <a:ext cx="18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515"/>
              <p:cNvSpPr>
                <a:spLocks/>
              </p:cNvSpPr>
              <p:nvPr/>
            </p:nvSpPr>
            <p:spPr bwMode="auto">
              <a:xfrm>
                <a:off x="876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516"/>
              <p:cNvSpPr>
                <a:spLocks/>
              </p:cNvSpPr>
              <p:nvPr/>
            </p:nvSpPr>
            <p:spPr bwMode="auto">
              <a:xfrm>
                <a:off x="913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517"/>
              <p:cNvSpPr>
                <a:spLocks/>
              </p:cNvSpPr>
              <p:nvPr/>
            </p:nvSpPr>
            <p:spPr bwMode="auto">
              <a:xfrm>
                <a:off x="924" y="3760"/>
                <a:ext cx="35" cy="96"/>
              </a:xfrm>
              <a:custGeom>
                <a:avLst/>
                <a:gdLst>
                  <a:gd name="T0" fmla="*/ 18 w 20"/>
                  <a:gd name="T1" fmla="*/ 44 h 51"/>
                  <a:gd name="T2" fmla="*/ 13 w 20"/>
                  <a:gd name="T3" fmla="*/ 12 h 51"/>
                  <a:gd name="T4" fmla="*/ 12 w 20"/>
                  <a:gd name="T5" fmla="*/ 12 h 51"/>
                  <a:gd name="T6" fmla="*/ 12 w 20"/>
                  <a:gd name="T7" fmla="*/ 4 h 51"/>
                  <a:gd name="T8" fmla="*/ 8 w 20"/>
                  <a:gd name="T9" fmla="*/ 4 h 51"/>
                  <a:gd name="T10" fmla="*/ 8 w 20"/>
                  <a:gd name="T11" fmla="*/ 11 h 51"/>
                  <a:gd name="T12" fmla="*/ 7 w 20"/>
                  <a:gd name="T13" fmla="*/ 12 h 51"/>
                  <a:gd name="T14" fmla="*/ 6 w 20"/>
                  <a:gd name="T15" fmla="*/ 20 h 51"/>
                  <a:gd name="T16" fmla="*/ 5 w 20"/>
                  <a:gd name="T17" fmla="*/ 21 h 51"/>
                  <a:gd name="T18" fmla="*/ 1 w 20"/>
                  <a:gd name="T19" fmla="*/ 37 h 51"/>
                  <a:gd name="T20" fmla="*/ 3 w 20"/>
                  <a:gd name="T21" fmla="*/ 38 h 51"/>
                  <a:gd name="T22" fmla="*/ 6 w 20"/>
                  <a:gd name="T23" fmla="*/ 23 h 51"/>
                  <a:gd name="T24" fmla="*/ 10 w 20"/>
                  <a:gd name="T25" fmla="*/ 47 h 51"/>
                  <a:gd name="T26" fmla="*/ 18 w 20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1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518"/>
              <p:cNvSpPr>
                <a:spLocks/>
              </p:cNvSpPr>
              <p:nvPr/>
            </p:nvSpPr>
            <p:spPr bwMode="auto">
              <a:xfrm>
                <a:off x="968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519"/>
              <p:cNvSpPr>
                <a:spLocks/>
              </p:cNvSpPr>
              <p:nvPr/>
            </p:nvSpPr>
            <p:spPr bwMode="auto">
              <a:xfrm>
                <a:off x="98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520"/>
              <p:cNvSpPr>
                <a:spLocks/>
              </p:cNvSpPr>
              <p:nvPr/>
            </p:nvSpPr>
            <p:spPr bwMode="auto">
              <a:xfrm>
                <a:off x="99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521"/>
              <p:cNvSpPr>
                <a:spLocks/>
              </p:cNvSpPr>
              <p:nvPr/>
            </p:nvSpPr>
            <p:spPr bwMode="auto">
              <a:xfrm>
                <a:off x="963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522"/>
              <p:cNvSpPr>
                <a:spLocks/>
              </p:cNvSpPr>
              <p:nvPr/>
            </p:nvSpPr>
            <p:spPr bwMode="auto">
              <a:xfrm>
                <a:off x="1023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523"/>
              <p:cNvSpPr>
                <a:spLocks/>
              </p:cNvSpPr>
              <p:nvPr/>
            </p:nvSpPr>
            <p:spPr bwMode="auto">
              <a:xfrm>
                <a:off x="1064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524"/>
              <p:cNvSpPr>
                <a:spLocks/>
              </p:cNvSpPr>
              <p:nvPr/>
            </p:nvSpPr>
            <p:spPr bwMode="auto">
              <a:xfrm>
                <a:off x="112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525"/>
              <p:cNvSpPr>
                <a:spLocks/>
              </p:cNvSpPr>
              <p:nvPr/>
            </p:nvSpPr>
            <p:spPr bwMode="auto">
              <a:xfrm>
                <a:off x="115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526"/>
              <p:cNvSpPr>
                <a:spLocks/>
              </p:cNvSpPr>
              <p:nvPr/>
            </p:nvSpPr>
            <p:spPr bwMode="auto">
              <a:xfrm>
                <a:off x="1188" y="3753"/>
                <a:ext cx="14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527"/>
              <p:cNvSpPr>
                <a:spLocks/>
              </p:cNvSpPr>
              <p:nvPr/>
            </p:nvSpPr>
            <p:spPr bwMode="auto">
              <a:xfrm>
                <a:off x="122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6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528"/>
              <p:cNvSpPr>
                <a:spLocks/>
              </p:cNvSpPr>
              <p:nvPr/>
            </p:nvSpPr>
            <p:spPr bwMode="auto">
              <a:xfrm>
                <a:off x="129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529"/>
              <p:cNvSpPr>
                <a:spLocks/>
              </p:cNvSpPr>
              <p:nvPr/>
            </p:nvSpPr>
            <p:spPr bwMode="auto">
              <a:xfrm>
                <a:off x="1319" y="3753"/>
                <a:ext cx="25" cy="77"/>
              </a:xfrm>
              <a:custGeom>
                <a:avLst/>
                <a:gdLst>
                  <a:gd name="T0" fmla="*/ 8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6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8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530"/>
              <p:cNvSpPr>
                <a:spLocks/>
              </p:cNvSpPr>
              <p:nvPr/>
            </p:nvSpPr>
            <p:spPr bwMode="auto">
              <a:xfrm>
                <a:off x="135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531"/>
              <p:cNvSpPr>
                <a:spLocks/>
              </p:cNvSpPr>
              <p:nvPr/>
            </p:nvSpPr>
            <p:spPr bwMode="auto">
              <a:xfrm>
                <a:off x="1269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532"/>
              <p:cNvSpPr>
                <a:spLocks/>
              </p:cNvSpPr>
              <p:nvPr/>
            </p:nvSpPr>
            <p:spPr bwMode="auto">
              <a:xfrm>
                <a:off x="110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533"/>
              <p:cNvSpPr>
                <a:spLocks/>
              </p:cNvSpPr>
              <p:nvPr/>
            </p:nvSpPr>
            <p:spPr bwMode="auto">
              <a:xfrm>
                <a:off x="1056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534"/>
              <p:cNvSpPr>
                <a:spLocks/>
              </p:cNvSpPr>
              <p:nvPr/>
            </p:nvSpPr>
            <p:spPr bwMode="auto">
              <a:xfrm>
                <a:off x="1172" y="3768"/>
                <a:ext cx="17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535"/>
              <p:cNvSpPr>
                <a:spLocks/>
              </p:cNvSpPr>
              <p:nvPr/>
            </p:nvSpPr>
            <p:spPr bwMode="auto">
              <a:xfrm>
                <a:off x="139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536"/>
              <p:cNvSpPr>
                <a:spLocks/>
              </p:cNvSpPr>
              <p:nvPr/>
            </p:nvSpPr>
            <p:spPr bwMode="auto">
              <a:xfrm>
                <a:off x="142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537"/>
              <p:cNvSpPr>
                <a:spLocks/>
              </p:cNvSpPr>
              <p:nvPr/>
            </p:nvSpPr>
            <p:spPr bwMode="auto">
              <a:xfrm>
                <a:off x="143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7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538"/>
              <p:cNvSpPr>
                <a:spLocks/>
              </p:cNvSpPr>
              <p:nvPr/>
            </p:nvSpPr>
            <p:spPr bwMode="auto">
              <a:xfrm>
                <a:off x="148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539"/>
              <p:cNvSpPr>
                <a:spLocks/>
              </p:cNvSpPr>
              <p:nvPr/>
            </p:nvSpPr>
            <p:spPr bwMode="auto">
              <a:xfrm>
                <a:off x="149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540"/>
              <p:cNvSpPr>
                <a:spLocks/>
              </p:cNvSpPr>
              <p:nvPr/>
            </p:nvSpPr>
            <p:spPr bwMode="auto">
              <a:xfrm>
                <a:off x="151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541"/>
              <p:cNvSpPr>
                <a:spLocks/>
              </p:cNvSpPr>
              <p:nvPr/>
            </p:nvSpPr>
            <p:spPr bwMode="auto">
              <a:xfrm>
                <a:off x="147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542"/>
              <p:cNvSpPr>
                <a:spLocks/>
              </p:cNvSpPr>
              <p:nvPr/>
            </p:nvSpPr>
            <p:spPr bwMode="auto">
              <a:xfrm>
                <a:off x="153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543"/>
              <p:cNvSpPr>
                <a:spLocks/>
              </p:cNvSpPr>
              <p:nvPr/>
            </p:nvSpPr>
            <p:spPr bwMode="auto">
              <a:xfrm>
                <a:off x="157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544"/>
              <p:cNvSpPr>
                <a:spLocks/>
              </p:cNvSpPr>
              <p:nvPr/>
            </p:nvSpPr>
            <p:spPr bwMode="auto">
              <a:xfrm>
                <a:off x="1640" y="3738"/>
                <a:ext cx="24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545"/>
              <p:cNvSpPr>
                <a:spLocks/>
              </p:cNvSpPr>
              <p:nvPr/>
            </p:nvSpPr>
            <p:spPr bwMode="auto">
              <a:xfrm>
                <a:off x="166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546"/>
              <p:cNvSpPr>
                <a:spLocks/>
              </p:cNvSpPr>
              <p:nvPr/>
            </p:nvSpPr>
            <p:spPr bwMode="auto">
              <a:xfrm>
                <a:off x="1703" y="3753"/>
                <a:ext cx="15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547"/>
              <p:cNvSpPr>
                <a:spLocks/>
              </p:cNvSpPr>
              <p:nvPr/>
            </p:nvSpPr>
            <p:spPr bwMode="auto">
              <a:xfrm>
                <a:off x="1742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548"/>
              <p:cNvSpPr>
                <a:spLocks/>
              </p:cNvSpPr>
              <p:nvPr/>
            </p:nvSpPr>
            <p:spPr bwMode="auto">
              <a:xfrm>
                <a:off x="1808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549"/>
              <p:cNvSpPr>
                <a:spLocks/>
              </p:cNvSpPr>
              <p:nvPr/>
            </p:nvSpPr>
            <p:spPr bwMode="auto">
              <a:xfrm>
                <a:off x="183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550"/>
              <p:cNvSpPr>
                <a:spLocks/>
              </p:cNvSpPr>
              <p:nvPr/>
            </p:nvSpPr>
            <p:spPr bwMode="auto">
              <a:xfrm>
                <a:off x="1865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551"/>
              <p:cNvSpPr>
                <a:spLocks/>
              </p:cNvSpPr>
              <p:nvPr/>
            </p:nvSpPr>
            <p:spPr bwMode="auto">
              <a:xfrm>
                <a:off x="178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552"/>
              <p:cNvSpPr>
                <a:spLocks/>
              </p:cNvSpPr>
              <p:nvPr/>
            </p:nvSpPr>
            <p:spPr bwMode="auto">
              <a:xfrm>
                <a:off x="161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0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553"/>
              <p:cNvSpPr>
                <a:spLocks/>
              </p:cNvSpPr>
              <p:nvPr/>
            </p:nvSpPr>
            <p:spPr bwMode="auto">
              <a:xfrm>
                <a:off x="157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554"/>
              <p:cNvSpPr>
                <a:spLocks/>
              </p:cNvSpPr>
              <p:nvPr/>
            </p:nvSpPr>
            <p:spPr bwMode="auto">
              <a:xfrm>
                <a:off x="1686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555"/>
              <p:cNvSpPr>
                <a:spLocks/>
              </p:cNvSpPr>
              <p:nvPr/>
            </p:nvSpPr>
            <p:spPr bwMode="auto">
              <a:xfrm>
                <a:off x="1907" y="3740"/>
                <a:ext cx="27" cy="94"/>
              </a:xfrm>
              <a:custGeom>
                <a:avLst/>
                <a:gdLst>
                  <a:gd name="T0" fmla="*/ 10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0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556"/>
              <p:cNvSpPr>
                <a:spLocks/>
              </p:cNvSpPr>
              <p:nvPr/>
            </p:nvSpPr>
            <p:spPr bwMode="auto">
              <a:xfrm>
                <a:off x="1945" y="3766"/>
                <a:ext cx="14" cy="58"/>
              </a:xfrm>
              <a:custGeom>
                <a:avLst/>
                <a:gdLst>
                  <a:gd name="T0" fmla="*/ 5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5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557"/>
              <p:cNvSpPr>
                <a:spLocks/>
              </p:cNvSpPr>
              <p:nvPr/>
            </p:nvSpPr>
            <p:spPr bwMode="auto">
              <a:xfrm>
                <a:off x="195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6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5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558"/>
              <p:cNvSpPr>
                <a:spLocks/>
              </p:cNvSpPr>
              <p:nvPr/>
            </p:nvSpPr>
            <p:spPr bwMode="auto">
              <a:xfrm>
                <a:off x="1998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559"/>
              <p:cNvSpPr>
                <a:spLocks/>
              </p:cNvSpPr>
              <p:nvPr/>
            </p:nvSpPr>
            <p:spPr bwMode="auto">
              <a:xfrm>
                <a:off x="201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1 w 10"/>
                  <a:gd name="T3" fmla="*/ 35 h 41"/>
                  <a:gd name="T4" fmla="*/ 9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560"/>
              <p:cNvSpPr>
                <a:spLocks/>
              </p:cNvSpPr>
              <p:nvPr/>
            </p:nvSpPr>
            <p:spPr bwMode="auto">
              <a:xfrm>
                <a:off x="202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561"/>
              <p:cNvSpPr>
                <a:spLocks/>
              </p:cNvSpPr>
              <p:nvPr/>
            </p:nvSpPr>
            <p:spPr bwMode="auto">
              <a:xfrm>
                <a:off x="1992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1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562"/>
              <p:cNvSpPr>
                <a:spLocks/>
              </p:cNvSpPr>
              <p:nvPr/>
            </p:nvSpPr>
            <p:spPr bwMode="auto">
              <a:xfrm>
                <a:off x="2053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563"/>
              <p:cNvSpPr>
                <a:spLocks/>
              </p:cNvSpPr>
              <p:nvPr/>
            </p:nvSpPr>
            <p:spPr bwMode="auto">
              <a:xfrm>
                <a:off x="209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6 w 8"/>
                  <a:gd name="T5" fmla="*/ 28 h 31"/>
                  <a:gd name="T6" fmla="*/ 7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564"/>
              <p:cNvSpPr>
                <a:spLocks/>
              </p:cNvSpPr>
              <p:nvPr/>
            </p:nvSpPr>
            <p:spPr bwMode="auto">
              <a:xfrm>
                <a:off x="2156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565"/>
              <p:cNvSpPr>
                <a:spLocks/>
              </p:cNvSpPr>
              <p:nvPr/>
            </p:nvSpPr>
            <p:spPr bwMode="auto">
              <a:xfrm>
                <a:off x="218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6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566"/>
              <p:cNvSpPr>
                <a:spLocks/>
              </p:cNvSpPr>
              <p:nvPr/>
            </p:nvSpPr>
            <p:spPr bwMode="auto">
              <a:xfrm>
                <a:off x="221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1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567"/>
              <p:cNvSpPr>
                <a:spLocks/>
              </p:cNvSpPr>
              <p:nvPr/>
            </p:nvSpPr>
            <p:spPr bwMode="auto">
              <a:xfrm>
                <a:off x="225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568"/>
              <p:cNvSpPr>
                <a:spLocks/>
              </p:cNvSpPr>
              <p:nvPr/>
            </p:nvSpPr>
            <p:spPr bwMode="auto">
              <a:xfrm>
                <a:off x="232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569"/>
              <p:cNvSpPr>
                <a:spLocks/>
              </p:cNvSpPr>
              <p:nvPr/>
            </p:nvSpPr>
            <p:spPr bwMode="auto">
              <a:xfrm>
                <a:off x="2349" y="3753"/>
                <a:ext cx="26" cy="77"/>
              </a:xfrm>
              <a:custGeom>
                <a:avLst/>
                <a:gdLst>
                  <a:gd name="T0" fmla="*/ 8 w 15"/>
                  <a:gd name="T1" fmla="*/ 6 h 41"/>
                  <a:gd name="T2" fmla="*/ 7 w 15"/>
                  <a:gd name="T3" fmla="*/ 4 h 41"/>
                  <a:gd name="T4" fmla="*/ 1 w 15"/>
                  <a:gd name="T5" fmla="*/ 5 h 41"/>
                  <a:gd name="T6" fmla="*/ 3 w 15"/>
                  <a:gd name="T7" fmla="*/ 29 h 41"/>
                  <a:gd name="T8" fmla="*/ 5 w 15"/>
                  <a:gd name="T9" fmla="*/ 32 h 41"/>
                  <a:gd name="T10" fmla="*/ 6 w 15"/>
                  <a:gd name="T11" fmla="*/ 37 h 41"/>
                  <a:gd name="T12" fmla="*/ 11 w 15"/>
                  <a:gd name="T13" fmla="*/ 37 h 41"/>
                  <a:gd name="T14" fmla="*/ 14 w 15"/>
                  <a:gd name="T15" fmla="*/ 10 h 41"/>
                  <a:gd name="T16" fmla="*/ 8 w 15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570"/>
              <p:cNvSpPr>
                <a:spLocks/>
              </p:cNvSpPr>
              <p:nvPr/>
            </p:nvSpPr>
            <p:spPr bwMode="auto">
              <a:xfrm>
                <a:off x="238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571"/>
              <p:cNvSpPr>
                <a:spLocks/>
              </p:cNvSpPr>
              <p:nvPr/>
            </p:nvSpPr>
            <p:spPr bwMode="auto">
              <a:xfrm>
                <a:off x="2299" y="3760"/>
                <a:ext cx="21" cy="87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4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572"/>
              <p:cNvSpPr>
                <a:spLocks/>
              </p:cNvSpPr>
              <p:nvPr/>
            </p:nvSpPr>
            <p:spPr bwMode="auto">
              <a:xfrm>
                <a:off x="2132" y="3764"/>
                <a:ext cx="22" cy="53"/>
              </a:xfrm>
              <a:custGeom>
                <a:avLst/>
                <a:gdLst>
                  <a:gd name="T0" fmla="*/ 11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1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573"/>
              <p:cNvSpPr>
                <a:spLocks/>
              </p:cNvSpPr>
              <p:nvPr/>
            </p:nvSpPr>
            <p:spPr bwMode="auto">
              <a:xfrm>
                <a:off x="2088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574"/>
              <p:cNvSpPr>
                <a:spLocks/>
              </p:cNvSpPr>
              <p:nvPr/>
            </p:nvSpPr>
            <p:spPr bwMode="auto">
              <a:xfrm>
                <a:off x="2202" y="3768"/>
                <a:ext cx="17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575"/>
              <p:cNvSpPr>
                <a:spLocks/>
              </p:cNvSpPr>
              <p:nvPr/>
            </p:nvSpPr>
            <p:spPr bwMode="auto">
              <a:xfrm>
                <a:off x="242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576"/>
              <p:cNvSpPr>
                <a:spLocks/>
              </p:cNvSpPr>
              <p:nvPr/>
            </p:nvSpPr>
            <p:spPr bwMode="auto">
              <a:xfrm>
                <a:off x="245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577"/>
              <p:cNvSpPr>
                <a:spLocks/>
              </p:cNvSpPr>
              <p:nvPr/>
            </p:nvSpPr>
            <p:spPr bwMode="auto">
              <a:xfrm>
                <a:off x="2469" y="3760"/>
                <a:ext cx="34" cy="96"/>
              </a:xfrm>
              <a:custGeom>
                <a:avLst/>
                <a:gdLst>
                  <a:gd name="T0" fmla="*/ 18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8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5 w 19"/>
                  <a:gd name="T17" fmla="*/ 21 h 51"/>
                  <a:gd name="T18" fmla="*/ 1 w 19"/>
                  <a:gd name="T19" fmla="*/ 37 h 51"/>
                  <a:gd name="T20" fmla="*/ 3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8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578"/>
              <p:cNvSpPr>
                <a:spLocks/>
              </p:cNvSpPr>
              <p:nvPr/>
            </p:nvSpPr>
            <p:spPr bwMode="auto">
              <a:xfrm>
                <a:off x="251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579"/>
              <p:cNvSpPr>
                <a:spLocks/>
              </p:cNvSpPr>
              <p:nvPr/>
            </p:nvSpPr>
            <p:spPr bwMode="auto">
              <a:xfrm>
                <a:off x="252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580"/>
              <p:cNvSpPr>
                <a:spLocks/>
              </p:cNvSpPr>
              <p:nvPr/>
            </p:nvSpPr>
            <p:spPr bwMode="auto">
              <a:xfrm>
                <a:off x="2544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4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581"/>
              <p:cNvSpPr>
                <a:spLocks/>
              </p:cNvSpPr>
              <p:nvPr/>
            </p:nvSpPr>
            <p:spPr bwMode="auto">
              <a:xfrm>
                <a:off x="2508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582"/>
              <p:cNvSpPr>
                <a:spLocks/>
              </p:cNvSpPr>
              <p:nvPr/>
            </p:nvSpPr>
            <p:spPr bwMode="auto">
              <a:xfrm>
                <a:off x="256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583"/>
              <p:cNvSpPr>
                <a:spLocks/>
              </p:cNvSpPr>
              <p:nvPr/>
            </p:nvSpPr>
            <p:spPr bwMode="auto">
              <a:xfrm>
                <a:off x="260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584"/>
              <p:cNvSpPr>
                <a:spLocks/>
              </p:cNvSpPr>
              <p:nvPr/>
            </p:nvSpPr>
            <p:spPr bwMode="auto">
              <a:xfrm>
                <a:off x="2670" y="3738"/>
                <a:ext cx="24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585"/>
              <p:cNvSpPr>
                <a:spLocks/>
              </p:cNvSpPr>
              <p:nvPr/>
            </p:nvSpPr>
            <p:spPr bwMode="auto">
              <a:xfrm>
                <a:off x="2700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586"/>
              <p:cNvSpPr>
                <a:spLocks/>
              </p:cNvSpPr>
              <p:nvPr/>
            </p:nvSpPr>
            <p:spPr bwMode="auto">
              <a:xfrm>
                <a:off x="2733" y="3753"/>
                <a:ext cx="15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587"/>
              <p:cNvSpPr>
                <a:spLocks/>
              </p:cNvSpPr>
              <p:nvPr/>
            </p:nvSpPr>
            <p:spPr bwMode="auto">
              <a:xfrm>
                <a:off x="2772" y="3730"/>
                <a:ext cx="34" cy="92"/>
              </a:xfrm>
              <a:custGeom>
                <a:avLst/>
                <a:gdLst>
                  <a:gd name="T0" fmla="*/ 18 w 19"/>
                  <a:gd name="T1" fmla="*/ 45 h 49"/>
                  <a:gd name="T2" fmla="*/ 15 w 19"/>
                  <a:gd name="T3" fmla="*/ 18 h 49"/>
                  <a:gd name="T4" fmla="*/ 7 w 19"/>
                  <a:gd name="T5" fmla="*/ 16 h 49"/>
                  <a:gd name="T6" fmla="*/ 7 w 19"/>
                  <a:gd name="T7" fmla="*/ 16 h 49"/>
                  <a:gd name="T8" fmla="*/ 8 w 19"/>
                  <a:gd name="T9" fmla="*/ 16 h 49"/>
                  <a:gd name="T10" fmla="*/ 9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8 w 19"/>
                  <a:gd name="T23" fmla="*/ 43 h 49"/>
                  <a:gd name="T24" fmla="*/ 8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588"/>
              <p:cNvSpPr>
                <a:spLocks/>
              </p:cNvSpPr>
              <p:nvPr/>
            </p:nvSpPr>
            <p:spPr bwMode="auto">
              <a:xfrm>
                <a:off x="2838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589"/>
              <p:cNvSpPr>
                <a:spLocks/>
              </p:cNvSpPr>
              <p:nvPr/>
            </p:nvSpPr>
            <p:spPr bwMode="auto">
              <a:xfrm>
                <a:off x="286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590"/>
              <p:cNvSpPr>
                <a:spLocks/>
              </p:cNvSpPr>
              <p:nvPr/>
            </p:nvSpPr>
            <p:spPr bwMode="auto">
              <a:xfrm>
                <a:off x="2897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5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591"/>
              <p:cNvSpPr>
                <a:spLocks/>
              </p:cNvSpPr>
              <p:nvPr/>
            </p:nvSpPr>
            <p:spPr bwMode="auto">
              <a:xfrm>
                <a:off x="281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592"/>
              <p:cNvSpPr>
                <a:spLocks/>
              </p:cNvSpPr>
              <p:nvPr/>
            </p:nvSpPr>
            <p:spPr bwMode="auto">
              <a:xfrm>
                <a:off x="264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593"/>
              <p:cNvSpPr>
                <a:spLocks/>
              </p:cNvSpPr>
              <p:nvPr/>
            </p:nvSpPr>
            <p:spPr bwMode="auto">
              <a:xfrm>
                <a:off x="260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594"/>
              <p:cNvSpPr>
                <a:spLocks/>
              </p:cNvSpPr>
              <p:nvPr/>
            </p:nvSpPr>
            <p:spPr bwMode="auto">
              <a:xfrm>
                <a:off x="2717" y="3768"/>
                <a:ext cx="18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8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595"/>
              <p:cNvSpPr>
                <a:spLocks/>
              </p:cNvSpPr>
              <p:nvPr/>
            </p:nvSpPr>
            <p:spPr bwMode="auto">
              <a:xfrm>
                <a:off x="2937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596"/>
              <p:cNvSpPr>
                <a:spLocks/>
              </p:cNvSpPr>
              <p:nvPr/>
            </p:nvSpPr>
            <p:spPr bwMode="auto">
              <a:xfrm>
                <a:off x="2975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597"/>
              <p:cNvSpPr>
                <a:spLocks/>
              </p:cNvSpPr>
              <p:nvPr/>
            </p:nvSpPr>
            <p:spPr bwMode="auto">
              <a:xfrm>
                <a:off x="298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598"/>
              <p:cNvSpPr>
                <a:spLocks/>
              </p:cNvSpPr>
              <p:nvPr/>
            </p:nvSpPr>
            <p:spPr bwMode="auto">
              <a:xfrm>
                <a:off x="3029" y="3806"/>
                <a:ext cx="11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599"/>
              <p:cNvSpPr>
                <a:spLocks/>
              </p:cNvSpPr>
              <p:nvPr/>
            </p:nvSpPr>
            <p:spPr bwMode="auto">
              <a:xfrm>
                <a:off x="3042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600"/>
              <p:cNvSpPr>
                <a:spLocks/>
              </p:cNvSpPr>
              <p:nvPr/>
            </p:nvSpPr>
            <p:spPr bwMode="auto">
              <a:xfrm>
                <a:off x="305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601"/>
              <p:cNvSpPr>
                <a:spLocks/>
              </p:cNvSpPr>
              <p:nvPr/>
            </p:nvSpPr>
            <p:spPr bwMode="auto">
              <a:xfrm>
                <a:off x="3024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602"/>
              <p:cNvSpPr>
                <a:spLocks/>
              </p:cNvSpPr>
              <p:nvPr/>
            </p:nvSpPr>
            <p:spPr bwMode="auto">
              <a:xfrm>
                <a:off x="3084" y="3759"/>
                <a:ext cx="27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603"/>
              <p:cNvSpPr>
                <a:spLocks/>
              </p:cNvSpPr>
              <p:nvPr/>
            </p:nvSpPr>
            <p:spPr bwMode="auto">
              <a:xfrm>
                <a:off x="312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604"/>
              <p:cNvSpPr>
                <a:spLocks/>
              </p:cNvSpPr>
              <p:nvPr/>
            </p:nvSpPr>
            <p:spPr bwMode="auto">
              <a:xfrm>
                <a:off x="3185" y="3738"/>
                <a:ext cx="25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0" name="Freeform 605"/>
              <p:cNvSpPr>
                <a:spLocks/>
              </p:cNvSpPr>
              <p:nvPr/>
            </p:nvSpPr>
            <p:spPr bwMode="auto">
              <a:xfrm>
                <a:off x="321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1" name="Freeform 606"/>
              <p:cNvSpPr>
                <a:spLocks/>
              </p:cNvSpPr>
              <p:nvPr/>
            </p:nvSpPr>
            <p:spPr bwMode="auto">
              <a:xfrm>
                <a:off x="324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2 w 7"/>
                  <a:gd name="T11" fmla="*/ 35 h 44"/>
                  <a:gd name="T12" fmla="*/ 2 w 7"/>
                  <a:gd name="T13" fmla="*/ 41 h 44"/>
                  <a:gd name="T14" fmla="*/ 7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3" name="Freeform 608"/>
            <p:cNvSpPr>
              <a:spLocks/>
            </p:cNvSpPr>
            <p:nvPr/>
          </p:nvSpPr>
          <p:spPr bwMode="auto">
            <a:xfrm>
              <a:off x="3287" y="3730"/>
              <a:ext cx="33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1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609"/>
            <p:cNvSpPr>
              <a:spLocks/>
            </p:cNvSpPr>
            <p:nvPr/>
          </p:nvSpPr>
          <p:spPr bwMode="auto">
            <a:xfrm>
              <a:off x="3352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610"/>
            <p:cNvSpPr>
              <a:spLocks/>
            </p:cNvSpPr>
            <p:nvPr/>
          </p:nvSpPr>
          <p:spPr bwMode="auto">
            <a:xfrm>
              <a:off x="338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611"/>
            <p:cNvSpPr>
              <a:spLocks/>
            </p:cNvSpPr>
            <p:nvPr/>
          </p:nvSpPr>
          <p:spPr bwMode="auto">
            <a:xfrm>
              <a:off x="3411" y="3751"/>
              <a:ext cx="28" cy="98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612"/>
            <p:cNvSpPr>
              <a:spLocks/>
            </p:cNvSpPr>
            <p:nvPr/>
          </p:nvSpPr>
          <p:spPr bwMode="auto">
            <a:xfrm>
              <a:off x="333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613"/>
            <p:cNvSpPr>
              <a:spLocks/>
            </p:cNvSpPr>
            <p:nvPr/>
          </p:nvSpPr>
          <p:spPr bwMode="auto">
            <a:xfrm>
              <a:off x="316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614"/>
            <p:cNvSpPr>
              <a:spLocks/>
            </p:cNvSpPr>
            <p:nvPr/>
          </p:nvSpPr>
          <p:spPr bwMode="auto">
            <a:xfrm>
              <a:off x="311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615"/>
            <p:cNvSpPr>
              <a:spLocks/>
            </p:cNvSpPr>
            <p:nvPr/>
          </p:nvSpPr>
          <p:spPr bwMode="auto">
            <a:xfrm>
              <a:off x="3232" y="3768"/>
              <a:ext cx="17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16"/>
            <p:cNvSpPr>
              <a:spLocks/>
            </p:cNvSpPr>
            <p:nvPr/>
          </p:nvSpPr>
          <p:spPr bwMode="auto">
            <a:xfrm>
              <a:off x="3453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7"/>
            <p:cNvSpPr>
              <a:spLocks/>
            </p:cNvSpPr>
            <p:nvPr/>
          </p:nvSpPr>
          <p:spPr bwMode="auto">
            <a:xfrm>
              <a:off x="3489" y="3766"/>
              <a:ext cx="16" cy="58"/>
            </a:xfrm>
            <a:custGeom>
              <a:avLst/>
              <a:gdLst>
                <a:gd name="T0" fmla="*/ 6 w 9"/>
                <a:gd name="T1" fmla="*/ 3 h 31"/>
                <a:gd name="T2" fmla="*/ 1 w 9"/>
                <a:gd name="T3" fmla="*/ 4 h 31"/>
                <a:gd name="T4" fmla="*/ 4 w 9"/>
                <a:gd name="T5" fmla="*/ 28 h 31"/>
                <a:gd name="T6" fmla="*/ 8 w 9"/>
                <a:gd name="T7" fmla="*/ 28 h 31"/>
                <a:gd name="T8" fmla="*/ 6 w 9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18"/>
            <p:cNvSpPr>
              <a:spLocks/>
            </p:cNvSpPr>
            <p:nvPr/>
          </p:nvSpPr>
          <p:spPr bwMode="auto">
            <a:xfrm>
              <a:off x="3499" y="3760"/>
              <a:ext cx="36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7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19"/>
            <p:cNvSpPr>
              <a:spLocks/>
            </p:cNvSpPr>
            <p:nvPr/>
          </p:nvSpPr>
          <p:spPr bwMode="auto">
            <a:xfrm>
              <a:off x="3544" y="3806"/>
              <a:ext cx="10" cy="52"/>
            </a:xfrm>
            <a:custGeom>
              <a:avLst/>
              <a:gdLst>
                <a:gd name="T0" fmla="*/ 6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6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20"/>
            <p:cNvSpPr>
              <a:spLocks/>
            </p:cNvSpPr>
            <p:nvPr/>
          </p:nvSpPr>
          <p:spPr bwMode="auto">
            <a:xfrm>
              <a:off x="3556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21"/>
            <p:cNvSpPr>
              <a:spLocks/>
            </p:cNvSpPr>
            <p:nvPr/>
          </p:nvSpPr>
          <p:spPr bwMode="auto">
            <a:xfrm>
              <a:off x="357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22"/>
            <p:cNvSpPr>
              <a:spLocks/>
            </p:cNvSpPr>
            <p:nvPr/>
          </p:nvSpPr>
          <p:spPr bwMode="auto">
            <a:xfrm>
              <a:off x="3538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623"/>
            <p:cNvSpPr>
              <a:spLocks/>
            </p:cNvSpPr>
            <p:nvPr/>
          </p:nvSpPr>
          <p:spPr bwMode="auto">
            <a:xfrm>
              <a:off x="3599" y="3759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624"/>
            <p:cNvSpPr>
              <a:spLocks/>
            </p:cNvSpPr>
            <p:nvPr/>
          </p:nvSpPr>
          <p:spPr bwMode="auto">
            <a:xfrm>
              <a:off x="3639" y="3791"/>
              <a:ext cx="14" cy="58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625"/>
            <p:cNvSpPr>
              <a:spLocks/>
            </p:cNvSpPr>
            <p:nvPr/>
          </p:nvSpPr>
          <p:spPr bwMode="auto">
            <a:xfrm>
              <a:off x="3700" y="3738"/>
              <a:ext cx="24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9 w 14"/>
                <a:gd name="T17" fmla="*/ 33 h 53"/>
                <a:gd name="T18" fmla="*/ 14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626"/>
            <p:cNvSpPr>
              <a:spLocks/>
            </p:cNvSpPr>
            <p:nvPr/>
          </p:nvSpPr>
          <p:spPr bwMode="auto">
            <a:xfrm>
              <a:off x="3730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627"/>
            <p:cNvSpPr>
              <a:spLocks/>
            </p:cNvSpPr>
            <p:nvPr/>
          </p:nvSpPr>
          <p:spPr bwMode="auto">
            <a:xfrm>
              <a:off x="3765" y="3753"/>
              <a:ext cx="13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628"/>
            <p:cNvSpPr>
              <a:spLocks/>
            </p:cNvSpPr>
            <p:nvPr/>
          </p:nvSpPr>
          <p:spPr bwMode="auto">
            <a:xfrm>
              <a:off x="380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8 w 19"/>
                <a:gd name="T3" fmla="*/ 18 h 49"/>
                <a:gd name="T4" fmla="*/ 14 w 19"/>
                <a:gd name="T5" fmla="*/ 16 h 49"/>
                <a:gd name="T6" fmla="*/ 14 w 19"/>
                <a:gd name="T7" fmla="*/ 16 h 49"/>
                <a:gd name="T8" fmla="*/ 11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629"/>
            <p:cNvSpPr>
              <a:spLocks/>
            </p:cNvSpPr>
            <p:nvPr/>
          </p:nvSpPr>
          <p:spPr bwMode="auto">
            <a:xfrm>
              <a:off x="3868" y="3760"/>
              <a:ext cx="11" cy="6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630"/>
            <p:cNvSpPr>
              <a:spLocks/>
            </p:cNvSpPr>
            <p:nvPr/>
          </p:nvSpPr>
          <p:spPr bwMode="auto">
            <a:xfrm>
              <a:off x="3895" y="3753"/>
              <a:ext cx="26" cy="77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631"/>
            <p:cNvSpPr>
              <a:spLocks/>
            </p:cNvSpPr>
            <p:nvPr/>
          </p:nvSpPr>
          <p:spPr bwMode="auto">
            <a:xfrm>
              <a:off x="392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632"/>
            <p:cNvSpPr>
              <a:spLocks/>
            </p:cNvSpPr>
            <p:nvPr/>
          </p:nvSpPr>
          <p:spPr bwMode="auto">
            <a:xfrm>
              <a:off x="3845" y="3760"/>
              <a:ext cx="21" cy="87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633"/>
            <p:cNvSpPr>
              <a:spLocks/>
            </p:cNvSpPr>
            <p:nvPr/>
          </p:nvSpPr>
          <p:spPr bwMode="auto">
            <a:xfrm>
              <a:off x="3677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5 w 13"/>
                <a:gd name="T3" fmla="*/ 2 h 28"/>
                <a:gd name="T4" fmla="*/ 1 w 13"/>
                <a:gd name="T5" fmla="*/ 3 h 28"/>
                <a:gd name="T6" fmla="*/ 10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634"/>
            <p:cNvSpPr>
              <a:spLocks/>
            </p:cNvSpPr>
            <p:nvPr/>
          </p:nvSpPr>
          <p:spPr bwMode="auto">
            <a:xfrm>
              <a:off x="3632" y="3744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7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635"/>
            <p:cNvSpPr>
              <a:spLocks/>
            </p:cNvSpPr>
            <p:nvPr/>
          </p:nvSpPr>
          <p:spPr bwMode="auto">
            <a:xfrm>
              <a:off x="3747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636"/>
            <p:cNvSpPr>
              <a:spLocks/>
            </p:cNvSpPr>
            <p:nvPr/>
          </p:nvSpPr>
          <p:spPr bwMode="auto">
            <a:xfrm>
              <a:off x="3967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637"/>
            <p:cNvSpPr>
              <a:spLocks/>
            </p:cNvSpPr>
            <p:nvPr/>
          </p:nvSpPr>
          <p:spPr bwMode="auto">
            <a:xfrm>
              <a:off x="400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638"/>
            <p:cNvSpPr>
              <a:spLocks/>
            </p:cNvSpPr>
            <p:nvPr/>
          </p:nvSpPr>
          <p:spPr bwMode="auto">
            <a:xfrm>
              <a:off x="4015" y="3760"/>
              <a:ext cx="34" cy="96"/>
            </a:xfrm>
            <a:custGeom>
              <a:avLst/>
              <a:gdLst>
                <a:gd name="T0" fmla="*/ 18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8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5 w 19"/>
                <a:gd name="T17" fmla="*/ 21 h 51"/>
                <a:gd name="T18" fmla="*/ 1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8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639"/>
            <p:cNvSpPr>
              <a:spLocks/>
            </p:cNvSpPr>
            <p:nvPr/>
          </p:nvSpPr>
          <p:spPr bwMode="auto">
            <a:xfrm>
              <a:off x="405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640"/>
            <p:cNvSpPr>
              <a:spLocks/>
            </p:cNvSpPr>
            <p:nvPr/>
          </p:nvSpPr>
          <p:spPr bwMode="auto">
            <a:xfrm>
              <a:off x="4072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641"/>
            <p:cNvSpPr>
              <a:spLocks/>
            </p:cNvSpPr>
            <p:nvPr/>
          </p:nvSpPr>
          <p:spPr bwMode="auto">
            <a:xfrm>
              <a:off x="4090" y="3759"/>
              <a:ext cx="28" cy="107"/>
            </a:xfrm>
            <a:custGeom>
              <a:avLst/>
              <a:gdLst>
                <a:gd name="T0" fmla="*/ 7 w 16"/>
                <a:gd name="T1" fmla="*/ 6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2 h 57"/>
                <a:gd name="T8" fmla="*/ 2 w 16"/>
                <a:gd name="T9" fmla="*/ 20 h 57"/>
                <a:gd name="T10" fmla="*/ 6 w 16"/>
                <a:gd name="T11" fmla="*/ 54 h 57"/>
                <a:gd name="T12" fmla="*/ 12 w 16"/>
                <a:gd name="T13" fmla="*/ 53 h 57"/>
                <a:gd name="T14" fmla="*/ 14 w 16"/>
                <a:gd name="T15" fmla="*/ 10 h 57"/>
                <a:gd name="T16" fmla="*/ 7 w 16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642"/>
            <p:cNvSpPr>
              <a:spLocks/>
            </p:cNvSpPr>
            <p:nvPr/>
          </p:nvSpPr>
          <p:spPr bwMode="auto">
            <a:xfrm>
              <a:off x="405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643"/>
            <p:cNvSpPr>
              <a:spLocks/>
            </p:cNvSpPr>
            <p:nvPr/>
          </p:nvSpPr>
          <p:spPr bwMode="auto">
            <a:xfrm>
              <a:off x="411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644"/>
            <p:cNvSpPr>
              <a:spLocks/>
            </p:cNvSpPr>
            <p:nvPr/>
          </p:nvSpPr>
          <p:spPr bwMode="auto">
            <a:xfrm>
              <a:off x="415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645"/>
            <p:cNvSpPr>
              <a:spLocks/>
            </p:cNvSpPr>
            <p:nvPr/>
          </p:nvSpPr>
          <p:spPr bwMode="auto">
            <a:xfrm>
              <a:off x="4215" y="3738"/>
              <a:ext cx="25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646"/>
            <p:cNvSpPr>
              <a:spLocks/>
            </p:cNvSpPr>
            <p:nvPr/>
          </p:nvSpPr>
          <p:spPr bwMode="auto">
            <a:xfrm>
              <a:off x="4246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647"/>
            <p:cNvSpPr>
              <a:spLocks/>
            </p:cNvSpPr>
            <p:nvPr/>
          </p:nvSpPr>
          <p:spPr bwMode="auto">
            <a:xfrm>
              <a:off x="4279" y="3753"/>
              <a:ext cx="14" cy="83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648"/>
            <p:cNvSpPr>
              <a:spLocks/>
            </p:cNvSpPr>
            <p:nvPr/>
          </p:nvSpPr>
          <p:spPr bwMode="auto">
            <a:xfrm>
              <a:off x="4318" y="3730"/>
              <a:ext cx="32" cy="92"/>
            </a:xfrm>
            <a:custGeom>
              <a:avLst/>
              <a:gdLst>
                <a:gd name="T0" fmla="*/ 18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2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8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649"/>
            <p:cNvSpPr>
              <a:spLocks/>
            </p:cNvSpPr>
            <p:nvPr/>
          </p:nvSpPr>
          <p:spPr bwMode="auto">
            <a:xfrm>
              <a:off x="4384" y="3760"/>
              <a:ext cx="9" cy="6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650"/>
            <p:cNvSpPr>
              <a:spLocks/>
            </p:cNvSpPr>
            <p:nvPr/>
          </p:nvSpPr>
          <p:spPr bwMode="auto">
            <a:xfrm>
              <a:off x="441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651"/>
            <p:cNvSpPr>
              <a:spLocks/>
            </p:cNvSpPr>
            <p:nvPr/>
          </p:nvSpPr>
          <p:spPr bwMode="auto">
            <a:xfrm>
              <a:off x="4441" y="3751"/>
              <a:ext cx="28" cy="98"/>
            </a:xfrm>
            <a:custGeom>
              <a:avLst/>
              <a:gdLst>
                <a:gd name="T0" fmla="*/ 8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8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652"/>
            <p:cNvSpPr>
              <a:spLocks/>
            </p:cNvSpPr>
            <p:nvPr/>
          </p:nvSpPr>
          <p:spPr bwMode="auto">
            <a:xfrm>
              <a:off x="436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653"/>
            <p:cNvSpPr>
              <a:spLocks/>
            </p:cNvSpPr>
            <p:nvPr/>
          </p:nvSpPr>
          <p:spPr bwMode="auto">
            <a:xfrm>
              <a:off x="419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654"/>
            <p:cNvSpPr>
              <a:spLocks/>
            </p:cNvSpPr>
            <p:nvPr/>
          </p:nvSpPr>
          <p:spPr bwMode="auto">
            <a:xfrm>
              <a:off x="414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655"/>
            <p:cNvSpPr>
              <a:spLocks/>
            </p:cNvSpPr>
            <p:nvPr/>
          </p:nvSpPr>
          <p:spPr bwMode="auto">
            <a:xfrm>
              <a:off x="4263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8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656"/>
            <p:cNvSpPr>
              <a:spLocks/>
            </p:cNvSpPr>
            <p:nvPr/>
          </p:nvSpPr>
          <p:spPr bwMode="auto">
            <a:xfrm>
              <a:off x="4483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657"/>
            <p:cNvSpPr>
              <a:spLocks/>
            </p:cNvSpPr>
            <p:nvPr/>
          </p:nvSpPr>
          <p:spPr bwMode="auto">
            <a:xfrm>
              <a:off x="4520" y="3766"/>
              <a:ext cx="14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658"/>
            <p:cNvSpPr>
              <a:spLocks/>
            </p:cNvSpPr>
            <p:nvPr/>
          </p:nvSpPr>
          <p:spPr bwMode="auto">
            <a:xfrm>
              <a:off x="4531" y="3760"/>
              <a:ext cx="34" cy="96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659"/>
            <p:cNvSpPr>
              <a:spLocks/>
            </p:cNvSpPr>
            <p:nvPr/>
          </p:nvSpPr>
          <p:spPr bwMode="auto">
            <a:xfrm>
              <a:off x="4575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0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660"/>
            <p:cNvSpPr>
              <a:spLocks/>
            </p:cNvSpPr>
            <p:nvPr/>
          </p:nvSpPr>
          <p:spPr bwMode="auto">
            <a:xfrm>
              <a:off x="4588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661"/>
            <p:cNvSpPr>
              <a:spLocks/>
            </p:cNvSpPr>
            <p:nvPr/>
          </p:nvSpPr>
          <p:spPr bwMode="auto">
            <a:xfrm>
              <a:off x="460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662"/>
            <p:cNvSpPr>
              <a:spLocks/>
            </p:cNvSpPr>
            <p:nvPr/>
          </p:nvSpPr>
          <p:spPr bwMode="auto">
            <a:xfrm>
              <a:off x="4570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663"/>
            <p:cNvSpPr>
              <a:spLocks/>
            </p:cNvSpPr>
            <p:nvPr/>
          </p:nvSpPr>
          <p:spPr bwMode="auto">
            <a:xfrm>
              <a:off x="4630" y="3759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664"/>
            <p:cNvSpPr>
              <a:spLocks/>
            </p:cNvSpPr>
            <p:nvPr/>
          </p:nvSpPr>
          <p:spPr bwMode="auto">
            <a:xfrm>
              <a:off x="4671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665"/>
            <p:cNvSpPr>
              <a:spLocks/>
            </p:cNvSpPr>
            <p:nvPr/>
          </p:nvSpPr>
          <p:spPr bwMode="auto">
            <a:xfrm>
              <a:off x="4731" y="3738"/>
              <a:ext cx="23" cy="99"/>
            </a:xfrm>
            <a:custGeom>
              <a:avLst/>
              <a:gdLst>
                <a:gd name="T0" fmla="*/ 10 w 13"/>
                <a:gd name="T1" fmla="*/ 2 h 53"/>
                <a:gd name="T2" fmla="*/ 5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666"/>
            <p:cNvSpPr>
              <a:spLocks/>
            </p:cNvSpPr>
            <p:nvPr/>
          </p:nvSpPr>
          <p:spPr bwMode="auto">
            <a:xfrm>
              <a:off x="4760" y="3738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667"/>
            <p:cNvSpPr>
              <a:spLocks/>
            </p:cNvSpPr>
            <p:nvPr/>
          </p:nvSpPr>
          <p:spPr bwMode="auto">
            <a:xfrm>
              <a:off x="4795" y="3753"/>
              <a:ext cx="12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668"/>
            <p:cNvSpPr>
              <a:spLocks/>
            </p:cNvSpPr>
            <p:nvPr/>
          </p:nvSpPr>
          <p:spPr bwMode="auto">
            <a:xfrm>
              <a:off x="483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669"/>
            <p:cNvSpPr>
              <a:spLocks/>
            </p:cNvSpPr>
            <p:nvPr/>
          </p:nvSpPr>
          <p:spPr bwMode="auto">
            <a:xfrm>
              <a:off x="4898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670"/>
            <p:cNvSpPr>
              <a:spLocks/>
            </p:cNvSpPr>
            <p:nvPr/>
          </p:nvSpPr>
          <p:spPr bwMode="auto">
            <a:xfrm>
              <a:off x="4926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671"/>
            <p:cNvSpPr>
              <a:spLocks/>
            </p:cNvSpPr>
            <p:nvPr/>
          </p:nvSpPr>
          <p:spPr bwMode="auto">
            <a:xfrm>
              <a:off x="495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672"/>
            <p:cNvSpPr>
              <a:spLocks/>
            </p:cNvSpPr>
            <p:nvPr/>
          </p:nvSpPr>
          <p:spPr bwMode="auto">
            <a:xfrm>
              <a:off x="4877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673"/>
            <p:cNvSpPr>
              <a:spLocks/>
            </p:cNvSpPr>
            <p:nvPr/>
          </p:nvSpPr>
          <p:spPr bwMode="auto">
            <a:xfrm>
              <a:off x="4708" y="3764"/>
              <a:ext cx="21" cy="53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674"/>
            <p:cNvSpPr>
              <a:spLocks/>
            </p:cNvSpPr>
            <p:nvPr/>
          </p:nvSpPr>
          <p:spPr bwMode="auto">
            <a:xfrm>
              <a:off x="4664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675"/>
            <p:cNvSpPr>
              <a:spLocks/>
            </p:cNvSpPr>
            <p:nvPr/>
          </p:nvSpPr>
          <p:spPr bwMode="auto">
            <a:xfrm>
              <a:off x="4777" y="3768"/>
              <a:ext cx="18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676"/>
            <p:cNvSpPr>
              <a:spLocks/>
            </p:cNvSpPr>
            <p:nvPr/>
          </p:nvSpPr>
          <p:spPr bwMode="auto">
            <a:xfrm>
              <a:off x="4999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677"/>
            <p:cNvSpPr>
              <a:spLocks/>
            </p:cNvSpPr>
            <p:nvPr/>
          </p:nvSpPr>
          <p:spPr bwMode="auto">
            <a:xfrm>
              <a:off x="503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4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678"/>
            <p:cNvSpPr>
              <a:spLocks/>
            </p:cNvSpPr>
            <p:nvPr/>
          </p:nvSpPr>
          <p:spPr bwMode="auto">
            <a:xfrm>
              <a:off x="5045" y="3760"/>
              <a:ext cx="35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679"/>
            <p:cNvSpPr>
              <a:spLocks/>
            </p:cNvSpPr>
            <p:nvPr/>
          </p:nvSpPr>
          <p:spPr bwMode="auto">
            <a:xfrm>
              <a:off x="508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680"/>
            <p:cNvSpPr>
              <a:spLocks/>
            </p:cNvSpPr>
            <p:nvPr/>
          </p:nvSpPr>
          <p:spPr bwMode="auto">
            <a:xfrm>
              <a:off x="5102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681"/>
            <p:cNvSpPr>
              <a:spLocks/>
            </p:cNvSpPr>
            <p:nvPr/>
          </p:nvSpPr>
          <p:spPr bwMode="auto">
            <a:xfrm>
              <a:off x="5119" y="3759"/>
              <a:ext cx="31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682"/>
            <p:cNvSpPr>
              <a:spLocks/>
            </p:cNvSpPr>
            <p:nvPr/>
          </p:nvSpPr>
          <p:spPr bwMode="auto">
            <a:xfrm>
              <a:off x="508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683"/>
            <p:cNvSpPr>
              <a:spLocks/>
            </p:cNvSpPr>
            <p:nvPr/>
          </p:nvSpPr>
          <p:spPr bwMode="auto">
            <a:xfrm>
              <a:off x="514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684"/>
            <p:cNvSpPr>
              <a:spLocks/>
            </p:cNvSpPr>
            <p:nvPr/>
          </p:nvSpPr>
          <p:spPr bwMode="auto">
            <a:xfrm>
              <a:off x="518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" y="3783"/>
              <a:ext cx="5236" cy="53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35" y="4293"/>
              <a:ext cx="5293" cy="106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94" name="标题 1"/>
          <p:cNvSpPr txBox="1">
            <a:spLocks/>
          </p:cNvSpPr>
          <p:nvPr/>
        </p:nvSpPr>
        <p:spPr>
          <a:xfrm>
            <a:off x="388519" y="545910"/>
            <a:ext cx="11284386" cy="109182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zh-CN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 pitchFamily="34" charset="0"/>
              </a:rPr>
              <a:t>II. LÀM ĐẤT TRỒNG CÂY</a:t>
            </a:r>
            <a:endParaRPr lang="zh-CN" alt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692" name="TextBox 691">
            <a:extLst>
              <a:ext uri="{FF2B5EF4-FFF2-40B4-BE49-F238E27FC236}">
                <a16:creationId xmlns="" xmlns:a16="http://schemas.microsoft.com/office/drawing/2014/main" id="{EA77B2DD-8686-6850-BD16-C33E3EC7C749}"/>
              </a:ext>
            </a:extLst>
          </p:cNvPr>
          <p:cNvSpPr txBox="1"/>
          <p:nvPr/>
        </p:nvSpPr>
        <p:spPr>
          <a:xfrm>
            <a:off x="227725" y="5630382"/>
            <a:ext cx="12021481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Làm đất trồng cây là công đoạn đầu tiên trong quy trình trồng trọt. </a:t>
            </a:r>
            <a:endParaRPr lang="en-US" sz="28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Mỗi loại cây trồng khác nhau thì kĩ thuật làm đất cũng khác nhau.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1779425725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74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0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1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2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3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4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5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8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9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0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1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2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3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4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5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6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7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8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09" name="图片 584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>
                        <a14:foregroundMark x1="8735" y1="6990" x2="34939" y2="11596"/>
                        <a14:foregroundMark x1="3500" y1="61212" x2="18433" y2="73657"/>
                        <a14:foregroundMark x1="20713" y1="61414" x2="18433" y2="93535"/>
                        <a14:foregroundMark x1="14290" y1="94626" x2="66891" y2="98586"/>
                        <a14:foregroundMark x1="11143" y1="14222" x2="14290" y2="589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6" y="17461"/>
            <a:ext cx="1102968" cy="876402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1118858" y="144111"/>
            <a:ext cx="69437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 CHƠI: “AI NHANH HƠN”</a:t>
            </a:r>
            <a:endParaRPr lang="en-US" sz="3200" b="1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33661" y="1773313"/>
            <a:ext cx="11586368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Tx/>
              <a:buChar char="-"/>
            </a:pP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chơi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285750" indent="-285750">
              <a:buFontTx/>
              <a:buChar char="-"/>
            </a:pP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15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endParaRPr lang="en-US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Tx/>
              <a:buChar char="-"/>
            </a:pP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Nhiệm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</a:p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chơi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thảo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sắp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xếp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tương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PHT</a:t>
            </a:r>
          </a:p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Sắp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xếp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quy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endParaRPr lang="en-US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hoàn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thiện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nhanh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chiến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thắng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0679064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3045" y="62816"/>
            <a:ext cx="5081960" cy="24491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4" name="Picture 2" descr="An Nhơn chủ động vào vụ sản xuất Hè Thu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35" y="62815"/>
            <a:ext cx="4152003" cy="24491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3077" name="Picture 5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3560" y="56860"/>
            <a:ext cx="3817143" cy="24491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9" name="Picture 7" descr="Máy làm đất, lên luống lạc (Đậu Phộng) - YouTube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2763" y="2632076"/>
            <a:ext cx="4070169" cy="25320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0" name="Picture 8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44" y="2595504"/>
            <a:ext cx="4093184" cy="26623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83" name="Picture 11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72844" y="2632075"/>
            <a:ext cx="3805346" cy="25892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073" name="Oval 3072"/>
          <p:cNvSpPr/>
          <p:nvPr/>
        </p:nvSpPr>
        <p:spPr>
          <a:xfrm>
            <a:off x="3463926" y="204716"/>
            <a:ext cx="576262" cy="532263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/>
              <a:t>1</a:t>
            </a:r>
            <a:endParaRPr lang="en-US" b="1" dirty="0"/>
          </a:p>
        </p:txBody>
      </p:sp>
      <p:sp>
        <p:nvSpPr>
          <p:cNvPr id="520" name="Oval 519"/>
          <p:cNvSpPr/>
          <p:nvPr/>
        </p:nvSpPr>
        <p:spPr>
          <a:xfrm>
            <a:off x="7533302" y="111452"/>
            <a:ext cx="576262" cy="532263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/>
              <a:t>2</a:t>
            </a:r>
          </a:p>
        </p:txBody>
      </p:sp>
      <p:sp>
        <p:nvSpPr>
          <p:cNvPr id="521" name="Oval 520"/>
          <p:cNvSpPr/>
          <p:nvPr/>
        </p:nvSpPr>
        <p:spPr>
          <a:xfrm>
            <a:off x="11572876" y="62816"/>
            <a:ext cx="576262" cy="532263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/>
              <a:t>3</a:t>
            </a:r>
          </a:p>
        </p:txBody>
      </p:sp>
      <p:sp>
        <p:nvSpPr>
          <p:cNvPr id="522" name="Oval 521"/>
          <p:cNvSpPr/>
          <p:nvPr/>
        </p:nvSpPr>
        <p:spPr>
          <a:xfrm>
            <a:off x="274638" y="2595504"/>
            <a:ext cx="576262" cy="532263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/>
              <a:t>4</a:t>
            </a:r>
          </a:p>
        </p:txBody>
      </p:sp>
      <p:sp>
        <p:nvSpPr>
          <p:cNvPr id="523" name="Oval 522"/>
          <p:cNvSpPr/>
          <p:nvPr/>
        </p:nvSpPr>
        <p:spPr>
          <a:xfrm>
            <a:off x="7437438" y="2631025"/>
            <a:ext cx="576262" cy="532263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/>
              <a:t>5</a:t>
            </a:r>
          </a:p>
        </p:txBody>
      </p:sp>
      <p:sp>
        <p:nvSpPr>
          <p:cNvPr id="524" name="Oval 523"/>
          <p:cNvSpPr/>
          <p:nvPr/>
        </p:nvSpPr>
        <p:spPr>
          <a:xfrm>
            <a:off x="11546315" y="2632076"/>
            <a:ext cx="576262" cy="532263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/>
              <a:t>6</a:t>
            </a:r>
          </a:p>
        </p:txBody>
      </p:sp>
      <p:sp>
        <p:nvSpPr>
          <p:cNvPr id="519" name="Rectangle 518"/>
          <p:cNvSpPr/>
          <p:nvPr/>
        </p:nvSpPr>
        <p:spPr>
          <a:xfrm>
            <a:off x="4560519" y="5264445"/>
            <a:ext cx="2895600" cy="45720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en-US" sz="2400">
                <a:solidFill>
                  <a:srgbClr val="000000"/>
                </a:solidFill>
                <a:latin typeface="Tahoma" pitchFamily="34" charset="0"/>
                <a:cs typeface="Tahoma" pitchFamily="34" charset="0"/>
              </a:rPr>
              <a:t>Hết giờ</a:t>
            </a:r>
          </a:p>
        </p:txBody>
      </p:sp>
      <p:sp>
        <p:nvSpPr>
          <p:cNvPr id="525" name="Rectangle 524"/>
          <p:cNvSpPr/>
          <p:nvPr/>
        </p:nvSpPr>
        <p:spPr>
          <a:xfrm>
            <a:off x="4560519" y="5797845"/>
            <a:ext cx="2895600" cy="990600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526" name="TextBox 7"/>
          <p:cNvSpPr txBox="1">
            <a:spLocks noChangeArrowheads="1"/>
          </p:cNvSpPr>
          <p:nvPr/>
        </p:nvSpPr>
        <p:spPr bwMode="auto">
          <a:xfrm>
            <a:off x="5647957" y="5756570"/>
            <a:ext cx="3048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5400">
                <a:solidFill>
                  <a:schemeClr val="bg1"/>
                </a:solidFill>
                <a:latin typeface="Calibri" pitchFamily="34" charset="0"/>
              </a:rPr>
              <a:t>:</a:t>
            </a:r>
          </a:p>
        </p:txBody>
      </p:sp>
      <p:sp>
        <p:nvSpPr>
          <p:cNvPr id="527" name="Rounded Rectangle 526"/>
          <p:cNvSpPr/>
          <p:nvPr/>
        </p:nvSpPr>
        <p:spPr>
          <a:xfrm>
            <a:off x="4789119" y="5874045"/>
            <a:ext cx="9144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0</a:t>
            </a:r>
          </a:p>
        </p:txBody>
      </p:sp>
      <p:sp>
        <p:nvSpPr>
          <p:cNvPr id="528" name="Rectangle 527"/>
          <p:cNvSpPr/>
          <p:nvPr/>
        </p:nvSpPr>
        <p:spPr>
          <a:xfrm>
            <a:off x="4560519" y="5264445"/>
            <a:ext cx="2895600" cy="45720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en-US" sz="2200">
                <a:solidFill>
                  <a:srgbClr val="FF0000"/>
                </a:solidFill>
                <a:latin typeface="Tahoma" pitchFamily="34" charset="0"/>
                <a:cs typeface="Tahoma" pitchFamily="34" charset="0"/>
              </a:rPr>
              <a:t>Thời gian còn lại ...</a:t>
            </a:r>
          </a:p>
        </p:txBody>
      </p:sp>
      <p:sp>
        <p:nvSpPr>
          <p:cNvPr id="529" name="Rectangle 528"/>
          <p:cNvSpPr/>
          <p:nvPr/>
        </p:nvSpPr>
        <p:spPr>
          <a:xfrm>
            <a:off x="4560519" y="5264445"/>
            <a:ext cx="2895600" cy="457200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sz="2400">
                <a:solidFill>
                  <a:srgbClr val="FFFFFF"/>
                </a:solidFill>
                <a:latin typeface="Tahoma" pitchFamily="34" charset="0"/>
                <a:cs typeface="Tahoma" pitchFamily="34" charset="0"/>
              </a:rPr>
              <a:t>Bắt đầu tính giờ</a:t>
            </a:r>
          </a:p>
        </p:txBody>
      </p:sp>
      <p:sp>
        <p:nvSpPr>
          <p:cNvPr id="530" name="Rounded Rectangle 529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00</a:t>
            </a:r>
          </a:p>
        </p:txBody>
      </p:sp>
      <p:sp>
        <p:nvSpPr>
          <p:cNvPr id="531" name="Rounded Rectangle 530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59</a:t>
            </a:r>
          </a:p>
        </p:txBody>
      </p:sp>
      <p:sp>
        <p:nvSpPr>
          <p:cNvPr id="532" name="Rounded Rectangle 531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58</a:t>
            </a:r>
          </a:p>
        </p:txBody>
      </p:sp>
      <p:sp>
        <p:nvSpPr>
          <p:cNvPr id="533" name="Rounded Rectangle 532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57</a:t>
            </a:r>
          </a:p>
        </p:txBody>
      </p:sp>
      <p:sp>
        <p:nvSpPr>
          <p:cNvPr id="534" name="Rounded Rectangle 533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56</a:t>
            </a:r>
          </a:p>
        </p:txBody>
      </p:sp>
      <p:sp>
        <p:nvSpPr>
          <p:cNvPr id="535" name="Rounded Rectangle 534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55</a:t>
            </a:r>
          </a:p>
        </p:txBody>
      </p:sp>
      <p:sp>
        <p:nvSpPr>
          <p:cNvPr id="536" name="Rounded Rectangle 535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54</a:t>
            </a:r>
          </a:p>
        </p:txBody>
      </p:sp>
      <p:sp>
        <p:nvSpPr>
          <p:cNvPr id="537" name="Rounded Rectangle 536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53</a:t>
            </a:r>
          </a:p>
        </p:txBody>
      </p:sp>
      <p:sp>
        <p:nvSpPr>
          <p:cNvPr id="538" name="Rounded Rectangle 537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52</a:t>
            </a:r>
          </a:p>
        </p:txBody>
      </p:sp>
      <p:sp>
        <p:nvSpPr>
          <p:cNvPr id="539" name="Rounded Rectangle 538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51</a:t>
            </a:r>
          </a:p>
        </p:txBody>
      </p:sp>
      <p:sp>
        <p:nvSpPr>
          <p:cNvPr id="540" name="Rounded Rectangle 539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50</a:t>
            </a:r>
          </a:p>
        </p:txBody>
      </p:sp>
      <p:sp>
        <p:nvSpPr>
          <p:cNvPr id="541" name="Rounded Rectangle 540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49</a:t>
            </a:r>
          </a:p>
        </p:txBody>
      </p:sp>
      <p:sp>
        <p:nvSpPr>
          <p:cNvPr id="542" name="Rounded Rectangle 541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48</a:t>
            </a:r>
          </a:p>
        </p:txBody>
      </p:sp>
      <p:sp>
        <p:nvSpPr>
          <p:cNvPr id="543" name="Rounded Rectangle 542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47</a:t>
            </a:r>
          </a:p>
        </p:txBody>
      </p:sp>
      <p:sp>
        <p:nvSpPr>
          <p:cNvPr id="544" name="Rounded Rectangle 543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46</a:t>
            </a:r>
          </a:p>
        </p:txBody>
      </p:sp>
      <p:sp>
        <p:nvSpPr>
          <p:cNvPr id="545" name="Rounded Rectangle 544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45</a:t>
            </a:r>
          </a:p>
        </p:txBody>
      </p:sp>
      <p:sp>
        <p:nvSpPr>
          <p:cNvPr id="546" name="Rounded Rectangle 545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44</a:t>
            </a:r>
          </a:p>
        </p:txBody>
      </p:sp>
      <p:sp>
        <p:nvSpPr>
          <p:cNvPr id="547" name="Rounded Rectangle 546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43</a:t>
            </a:r>
          </a:p>
        </p:txBody>
      </p:sp>
      <p:sp>
        <p:nvSpPr>
          <p:cNvPr id="548" name="Rounded Rectangle 547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42</a:t>
            </a:r>
          </a:p>
        </p:txBody>
      </p:sp>
      <p:sp>
        <p:nvSpPr>
          <p:cNvPr id="549" name="Rounded Rectangle 548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41</a:t>
            </a:r>
          </a:p>
        </p:txBody>
      </p:sp>
      <p:sp>
        <p:nvSpPr>
          <p:cNvPr id="550" name="Rounded Rectangle 549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40</a:t>
            </a:r>
          </a:p>
        </p:txBody>
      </p:sp>
      <p:sp>
        <p:nvSpPr>
          <p:cNvPr id="551" name="Rounded Rectangle 550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39</a:t>
            </a:r>
          </a:p>
        </p:txBody>
      </p:sp>
      <p:sp>
        <p:nvSpPr>
          <p:cNvPr id="552" name="Rounded Rectangle 551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38</a:t>
            </a:r>
          </a:p>
        </p:txBody>
      </p:sp>
      <p:sp>
        <p:nvSpPr>
          <p:cNvPr id="553" name="Rounded Rectangle 552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37</a:t>
            </a:r>
          </a:p>
        </p:txBody>
      </p:sp>
      <p:sp>
        <p:nvSpPr>
          <p:cNvPr id="554" name="Rounded Rectangle 553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36</a:t>
            </a:r>
          </a:p>
        </p:txBody>
      </p:sp>
      <p:sp>
        <p:nvSpPr>
          <p:cNvPr id="555" name="Rounded Rectangle 554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35</a:t>
            </a:r>
          </a:p>
        </p:txBody>
      </p:sp>
      <p:sp>
        <p:nvSpPr>
          <p:cNvPr id="556" name="Rounded Rectangle 555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34</a:t>
            </a:r>
          </a:p>
        </p:txBody>
      </p:sp>
      <p:sp>
        <p:nvSpPr>
          <p:cNvPr id="557" name="Rounded Rectangle 556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33</a:t>
            </a:r>
          </a:p>
        </p:txBody>
      </p:sp>
      <p:sp>
        <p:nvSpPr>
          <p:cNvPr id="558" name="Rounded Rectangle 557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32</a:t>
            </a:r>
          </a:p>
        </p:txBody>
      </p:sp>
      <p:sp>
        <p:nvSpPr>
          <p:cNvPr id="559" name="Rounded Rectangle 558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31</a:t>
            </a:r>
          </a:p>
        </p:txBody>
      </p:sp>
      <p:sp>
        <p:nvSpPr>
          <p:cNvPr id="560" name="Rounded Rectangle 559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30</a:t>
            </a:r>
          </a:p>
        </p:txBody>
      </p:sp>
      <p:sp>
        <p:nvSpPr>
          <p:cNvPr id="561" name="Rounded Rectangle 560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29</a:t>
            </a:r>
          </a:p>
        </p:txBody>
      </p:sp>
      <p:sp>
        <p:nvSpPr>
          <p:cNvPr id="562" name="Rounded Rectangle 561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28</a:t>
            </a:r>
          </a:p>
        </p:txBody>
      </p:sp>
      <p:sp>
        <p:nvSpPr>
          <p:cNvPr id="563" name="Rounded Rectangle 562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27</a:t>
            </a:r>
          </a:p>
        </p:txBody>
      </p:sp>
      <p:sp>
        <p:nvSpPr>
          <p:cNvPr id="564" name="Rounded Rectangle 563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26</a:t>
            </a:r>
          </a:p>
        </p:txBody>
      </p:sp>
      <p:sp>
        <p:nvSpPr>
          <p:cNvPr id="565" name="Rounded Rectangle 564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25</a:t>
            </a:r>
          </a:p>
        </p:txBody>
      </p:sp>
      <p:sp>
        <p:nvSpPr>
          <p:cNvPr id="566" name="Rounded Rectangle 565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24</a:t>
            </a:r>
          </a:p>
        </p:txBody>
      </p:sp>
      <p:sp>
        <p:nvSpPr>
          <p:cNvPr id="567" name="Rounded Rectangle 566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23</a:t>
            </a:r>
          </a:p>
        </p:txBody>
      </p:sp>
      <p:sp>
        <p:nvSpPr>
          <p:cNvPr id="568" name="Rounded Rectangle 567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22</a:t>
            </a:r>
          </a:p>
        </p:txBody>
      </p:sp>
      <p:sp>
        <p:nvSpPr>
          <p:cNvPr id="569" name="Rounded Rectangle 568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21</a:t>
            </a:r>
          </a:p>
        </p:txBody>
      </p:sp>
      <p:sp>
        <p:nvSpPr>
          <p:cNvPr id="570" name="Rounded Rectangle 569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20</a:t>
            </a:r>
          </a:p>
        </p:txBody>
      </p:sp>
      <p:sp>
        <p:nvSpPr>
          <p:cNvPr id="571" name="Rounded Rectangle 570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19</a:t>
            </a:r>
          </a:p>
        </p:txBody>
      </p:sp>
      <p:sp>
        <p:nvSpPr>
          <p:cNvPr id="572" name="Rounded Rectangle 571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18</a:t>
            </a:r>
          </a:p>
        </p:txBody>
      </p:sp>
      <p:sp>
        <p:nvSpPr>
          <p:cNvPr id="573" name="Rounded Rectangle 572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17</a:t>
            </a:r>
          </a:p>
        </p:txBody>
      </p:sp>
      <p:sp>
        <p:nvSpPr>
          <p:cNvPr id="574" name="Rounded Rectangle 573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16</a:t>
            </a:r>
          </a:p>
        </p:txBody>
      </p:sp>
      <p:sp>
        <p:nvSpPr>
          <p:cNvPr id="575" name="Rounded Rectangle 574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15</a:t>
            </a:r>
          </a:p>
        </p:txBody>
      </p:sp>
      <p:sp>
        <p:nvSpPr>
          <p:cNvPr id="576" name="Rounded Rectangle 575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14</a:t>
            </a:r>
          </a:p>
        </p:txBody>
      </p:sp>
      <p:sp>
        <p:nvSpPr>
          <p:cNvPr id="577" name="Rounded Rectangle 576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13</a:t>
            </a:r>
          </a:p>
        </p:txBody>
      </p:sp>
      <p:sp>
        <p:nvSpPr>
          <p:cNvPr id="578" name="Rounded Rectangle 577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12</a:t>
            </a:r>
          </a:p>
        </p:txBody>
      </p:sp>
      <p:sp>
        <p:nvSpPr>
          <p:cNvPr id="579" name="Rounded Rectangle 578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11</a:t>
            </a:r>
          </a:p>
        </p:txBody>
      </p:sp>
      <p:sp>
        <p:nvSpPr>
          <p:cNvPr id="580" name="Rounded Rectangle 579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10</a:t>
            </a:r>
          </a:p>
        </p:txBody>
      </p:sp>
      <p:sp>
        <p:nvSpPr>
          <p:cNvPr id="581" name="Rounded Rectangle 580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09</a:t>
            </a:r>
          </a:p>
        </p:txBody>
      </p:sp>
      <p:sp>
        <p:nvSpPr>
          <p:cNvPr id="582" name="Rounded Rectangle 581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08</a:t>
            </a:r>
          </a:p>
        </p:txBody>
      </p:sp>
      <p:sp>
        <p:nvSpPr>
          <p:cNvPr id="583" name="Rounded Rectangle 582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07</a:t>
            </a:r>
          </a:p>
        </p:txBody>
      </p:sp>
      <p:sp>
        <p:nvSpPr>
          <p:cNvPr id="584" name="Rounded Rectangle 583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06</a:t>
            </a:r>
          </a:p>
        </p:txBody>
      </p:sp>
      <p:sp>
        <p:nvSpPr>
          <p:cNvPr id="585" name="Rounded Rectangle 584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05</a:t>
            </a:r>
          </a:p>
        </p:txBody>
      </p:sp>
      <p:sp>
        <p:nvSpPr>
          <p:cNvPr id="586" name="Rounded Rectangle 585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04</a:t>
            </a:r>
          </a:p>
        </p:txBody>
      </p:sp>
      <p:sp>
        <p:nvSpPr>
          <p:cNvPr id="587" name="Rounded Rectangle 586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03</a:t>
            </a:r>
          </a:p>
        </p:txBody>
      </p:sp>
      <p:sp>
        <p:nvSpPr>
          <p:cNvPr id="588" name="Rounded Rectangle 587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02</a:t>
            </a:r>
          </a:p>
        </p:txBody>
      </p:sp>
      <p:sp>
        <p:nvSpPr>
          <p:cNvPr id="589" name="Rounded Rectangle 588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01</a:t>
            </a:r>
          </a:p>
        </p:txBody>
      </p:sp>
      <p:sp>
        <p:nvSpPr>
          <p:cNvPr id="590" name="Rounded Rectangle 589"/>
          <p:cNvSpPr/>
          <p:nvPr/>
        </p:nvSpPr>
        <p:spPr>
          <a:xfrm>
            <a:off x="6008319" y="5874045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00</a:t>
            </a:r>
          </a:p>
        </p:txBody>
      </p:sp>
      <p:sp>
        <p:nvSpPr>
          <p:cNvPr id="591" name="Rounded Rectangle 590"/>
          <p:cNvSpPr/>
          <p:nvPr/>
        </p:nvSpPr>
        <p:spPr>
          <a:xfrm>
            <a:off x="4789119" y="5874045"/>
            <a:ext cx="9144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</a:t>
            </a:r>
          </a:p>
        </p:txBody>
      </p:sp>
      <p:sp>
        <p:nvSpPr>
          <p:cNvPr id="592" name="Rounded Rectangle 591"/>
          <p:cNvSpPr/>
          <p:nvPr/>
        </p:nvSpPr>
        <p:spPr>
          <a:xfrm>
            <a:off x="4789119" y="5874045"/>
            <a:ext cx="9144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348713905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xit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6" dur="1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" dur="500"/>
                                        <p:tgtEl>
                                          <p:spTgt spid="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1000"/>
                                        <p:tgtEl>
                                          <p:spTgt spid="57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1000"/>
                                        <p:tgtEl>
                                          <p:spTgt spid="57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1000"/>
                                        <p:tgtEl>
                                          <p:spTgt spid="57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6" dur="1000"/>
                                        <p:tgtEl>
                                          <p:spTgt spid="57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4500"/>
                            </p:stCondLst>
                            <p:childTnLst>
                              <p:par>
                                <p:cTn id="2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0" dur="1000"/>
                                        <p:tgtEl>
                                          <p:spTgt spid="58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500"/>
                            </p:stCondLst>
                            <p:childTnLst>
                              <p:par>
                                <p:cTn id="3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4" dur="1000"/>
                                        <p:tgtEl>
                                          <p:spTgt spid="58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6500"/>
                            </p:stCondLst>
                            <p:childTnLst>
                              <p:par>
                                <p:cTn id="3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8" dur="100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7500"/>
                            </p:stCondLst>
                            <p:childTnLst>
                              <p:par>
                                <p:cTn id="4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2" dur="1000"/>
                                        <p:tgtEl>
                                          <p:spTgt spid="58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8500"/>
                            </p:stCondLst>
                            <p:childTnLst>
                              <p:par>
                                <p:cTn id="4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6" dur="1000"/>
                                        <p:tgtEl>
                                          <p:spTgt spid="58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9500"/>
                            </p:stCondLst>
                            <p:childTnLst>
                              <p:par>
                                <p:cTn id="4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0" dur="1000"/>
                                        <p:tgtEl>
                                          <p:spTgt spid="58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500"/>
                            </p:stCondLst>
                            <p:childTnLst>
                              <p:par>
                                <p:cTn id="5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4" dur="100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1500"/>
                            </p:stCondLst>
                            <p:childTnLst>
                              <p:par>
                                <p:cTn id="5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8" dur="1000"/>
                                        <p:tgtEl>
                                          <p:spTgt spid="58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2500"/>
                            </p:stCondLst>
                            <p:childTnLst>
                              <p:par>
                                <p:cTn id="6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2" dur="1000"/>
                                        <p:tgtEl>
                                          <p:spTgt spid="58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3500"/>
                            </p:stCondLst>
                            <p:childTnLst>
                              <p:par>
                                <p:cTn id="6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6" dur="1000"/>
                                        <p:tgtEl>
                                          <p:spTgt spid="58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4500"/>
                            </p:stCondLst>
                            <p:childTnLst>
                              <p:par>
                                <p:cTn id="6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0" dur="1000"/>
                                        <p:tgtEl>
                                          <p:spTgt spid="59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3" dur="1000"/>
                                        <p:tgtEl>
                                          <p:spTgt spid="59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4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75" dur="50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5500"/>
                            </p:stCondLst>
                            <p:childTnLst>
                              <p:par>
                                <p:cTn id="78" presetID="20" presetClass="emph" presetSubtype="0" repeatCount="500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 override="childStyle">
                                        <p:cTn id="79" dur="500" autoRev="1" fill="hold"/>
                                        <p:tgtEl>
                                          <p:spTgt spid="5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0" dur="500" autoRev="1" fill="hold"/>
                                        <p:tgtEl>
                                          <p:spTgt spid="5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1" dur="500" autoRev="1" fill="hold"/>
                                        <p:tgtEl>
                                          <p:spTgt spid="5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9"/>
                  </p:tgtEl>
                </p:cond>
              </p:nextCondLst>
            </p:seq>
          </p:childTnLst>
        </p:cTn>
      </p:par>
    </p:tnLst>
    <p:bldLst>
      <p:bldP spid="527" grpId="0" animBg="1"/>
      <p:bldP spid="528" grpId="0" animBg="1"/>
      <p:bldP spid="529" grpId="0" animBg="1"/>
      <p:bldP spid="576" grpId="0" animBg="1"/>
      <p:bldP spid="577" grpId="0" animBg="1"/>
      <p:bldP spid="578" grpId="0" animBg="1"/>
      <p:bldP spid="579" grpId="0" animBg="1"/>
      <p:bldP spid="580" grpId="0" animBg="1"/>
      <p:bldP spid="581" grpId="0" animBg="1"/>
      <p:bldP spid="582" grpId="0" animBg="1"/>
      <p:bldP spid="583" grpId="0" animBg="1"/>
      <p:bldP spid="584" grpId="0" animBg="1"/>
      <p:bldP spid="585" grpId="0" animBg="1"/>
      <p:bldP spid="586" grpId="0" animBg="1"/>
      <p:bldP spid="587" grpId="0" animBg="1"/>
      <p:bldP spid="588" grpId="0" animBg="1"/>
      <p:bldP spid="589" grpId="0" animBg="1"/>
      <p:bldP spid="590" grpId="0" animBg="1"/>
      <p:bldP spid="591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aphicFrame>
        <p:nvGraphicFramePr>
          <p:cNvPr id="374" name="Table 3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2817163"/>
              </p:ext>
            </p:extLst>
          </p:nvPr>
        </p:nvGraphicFramePr>
        <p:xfrm>
          <a:off x="563564" y="191060"/>
          <a:ext cx="11146216" cy="4928147"/>
        </p:xfrm>
        <a:graphic>
          <a:graphicData uri="http://schemas.openxmlformats.org/drawingml/2006/table">
            <a:tbl>
              <a:tblPr/>
              <a:tblGrid>
                <a:gridCol w="3510410"/>
                <a:gridCol w="3705250"/>
                <a:gridCol w="3930556"/>
              </a:tblGrid>
              <a:tr h="495730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CÀY</a:t>
                      </a:r>
                      <a:r>
                        <a:rPr lang="en-US" sz="2400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ĐẤT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BỪA/ĐẬP</a:t>
                      </a:r>
                      <a:r>
                        <a:rPr lang="en-US" sz="2400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ĐẤT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LÊN</a:t>
                      </a:r>
                      <a:r>
                        <a:rPr lang="en-US" sz="2400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LUỐNG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chemeClr val="tx1"/>
                      </a:solidFill>
                      <a:prstDash val="soli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43241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377" name="Picture 2" descr="An Nhơn chủ động vào vụ sản xuất Hè Thu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739" y="963558"/>
            <a:ext cx="3202070" cy="1888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8" name="Oval 377"/>
          <p:cNvSpPr/>
          <p:nvPr/>
        </p:nvSpPr>
        <p:spPr>
          <a:xfrm>
            <a:off x="3096420" y="963559"/>
            <a:ext cx="451643" cy="387562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/>
              <a:t>1</a:t>
            </a:r>
            <a:endParaRPr lang="en-US" b="1" dirty="0"/>
          </a:p>
        </p:txBody>
      </p:sp>
      <p:pic>
        <p:nvPicPr>
          <p:cNvPr id="379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0888" y="2970420"/>
            <a:ext cx="3255962" cy="20062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80" name="Oval 379"/>
          <p:cNvSpPr/>
          <p:nvPr/>
        </p:nvSpPr>
        <p:spPr>
          <a:xfrm>
            <a:off x="3463926" y="3004123"/>
            <a:ext cx="465539" cy="43600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/>
              <a:t>3</a:t>
            </a:r>
          </a:p>
        </p:txBody>
      </p:sp>
      <p:pic>
        <p:nvPicPr>
          <p:cNvPr id="381" name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8486" y="755478"/>
            <a:ext cx="3405319" cy="20968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82" name="Oval 381"/>
          <p:cNvSpPr/>
          <p:nvPr/>
        </p:nvSpPr>
        <p:spPr>
          <a:xfrm>
            <a:off x="4402180" y="755476"/>
            <a:ext cx="458745" cy="532263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/>
              <a:t>4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8486" y="3004122"/>
            <a:ext cx="3478027" cy="19725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8763" y="682415"/>
            <a:ext cx="3806825" cy="21699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85" name="Picture 7" descr="Máy làm đất, lên luống lạc (Đậu Phộng) - YouTube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7591" y="3004122"/>
            <a:ext cx="3556703" cy="20074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6" name="Oval 385"/>
          <p:cNvSpPr/>
          <p:nvPr/>
        </p:nvSpPr>
        <p:spPr>
          <a:xfrm>
            <a:off x="10779756" y="3024384"/>
            <a:ext cx="503565" cy="42198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/>
              <a:t>5</a:t>
            </a:r>
          </a:p>
        </p:txBody>
      </p:sp>
      <p:sp>
        <p:nvSpPr>
          <p:cNvPr id="383" name="TextBox 382"/>
          <p:cNvSpPr txBox="1"/>
          <p:nvPr/>
        </p:nvSpPr>
        <p:spPr>
          <a:xfrm>
            <a:off x="938213" y="5164139"/>
            <a:ext cx="35623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QUY TRÌNH LÀM ĐẤT</a:t>
            </a:r>
            <a:endParaRPr lang="en-US" sz="24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8" name="TextBox 387">
            <a:extLst>
              <a:ext uri="{FF2B5EF4-FFF2-40B4-BE49-F238E27FC236}">
                <a16:creationId xmlns="" xmlns:a16="http://schemas.microsoft.com/office/drawing/2014/main" id="{78E1EE74-3C89-CF1C-5D23-8B78B008D606}"/>
              </a:ext>
            </a:extLst>
          </p:cNvPr>
          <p:cNvSpPr txBox="1"/>
          <p:nvPr/>
        </p:nvSpPr>
        <p:spPr>
          <a:xfrm>
            <a:off x="1755776" y="5733118"/>
            <a:ext cx="1584959" cy="523220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Cày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025" name="Straight Arrow Connector 1024"/>
          <p:cNvCxnSpPr>
            <a:stCxn id="388" idx="3"/>
            <a:endCxn id="395" idx="1"/>
          </p:cNvCxnSpPr>
          <p:nvPr/>
        </p:nvCxnSpPr>
        <p:spPr>
          <a:xfrm flipV="1">
            <a:off x="3340735" y="5987924"/>
            <a:ext cx="771902" cy="6804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5" name="TextBox 394">
            <a:extLst>
              <a:ext uri="{FF2B5EF4-FFF2-40B4-BE49-F238E27FC236}">
                <a16:creationId xmlns="" xmlns:a16="http://schemas.microsoft.com/office/drawing/2014/main" id="{0D1119B3-BE58-A54E-3139-F4560BE8FB00}"/>
              </a:ext>
            </a:extLst>
          </p:cNvPr>
          <p:cNvSpPr txBox="1"/>
          <p:nvPr/>
        </p:nvSpPr>
        <p:spPr>
          <a:xfrm>
            <a:off x="4112637" y="5726314"/>
            <a:ext cx="2195295" cy="523220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Bừa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đập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7" name="TextBox 396">
            <a:extLst>
              <a:ext uri="{FF2B5EF4-FFF2-40B4-BE49-F238E27FC236}">
                <a16:creationId xmlns="" xmlns:a16="http://schemas.microsoft.com/office/drawing/2014/main" id="{FB43F97D-A6E4-001C-2A53-ABA6503A1F99}"/>
              </a:ext>
            </a:extLst>
          </p:cNvPr>
          <p:cNvSpPr txBox="1"/>
          <p:nvPr/>
        </p:nvSpPr>
        <p:spPr>
          <a:xfrm>
            <a:off x="7261559" y="5722006"/>
            <a:ext cx="1680902" cy="523220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luống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034" name="Straight Arrow Connector 1033"/>
          <p:cNvCxnSpPr>
            <a:stCxn id="395" idx="3"/>
            <a:endCxn id="397" idx="1"/>
          </p:cNvCxnSpPr>
          <p:nvPr/>
        </p:nvCxnSpPr>
        <p:spPr>
          <a:xfrm flipV="1">
            <a:off x="6307932" y="5983616"/>
            <a:ext cx="953627" cy="430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1753354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8" grpId="0" animBg="1"/>
      <p:bldP spid="395" grpId="0" animBg="1"/>
      <p:bldP spid="397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椭圆 374"/>
          <p:cNvSpPr/>
          <p:nvPr/>
        </p:nvSpPr>
        <p:spPr>
          <a:xfrm>
            <a:off x="0" y="-2803350"/>
            <a:ext cx="4491318" cy="4491315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051" name="组合 1050"/>
          <p:cNvGrpSpPr/>
          <p:nvPr/>
        </p:nvGrpSpPr>
        <p:grpSpPr>
          <a:xfrm>
            <a:off x="-47471" y="48504"/>
            <a:ext cx="3608754" cy="983589"/>
            <a:chOff x="5719784" y="1550686"/>
            <a:chExt cx="3608754" cy="983589"/>
          </a:xfrm>
        </p:grpSpPr>
        <p:sp>
          <p:nvSpPr>
            <p:cNvPr id="1052" name="矩形 51"/>
            <p:cNvSpPr>
              <a:spLocks noChangeArrowheads="1"/>
            </p:cNvSpPr>
            <p:nvPr/>
          </p:nvSpPr>
          <p:spPr bwMode="auto">
            <a:xfrm>
              <a:off x="6566243" y="1550686"/>
              <a:ext cx="276229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800" b="1" dirty="0" err="1">
                  <a:latin typeface="Times New Roman" panose="02020603050405020304" pitchFamily="18" charset="0"/>
                  <a:ea typeface="微软雅黑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Hoạt</a:t>
              </a:r>
              <a:r>
                <a:rPr lang="en-US" altLang="zh-CN" sz="2800" b="1" dirty="0">
                  <a:latin typeface="Times New Roman" panose="02020603050405020304" pitchFamily="18" charset="0"/>
                  <a:ea typeface="微软雅黑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 </a:t>
              </a:r>
              <a:r>
                <a:rPr lang="en-US" altLang="zh-CN" sz="2800" b="1" dirty="0" err="1">
                  <a:latin typeface="Times New Roman" panose="02020603050405020304" pitchFamily="18" charset="0"/>
                  <a:ea typeface="微软雅黑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động</a:t>
              </a:r>
              <a:r>
                <a:rPr lang="en-US" altLang="zh-CN" sz="2800" b="1" dirty="0">
                  <a:latin typeface="Times New Roman" panose="02020603050405020304" pitchFamily="18" charset="0"/>
                  <a:ea typeface="微软雅黑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 </a:t>
              </a:r>
              <a:r>
                <a:rPr lang="en-US" altLang="zh-CN" sz="2800" b="1" dirty="0" err="1">
                  <a:latin typeface="Times New Roman" panose="02020603050405020304" pitchFamily="18" charset="0"/>
                  <a:ea typeface="微软雅黑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nhóm</a:t>
              </a:r>
              <a:endParaRPr lang="zh-CN" altLang="en-US" sz="2800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endParaRPr>
            </a:p>
          </p:txBody>
        </p:sp>
        <p:sp>
          <p:nvSpPr>
            <p:cNvPr id="1053" name="矩形 52"/>
            <p:cNvSpPr>
              <a:spLocks noChangeArrowheads="1"/>
            </p:cNvSpPr>
            <p:nvPr/>
          </p:nvSpPr>
          <p:spPr bwMode="auto">
            <a:xfrm>
              <a:off x="5719784" y="2220343"/>
              <a:ext cx="3006326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r"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4" name="直接连接符 40"/>
            <p:cNvSpPr>
              <a:spLocks noChangeShapeType="1"/>
            </p:cNvSpPr>
            <p:nvPr/>
          </p:nvSpPr>
          <p:spPr bwMode="auto">
            <a:xfrm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377" name="椭圆 376"/>
          <p:cNvSpPr/>
          <p:nvPr/>
        </p:nvSpPr>
        <p:spPr>
          <a:xfrm>
            <a:off x="9310656" y="-940580"/>
            <a:ext cx="2396787" cy="2396785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29" name="椭圆 1028"/>
          <p:cNvSpPr/>
          <p:nvPr/>
        </p:nvSpPr>
        <p:spPr>
          <a:xfrm>
            <a:off x="8311967" y="4345343"/>
            <a:ext cx="5570886" cy="557088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8871297" y="4720097"/>
            <a:ext cx="3873955" cy="2020224"/>
            <a:chOff x="-194387" y="3651136"/>
            <a:chExt cx="6156624" cy="3210610"/>
          </a:xfrm>
        </p:grpSpPr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>
              <a:spLocks/>
            </p:cNvSpPr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>
              <a:spLocks/>
            </p:cNvSpPr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>
              <a:spLocks/>
            </p:cNvSpPr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>
              <a:spLocks/>
            </p:cNvSpPr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>
              <a:spLocks/>
            </p:cNvSpPr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>
              <a:spLocks/>
            </p:cNvSpPr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>
              <a:spLocks/>
            </p:cNvSpPr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>
              <a:spLocks/>
            </p:cNvSpPr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>
              <a:spLocks/>
            </p:cNvSpPr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>
              <a:spLocks/>
            </p:cNvSpPr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>
              <a:spLocks/>
            </p:cNvSpPr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>
              <a:spLocks/>
            </p:cNvSpPr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>
              <a:spLocks/>
            </p:cNvSpPr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>
              <a:spLocks/>
            </p:cNvSpPr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>
              <a:spLocks/>
            </p:cNvSpPr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>
              <a:spLocks/>
            </p:cNvSpPr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>
              <a:spLocks/>
            </p:cNvSpPr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>
              <a:spLocks/>
            </p:cNvSpPr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>
              <a:spLocks/>
            </p:cNvSpPr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>
              <a:spLocks/>
            </p:cNvSpPr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>
              <a:spLocks/>
            </p:cNvSpPr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>
              <a:spLocks/>
            </p:cNvSpPr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>
              <a:spLocks/>
            </p:cNvSpPr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>
              <a:spLocks/>
            </p:cNvSpPr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>
              <a:spLocks/>
            </p:cNvSpPr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>
              <a:spLocks/>
            </p:cNvSpPr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>
              <a:spLocks/>
            </p:cNvSpPr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>
              <a:spLocks/>
            </p:cNvSpPr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>
              <a:spLocks/>
            </p:cNvSpPr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>
              <a:spLocks/>
            </p:cNvSpPr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>
              <a:spLocks/>
            </p:cNvSpPr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>
              <a:spLocks/>
            </p:cNvSpPr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>
              <a:spLocks/>
            </p:cNvSpPr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>
              <a:spLocks/>
            </p:cNvSpPr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>
              <a:spLocks/>
            </p:cNvSpPr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>
              <a:spLocks/>
            </p:cNvSpPr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>
              <a:spLocks/>
            </p:cNvSpPr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>
              <a:spLocks/>
            </p:cNvSpPr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>
              <a:spLocks/>
            </p:cNvSpPr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>
              <a:spLocks/>
            </p:cNvSpPr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>
              <a:spLocks/>
            </p:cNvSpPr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>
              <a:spLocks/>
            </p:cNvSpPr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>
              <a:spLocks/>
            </p:cNvSpPr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>
              <a:spLocks/>
            </p:cNvSpPr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>
              <a:spLocks/>
            </p:cNvSpPr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>
              <a:spLocks/>
            </p:cNvSpPr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>
              <a:spLocks/>
            </p:cNvSpPr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>
              <a:spLocks/>
            </p:cNvSpPr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>
              <a:spLocks/>
            </p:cNvSpPr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>
              <a:spLocks/>
            </p:cNvSpPr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>
              <a:spLocks/>
            </p:cNvSpPr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>
              <a:spLocks/>
            </p:cNvSpPr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>
              <a:spLocks/>
            </p:cNvSpPr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>
              <a:spLocks/>
            </p:cNvSpPr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>
              <a:spLocks/>
            </p:cNvSpPr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>
              <a:spLocks/>
            </p:cNvSpPr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>
              <a:spLocks/>
            </p:cNvSpPr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>
              <a:spLocks/>
            </p:cNvSpPr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>
              <a:spLocks/>
            </p:cNvSpPr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>
              <a:spLocks/>
            </p:cNvSpPr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>
              <a:spLocks/>
            </p:cNvSpPr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>
              <a:spLocks/>
            </p:cNvSpPr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>
              <a:spLocks/>
            </p:cNvSpPr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>
              <a:spLocks/>
            </p:cNvSpPr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>
              <a:spLocks/>
            </p:cNvSpPr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>
              <a:spLocks/>
            </p:cNvSpPr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>
              <a:spLocks/>
            </p:cNvSpPr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>
              <a:spLocks/>
            </p:cNvSpPr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>
              <a:spLocks/>
            </p:cNvSpPr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>
              <a:spLocks/>
            </p:cNvSpPr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>
              <a:spLocks/>
            </p:cNvSpPr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>
              <a:spLocks/>
            </p:cNvSpPr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>
              <a:spLocks/>
            </p:cNvSpPr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>
              <a:spLocks/>
            </p:cNvSpPr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>
              <a:spLocks/>
            </p:cNvSpPr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>
              <a:spLocks/>
            </p:cNvSpPr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>
              <a:spLocks/>
            </p:cNvSpPr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>
              <a:spLocks/>
            </p:cNvSpPr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>
              <a:spLocks/>
            </p:cNvSpPr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>
              <a:spLocks/>
            </p:cNvSpPr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>
              <a:spLocks/>
            </p:cNvSpPr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>
              <a:spLocks/>
            </p:cNvSpPr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>
              <a:spLocks/>
            </p:cNvSpPr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>
              <a:spLocks/>
            </p:cNvSpPr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>
              <a:spLocks/>
            </p:cNvSpPr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>
              <a:spLocks/>
            </p:cNvSpPr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>
              <a:spLocks/>
            </p:cNvSpPr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>
              <a:spLocks/>
            </p:cNvSpPr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>
              <a:spLocks/>
            </p:cNvSpPr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>
              <a:spLocks/>
            </p:cNvSpPr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>
              <a:spLocks/>
            </p:cNvSpPr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>
              <a:spLocks/>
            </p:cNvSpPr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>
              <a:spLocks/>
            </p:cNvSpPr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>
              <a:spLocks/>
            </p:cNvSpPr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>
              <a:spLocks/>
            </p:cNvSpPr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>
              <a:spLocks/>
            </p:cNvSpPr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>
              <a:spLocks/>
            </p:cNvSpPr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>
              <a:spLocks/>
            </p:cNvSpPr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>
              <a:spLocks/>
            </p:cNvSpPr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>
              <a:spLocks/>
            </p:cNvSpPr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>
              <a:spLocks/>
            </p:cNvSpPr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>
              <a:spLocks/>
            </p:cNvSpPr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>
              <a:spLocks/>
            </p:cNvSpPr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>
              <a:spLocks/>
            </p:cNvSpPr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>
              <a:spLocks/>
            </p:cNvSpPr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>
              <a:spLocks/>
            </p:cNvSpPr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>
              <a:spLocks/>
            </p:cNvSpPr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>
              <a:spLocks/>
            </p:cNvSpPr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>
              <a:spLocks/>
            </p:cNvSpPr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>
              <a:spLocks/>
            </p:cNvSpPr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>
              <a:spLocks/>
            </p:cNvSpPr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>
              <a:spLocks/>
            </p:cNvSpPr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>
              <a:spLocks/>
            </p:cNvSpPr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>
              <a:spLocks/>
            </p:cNvSpPr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>
              <a:spLocks/>
            </p:cNvSpPr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>
              <a:spLocks/>
            </p:cNvSpPr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>
              <a:spLocks/>
            </p:cNvSpPr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>
              <a:spLocks/>
            </p:cNvSpPr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>
              <a:spLocks/>
            </p:cNvSpPr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>
              <a:spLocks/>
            </p:cNvSpPr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>
              <a:spLocks/>
            </p:cNvSpPr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>
              <a:spLocks/>
            </p:cNvSpPr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>
              <a:spLocks/>
            </p:cNvSpPr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>
              <a:spLocks/>
            </p:cNvSpPr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>
              <a:spLocks/>
            </p:cNvSpPr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>
              <a:spLocks/>
            </p:cNvSpPr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>
              <a:spLocks/>
            </p:cNvSpPr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>
              <a:spLocks/>
            </p:cNvSpPr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>
              <a:spLocks/>
            </p:cNvSpPr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>
              <a:spLocks/>
            </p:cNvSpPr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>
              <a:spLocks/>
            </p:cNvSpPr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>
              <a:spLocks/>
            </p:cNvSpPr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>
              <a:spLocks/>
            </p:cNvSpPr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>
              <a:spLocks/>
            </p:cNvSpPr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>
              <a:spLocks/>
            </p:cNvSpPr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>
              <a:spLocks/>
            </p:cNvSpPr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>
              <a:spLocks/>
            </p:cNvSpPr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>
              <a:spLocks/>
            </p:cNvSpPr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>
              <a:spLocks/>
            </p:cNvSpPr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>
              <a:spLocks/>
            </p:cNvSpPr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>
              <a:spLocks/>
            </p:cNvSpPr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>
              <a:spLocks/>
            </p:cNvSpPr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>
              <a:spLocks/>
            </p:cNvSpPr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>
              <a:spLocks/>
            </p:cNvSpPr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>
              <a:spLocks/>
            </p:cNvSpPr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>
              <a:spLocks/>
            </p:cNvSpPr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>
              <a:spLocks/>
            </p:cNvSpPr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>
              <a:spLocks/>
            </p:cNvSpPr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>
              <a:spLocks/>
            </p:cNvSpPr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>
              <a:spLocks/>
            </p:cNvSpPr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>
              <a:spLocks/>
            </p:cNvSpPr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>
              <a:spLocks/>
            </p:cNvSpPr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>
              <a:spLocks/>
            </p:cNvSpPr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>
              <a:spLocks/>
            </p:cNvSpPr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>
              <a:spLocks/>
            </p:cNvSpPr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>
              <a:spLocks/>
            </p:cNvSpPr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>
              <a:spLocks/>
            </p:cNvSpPr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>
              <a:spLocks/>
            </p:cNvSpPr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>
              <a:spLocks/>
            </p:cNvSpPr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>
              <a:spLocks/>
            </p:cNvSpPr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>
              <a:spLocks/>
            </p:cNvSpPr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>
              <a:spLocks/>
            </p:cNvSpPr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>
              <a:spLocks/>
            </p:cNvSpPr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>
              <a:spLocks/>
            </p:cNvSpPr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>
              <a:spLocks/>
            </p:cNvSpPr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>
              <a:spLocks/>
            </p:cNvSpPr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>
              <a:spLocks/>
            </p:cNvSpPr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>
              <a:spLocks/>
            </p:cNvSpPr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>
              <a:spLocks/>
            </p:cNvSpPr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>
              <a:spLocks/>
            </p:cNvSpPr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>
              <a:spLocks/>
            </p:cNvSpPr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>
              <a:spLocks/>
            </p:cNvSpPr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>
              <a:spLocks/>
            </p:cNvSpPr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>
              <a:spLocks/>
            </p:cNvSpPr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>
              <a:spLocks/>
            </p:cNvSpPr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>
              <a:spLocks/>
            </p:cNvSpPr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>
              <a:spLocks/>
            </p:cNvSpPr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>
              <a:spLocks/>
            </p:cNvSpPr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>
              <a:spLocks/>
            </p:cNvSpPr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>
              <a:spLocks/>
            </p:cNvSpPr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>
              <a:spLocks/>
            </p:cNvSpPr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>
              <a:spLocks/>
            </p:cNvSpPr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>
              <a:spLocks/>
            </p:cNvSpPr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>
              <a:spLocks/>
            </p:cNvSpPr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>
              <a:spLocks/>
            </p:cNvSpPr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>
              <a:spLocks/>
            </p:cNvSpPr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>
              <a:spLocks/>
            </p:cNvSpPr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>
              <a:spLocks/>
            </p:cNvSpPr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>
              <a:spLocks/>
            </p:cNvSpPr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>
              <a:spLocks/>
            </p:cNvSpPr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>
              <a:spLocks/>
            </p:cNvSpPr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>
              <a:spLocks/>
            </p:cNvSpPr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>
              <a:spLocks/>
            </p:cNvSpPr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>
              <a:spLocks/>
            </p:cNvSpPr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>
              <a:spLocks/>
            </p:cNvSpPr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>
              <a:spLocks/>
            </p:cNvSpPr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>
              <a:spLocks/>
            </p:cNvSpPr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>
              <a:spLocks/>
            </p:cNvSpPr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>
              <a:spLocks/>
            </p:cNvSpPr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>
              <a:spLocks/>
            </p:cNvSpPr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>
              <a:spLocks/>
            </p:cNvSpPr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>
              <a:spLocks/>
            </p:cNvSpPr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>
              <a:spLocks/>
            </p:cNvSpPr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>
              <a:spLocks/>
            </p:cNvSpPr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>
              <a:spLocks/>
            </p:cNvSpPr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>
              <a:spLocks/>
            </p:cNvSpPr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>
              <a:spLocks/>
            </p:cNvSpPr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>
              <a:spLocks/>
            </p:cNvSpPr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>
              <a:spLocks/>
            </p:cNvSpPr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>
              <a:spLocks/>
            </p:cNvSpPr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>
              <a:spLocks/>
            </p:cNvSpPr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>
              <a:spLocks/>
            </p:cNvSpPr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>
              <a:spLocks/>
            </p:cNvSpPr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>
              <a:spLocks/>
            </p:cNvSpPr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>
              <a:spLocks/>
            </p:cNvSpPr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>
              <a:spLocks/>
            </p:cNvSpPr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>
              <a:spLocks/>
            </p:cNvSpPr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316" name="TextBox 315">
            <a:extLst>
              <a:ext uri="{FF2B5EF4-FFF2-40B4-BE49-F238E27FC236}">
                <a16:creationId xmlns="" xmlns:a16="http://schemas.microsoft.com/office/drawing/2014/main" id="{29CF4BC7-4FD4-59D8-A8E4-65EB8E9949EB}"/>
              </a:ext>
            </a:extLst>
          </p:cNvPr>
          <p:cNvSpPr txBox="1"/>
          <p:nvPr/>
        </p:nvSpPr>
        <p:spPr>
          <a:xfrm>
            <a:off x="4472058" y="23022"/>
            <a:ext cx="6797048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HS đọc Bảng thông tin SGK tr.12, thảo luận và trả lời câu hỏi: </a:t>
            </a: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Em hãy nêu </a:t>
            </a:r>
            <a:r>
              <a:rPr lang="en-US" sz="2800" i="1" dirty="0" err="1" smtClean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mục</a:t>
            </a:r>
            <a:r>
              <a:rPr lang="en-US" sz="2800" i="1" dirty="0" smtClean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 smtClean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đích</a:t>
            </a:r>
            <a:r>
              <a:rPr lang="en-US" sz="2800" i="1" dirty="0" smtClean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 smtClean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en-US" sz="2800" i="1" dirty="0" smtClean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vi-VN" sz="2800" i="1" dirty="0" smtClean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công việc </a:t>
            </a: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làm đất trồng cây.</a:t>
            </a:r>
            <a:endParaRPr lang="en-US" sz="2800" dirty="0"/>
          </a:p>
        </p:txBody>
      </p:sp>
      <p:sp>
        <p:nvSpPr>
          <p:cNvPr id="376" name="椭圆 375"/>
          <p:cNvSpPr/>
          <p:nvPr/>
        </p:nvSpPr>
        <p:spPr>
          <a:xfrm>
            <a:off x="96335" y="5930586"/>
            <a:ext cx="2396787" cy="2396785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314" name="Picture 10" descr="Digit 180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6959" y="715519"/>
            <a:ext cx="2057400" cy="113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5" name="Table 5">
            <a:extLst>
              <a:ext uri="{FF2B5EF4-FFF2-40B4-BE49-F238E27FC236}">
                <a16:creationId xmlns="" xmlns:a16="http://schemas.microsoft.com/office/drawing/2014/main" id="{39E837CB-EB0C-DA0B-7E44-6B5F19AC8D3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1162116"/>
              </p:ext>
            </p:extLst>
          </p:nvPr>
        </p:nvGraphicFramePr>
        <p:xfrm>
          <a:off x="135505" y="2064675"/>
          <a:ext cx="11476252" cy="407113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40081">
                  <a:extLst>
                    <a:ext uri="{9D8B030D-6E8A-4147-A177-3AD203B41FA5}">
                      <a16:colId xmlns="" xmlns:a16="http://schemas.microsoft.com/office/drawing/2014/main" val="1374488132"/>
                    </a:ext>
                  </a:extLst>
                </a:gridCol>
                <a:gridCol w="3480011">
                  <a:extLst>
                    <a:ext uri="{9D8B030D-6E8A-4147-A177-3AD203B41FA5}">
                      <a16:colId xmlns="" xmlns:a16="http://schemas.microsoft.com/office/drawing/2014/main" val="394446333"/>
                    </a:ext>
                  </a:extLst>
                </a:gridCol>
                <a:gridCol w="3956160">
                  <a:extLst>
                    <a:ext uri="{9D8B030D-6E8A-4147-A177-3AD203B41FA5}">
                      <a16:colId xmlns="" xmlns:a16="http://schemas.microsoft.com/office/drawing/2014/main" val="184058412"/>
                    </a:ext>
                  </a:extLst>
                </a:gridCol>
              </a:tblGrid>
              <a:tr h="524312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Cày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Bừa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đập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Lên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luống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435968795"/>
                  </a:ext>
                </a:extLst>
              </a:tr>
              <a:tr h="3546819">
                <a:tc>
                  <a:txBody>
                    <a:bodyPr/>
                    <a:lstStyle/>
                    <a:p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3953167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81419068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31" presetClass="exit" presetSubtype="0" fill="hold" nodeType="withEffect">
                                  <p:stCondLst>
                                    <p:cond delay="18300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anim calcmode="lin" valueType="num">
                                      <p:cBhvr>
                                        <p:cTn id="11" dur="1000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/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" dur="1000"/>
                                        <p:tgtEl>
                                          <p:spTgt spid="3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RING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5">
            <a:extLst>
              <a:ext uri="{FF2B5EF4-FFF2-40B4-BE49-F238E27FC236}">
                <a16:creationId xmlns="" xmlns:a16="http://schemas.microsoft.com/office/drawing/2014/main" id="{39E837CB-EB0C-DA0B-7E44-6B5F19AC8D3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5341354"/>
              </p:ext>
            </p:extLst>
          </p:nvPr>
        </p:nvGraphicFramePr>
        <p:xfrm>
          <a:off x="312926" y="1546083"/>
          <a:ext cx="11476252" cy="279769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40081">
                  <a:extLst>
                    <a:ext uri="{9D8B030D-6E8A-4147-A177-3AD203B41FA5}">
                      <a16:colId xmlns="" xmlns:a16="http://schemas.microsoft.com/office/drawing/2014/main" val="1374488132"/>
                    </a:ext>
                  </a:extLst>
                </a:gridCol>
                <a:gridCol w="3480011">
                  <a:extLst>
                    <a:ext uri="{9D8B030D-6E8A-4147-A177-3AD203B41FA5}">
                      <a16:colId xmlns="" xmlns:a16="http://schemas.microsoft.com/office/drawing/2014/main" val="394446333"/>
                    </a:ext>
                  </a:extLst>
                </a:gridCol>
                <a:gridCol w="3956160">
                  <a:extLst>
                    <a:ext uri="{9D8B030D-6E8A-4147-A177-3AD203B41FA5}">
                      <a16:colId xmlns="" xmlns:a16="http://schemas.microsoft.com/office/drawing/2014/main" val="184058412"/>
                    </a:ext>
                  </a:extLst>
                </a:gridCol>
              </a:tblGrid>
              <a:tr h="336974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Cày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Bừa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đập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Lên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luống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435968795"/>
                  </a:ext>
                </a:extLst>
              </a:tr>
              <a:tr h="227953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vi-VN" sz="28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àm tăng bề dày của lớp đất trồng, chôn vùi cỏ, làm cho đất tơi xốp và thoáng khí.</a:t>
                      </a:r>
                      <a:endParaRPr lang="en-US" sz="2800" dirty="0" smtClean="0">
                        <a:latin typeface="Times New Roman" panose="02020603050405020304" pitchFamily="18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  <a:p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vi-VN" sz="28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àm nhỏ đất, thu gom cỏ dại trong ruộng, trộn đều phân bón và san phẳng mặt ruộng.</a:t>
                      </a:r>
                      <a:endParaRPr lang="en-US" sz="2800" dirty="0" smtClean="0">
                        <a:latin typeface="Times New Roman" panose="02020603050405020304" pitchFamily="18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  <a:p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D</a:t>
                      </a:r>
                      <a:r>
                        <a:rPr lang="vi-VN" sz="28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ễ chăm sóc, chống ngập úng vào tạo tầng đất dày cho cây sinh trưởng, phát triển.</a:t>
                      </a:r>
                      <a:endParaRPr lang="en-US" sz="2800" dirty="0" smtClean="0">
                        <a:latin typeface="Times New Roman" panose="02020603050405020304" pitchFamily="18" charset="0"/>
                        <a:ea typeface="Arial" panose="020B0604020202020204" pitchFamily="34" charset="0"/>
                        <a:cs typeface="Times New Roman" panose="02020603050405020304" pitchFamily="18" charset="0"/>
                      </a:endParaRPr>
                    </a:p>
                    <a:p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395316794"/>
                  </a:ext>
                </a:extLst>
              </a:tr>
            </a:tbl>
          </a:graphicData>
        </a:graphic>
      </p:graphicFrame>
      <p:grpSp>
        <p:nvGrpSpPr>
          <p:cNvPr id="3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4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374" name="Picture 2" descr="In Jesus Name Children Sticker by Compassion">
            <a:extLst>
              <a:ext uri="{FF2B5EF4-FFF2-40B4-BE49-F238E27FC236}">
                <a16:creationId xmlns="" xmlns:a16="http://schemas.microsoft.com/office/drawing/2014/main" id="{E0F2AE92-F500-525E-83A7-1EA6CB0366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" y="-17148"/>
            <a:ext cx="1656715" cy="1656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5" name="TextBox 374"/>
          <p:cNvSpPr txBox="1"/>
          <p:nvPr/>
        </p:nvSpPr>
        <p:spPr>
          <a:xfrm>
            <a:off x="1661795" y="272955"/>
            <a:ext cx="56708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2400" b="1" dirty="0" err="1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400" b="1" dirty="0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400" b="1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9218210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2" name="Group 4"/>
          <p:cNvGrpSpPr>
            <a:grpSpLocks/>
          </p:cNvGrpSpPr>
          <p:nvPr/>
        </p:nvGrpSpPr>
        <p:grpSpPr bwMode="auto">
          <a:xfrm>
            <a:off x="1357084" y="4457309"/>
            <a:ext cx="455613" cy="889000"/>
            <a:chOff x="0" y="0"/>
            <a:chExt cx="455984" cy="889318"/>
          </a:xfrm>
        </p:grpSpPr>
        <p:sp>
          <p:nvSpPr>
            <p:cNvPr id="503" name="TextBox 5"/>
            <p:cNvSpPr txBox="1">
              <a:spLocks noChangeArrowheads="1"/>
            </p:cNvSpPr>
            <p:nvPr/>
          </p:nvSpPr>
          <p:spPr bwMode="auto">
            <a:xfrm>
              <a:off x="0" y="0"/>
              <a:ext cx="455984" cy="830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id-ID" altLang="zh-CN" sz="4800">
                  <a:solidFill>
                    <a:schemeClr val="tx2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o</a:t>
              </a:r>
            </a:p>
          </p:txBody>
        </p:sp>
        <p:sp>
          <p:nvSpPr>
            <p:cNvPr id="504" name="Oval 6"/>
            <p:cNvSpPr>
              <a:spLocks noChangeArrowheads="1"/>
            </p:cNvSpPr>
            <p:nvPr/>
          </p:nvSpPr>
          <p:spPr bwMode="auto">
            <a:xfrm>
              <a:off x="157978" y="757644"/>
              <a:ext cx="133200" cy="131674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endParaRPr lang="zh-CN" altLang="zh-CN" sz="24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-123810" y="3292355"/>
            <a:ext cx="12408377" cy="3659428"/>
            <a:chOff x="1108" y="2225"/>
            <a:chExt cx="5232" cy="1543"/>
          </a:xfrm>
        </p:grpSpPr>
        <p:grpSp>
          <p:nvGrpSpPr>
            <p:cNvPr id="8" name="Group 205"/>
            <p:cNvGrpSpPr>
              <a:grpSpLocks/>
            </p:cNvGrpSpPr>
            <p:nvPr/>
          </p:nvGrpSpPr>
          <p:grpSpPr bwMode="auto">
            <a:xfrm>
              <a:off x="1131" y="2569"/>
              <a:ext cx="5145" cy="1041"/>
              <a:chOff x="1131" y="2569"/>
              <a:chExt cx="5145" cy="1041"/>
            </a:xfrm>
          </p:grpSpPr>
          <p:sp>
            <p:nvSpPr>
              <p:cNvPr id="303" name="Freeform 18"/>
              <p:cNvSpPr>
                <a:spLocks/>
              </p:cNvSpPr>
              <p:nvPr/>
            </p:nvSpPr>
            <p:spPr bwMode="auto">
              <a:xfrm>
                <a:off x="2064" y="2771"/>
                <a:ext cx="363" cy="835"/>
              </a:xfrm>
              <a:custGeom>
                <a:avLst/>
                <a:gdLst>
                  <a:gd name="T0" fmla="*/ 77 w 205"/>
                  <a:gd name="T1" fmla="*/ 0 h 445"/>
                  <a:gd name="T2" fmla="*/ 74 w 205"/>
                  <a:gd name="T3" fmla="*/ 4 h 445"/>
                  <a:gd name="T4" fmla="*/ 5 w 205"/>
                  <a:gd name="T5" fmla="*/ 89 h 445"/>
                  <a:gd name="T6" fmla="*/ 42 w 205"/>
                  <a:gd name="T7" fmla="*/ 89 h 445"/>
                  <a:gd name="T8" fmla="*/ 5 w 205"/>
                  <a:gd name="T9" fmla="*/ 146 h 445"/>
                  <a:gd name="T10" fmla="*/ 19 w 205"/>
                  <a:gd name="T11" fmla="*/ 169 h 445"/>
                  <a:gd name="T12" fmla="*/ 17 w 205"/>
                  <a:gd name="T13" fmla="*/ 169 h 445"/>
                  <a:gd name="T14" fmla="*/ 19 w 205"/>
                  <a:gd name="T15" fmla="*/ 173 h 445"/>
                  <a:gd name="T16" fmla="*/ 0 w 205"/>
                  <a:gd name="T17" fmla="*/ 173 h 445"/>
                  <a:gd name="T18" fmla="*/ 12 w 205"/>
                  <a:gd name="T19" fmla="*/ 197 h 445"/>
                  <a:gd name="T20" fmla="*/ 15 w 205"/>
                  <a:gd name="T21" fmla="*/ 197 h 445"/>
                  <a:gd name="T22" fmla="*/ 14 w 205"/>
                  <a:gd name="T23" fmla="*/ 200 h 445"/>
                  <a:gd name="T24" fmla="*/ 36 w 205"/>
                  <a:gd name="T25" fmla="*/ 245 h 445"/>
                  <a:gd name="T26" fmla="*/ 36 w 205"/>
                  <a:gd name="T27" fmla="*/ 245 h 445"/>
                  <a:gd name="T28" fmla="*/ 36 w 205"/>
                  <a:gd name="T29" fmla="*/ 245 h 445"/>
                  <a:gd name="T30" fmla="*/ 23 w 205"/>
                  <a:gd name="T31" fmla="*/ 245 h 445"/>
                  <a:gd name="T32" fmla="*/ 50 w 205"/>
                  <a:gd name="T33" fmla="*/ 305 h 445"/>
                  <a:gd name="T34" fmla="*/ 50 w 205"/>
                  <a:gd name="T35" fmla="*/ 305 h 445"/>
                  <a:gd name="T36" fmla="*/ 50 w 205"/>
                  <a:gd name="T37" fmla="*/ 306 h 445"/>
                  <a:gd name="T38" fmla="*/ 35 w 205"/>
                  <a:gd name="T39" fmla="*/ 306 h 445"/>
                  <a:gd name="T40" fmla="*/ 40 w 205"/>
                  <a:gd name="T41" fmla="*/ 321 h 445"/>
                  <a:gd name="T42" fmla="*/ 59 w 205"/>
                  <a:gd name="T43" fmla="*/ 321 h 445"/>
                  <a:gd name="T44" fmla="*/ 56 w 205"/>
                  <a:gd name="T45" fmla="*/ 362 h 445"/>
                  <a:gd name="T46" fmla="*/ 57 w 205"/>
                  <a:gd name="T47" fmla="*/ 364 h 445"/>
                  <a:gd name="T48" fmla="*/ 57 w 205"/>
                  <a:gd name="T49" fmla="*/ 364 h 445"/>
                  <a:gd name="T50" fmla="*/ 57 w 205"/>
                  <a:gd name="T51" fmla="*/ 365 h 445"/>
                  <a:gd name="T52" fmla="*/ 56 w 205"/>
                  <a:gd name="T53" fmla="*/ 365 h 445"/>
                  <a:gd name="T54" fmla="*/ 50 w 205"/>
                  <a:gd name="T55" fmla="*/ 445 h 445"/>
                  <a:gd name="T56" fmla="*/ 78 w 205"/>
                  <a:gd name="T57" fmla="*/ 445 h 445"/>
                  <a:gd name="T58" fmla="*/ 103 w 205"/>
                  <a:gd name="T59" fmla="*/ 445 h 445"/>
                  <a:gd name="T60" fmla="*/ 104 w 205"/>
                  <a:gd name="T61" fmla="*/ 445 h 445"/>
                  <a:gd name="T62" fmla="*/ 96 w 205"/>
                  <a:gd name="T63" fmla="*/ 321 h 445"/>
                  <a:gd name="T64" fmla="*/ 205 w 205"/>
                  <a:gd name="T65" fmla="*/ 321 h 445"/>
                  <a:gd name="T66" fmla="*/ 202 w 205"/>
                  <a:gd name="T67" fmla="*/ 317 h 445"/>
                  <a:gd name="T68" fmla="*/ 98 w 205"/>
                  <a:gd name="T69" fmla="*/ 317 h 445"/>
                  <a:gd name="T70" fmla="*/ 151 w 205"/>
                  <a:gd name="T71" fmla="*/ 217 h 445"/>
                  <a:gd name="T72" fmla="*/ 140 w 205"/>
                  <a:gd name="T73" fmla="*/ 197 h 445"/>
                  <a:gd name="T74" fmla="*/ 161 w 205"/>
                  <a:gd name="T75" fmla="*/ 197 h 445"/>
                  <a:gd name="T76" fmla="*/ 163 w 205"/>
                  <a:gd name="T77" fmla="*/ 192 h 445"/>
                  <a:gd name="T78" fmla="*/ 148 w 205"/>
                  <a:gd name="T79" fmla="*/ 192 h 445"/>
                  <a:gd name="T80" fmla="*/ 147 w 205"/>
                  <a:gd name="T81" fmla="*/ 189 h 445"/>
                  <a:gd name="T82" fmla="*/ 122 w 205"/>
                  <a:gd name="T83" fmla="*/ 189 h 445"/>
                  <a:gd name="T84" fmla="*/ 149 w 205"/>
                  <a:gd name="T85" fmla="*/ 145 h 445"/>
                  <a:gd name="T86" fmla="*/ 114 w 205"/>
                  <a:gd name="T87" fmla="*/ 89 h 445"/>
                  <a:gd name="T88" fmla="*/ 134 w 205"/>
                  <a:gd name="T89" fmla="*/ 89 h 445"/>
                  <a:gd name="T90" fmla="*/ 150 w 205"/>
                  <a:gd name="T91" fmla="*/ 89 h 445"/>
                  <a:gd name="T92" fmla="*/ 81 w 205"/>
                  <a:gd name="T93" fmla="*/ 4 h 445"/>
                  <a:gd name="T94" fmla="*/ 78 w 205"/>
                  <a:gd name="T95" fmla="*/ 1 h 445"/>
                  <a:gd name="T96" fmla="*/ 78 w 205"/>
                  <a:gd name="T97" fmla="*/ 2 h 445"/>
                  <a:gd name="T98" fmla="*/ 77 w 205"/>
                  <a:gd name="T99" fmla="*/ 0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5" h="445">
                    <a:moveTo>
                      <a:pt x="77" y="0"/>
                    </a:moveTo>
                    <a:cubicBezTo>
                      <a:pt x="74" y="4"/>
                      <a:pt x="74" y="4"/>
                      <a:pt x="74" y="4"/>
                    </a:cubicBezTo>
                    <a:cubicBezTo>
                      <a:pt x="5" y="89"/>
                      <a:pt x="5" y="89"/>
                      <a:pt x="5" y="89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5" y="146"/>
                      <a:pt x="5" y="146"/>
                      <a:pt x="5" y="146"/>
                    </a:cubicBezTo>
                    <a:cubicBezTo>
                      <a:pt x="19" y="169"/>
                      <a:pt x="19" y="169"/>
                      <a:pt x="19" y="169"/>
                    </a:cubicBezTo>
                    <a:cubicBezTo>
                      <a:pt x="17" y="169"/>
                      <a:pt x="17" y="169"/>
                      <a:pt x="17" y="169"/>
                    </a:cubicBezTo>
                    <a:cubicBezTo>
                      <a:pt x="19" y="173"/>
                      <a:pt x="19" y="173"/>
                      <a:pt x="19" y="173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12" y="197"/>
                      <a:pt x="12" y="197"/>
                      <a:pt x="12" y="197"/>
                    </a:cubicBezTo>
                    <a:cubicBezTo>
                      <a:pt x="15" y="197"/>
                      <a:pt x="15" y="197"/>
                      <a:pt x="15" y="197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36" y="245"/>
                      <a:pt x="36" y="245"/>
                      <a:pt x="36" y="245"/>
                    </a:cubicBezTo>
                    <a:cubicBezTo>
                      <a:pt x="36" y="245"/>
                      <a:pt x="36" y="245"/>
                      <a:pt x="36" y="245"/>
                    </a:cubicBezTo>
                    <a:cubicBezTo>
                      <a:pt x="36" y="245"/>
                      <a:pt x="36" y="245"/>
                      <a:pt x="36" y="245"/>
                    </a:cubicBezTo>
                    <a:cubicBezTo>
                      <a:pt x="23" y="245"/>
                      <a:pt x="23" y="245"/>
                      <a:pt x="23" y="245"/>
                    </a:cubicBezTo>
                    <a:cubicBezTo>
                      <a:pt x="50" y="305"/>
                      <a:pt x="50" y="305"/>
                      <a:pt x="50" y="305"/>
                    </a:cubicBezTo>
                    <a:cubicBezTo>
                      <a:pt x="50" y="305"/>
                      <a:pt x="50" y="305"/>
                      <a:pt x="50" y="305"/>
                    </a:cubicBezTo>
                    <a:cubicBezTo>
                      <a:pt x="50" y="306"/>
                      <a:pt x="50" y="306"/>
                      <a:pt x="50" y="306"/>
                    </a:cubicBezTo>
                    <a:cubicBezTo>
                      <a:pt x="35" y="306"/>
                      <a:pt x="35" y="306"/>
                      <a:pt x="35" y="306"/>
                    </a:cubicBezTo>
                    <a:cubicBezTo>
                      <a:pt x="40" y="321"/>
                      <a:pt x="40" y="321"/>
                      <a:pt x="40" y="321"/>
                    </a:cubicBezTo>
                    <a:cubicBezTo>
                      <a:pt x="59" y="321"/>
                      <a:pt x="59" y="321"/>
                      <a:pt x="59" y="321"/>
                    </a:cubicBezTo>
                    <a:cubicBezTo>
                      <a:pt x="56" y="362"/>
                      <a:pt x="56" y="362"/>
                      <a:pt x="56" y="362"/>
                    </a:cubicBezTo>
                    <a:cubicBezTo>
                      <a:pt x="57" y="364"/>
                      <a:pt x="57" y="364"/>
                      <a:pt x="57" y="364"/>
                    </a:cubicBezTo>
                    <a:cubicBezTo>
                      <a:pt x="57" y="364"/>
                      <a:pt x="57" y="364"/>
                      <a:pt x="57" y="364"/>
                    </a:cubicBezTo>
                    <a:cubicBezTo>
                      <a:pt x="57" y="365"/>
                      <a:pt x="57" y="365"/>
                      <a:pt x="57" y="365"/>
                    </a:cubicBezTo>
                    <a:cubicBezTo>
                      <a:pt x="56" y="365"/>
                      <a:pt x="56" y="365"/>
                      <a:pt x="56" y="365"/>
                    </a:cubicBezTo>
                    <a:cubicBezTo>
                      <a:pt x="50" y="445"/>
                      <a:pt x="50" y="445"/>
                      <a:pt x="50" y="445"/>
                    </a:cubicBezTo>
                    <a:cubicBezTo>
                      <a:pt x="78" y="445"/>
                      <a:pt x="78" y="445"/>
                      <a:pt x="78" y="445"/>
                    </a:cubicBezTo>
                    <a:cubicBezTo>
                      <a:pt x="103" y="445"/>
                      <a:pt x="103" y="445"/>
                      <a:pt x="103" y="445"/>
                    </a:cubicBezTo>
                    <a:cubicBezTo>
                      <a:pt x="104" y="445"/>
                      <a:pt x="104" y="445"/>
                      <a:pt x="104" y="445"/>
                    </a:cubicBezTo>
                    <a:cubicBezTo>
                      <a:pt x="96" y="321"/>
                      <a:pt x="96" y="321"/>
                      <a:pt x="96" y="321"/>
                    </a:cubicBezTo>
                    <a:cubicBezTo>
                      <a:pt x="205" y="321"/>
                      <a:pt x="205" y="321"/>
                      <a:pt x="205" y="321"/>
                    </a:cubicBezTo>
                    <a:cubicBezTo>
                      <a:pt x="202" y="317"/>
                      <a:pt x="202" y="317"/>
                      <a:pt x="202" y="317"/>
                    </a:cubicBezTo>
                    <a:cubicBezTo>
                      <a:pt x="98" y="317"/>
                      <a:pt x="98" y="317"/>
                      <a:pt x="98" y="317"/>
                    </a:cubicBezTo>
                    <a:cubicBezTo>
                      <a:pt x="151" y="217"/>
                      <a:pt x="151" y="217"/>
                      <a:pt x="151" y="217"/>
                    </a:cubicBezTo>
                    <a:cubicBezTo>
                      <a:pt x="140" y="197"/>
                      <a:pt x="140" y="197"/>
                      <a:pt x="140" y="197"/>
                    </a:cubicBezTo>
                    <a:cubicBezTo>
                      <a:pt x="161" y="197"/>
                      <a:pt x="161" y="197"/>
                      <a:pt x="161" y="197"/>
                    </a:cubicBezTo>
                    <a:cubicBezTo>
                      <a:pt x="163" y="192"/>
                      <a:pt x="163" y="192"/>
                      <a:pt x="163" y="192"/>
                    </a:cubicBezTo>
                    <a:cubicBezTo>
                      <a:pt x="148" y="192"/>
                      <a:pt x="148" y="192"/>
                      <a:pt x="148" y="192"/>
                    </a:cubicBezTo>
                    <a:cubicBezTo>
                      <a:pt x="148" y="191"/>
                      <a:pt x="148" y="190"/>
                      <a:pt x="147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49" y="145"/>
                      <a:pt x="149" y="145"/>
                      <a:pt x="149" y="145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150" y="89"/>
                      <a:pt x="150" y="89"/>
                      <a:pt x="150" y="89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Freeform 19"/>
              <p:cNvSpPr>
                <a:spLocks/>
              </p:cNvSpPr>
              <p:nvPr/>
            </p:nvSpPr>
            <p:spPr bwMode="auto">
              <a:xfrm>
                <a:off x="2325" y="3126"/>
                <a:ext cx="31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 w 18"/>
                  <a:gd name="T5" fmla="*/ 3 h 3"/>
                  <a:gd name="T6" fmla="*/ 16 w 18"/>
                  <a:gd name="T7" fmla="*/ 3 h 3"/>
                  <a:gd name="T8" fmla="*/ 18 w 1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347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Freeform 20"/>
              <p:cNvSpPr>
                <a:spLocks/>
              </p:cNvSpPr>
              <p:nvPr/>
            </p:nvSpPr>
            <p:spPr bwMode="auto">
              <a:xfrm>
                <a:off x="2426" y="3374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85B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Freeform 21"/>
              <p:cNvSpPr>
                <a:spLocks/>
              </p:cNvSpPr>
              <p:nvPr/>
            </p:nvSpPr>
            <p:spPr bwMode="auto">
              <a:xfrm>
                <a:off x="2426" y="3374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"/>
              <p:cNvSpPr>
                <a:spLocks noEditPoints="1"/>
              </p:cNvSpPr>
              <p:nvPr/>
            </p:nvSpPr>
            <p:spPr bwMode="auto">
              <a:xfrm>
                <a:off x="5301" y="2771"/>
                <a:ext cx="227" cy="835"/>
              </a:xfrm>
              <a:custGeom>
                <a:avLst/>
                <a:gdLst>
                  <a:gd name="T0" fmla="*/ 137 w 227"/>
                  <a:gd name="T1" fmla="*/ 713 h 835"/>
                  <a:gd name="T2" fmla="*/ 59 w 227"/>
                  <a:gd name="T3" fmla="*/ 713 h 835"/>
                  <a:gd name="T4" fmla="*/ 50 w 227"/>
                  <a:gd name="T5" fmla="*/ 835 h 835"/>
                  <a:gd name="T6" fmla="*/ 99 w 227"/>
                  <a:gd name="T7" fmla="*/ 835 h 835"/>
                  <a:gd name="T8" fmla="*/ 144 w 227"/>
                  <a:gd name="T9" fmla="*/ 835 h 835"/>
                  <a:gd name="T10" fmla="*/ 145 w 227"/>
                  <a:gd name="T11" fmla="*/ 835 h 835"/>
                  <a:gd name="T12" fmla="*/ 137 w 227"/>
                  <a:gd name="T13" fmla="*/ 713 h 835"/>
                  <a:gd name="T14" fmla="*/ 98 w 227"/>
                  <a:gd name="T15" fmla="*/ 0 h 835"/>
                  <a:gd name="T16" fmla="*/ 92 w 227"/>
                  <a:gd name="T17" fmla="*/ 8 h 835"/>
                  <a:gd name="T18" fmla="*/ 0 w 227"/>
                  <a:gd name="T19" fmla="*/ 128 h 835"/>
                  <a:gd name="T20" fmla="*/ 12 w 227"/>
                  <a:gd name="T21" fmla="*/ 167 h 835"/>
                  <a:gd name="T22" fmla="*/ 35 w 227"/>
                  <a:gd name="T23" fmla="*/ 167 h 835"/>
                  <a:gd name="T24" fmla="*/ 21 w 227"/>
                  <a:gd name="T25" fmla="*/ 190 h 835"/>
                  <a:gd name="T26" fmla="*/ 129 w 227"/>
                  <a:gd name="T27" fmla="*/ 509 h 835"/>
                  <a:gd name="T28" fmla="*/ 204 w 227"/>
                  <a:gd name="T29" fmla="*/ 362 h 835"/>
                  <a:gd name="T30" fmla="*/ 112 w 227"/>
                  <a:gd name="T31" fmla="*/ 362 h 835"/>
                  <a:gd name="T32" fmla="*/ 195 w 227"/>
                  <a:gd name="T33" fmla="*/ 224 h 835"/>
                  <a:gd name="T34" fmla="*/ 163 w 227"/>
                  <a:gd name="T35" fmla="*/ 167 h 835"/>
                  <a:gd name="T36" fmla="*/ 199 w 227"/>
                  <a:gd name="T37" fmla="*/ 167 h 835"/>
                  <a:gd name="T38" fmla="*/ 227 w 227"/>
                  <a:gd name="T39" fmla="*/ 167 h 835"/>
                  <a:gd name="T40" fmla="*/ 186 w 227"/>
                  <a:gd name="T41" fmla="*/ 115 h 835"/>
                  <a:gd name="T42" fmla="*/ 183 w 227"/>
                  <a:gd name="T43" fmla="*/ 115 h 835"/>
                  <a:gd name="T44" fmla="*/ 184 w 227"/>
                  <a:gd name="T45" fmla="*/ 111 h 835"/>
                  <a:gd name="T46" fmla="*/ 105 w 227"/>
                  <a:gd name="T47" fmla="*/ 8 h 835"/>
                  <a:gd name="T48" fmla="*/ 99 w 227"/>
                  <a:gd name="T49" fmla="*/ 2 h 835"/>
                  <a:gd name="T50" fmla="*/ 99 w 227"/>
                  <a:gd name="T51" fmla="*/ 4 h 835"/>
                  <a:gd name="T52" fmla="*/ 98 w 227"/>
                  <a:gd name="T53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835">
                    <a:moveTo>
                      <a:pt x="137" y="713"/>
                    </a:moveTo>
                    <a:lnTo>
                      <a:pt x="59" y="713"/>
                    </a:lnTo>
                    <a:lnTo>
                      <a:pt x="50" y="835"/>
                    </a:lnTo>
                    <a:lnTo>
                      <a:pt x="99" y="835"/>
                    </a:lnTo>
                    <a:lnTo>
                      <a:pt x="144" y="835"/>
                    </a:lnTo>
                    <a:lnTo>
                      <a:pt x="145" y="835"/>
                    </a:lnTo>
                    <a:lnTo>
                      <a:pt x="137" y="713"/>
                    </a:lnTo>
                    <a:close/>
                    <a:moveTo>
                      <a:pt x="98" y="0"/>
                    </a:moveTo>
                    <a:lnTo>
                      <a:pt x="92" y="8"/>
                    </a:lnTo>
                    <a:lnTo>
                      <a:pt x="0" y="128"/>
                    </a:lnTo>
                    <a:lnTo>
                      <a:pt x="12" y="167"/>
                    </a:lnTo>
                    <a:lnTo>
                      <a:pt x="35" y="167"/>
                    </a:lnTo>
                    <a:lnTo>
                      <a:pt x="21" y="190"/>
                    </a:lnTo>
                    <a:lnTo>
                      <a:pt x="129" y="509"/>
                    </a:lnTo>
                    <a:lnTo>
                      <a:pt x="204" y="362"/>
                    </a:lnTo>
                    <a:lnTo>
                      <a:pt x="112" y="362"/>
                    </a:lnTo>
                    <a:lnTo>
                      <a:pt x="195" y="224"/>
                    </a:lnTo>
                    <a:lnTo>
                      <a:pt x="163" y="167"/>
                    </a:lnTo>
                    <a:lnTo>
                      <a:pt x="199" y="167"/>
                    </a:lnTo>
                    <a:lnTo>
                      <a:pt x="227" y="167"/>
                    </a:lnTo>
                    <a:lnTo>
                      <a:pt x="186" y="115"/>
                    </a:lnTo>
                    <a:lnTo>
                      <a:pt x="183" y="115"/>
                    </a:lnTo>
                    <a:lnTo>
                      <a:pt x="184" y="111"/>
                    </a:lnTo>
                    <a:lnTo>
                      <a:pt x="105" y="8"/>
                    </a:lnTo>
                    <a:lnTo>
                      <a:pt x="99" y="2"/>
                    </a:lnTo>
                    <a:lnTo>
                      <a:pt x="99" y="4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3"/>
              <p:cNvSpPr>
                <a:spLocks noEditPoints="1"/>
              </p:cNvSpPr>
              <p:nvPr/>
            </p:nvSpPr>
            <p:spPr bwMode="auto">
              <a:xfrm>
                <a:off x="5301" y="2771"/>
                <a:ext cx="227" cy="835"/>
              </a:xfrm>
              <a:custGeom>
                <a:avLst/>
                <a:gdLst>
                  <a:gd name="T0" fmla="*/ 137 w 227"/>
                  <a:gd name="T1" fmla="*/ 713 h 835"/>
                  <a:gd name="T2" fmla="*/ 59 w 227"/>
                  <a:gd name="T3" fmla="*/ 713 h 835"/>
                  <a:gd name="T4" fmla="*/ 50 w 227"/>
                  <a:gd name="T5" fmla="*/ 835 h 835"/>
                  <a:gd name="T6" fmla="*/ 99 w 227"/>
                  <a:gd name="T7" fmla="*/ 835 h 835"/>
                  <a:gd name="T8" fmla="*/ 144 w 227"/>
                  <a:gd name="T9" fmla="*/ 835 h 835"/>
                  <a:gd name="T10" fmla="*/ 145 w 227"/>
                  <a:gd name="T11" fmla="*/ 835 h 835"/>
                  <a:gd name="T12" fmla="*/ 137 w 227"/>
                  <a:gd name="T13" fmla="*/ 713 h 835"/>
                  <a:gd name="T14" fmla="*/ 98 w 227"/>
                  <a:gd name="T15" fmla="*/ 0 h 835"/>
                  <a:gd name="T16" fmla="*/ 92 w 227"/>
                  <a:gd name="T17" fmla="*/ 8 h 835"/>
                  <a:gd name="T18" fmla="*/ 0 w 227"/>
                  <a:gd name="T19" fmla="*/ 128 h 835"/>
                  <a:gd name="T20" fmla="*/ 12 w 227"/>
                  <a:gd name="T21" fmla="*/ 167 h 835"/>
                  <a:gd name="T22" fmla="*/ 35 w 227"/>
                  <a:gd name="T23" fmla="*/ 167 h 835"/>
                  <a:gd name="T24" fmla="*/ 21 w 227"/>
                  <a:gd name="T25" fmla="*/ 190 h 835"/>
                  <a:gd name="T26" fmla="*/ 129 w 227"/>
                  <a:gd name="T27" fmla="*/ 509 h 835"/>
                  <a:gd name="T28" fmla="*/ 204 w 227"/>
                  <a:gd name="T29" fmla="*/ 362 h 835"/>
                  <a:gd name="T30" fmla="*/ 112 w 227"/>
                  <a:gd name="T31" fmla="*/ 362 h 835"/>
                  <a:gd name="T32" fmla="*/ 195 w 227"/>
                  <a:gd name="T33" fmla="*/ 224 h 835"/>
                  <a:gd name="T34" fmla="*/ 163 w 227"/>
                  <a:gd name="T35" fmla="*/ 167 h 835"/>
                  <a:gd name="T36" fmla="*/ 199 w 227"/>
                  <a:gd name="T37" fmla="*/ 167 h 835"/>
                  <a:gd name="T38" fmla="*/ 227 w 227"/>
                  <a:gd name="T39" fmla="*/ 167 h 835"/>
                  <a:gd name="T40" fmla="*/ 186 w 227"/>
                  <a:gd name="T41" fmla="*/ 115 h 835"/>
                  <a:gd name="T42" fmla="*/ 183 w 227"/>
                  <a:gd name="T43" fmla="*/ 115 h 835"/>
                  <a:gd name="T44" fmla="*/ 184 w 227"/>
                  <a:gd name="T45" fmla="*/ 111 h 835"/>
                  <a:gd name="T46" fmla="*/ 105 w 227"/>
                  <a:gd name="T47" fmla="*/ 8 h 835"/>
                  <a:gd name="T48" fmla="*/ 99 w 227"/>
                  <a:gd name="T49" fmla="*/ 2 h 835"/>
                  <a:gd name="T50" fmla="*/ 99 w 227"/>
                  <a:gd name="T51" fmla="*/ 4 h 835"/>
                  <a:gd name="T52" fmla="*/ 98 w 227"/>
                  <a:gd name="T53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835">
                    <a:moveTo>
                      <a:pt x="137" y="713"/>
                    </a:moveTo>
                    <a:lnTo>
                      <a:pt x="59" y="713"/>
                    </a:lnTo>
                    <a:lnTo>
                      <a:pt x="50" y="835"/>
                    </a:lnTo>
                    <a:lnTo>
                      <a:pt x="99" y="835"/>
                    </a:lnTo>
                    <a:lnTo>
                      <a:pt x="144" y="835"/>
                    </a:lnTo>
                    <a:lnTo>
                      <a:pt x="145" y="835"/>
                    </a:lnTo>
                    <a:lnTo>
                      <a:pt x="137" y="713"/>
                    </a:lnTo>
                    <a:moveTo>
                      <a:pt x="98" y="0"/>
                    </a:moveTo>
                    <a:lnTo>
                      <a:pt x="92" y="8"/>
                    </a:lnTo>
                    <a:lnTo>
                      <a:pt x="0" y="128"/>
                    </a:lnTo>
                    <a:lnTo>
                      <a:pt x="12" y="167"/>
                    </a:lnTo>
                    <a:lnTo>
                      <a:pt x="35" y="167"/>
                    </a:lnTo>
                    <a:lnTo>
                      <a:pt x="21" y="190"/>
                    </a:lnTo>
                    <a:lnTo>
                      <a:pt x="129" y="509"/>
                    </a:lnTo>
                    <a:lnTo>
                      <a:pt x="204" y="362"/>
                    </a:lnTo>
                    <a:lnTo>
                      <a:pt x="112" y="362"/>
                    </a:lnTo>
                    <a:lnTo>
                      <a:pt x="195" y="224"/>
                    </a:lnTo>
                    <a:lnTo>
                      <a:pt x="163" y="167"/>
                    </a:lnTo>
                    <a:lnTo>
                      <a:pt x="199" y="167"/>
                    </a:lnTo>
                    <a:lnTo>
                      <a:pt x="227" y="167"/>
                    </a:lnTo>
                    <a:lnTo>
                      <a:pt x="186" y="115"/>
                    </a:lnTo>
                    <a:lnTo>
                      <a:pt x="183" y="115"/>
                    </a:lnTo>
                    <a:lnTo>
                      <a:pt x="184" y="111"/>
                    </a:lnTo>
                    <a:lnTo>
                      <a:pt x="105" y="8"/>
                    </a:lnTo>
                    <a:lnTo>
                      <a:pt x="99" y="2"/>
                    </a:lnTo>
                    <a:lnTo>
                      <a:pt x="99" y="4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6"/>
              <p:cNvSpPr>
                <a:spLocks/>
              </p:cNvSpPr>
              <p:nvPr/>
            </p:nvSpPr>
            <p:spPr bwMode="auto">
              <a:xfrm>
                <a:off x="4127" y="3374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285B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7"/>
              <p:cNvSpPr>
                <a:spLocks/>
              </p:cNvSpPr>
              <p:nvPr/>
            </p:nvSpPr>
            <p:spPr bwMode="auto">
              <a:xfrm>
                <a:off x="4127" y="3374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8"/>
              <p:cNvSpPr>
                <a:spLocks noEditPoints="1"/>
              </p:cNvSpPr>
              <p:nvPr/>
            </p:nvSpPr>
            <p:spPr bwMode="auto">
              <a:xfrm>
                <a:off x="4321" y="2739"/>
                <a:ext cx="469" cy="867"/>
              </a:xfrm>
              <a:custGeom>
                <a:avLst/>
                <a:gdLst>
                  <a:gd name="T0" fmla="*/ 159 w 265"/>
                  <a:gd name="T1" fmla="*/ 449 h 462"/>
                  <a:gd name="T2" fmla="*/ 115 w 265"/>
                  <a:gd name="T3" fmla="*/ 449 h 462"/>
                  <a:gd name="T4" fmla="*/ 114 w 265"/>
                  <a:gd name="T5" fmla="*/ 458 h 462"/>
                  <a:gd name="T6" fmla="*/ 137 w 265"/>
                  <a:gd name="T7" fmla="*/ 458 h 462"/>
                  <a:gd name="T8" fmla="*/ 137 w 265"/>
                  <a:gd name="T9" fmla="*/ 462 h 462"/>
                  <a:gd name="T10" fmla="*/ 159 w 265"/>
                  <a:gd name="T11" fmla="*/ 462 h 462"/>
                  <a:gd name="T12" fmla="*/ 159 w 265"/>
                  <a:gd name="T13" fmla="*/ 458 h 462"/>
                  <a:gd name="T14" fmla="*/ 159 w 265"/>
                  <a:gd name="T15" fmla="*/ 458 h 462"/>
                  <a:gd name="T16" fmla="*/ 159 w 265"/>
                  <a:gd name="T17" fmla="*/ 449 h 462"/>
                  <a:gd name="T18" fmla="*/ 139 w 265"/>
                  <a:gd name="T19" fmla="*/ 0 h 462"/>
                  <a:gd name="T20" fmla="*/ 0 w 265"/>
                  <a:gd name="T21" fmla="*/ 386 h 462"/>
                  <a:gd name="T22" fmla="*/ 119 w 265"/>
                  <a:gd name="T23" fmla="*/ 386 h 462"/>
                  <a:gd name="T24" fmla="*/ 117 w 265"/>
                  <a:gd name="T25" fmla="*/ 410 h 462"/>
                  <a:gd name="T26" fmla="*/ 128 w 265"/>
                  <a:gd name="T27" fmla="*/ 409 h 462"/>
                  <a:gd name="T28" fmla="*/ 129 w 265"/>
                  <a:gd name="T29" fmla="*/ 409 h 462"/>
                  <a:gd name="T30" fmla="*/ 128 w 265"/>
                  <a:gd name="T31" fmla="*/ 400 h 462"/>
                  <a:gd name="T32" fmla="*/ 162 w 265"/>
                  <a:gd name="T33" fmla="*/ 365 h 462"/>
                  <a:gd name="T34" fmla="*/ 175 w 265"/>
                  <a:gd name="T35" fmla="*/ 368 h 462"/>
                  <a:gd name="T36" fmla="*/ 210 w 265"/>
                  <a:gd name="T37" fmla="*/ 338 h 462"/>
                  <a:gd name="T38" fmla="*/ 240 w 265"/>
                  <a:gd name="T39" fmla="*/ 355 h 462"/>
                  <a:gd name="T40" fmla="*/ 241 w 265"/>
                  <a:gd name="T41" fmla="*/ 356 h 462"/>
                  <a:gd name="T42" fmla="*/ 265 w 265"/>
                  <a:gd name="T43" fmla="*/ 348 h 462"/>
                  <a:gd name="T44" fmla="*/ 261 w 265"/>
                  <a:gd name="T45" fmla="*/ 338 h 462"/>
                  <a:gd name="T46" fmla="*/ 260 w 265"/>
                  <a:gd name="T47" fmla="*/ 337 h 462"/>
                  <a:gd name="T48" fmla="*/ 261 w 265"/>
                  <a:gd name="T49" fmla="*/ 337 h 462"/>
                  <a:gd name="T50" fmla="*/ 139 w 265"/>
                  <a:gd name="T51" fmla="*/ 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5" h="462">
                    <a:moveTo>
                      <a:pt x="159" y="449"/>
                    </a:moveTo>
                    <a:cubicBezTo>
                      <a:pt x="115" y="449"/>
                      <a:pt x="115" y="449"/>
                      <a:pt x="115" y="449"/>
                    </a:cubicBezTo>
                    <a:cubicBezTo>
                      <a:pt x="114" y="458"/>
                      <a:pt x="114" y="458"/>
                      <a:pt x="114" y="458"/>
                    </a:cubicBezTo>
                    <a:cubicBezTo>
                      <a:pt x="137" y="458"/>
                      <a:pt x="137" y="458"/>
                      <a:pt x="137" y="458"/>
                    </a:cubicBezTo>
                    <a:cubicBezTo>
                      <a:pt x="137" y="462"/>
                      <a:pt x="137" y="462"/>
                      <a:pt x="137" y="462"/>
                    </a:cubicBezTo>
                    <a:cubicBezTo>
                      <a:pt x="159" y="462"/>
                      <a:pt x="159" y="462"/>
                      <a:pt x="159" y="462"/>
                    </a:cubicBezTo>
                    <a:cubicBezTo>
                      <a:pt x="159" y="458"/>
                      <a:pt x="159" y="458"/>
                      <a:pt x="159" y="458"/>
                    </a:cubicBezTo>
                    <a:cubicBezTo>
                      <a:pt x="159" y="458"/>
                      <a:pt x="159" y="458"/>
                      <a:pt x="159" y="458"/>
                    </a:cubicBezTo>
                    <a:cubicBezTo>
                      <a:pt x="159" y="449"/>
                      <a:pt x="159" y="449"/>
                      <a:pt x="159" y="449"/>
                    </a:cubicBezTo>
                    <a:moveTo>
                      <a:pt x="139" y="0"/>
                    </a:moveTo>
                    <a:cubicBezTo>
                      <a:pt x="0" y="386"/>
                      <a:pt x="0" y="386"/>
                      <a:pt x="0" y="386"/>
                    </a:cubicBezTo>
                    <a:cubicBezTo>
                      <a:pt x="119" y="386"/>
                      <a:pt x="119" y="386"/>
                      <a:pt x="119" y="386"/>
                    </a:cubicBezTo>
                    <a:cubicBezTo>
                      <a:pt x="117" y="410"/>
                      <a:pt x="117" y="410"/>
                      <a:pt x="117" y="410"/>
                    </a:cubicBezTo>
                    <a:cubicBezTo>
                      <a:pt x="121" y="409"/>
                      <a:pt x="124" y="409"/>
                      <a:pt x="128" y="409"/>
                    </a:cubicBezTo>
                    <a:cubicBezTo>
                      <a:pt x="129" y="409"/>
                      <a:pt x="129" y="409"/>
                      <a:pt x="129" y="409"/>
                    </a:cubicBezTo>
                    <a:cubicBezTo>
                      <a:pt x="128" y="406"/>
                      <a:pt x="128" y="403"/>
                      <a:pt x="128" y="400"/>
                    </a:cubicBezTo>
                    <a:cubicBezTo>
                      <a:pt x="128" y="381"/>
                      <a:pt x="143" y="365"/>
                      <a:pt x="162" y="365"/>
                    </a:cubicBezTo>
                    <a:cubicBezTo>
                      <a:pt x="167" y="365"/>
                      <a:pt x="171" y="366"/>
                      <a:pt x="175" y="368"/>
                    </a:cubicBezTo>
                    <a:cubicBezTo>
                      <a:pt x="177" y="352"/>
                      <a:pt x="189" y="338"/>
                      <a:pt x="210" y="338"/>
                    </a:cubicBezTo>
                    <a:cubicBezTo>
                      <a:pt x="224" y="338"/>
                      <a:pt x="234" y="345"/>
                      <a:pt x="240" y="355"/>
                    </a:cubicBezTo>
                    <a:cubicBezTo>
                      <a:pt x="240" y="355"/>
                      <a:pt x="240" y="356"/>
                      <a:pt x="241" y="356"/>
                    </a:cubicBezTo>
                    <a:cubicBezTo>
                      <a:pt x="248" y="351"/>
                      <a:pt x="256" y="348"/>
                      <a:pt x="265" y="348"/>
                    </a:cubicBezTo>
                    <a:cubicBezTo>
                      <a:pt x="261" y="338"/>
                      <a:pt x="261" y="338"/>
                      <a:pt x="261" y="338"/>
                    </a:cubicBezTo>
                    <a:cubicBezTo>
                      <a:pt x="260" y="337"/>
                      <a:pt x="260" y="337"/>
                      <a:pt x="260" y="337"/>
                    </a:cubicBezTo>
                    <a:cubicBezTo>
                      <a:pt x="260" y="337"/>
                      <a:pt x="260" y="337"/>
                      <a:pt x="261" y="337"/>
                    </a:cubicBezTo>
                    <a:cubicBezTo>
                      <a:pt x="139" y="0"/>
                      <a:pt x="139" y="0"/>
                      <a:pt x="139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9"/>
              <p:cNvSpPr>
                <a:spLocks noEditPoints="1"/>
              </p:cNvSpPr>
              <p:nvPr/>
            </p:nvSpPr>
            <p:spPr bwMode="auto">
              <a:xfrm>
                <a:off x="1527" y="2739"/>
                <a:ext cx="494" cy="867"/>
              </a:xfrm>
              <a:custGeom>
                <a:avLst/>
                <a:gdLst>
                  <a:gd name="T0" fmla="*/ 491 w 494"/>
                  <a:gd name="T1" fmla="*/ 717 h 867"/>
                  <a:gd name="T2" fmla="*/ 429 w 494"/>
                  <a:gd name="T3" fmla="*/ 717 h 867"/>
                  <a:gd name="T4" fmla="*/ 431 w 494"/>
                  <a:gd name="T5" fmla="*/ 732 h 867"/>
                  <a:gd name="T6" fmla="*/ 494 w 494"/>
                  <a:gd name="T7" fmla="*/ 732 h 867"/>
                  <a:gd name="T8" fmla="*/ 491 w 494"/>
                  <a:gd name="T9" fmla="*/ 725 h 867"/>
                  <a:gd name="T10" fmla="*/ 494 w 494"/>
                  <a:gd name="T11" fmla="*/ 725 h 867"/>
                  <a:gd name="T12" fmla="*/ 491 w 494"/>
                  <a:gd name="T13" fmla="*/ 717 h 867"/>
                  <a:gd name="T14" fmla="*/ 179 w 494"/>
                  <a:gd name="T15" fmla="*/ 678 h 867"/>
                  <a:gd name="T16" fmla="*/ 16 w 494"/>
                  <a:gd name="T17" fmla="*/ 678 h 867"/>
                  <a:gd name="T18" fmla="*/ 0 w 494"/>
                  <a:gd name="T19" fmla="*/ 725 h 867"/>
                  <a:gd name="T20" fmla="*/ 211 w 494"/>
                  <a:gd name="T21" fmla="*/ 725 h 867"/>
                  <a:gd name="T22" fmla="*/ 202 w 494"/>
                  <a:gd name="T23" fmla="*/ 860 h 867"/>
                  <a:gd name="T24" fmla="*/ 243 w 494"/>
                  <a:gd name="T25" fmla="*/ 860 h 867"/>
                  <a:gd name="T26" fmla="*/ 243 w 494"/>
                  <a:gd name="T27" fmla="*/ 867 h 867"/>
                  <a:gd name="T28" fmla="*/ 282 w 494"/>
                  <a:gd name="T29" fmla="*/ 867 h 867"/>
                  <a:gd name="T30" fmla="*/ 282 w 494"/>
                  <a:gd name="T31" fmla="*/ 860 h 867"/>
                  <a:gd name="T32" fmla="*/ 282 w 494"/>
                  <a:gd name="T33" fmla="*/ 860 h 867"/>
                  <a:gd name="T34" fmla="*/ 275 w 494"/>
                  <a:gd name="T35" fmla="*/ 732 h 867"/>
                  <a:gd name="T36" fmla="*/ 372 w 494"/>
                  <a:gd name="T37" fmla="*/ 732 h 867"/>
                  <a:gd name="T38" fmla="*/ 374 w 494"/>
                  <a:gd name="T39" fmla="*/ 717 h 867"/>
                  <a:gd name="T40" fmla="*/ 165 w 494"/>
                  <a:gd name="T41" fmla="*/ 717 h 867"/>
                  <a:gd name="T42" fmla="*/ 179 w 494"/>
                  <a:gd name="T43" fmla="*/ 678 h 867"/>
                  <a:gd name="T44" fmla="*/ 223 w 494"/>
                  <a:gd name="T45" fmla="*/ 492 h 867"/>
                  <a:gd name="T46" fmla="*/ 223 w 494"/>
                  <a:gd name="T47" fmla="*/ 492 h 867"/>
                  <a:gd name="T48" fmla="*/ 223 w 494"/>
                  <a:gd name="T49" fmla="*/ 492 h 867"/>
                  <a:gd name="T50" fmla="*/ 223 w 494"/>
                  <a:gd name="T51" fmla="*/ 492 h 867"/>
                  <a:gd name="T52" fmla="*/ 246 w 494"/>
                  <a:gd name="T53" fmla="*/ 0 h 867"/>
                  <a:gd name="T54" fmla="*/ 152 w 494"/>
                  <a:gd name="T55" fmla="*/ 274 h 867"/>
                  <a:gd name="T56" fmla="*/ 207 w 494"/>
                  <a:gd name="T57" fmla="*/ 391 h 867"/>
                  <a:gd name="T58" fmla="*/ 205 w 494"/>
                  <a:gd name="T59" fmla="*/ 391 h 867"/>
                  <a:gd name="T60" fmla="*/ 207 w 494"/>
                  <a:gd name="T61" fmla="*/ 394 h 867"/>
                  <a:gd name="T62" fmla="*/ 182 w 494"/>
                  <a:gd name="T63" fmla="*/ 394 h 867"/>
                  <a:gd name="T64" fmla="*/ 213 w 494"/>
                  <a:gd name="T65" fmla="*/ 468 h 867"/>
                  <a:gd name="T66" fmla="*/ 267 w 494"/>
                  <a:gd name="T67" fmla="*/ 349 h 867"/>
                  <a:gd name="T68" fmla="*/ 230 w 494"/>
                  <a:gd name="T69" fmla="*/ 349 h 867"/>
                  <a:gd name="T70" fmla="*/ 315 w 494"/>
                  <a:gd name="T71" fmla="*/ 205 h 867"/>
                  <a:gd name="T72" fmla="*/ 246 w 494"/>
                  <a:gd name="T73" fmla="*/ 0 h 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4" h="867">
                    <a:moveTo>
                      <a:pt x="491" y="717"/>
                    </a:moveTo>
                    <a:lnTo>
                      <a:pt x="429" y="717"/>
                    </a:lnTo>
                    <a:lnTo>
                      <a:pt x="431" y="732"/>
                    </a:lnTo>
                    <a:lnTo>
                      <a:pt x="494" y="732"/>
                    </a:lnTo>
                    <a:lnTo>
                      <a:pt x="491" y="725"/>
                    </a:lnTo>
                    <a:lnTo>
                      <a:pt x="494" y="725"/>
                    </a:lnTo>
                    <a:lnTo>
                      <a:pt x="491" y="717"/>
                    </a:lnTo>
                    <a:close/>
                    <a:moveTo>
                      <a:pt x="179" y="678"/>
                    </a:moveTo>
                    <a:lnTo>
                      <a:pt x="16" y="678"/>
                    </a:lnTo>
                    <a:lnTo>
                      <a:pt x="0" y="725"/>
                    </a:lnTo>
                    <a:lnTo>
                      <a:pt x="211" y="725"/>
                    </a:lnTo>
                    <a:lnTo>
                      <a:pt x="202" y="860"/>
                    </a:lnTo>
                    <a:lnTo>
                      <a:pt x="243" y="860"/>
                    </a:lnTo>
                    <a:lnTo>
                      <a:pt x="243" y="867"/>
                    </a:lnTo>
                    <a:lnTo>
                      <a:pt x="282" y="867"/>
                    </a:lnTo>
                    <a:lnTo>
                      <a:pt x="282" y="860"/>
                    </a:lnTo>
                    <a:lnTo>
                      <a:pt x="282" y="860"/>
                    </a:lnTo>
                    <a:lnTo>
                      <a:pt x="275" y="732"/>
                    </a:lnTo>
                    <a:lnTo>
                      <a:pt x="372" y="732"/>
                    </a:lnTo>
                    <a:lnTo>
                      <a:pt x="374" y="717"/>
                    </a:lnTo>
                    <a:lnTo>
                      <a:pt x="165" y="717"/>
                    </a:lnTo>
                    <a:lnTo>
                      <a:pt x="179" y="678"/>
                    </a:lnTo>
                    <a:close/>
                    <a:moveTo>
                      <a:pt x="223" y="492"/>
                    </a:moveTo>
                    <a:lnTo>
                      <a:pt x="223" y="492"/>
                    </a:lnTo>
                    <a:lnTo>
                      <a:pt x="223" y="492"/>
                    </a:lnTo>
                    <a:lnTo>
                      <a:pt x="223" y="492"/>
                    </a:lnTo>
                    <a:close/>
                    <a:moveTo>
                      <a:pt x="246" y="0"/>
                    </a:moveTo>
                    <a:lnTo>
                      <a:pt x="152" y="274"/>
                    </a:lnTo>
                    <a:lnTo>
                      <a:pt x="207" y="391"/>
                    </a:lnTo>
                    <a:lnTo>
                      <a:pt x="205" y="391"/>
                    </a:lnTo>
                    <a:lnTo>
                      <a:pt x="207" y="394"/>
                    </a:lnTo>
                    <a:lnTo>
                      <a:pt x="182" y="394"/>
                    </a:lnTo>
                    <a:lnTo>
                      <a:pt x="213" y="468"/>
                    </a:lnTo>
                    <a:lnTo>
                      <a:pt x="267" y="349"/>
                    </a:lnTo>
                    <a:lnTo>
                      <a:pt x="230" y="349"/>
                    </a:lnTo>
                    <a:lnTo>
                      <a:pt x="315" y="205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30"/>
              <p:cNvSpPr>
                <a:spLocks noEditPoints="1"/>
              </p:cNvSpPr>
              <p:nvPr/>
            </p:nvSpPr>
            <p:spPr bwMode="auto">
              <a:xfrm>
                <a:off x="1527" y="2739"/>
                <a:ext cx="494" cy="867"/>
              </a:xfrm>
              <a:custGeom>
                <a:avLst/>
                <a:gdLst>
                  <a:gd name="T0" fmla="*/ 491 w 494"/>
                  <a:gd name="T1" fmla="*/ 717 h 867"/>
                  <a:gd name="T2" fmla="*/ 429 w 494"/>
                  <a:gd name="T3" fmla="*/ 717 h 867"/>
                  <a:gd name="T4" fmla="*/ 431 w 494"/>
                  <a:gd name="T5" fmla="*/ 732 h 867"/>
                  <a:gd name="T6" fmla="*/ 494 w 494"/>
                  <a:gd name="T7" fmla="*/ 732 h 867"/>
                  <a:gd name="T8" fmla="*/ 491 w 494"/>
                  <a:gd name="T9" fmla="*/ 725 h 867"/>
                  <a:gd name="T10" fmla="*/ 494 w 494"/>
                  <a:gd name="T11" fmla="*/ 725 h 867"/>
                  <a:gd name="T12" fmla="*/ 491 w 494"/>
                  <a:gd name="T13" fmla="*/ 717 h 867"/>
                  <a:gd name="T14" fmla="*/ 179 w 494"/>
                  <a:gd name="T15" fmla="*/ 678 h 867"/>
                  <a:gd name="T16" fmla="*/ 16 w 494"/>
                  <a:gd name="T17" fmla="*/ 678 h 867"/>
                  <a:gd name="T18" fmla="*/ 0 w 494"/>
                  <a:gd name="T19" fmla="*/ 725 h 867"/>
                  <a:gd name="T20" fmla="*/ 211 w 494"/>
                  <a:gd name="T21" fmla="*/ 725 h 867"/>
                  <a:gd name="T22" fmla="*/ 202 w 494"/>
                  <a:gd name="T23" fmla="*/ 860 h 867"/>
                  <a:gd name="T24" fmla="*/ 243 w 494"/>
                  <a:gd name="T25" fmla="*/ 860 h 867"/>
                  <a:gd name="T26" fmla="*/ 243 w 494"/>
                  <a:gd name="T27" fmla="*/ 867 h 867"/>
                  <a:gd name="T28" fmla="*/ 282 w 494"/>
                  <a:gd name="T29" fmla="*/ 867 h 867"/>
                  <a:gd name="T30" fmla="*/ 282 w 494"/>
                  <a:gd name="T31" fmla="*/ 860 h 867"/>
                  <a:gd name="T32" fmla="*/ 282 w 494"/>
                  <a:gd name="T33" fmla="*/ 860 h 867"/>
                  <a:gd name="T34" fmla="*/ 275 w 494"/>
                  <a:gd name="T35" fmla="*/ 732 h 867"/>
                  <a:gd name="T36" fmla="*/ 372 w 494"/>
                  <a:gd name="T37" fmla="*/ 732 h 867"/>
                  <a:gd name="T38" fmla="*/ 374 w 494"/>
                  <a:gd name="T39" fmla="*/ 717 h 867"/>
                  <a:gd name="T40" fmla="*/ 165 w 494"/>
                  <a:gd name="T41" fmla="*/ 717 h 867"/>
                  <a:gd name="T42" fmla="*/ 179 w 494"/>
                  <a:gd name="T43" fmla="*/ 678 h 867"/>
                  <a:gd name="T44" fmla="*/ 223 w 494"/>
                  <a:gd name="T45" fmla="*/ 492 h 867"/>
                  <a:gd name="T46" fmla="*/ 223 w 494"/>
                  <a:gd name="T47" fmla="*/ 492 h 867"/>
                  <a:gd name="T48" fmla="*/ 223 w 494"/>
                  <a:gd name="T49" fmla="*/ 492 h 867"/>
                  <a:gd name="T50" fmla="*/ 223 w 494"/>
                  <a:gd name="T51" fmla="*/ 492 h 867"/>
                  <a:gd name="T52" fmla="*/ 246 w 494"/>
                  <a:gd name="T53" fmla="*/ 0 h 867"/>
                  <a:gd name="T54" fmla="*/ 152 w 494"/>
                  <a:gd name="T55" fmla="*/ 274 h 867"/>
                  <a:gd name="T56" fmla="*/ 207 w 494"/>
                  <a:gd name="T57" fmla="*/ 391 h 867"/>
                  <a:gd name="T58" fmla="*/ 205 w 494"/>
                  <a:gd name="T59" fmla="*/ 391 h 867"/>
                  <a:gd name="T60" fmla="*/ 207 w 494"/>
                  <a:gd name="T61" fmla="*/ 394 h 867"/>
                  <a:gd name="T62" fmla="*/ 182 w 494"/>
                  <a:gd name="T63" fmla="*/ 394 h 867"/>
                  <a:gd name="T64" fmla="*/ 213 w 494"/>
                  <a:gd name="T65" fmla="*/ 468 h 867"/>
                  <a:gd name="T66" fmla="*/ 267 w 494"/>
                  <a:gd name="T67" fmla="*/ 349 h 867"/>
                  <a:gd name="T68" fmla="*/ 230 w 494"/>
                  <a:gd name="T69" fmla="*/ 349 h 867"/>
                  <a:gd name="T70" fmla="*/ 315 w 494"/>
                  <a:gd name="T71" fmla="*/ 205 h 867"/>
                  <a:gd name="T72" fmla="*/ 246 w 494"/>
                  <a:gd name="T73" fmla="*/ 0 h 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4" h="867">
                    <a:moveTo>
                      <a:pt x="491" y="717"/>
                    </a:moveTo>
                    <a:lnTo>
                      <a:pt x="429" y="717"/>
                    </a:lnTo>
                    <a:lnTo>
                      <a:pt x="431" y="732"/>
                    </a:lnTo>
                    <a:lnTo>
                      <a:pt x="494" y="732"/>
                    </a:lnTo>
                    <a:lnTo>
                      <a:pt x="491" y="725"/>
                    </a:lnTo>
                    <a:lnTo>
                      <a:pt x="494" y="725"/>
                    </a:lnTo>
                    <a:lnTo>
                      <a:pt x="491" y="717"/>
                    </a:lnTo>
                    <a:moveTo>
                      <a:pt x="179" y="678"/>
                    </a:moveTo>
                    <a:lnTo>
                      <a:pt x="16" y="678"/>
                    </a:lnTo>
                    <a:lnTo>
                      <a:pt x="0" y="725"/>
                    </a:lnTo>
                    <a:lnTo>
                      <a:pt x="211" y="725"/>
                    </a:lnTo>
                    <a:lnTo>
                      <a:pt x="202" y="860"/>
                    </a:lnTo>
                    <a:lnTo>
                      <a:pt x="243" y="860"/>
                    </a:lnTo>
                    <a:lnTo>
                      <a:pt x="243" y="867"/>
                    </a:lnTo>
                    <a:lnTo>
                      <a:pt x="282" y="867"/>
                    </a:lnTo>
                    <a:lnTo>
                      <a:pt x="282" y="860"/>
                    </a:lnTo>
                    <a:lnTo>
                      <a:pt x="282" y="860"/>
                    </a:lnTo>
                    <a:lnTo>
                      <a:pt x="275" y="732"/>
                    </a:lnTo>
                    <a:lnTo>
                      <a:pt x="372" y="732"/>
                    </a:lnTo>
                    <a:lnTo>
                      <a:pt x="374" y="717"/>
                    </a:lnTo>
                    <a:lnTo>
                      <a:pt x="165" y="717"/>
                    </a:lnTo>
                    <a:lnTo>
                      <a:pt x="179" y="678"/>
                    </a:lnTo>
                    <a:moveTo>
                      <a:pt x="223" y="492"/>
                    </a:moveTo>
                    <a:lnTo>
                      <a:pt x="223" y="492"/>
                    </a:lnTo>
                    <a:lnTo>
                      <a:pt x="223" y="492"/>
                    </a:lnTo>
                    <a:lnTo>
                      <a:pt x="223" y="492"/>
                    </a:lnTo>
                    <a:moveTo>
                      <a:pt x="246" y="0"/>
                    </a:moveTo>
                    <a:lnTo>
                      <a:pt x="152" y="274"/>
                    </a:lnTo>
                    <a:lnTo>
                      <a:pt x="207" y="391"/>
                    </a:lnTo>
                    <a:lnTo>
                      <a:pt x="205" y="391"/>
                    </a:lnTo>
                    <a:lnTo>
                      <a:pt x="207" y="394"/>
                    </a:lnTo>
                    <a:lnTo>
                      <a:pt x="182" y="394"/>
                    </a:lnTo>
                    <a:lnTo>
                      <a:pt x="213" y="468"/>
                    </a:lnTo>
                    <a:lnTo>
                      <a:pt x="267" y="349"/>
                    </a:lnTo>
                    <a:lnTo>
                      <a:pt x="230" y="349"/>
                    </a:lnTo>
                    <a:lnTo>
                      <a:pt x="315" y="205"/>
                    </a:lnTo>
                    <a:lnTo>
                      <a:pt x="2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31"/>
              <p:cNvSpPr>
                <a:spLocks noEditPoints="1"/>
              </p:cNvSpPr>
              <p:nvPr/>
            </p:nvSpPr>
            <p:spPr bwMode="auto">
              <a:xfrm>
                <a:off x="2927" y="2886"/>
                <a:ext cx="311" cy="668"/>
              </a:xfrm>
              <a:custGeom>
                <a:avLst/>
                <a:gdLst>
                  <a:gd name="T0" fmla="*/ 119 w 175"/>
                  <a:gd name="T1" fmla="*/ 0 h 356"/>
                  <a:gd name="T2" fmla="*/ 64 w 175"/>
                  <a:gd name="T3" fmla="*/ 79 h 356"/>
                  <a:gd name="T4" fmla="*/ 107 w 175"/>
                  <a:gd name="T5" fmla="*/ 244 h 356"/>
                  <a:gd name="T6" fmla="*/ 102 w 175"/>
                  <a:gd name="T7" fmla="*/ 323 h 356"/>
                  <a:gd name="T8" fmla="*/ 113 w 175"/>
                  <a:gd name="T9" fmla="*/ 336 h 356"/>
                  <a:gd name="T10" fmla="*/ 118 w 175"/>
                  <a:gd name="T11" fmla="*/ 349 h 356"/>
                  <a:gd name="T12" fmla="*/ 119 w 175"/>
                  <a:gd name="T13" fmla="*/ 356 h 356"/>
                  <a:gd name="T14" fmla="*/ 139 w 175"/>
                  <a:gd name="T15" fmla="*/ 356 h 356"/>
                  <a:gd name="T16" fmla="*/ 138 w 175"/>
                  <a:gd name="T17" fmla="*/ 356 h 356"/>
                  <a:gd name="T18" fmla="*/ 139 w 175"/>
                  <a:gd name="T19" fmla="*/ 356 h 356"/>
                  <a:gd name="T20" fmla="*/ 129 w 175"/>
                  <a:gd name="T21" fmla="*/ 245 h 356"/>
                  <a:gd name="T22" fmla="*/ 145 w 175"/>
                  <a:gd name="T23" fmla="*/ 240 h 356"/>
                  <a:gd name="T24" fmla="*/ 148 w 175"/>
                  <a:gd name="T25" fmla="*/ 239 h 356"/>
                  <a:gd name="T26" fmla="*/ 156 w 175"/>
                  <a:gd name="T27" fmla="*/ 107 h 356"/>
                  <a:gd name="T28" fmla="*/ 175 w 175"/>
                  <a:gd name="T29" fmla="*/ 79 h 356"/>
                  <a:gd name="T30" fmla="*/ 119 w 175"/>
                  <a:gd name="T31" fmla="*/ 0 h 356"/>
                  <a:gd name="T32" fmla="*/ 118 w 175"/>
                  <a:gd name="T33" fmla="*/ 0 h 356"/>
                  <a:gd name="T34" fmla="*/ 118 w 175"/>
                  <a:gd name="T35" fmla="*/ 0 h 356"/>
                  <a:gd name="T36" fmla="*/ 118 w 175"/>
                  <a:gd name="T37" fmla="*/ 0 h 356"/>
                  <a:gd name="T38" fmla="*/ 118 w 175"/>
                  <a:gd name="T39" fmla="*/ 0 h 356"/>
                  <a:gd name="T40" fmla="*/ 119 w 175"/>
                  <a:gd name="T41" fmla="*/ 0 h 356"/>
                  <a:gd name="T42" fmla="*/ 118 w 175"/>
                  <a:gd name="T43" fmla="*/ 0 h 356"/>
                  <a:gd name="T44" fmla="*/ 119 w 175"/>
                  <a:gd name="T45" fmla="*/ 0 h 356"/>
                  <a:gd name="T46" fmla="*/ 119 w 175"/>
                  <a:gd name="T47" fmla="*/ 0 h 356"/>
                  <a:gd name="T48" fmla="*/ 119 w 175"/>
                  <a:gd name="T49" fmla="*/ 0 h 356"/>
                  <a:gd name="T50" fmla="*/ 119 w 175"/>
                  <a:gd name="T51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5" h="356">
                    <a:moveTo>
                      <a:pt x="119" y="0"/>
                    </a:moveTo>
                    <a:cubicBezTo>
                      <a:pt x="114" y="4"/>
                      <a:pt x="91" y="38"/>
                      <a:pt x="64" y="79"/>
                    </a:cubicBezTo>
                    <a:cubicBezTo>
                      <a:pt x="0" y="174"/>
                      <a:pt x="58" y="232"/>
                      <a:pt x="107" y="244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106" y="327"/>
                      <a:pt x="110" y="331"/>
                      <a:pt x="113" y="336"/>
                    </a:cubicBezTo>
                    <a:cubicBezTo>
                      <a:pt x="114" y="341"/>
                      <a:pt x="116" y="345"/>
                      <a:pt x="118" y="349"/>
                    </a:cubicBezTo>
                    <a:cubicBezTo>
                      <a:pt x="119" y="351"/>
                      <a:pt x="119" y="354"/>
                      <a:pt x="119" y="356"/>
                    </a:cubicBezTo>
                    <a:cubicBezTo>
                      <a:pt x="139" y="356"/>
                      <a:pt x="139" y="356"/>
                      <a:pt x="139" y="356"/>
                    </a:cubicBezTo>
                    <a:cubicBezTo>
                      <a:pt x="138" y="356"/>
                      <a:pt x="138" y="356"/>
                      <a:pt x="138" y="356"/>
                    </a:cubicBezTo>
                    <a:cubicBezTo>
                      <a:pt x="139" y="356"/>
                      <a:pt x="139" y="356"/>
                      <a:pt x="139" y="356"/>
                    </a:cubicBezTo>
                    <a:cubicBezTo>
                      <a:pt x="129" y="245"/>
                      <a:pt x="129" y="245"/>
                      <a:pt x="129" y="245"/>
                    </a:cubicBezTo>
                    <a:cubicBezTo>
                      <a:pt x="134" y="244"/>
                      <a:pt x="140" y="242"/>
                      <a:pt x="145" y="240"/>
                    </a:cubicBezTo>
                    <a:cubicBezTo>
                      <a:pt x="146" y="240"/>
                      <a:pt x="147" y="240"/>
                      <a:pt x="148" y="239"/>
                    </a:cubicBezTo>
                    <a:cubicBezTo>
                      <a:pt x="125" y="211"/>
                      <a:pt x="117" y="166"/>
                      <a:pt x="156" y="107"/>
                    </a:cubicBezTo>
                    <a:cubicBezTo>
                      <a:pt x="163" y="97"/>
                      <a:pt x="169" y="88"/>
                      <a:pt x="175" y="79"/>
                    </a:cubicBezTo>
                    <a:cubicBezTo>
                      <a:pt x="149" y="37"/>
                      <a:pt x="123" y="4"/>
                      <a:pt x="119" y="0"/>
                    </a:cubicBezTo>
                    <a:moveTo>
                      <a:pt x="118" y="0"/>
                    </a:move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moveTo>
                      <a:pt x="119" y="0"/>
                    </a:moveTo>
                    <a:cubicBezTo>
                      <a:pt x="118" y="0"/>
                      <a:pt x="118" y="0"/>
                      <a:pt x="118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Freeform 32"/>
              <p:cNvSpPr>
                <a:spLocks noEditPoints="1"/>
              </p:cNvSpPr>
              <p:nvPr/>
            </p:nvSpPr>
            <p:spPr bwMode="auto">
              <a:xfrm>
                <a:off x="4938" y="288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0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47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Freeform 33"/>
              <p:cNvSpPr>
                <a:spLocks/>
              </p:cNvSpPr>
              <p:nvPr/>
            </p:nvSpPr>
            <p:spPr bwMode="auto">
              <a:xfrm>
                <a:off x="4728" y="2903"/>
                <a:ext cx="362" cy="551"/>
              </a:xfrm>
              <a:custGeom>
                <a:avLst/>
                <a:gdLst>
                  <a:gd name="T0" fmla="*/ 126 w 204"/>
                  <a:gd name="T1" fmla="*/ 0 h 294"/>
                  <a:gd name="T2" fmla="*/ 112 w 204"/>
                  <a:gd name="T3" fmla="*/ 0 h 294"/>
                  <a:gd name="T4" fmla="*/ 64 w 204"/>
                  <a:gd name="T5" fmla="*/ 70 h 294"/>
                  <a:gd name="T6" fmla="*/ 107 w 204"/>
                  <a:gd name="T7" fmla="*/ 235 h 294"/>
                  <a:gd name="T8" fmla="*/ 104 w 204"/>
                  <a:gd name="T9" fmla="*/ 280 h 294"/>
                  <a:gd name="T10" fmla="*/ 108 w 204"/>
                  <a:gd name="T11" fmla="*/ 269 h 294"/>
                  <a:gd name="T12" fmla="*/ 116 w 204"/>
                  <a:gd name="T13" fmla="*/ 252 h 294"/>
                  <a:gd name="T14" fmla="*/ 121 w 204"/>
                  <a:gd name="T15" fmla="*/ 245 h 294"/>
                  <a:gd name="T16" fmla="*/ 125 w 204"/>
                  <a:gd name="T17" fmla="*/ 241 h 294"/>
                  <a:gd name="T18" fmla="*/ 128 w 204"/>
                  <a:gd name="T19" fmla="*/ 239 h 294"/>
                  <a:gd name="T20" fmla="*/ 129 w 204"/>
                  <a:gd name="T21" fmla="*/ 238 h 294"/>
                  <a:gd name="T22" fmla="*/ 128 w 204"/>
                  <a:gd name="T23" fmla="*/ 239 h 294"/>
                  <a:gd name="T24" fmla="*/ 126 w 204"/>
                  <a:gd name="T25" fmla="*/ 242 h 294"/>
                  <a:gd name="T26" fmla="*/ 124 w 204"/>
                  <a:gd name="T27" fmla="*/ 247 h 294"/>
                  <a:gd name="T28" fmla="*/ 122 w 204"/>
                  <a:gd name="T29" fmla="*/ 254 h 294"/>
                  <a:gd name="T30" fmla="*/ 120 w 204"/>
                  <a:gd name="T31" fmla="*/ 272 h 294"/>
                  <a:gd name="T32" fmla="*/ 121 w 204"/>
                  <a:gd name="T33" fmla="*/ 292 h 294"/>
                  <a:gd name="T34" fmla="*/ 122 w 204"/>
                  <a:gd name="T35" fmla="*/ 294 h 294"/>
                  <a:gd name="T36" fmla="*/ 126 w 204"/>
                  <a:gd name="T37" fmla="*/ 288 h 294"/>
                  <a:gd name="T38" fmla="*/ 133 w 204"/>
                  <a:gd name="T39" fmla="*/ 281 h 294"/>
                  <a:gd name="T40" fmla="*/ 129 w 204"/>
                  <a:gd name="T41" fmla="*/ 236 h 294"/>
                  <a:gd name="T42" fmla="*/ 145 w 204"/>
                  <a:gd name="T43" fmla="*/ 231 h 294"/>
                  <a:gd name="T44" fmla="*/ 202 w 204"/>
                  <a:gd name="T45" fmla="*/ 160 h 294"/>
                  <a:gd name="T46" fmla="*/ 176 w 204"/>
                  <a:gd name="T47" fmla="*/ 70 h 294"/>
                  <a:gd name="T48" fmla="*/ 126 w 204"/>
                  <a:gd name="T49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4" h="294">
                    <a:moveTo>
                      <a:pt x="126" y="0"/>
                    </a:moveTo>
                    <a:cubicBezTo>
                      <a:pt x="112" y="0"/>
                      <a:pt x="112" y="0"/>
                      <a:pt x="112" y="0"/>
                    </a:cubicBezTo>
                    <a:cubicBezTo>
                      <a:pt x="102" y="14"/>
                      <a:pt x="84" y="40"/>
                      <a:pt x="64" y="70"/>
                    </a:cubicBezTo>
                    <a:cubicBezTo>
                      <a:pt x="0" y="165"/>
                      <a:pt x="58" y="223"/>
                      <a:pt x="107" y="235"/>
                    </a:cubicBezTo>
                    <a:cubicBezTo>
                      <a:pt x="104" y="280"/>
                      <a:pt x="104" y="280"/>
                      <a:pt x="104" y="280"/>
                    </a:cubicBezTo>
                    <a:cubicBezTo>
                      <a:pt x="105" y="276"/>
                      <a:pt x="107" y="273"/>
                      <a:pt x="108" y="269"/>
                    </a:cubicBezTo>
                    <a:cubicBezTo>
                      <a:pt x="110" y="263"/>
                      <a:pt x="113" y="257"/>
                      <a:pt x="116" y="252"/>
                    </a:cubicBezTo>
                    <a:cubicBezTo>
                      <a:pt x="118" y="249"/>
                      <a:pt x="119" y="247"/>
                      <a:pt x="121" y="245"/>
                    </a:cubicBezTo>
                    <a:cubicBezTo>
                      <a:pt x="122" y="244"/>
                      <a:pt x="124" y="242"/>
                      <a:pt x="125" y="241"/>
                    </a:cubicBezTo>
                    <a:cubicBezTo>
                      <a:pt x="126" y="240"/>
                      <a:pt x="127" y="239"/>
                      <a:pt x="128" y="239"/>
                    </a:cubicBezTo>
                    <a:cubicBezTo>
                      <a:pt x="128" y="238"/>
                      <a:pt x="129" y="238"/>
                      <a:pt x="129" y="238"/>
                    </a:cubicBezTo>
                    <a:cubicBezTo>
                      <a:pt x="129" y="238"/>
                      <a:pt x="128" y="238"/>
                      <a:pt x="128" y="239"/>
                    </a:cubicBezTo>
                    <a:cubicBezTo>
                      <a:pt x="128" y="240"/>
                      <a:pt x="127" y="241"/>
                      <a:pt x="126" y="242"/>
                    </a:cubicBezTo>
                    <a:cubicBezTo>
                      <a:pt x="125" y="243"/>
                      <a:pt x="125" y="245"/>
                      <a:pt x="124" y="247"/>
                    </a:cubicBezTo>
                    <a:cubicBezTo>
                      <a:pt x="123" y="249"/>
                      <a:pt x="123" y="251"/>
                      <a:pt x="122" y="254"/>
                    </a:cubicBezTo>
                    <a:cubicBezTo>
                      <a:pt x="121" y="259"/>
                      <a:pt x="120" y="265"/>
                      <a:pt x="120" y="272"/>
                    </a:cubicBezTo>
                    <a:cubicBezTo>
                      <a:pt x="120" y="278"/>
                      <a:pt x="121" y="285"/>
                      <a:pt x="121" y="292"/>
                    </a:cubicBezTo>
                    <a:cubicBezTo>
                      <a:pt x="121" y="293"/>
                      <a:pt x="121" y="294"/>
                      <a:pt x="122" y="294"/>
                    </a:cubicBezTo>
                    <a:cubicBezTo>
                      <a:pt x="123" y="292"/>
                      <a:pt x="125" y="290"/>
                      <a:pt x="126" y="288"/>
                    </a:cubicBezTo>
                    <a:cubicBezTo>
                      <a:pt x="129" y="286"/>
                      <a:pt x="131" y="283"/>
                      <a:pt x="133" y="281"/>
                    </a:cubicBezTo>
                    <a:cubicBezTo>
                      <a:pt x="129" y="236"/>
                      <a:pt x="129" y="236"/>
                      <a:pt x="129" y="236"/>
                    </a:cubicBezTo>
                    <a:cubicBezTo>
                      <a:pt x="134" y="235"/>
                      <a:pt x="140" y="233"/>
                      <a:pt x="145" y="231"/>
                    </a:cubicBezTo>
                    <a:cubicBezTo>
                      <a:pt x="171" y="221"/>
                      <a:pt x="198" y="198"/>
                      <a:pt x="202" y="160"/>
                    </a:cubicBezTo>
                    <a:cubicBezTo>
                      <a:pt x="204" y="136"/>
                      <a:pt x="198" y="106"/>
                      <a:pt x="176" y="70"/>
                    </a:cubicBezTo>
                    <a:cubicBezTo>
                      <a:pt x="156" y="39"/>
                      <a:pt x="137" y="14"/>
                      <a:pt x="126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34"/>
              <p:cNvSpPr>
                <a:spLocks/>
              </p:cNvSpPr>
              <p:nvPr/>
            </p:nvSpPr>
            <p:spPr bwMode="auto">
              <a:xfrm>
                <a:off x="4927" y="2886"/>
                <a:ext cx="25" cy="17"/>
              </a:xfrm>
              <a:custGeom>
                <a:avLst/>
                <a:gdLst>
                  <a:gd name="T0" fmla="*/ 7 w 14"/>
                  <a:gd name="T1" fmla="*/ 0 h 9"/>
                  <a:gd name="T2" fmla="*/ 0 w 14"/>
                  <a:gd name="T3" fmla="*/ 9 h 9"/>
                  <a:gd name="T4" fmla="*/ 14 w 14"/>
                  <a:gd name="T5" fmla="*/ 9 h 9"/>
                  <a:gd name="T6" fmla="*/ 7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7" y="0"/>
                    </a:moveTo>
                    <a:cubicBezTo>
                      <a:pt x="6" y="1"/>
                      <a:pt x="3" y="4"/>
                      <a:pt x="0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4"/>
                      <a:pt x="8" y="1"/>
                      <a:pt x="7" y="0"/>
                    </a:cubicBezTo>
                  </a:path>
                </a:pathLst>
              </a:custGeom>
              <a:solidFill>
                <a:srgbClr val="347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35"/>
              <p:cNvSpPr>
                <a:spLocks/>
              </p:cNvSpPr>
              <p:nvPr/>
            </p:nvSpPr>
            <p:spPr bwMode="auto">
              <a:xfrm>
                <a:off x="3440" y="3372"/>
                <a:ext cx="193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7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7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0" y="116"/>
                      <a:pt x="0" y="116"/>
                      <a:pt x="0" y="116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36"/>
              <p:cNvSpPr>
                <a:spLocks/>
              </p:cNvSpPr>
              <p:nvPr/>
            </p:nvSpPr>
            <p:spPr bwMode="auto">
              <a:xfrm>
                <a:off x="3335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cubicBezTo>
                      <a:pt x="69" y="119"/>
                      <a:pt x="69" y="119"/>
                      <a:pt x="69" y="119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37"/>
              <p:cNvSpPr>
                <a:spLocks/>
              </p:cNvSpPr>
              <p:nvPr/>
            </p:nvSpPr>
            <p:spPr bwMode="auto">
              <a:xfrm>
                <a:off x="3448" y="3468"/>
                <a:ext cx="197" cy="127"/>
              </a:xfrm>
              <a:custGeom>
                <a:avLst/>
                <a:gdLst>
                  <a:gd name="T0" fmla="*/ 0 w 111"/>
                  <a:gd name="T1" fmla="*/ 62 h 68"/>
                  <a:gd name="T2" fmla="*/ 0 w 111"/>
                  <a:gd name="T3" fmla="*/ 61 h 68"/>
                  <a:gd name="T4" fmla="*/ 1 w 111"/>
                  <a:gd name="T5" fmla="*/ 60 h 68"/>
                  <a:gd name="T6" fmla="*/ 1 w 111"/>
                  <a:gd name="T7" fmla="*/ 57 h 68"/>
                  <a:gd name="T8" fmla="*/ 3 w 111"/>
                  <a:gd name="T9" fmla="*/ 55 h 68"/>
                  <a:gd name="T10" fmla="*/ 6 w 111"/>
                  <a:gd name="T11" fmla="*/ 48 h 68"/>
                  <a:gd name="T12" fmla="*/ 11 w 111"/>
                  <a:gd name="T13" fmla="*/ 40 h 68"/>
                  <a:gd name="T14" fmla="*/ 18 w 111"/>
                  <a:gd name="T15" fmla="*/ 31 h 68"/>
                  <a:gd name="T16" fmla="*/ 27 w 111"/>
                  <a:gd name="T17" fmla="*/ 22 h 68"/>
                  <a:gd name="T18" fmla="*/ 31 w 111"/>
                  <a:gd name="T19" fmla="*/ 18 h 68"/>
                  <a:gd name="T20" fmla="*/ 37 w 111"/>
                  <a:gd name="T21" fmla="*/ 15 h 68"/>
                  <a:gd name="T22" fmla="*/ 42 w 111"/>
                  <a:gd name="T23" fmla="*/ 11 h 68"/>
                  <a:gd name="T24" fmla="*/ 48 w 111"/>
                  <a:gd name="T25" fmla="*/ 8 h 68"/>
                  <a:gd name="T26" fmla="*/ 60 w 111"/>
                  <a:gd name="T27" fmla="*/ 4 h 68"/>
                  <a:gd name="T28" fmla="*/ 72 w 111"/>
                  <a:gd name="T29" fmla="*/ 2 h 68"/>
                  <a:gd name="T30" fmla="*/ 82 w 111"/>
                  <a:gd name="T31" fmla="*/ 1 h 68"/>
                  <a:gd name="T32" fmla="*/ 92 w 111"/>
                  <a:gd name="T33" fmla="*/ 1 h 68"/>
                  <a:gd name="T34" fmla="*/ 96 w 111"/>
                  <a:gd name="T35" fmla="*/ 1 h 68"/>
                  <a:gd name="T36" fmla="*/ 100 w 111"/>
                  <a:gd name="T37" fmla="*/ 1 h 68"/>
                  <a:gd name="T38" fmla="*/ 106 w 111"/>
                  <a:gd name="T39" fmla="*/ 2 h 68"/>
                  <a:gd name="T40" fmla="*/ 111 w 111"/>
                  <a:gd name="T41" fmla="*/ 2 h 68"/>
                  <a:gd name="T42" fmla="*/ 106 w 111"/>
                  <a:gd name="T43" fmla="*/ 3 h 68"/>
                  <a:gd name="T44" fmla="*/ 100 w 111"/>
                  <a:gd name="T45" fmla="*/ 5 h 68"/>
                  <a:gd name="T46" fmla="*/ 97 w 111"/>
                  <a:gd name="T47" fmla="*/ 5 h 68"/>
                  <a:gd name="T48" fmla="*/ 93 w 111"/>
                  <a:gd name="T49" fmla="*/ 7 h 68"/>
                  <a:gd name="T50" fmla="*/ 84 w 111"/>
                  <a:gd name="T51" fmla="*/ 10 h 68"/>
                  <a:gd name="T52" fmla="*/ 75 w 111"/>
                  <a:gd name="T53" fmla="*/ 14 h 68"/>
                  <a:gd name="T54" fmla="*/ 67 w 111"/>
                  <a:gd name="T55" fmla="*/ 19 h 68"/>
                  <a:gd name="T56" fmla="*/ 59 w 111"/>
                  <a:gd name="T57" fmla="*/ 25 h 68"/>
                  <a:gd name="T58" fmla="*/ 55 w 111"/>
                  <a:gd name="T59" fmla="*/ 29 h 68"/>
                  <a:gd name="T60" fmla="*/ 52 w 111"/>
                  <a:gd name="T61" fmla="*/ 33 h 68"/>
                  <a:gd name="T62" fmla="*/ 49 w 111"/>
                  <a:gd name="T63" fmla="*/ 36 h 68"/>
                  <a:gd name="T64" fmla="*/ 47 w 111"/>
                  <a:gd name="T65" fmla="*/ 40 h 68"/>
                  <a:gd name="T66" fmla="*/ 43 w 111"/>
                  <a:gd name="T67" fmla="*/ 48 h 68"/>
                  <a:gd name="T68" fmla="*/ 41 w 111"/>
                  <a:gd name="T69" fmla="*/ 55 h 68"/>
                  <a:gd name="T70" fmla="*/ 40 w 111"/>
                  <a:gd name="T71" fmla="*/ 61 h 68"/>
                  <a:gd name="T72" fmla="*/ 39 w 111"/>
                  <a:gd name="T73" fmla="*/ 65 h 68"/>
                  <a:gd name="T74" fmla="*/ 39 w 111"/>
                  <a:gd name="T75" fmla="*/ 67 h 68"/>
                  <a:gd name="T76" fmla="*/ 39 w 111"/>
                  <a:gd name="T77" fmla="*/ 67 h 68"/>
                  <a:gd name="T78" fmla="*/ 39 w 111"/>
                  <a:gd name="T79" fmla="*/ 68 h 68"/>
                  <a:gd name="T80" fmla="*/ 39 w 111"/>
                  <a:gd name="T81" fmla="*/ 68 h 68"/>
                  <a:gd name="T82" fmla="*/ 0 w 111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1" y="60"/>
                    </a:cubicBezTo>
                    <a:cubicBezTo>
                      <a:pt x="1" y="59"/>
                      <a:pt x="1" y="58"/>
                      <a:pt x="1" y="57"/>
                    </a:cubicBezTo>
                    <a:cubicBezTo>
                      <a:pt x="2" y="57"/>
                      <a:pt x="2" y="56"/>
                      <a:pt x="3" y="55"/>
                    </a:cubicBezTo>
                    <a:cubicBezTo>
                      <a:pt x="3" y="53"/>
                      <a:pt x="5" y="50"/>
                      <a:pt x="6" y="48"/>
                    </a:cubicBezTo>
                    <a:cubicBezTo>
                      <a:pt x="7" y="45"/>
                      <a:pt x="9" y="43"/>
                      <a:pt x="11" y="40"/>
                    </a:cubicBezTo>
                    <a:cubicBezTo>
                      <a:pt x="13" y="37"/>
                      <a:pt x="15" y="34"/>
                      <a:pt x="18" y="31"/>
                    </a:cubicBezTo>
                    <a:cubicBezTo>
                      <a:pt x="21" y="28"/>
                      <a:pt x="23" y="25"/>
                      <a:pt x="27" y="22"/>
                    </a:cubicBezTo>
                    <a:cubicBezTo>
                      <a:pt x="28" y="21"/>
                      <a:pt x="30" y="20"/>
                      <a:pt x="31" y="18"/>
                    </a:cubicBezTo>
                    <a:cubicBezTo>
                      <a:pt x="33" y="17"/>
                      <a:pt x="35" y="16"/>
                      <a:pt x="37" y="15"/>
                    </a:cubicBezTo>
                    <a:cubicBezTo>
                      <a:pt x="39" y="13"/>
                      <a:pt x="40" y="12"/>
                      <a:pt x="42" y="11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2" y="7"/>
                      <a:pt x="56" y="5"/>
                      <a:pt x="60" y="4"/>
                    </a:cubicBezTo>
                    <a:cubicBezTo>
                      <a:pt x="64" y="3"/>
                      <a:pt x="68" y="2"/>
                      <a:pt x="72" y="2"/>
                    </a:cubicBezTo>
                    <a:cubicBezTo>
                      <a:pt x="75" y="1"/>
                      <a:pt x="79" y="1"/>
                      <a:pt x="82" y="1"/>
                    </a:cubicBezTo>
                    <a:cubicBezTo>
                      <a:pt x="86" y="0"/>
                      <a:pt x="89" y="1"/>
                      <a:pt x="92" y="1"/>
                    </a:cubicBezTo>
                    <a:cubicBezTo>
                      <a:pt x="93" y="1"/>
                      <a:pt x="95" y="1"/>
                      <a:pt x="96" y="1"/>
                    </a:cubicBezTo>
                    <a:cubicBezTo>
                      <a:pt x="97" y="1"/>
                      <a:pt x="99" y="1"/>
                      <a:pt x="100" y="1"/>
                    </a:cubicBezTo>
                    <a:cubicBezTo>
                      <a:pt x="102" y="1"/>
                      <a:pt x="104" y="2"/>
                      <a:pt x="106" y="2"/>
                    </a:cubicBezTo>
                    <a:cubicBezTo>
                      <a:pt x="109" y="2"/>
                      <a:pt x="111" y="2"/>
                      <a:pt x="111" y="2"/>
                    </a:cubicBezTo>
                    <a:cubicBezTo>
                      <a:pt x="111" y="2"/>
                      <a:pt x="109" y="3"/>
                      <a:pt x="106" y="3"/>
                    </a:cubicBezTo>
                    <a:cubicBezTo>
                      <a:pt x="104" y="4"/>
                      <a:pt x="102" y="4"/>
                      <a:pt x="100" y="5"/>
                    </a:cubicBezTo>
                    <a:cubicBezTo>
                      <a:pt x="99" y="5"/>
                      <a:pt x="98" y="5"/>
                      <a:pt x="97" y="5"/>
                    </a:cubicBezTo>
                    <a:cubicBezTo>
                      <a:pt x="95" y="6"/>
                      <a:pt x="94" y="6"/>
                      <a:pt x="93" y="7"/>
                    </a:cubicBezTo>
                    <a:cubicBezTo>
                      <a:pt x="90" y="8"/>
                      <a:pt x="87" y="9"/>
                      <a:pt x="84" y="10"/>
                    </a:cubicBezTo>
                    <a:cubicBezTo>
                      <a:pt x="81" y="11"/>
                      <a:pt x="79" y="12"/>
                      <a:pt x="75" y="14"/>
                    </a:cubicBezTo>
                    <a:cubicBezTo>
                      <a:pt x="72" y="15"/>
                      <a:pt x="70" y="17"/>
                      <a:pt x="67" y="19"/>
                    </a:cubicBezTo>
                    <a:cubicBezTo>
                      <a:pt x="64" y="21"/>
                      <a:pt x="61" y="23"/>
                      <a:pt x="59" y="25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4" y="30"/>
                      <a:pt x="53" y="31"/>
                      <a:pt x="52" y="33"/>
                    </a:cubicBezTo>
                    <a:cubicBezTo>
                      <a:pt x="51" y="34"/>
                      <a:pt x="50" y="35"/>
                      <a:pt x="49" y="36"/>
                    </a:cubicBezTo>
                    <a:cubicBezTo>
                      <a:pt x="48" y="38"/>
                      <a:pt x="48" y="39"/>
                      <a:pt x="47" y="40"/>
                    </a:cubicBezTo>
                    <a:cubicBezTo>
                      <a:pt x="45" y="43"/>
                      <a:pt x="44" y="45"/>
                      <a:pt x="43" y="48"/>
                    </a:cubicBezTo>
                    <a:cubicBezTo>
                      <a:pt x="42" y="50"/>
                      <a:pt x="41" y="53"/>
                      <a:pt x="41" y="55"/>
                    </a:cubicBezTo>
                    <a:cubicBezTo>
                      <a:pt x="40" y="57"/>
                      <a:pt x="40" y="59"/>
                      <a:pt x="40" y="61"/>
                    </a:cubicBezTo>
                    <a:cubicBezTo>
                      <a:pt x="39" y="63"/>
                      <a:pt x="39" y="64"/>
                      <a:pt x="39" y="65"/>
                    </a:cubicBezTo>
                    <a:cubicBezTo>
                      <a:pt x="39" y="66"/>
                      <a:pt x="39" y="66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38"/>
              <p:cNvSpPr>
                <a:spLocks/>
              </p:cNvSpPr>
              <p:nvPr/>
            </p:nvSpPr>
            <p:spPr bwMode="auto">
              <a:xfrm>
                <a:off x="3316" y="3468"/>
                <a:ext cx="196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39"/>
              <p:cNvSpPr>
                <a:spLocks/>
              </p:cNvSpPr>
              <p:nvPr/>
            </p:nvSpPr>
            <p:spPr bwMode="auto">
              <a:xfrm>
                <a:off x="3447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40"/>
              <p:cNvSpPr>
                <a:spLocks/>
              </p:cNvSpPr>
              <p:nvPr/>
            </p:nvSpPr>
            <p:spPr bwMode="auto">
              <a:xfrm>
                <a:off x="1256" y="3372"/>
                <a:ext cx="193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7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7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41"/>
              <p:cNvSpPr>
                <a:spLocks/>
              </p:cNvSpPr>
              <p:nvPr/>
            </p:nvSpPr>
            <p:spPr bwMode="auto">
              <a:xfrm>
                <a:off x="1151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5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5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lnTo>
                      <a:pt x="69" y="119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42"/>
              <p:cNvSpPr>
                <a:spLocks/>
              </p:cNvSpPr>
              <p:nvPr/>
            </p:nvSpPr>
            <p:spPr bwMode="auto">
              <a:xfrm>
                <a:off x="1264" y="3468"/>
                <a:ext cx="197" cy="127"/>
              </a:xfrm>
              <a:custGeom>
                <a:avLst/>
                <a:gdLst>
                  <a:gd name="T0" fmla="*/ 0 w 111"/>
                  <a:gd name="T1" fmla="*/ 62 h 68"/>
                  <a:gd name="T2" fmla="*/ 0 w 111"/>
                  <a:gd name="T3" fmla="*/ 61 h 68"/>
                  <a:gd name="T4" fmla="*/ 1 w 111"/>
                  <a:gd name="T5" fmla="*/ 60 h 68"/>
                  <a:gd name="T6" fmla="*/ 1 w 111"/>
                  <a:gd name="T7" fmla="*/ 57 h 68"/>
                  <a:gd name="T8" fmla="*/ 3 w 111"/>
                  <a:gd name="T9" fmla="*/ 55 h 68"/>
                  <a:gd name="T10" fmla="*/ 6 w 111"/>
                  <a:gd name="T11" fmla="*/ 48 h 68"/>
                  <a:gd name="T12" fmla="*/ 11 w 111"/>
                  <a:gd name="T13" fmla="*/ 40 h 68"/>
                  <a:gd name="T14" fmla="*/ 18 w 111"/>
                  <a:gd name="T15" fmla="*/ 31 h 68"/>
                  <a:gd name="T16" fmla="*/ 27 w 111"/>
                  <a:gd name="T17" fmla="*/ 22 h 68"/>
                  <a:gd name="T18" fmla="*/ 31 w 111"/>
                  <a:gd name="T19" fmla="*/ 18 h 68"/>
                  <a:gd name="T20" fmla="*/ 37 w 111"/>
                  <a:gd name="T21" fmla="*/ 15 h 68"/>
                  <a:gd name="T22" fmla="*/ 42 w 111"/>
                  <a:gd name="T23" fmla="*/ 11 h 68"/>
                  <a:gd name="T24" fmla="*/ 48 w 111"/>
                  <a:gd name="T25" fmla="*/ 8 h 68"/>
                  <a:gd name="T26" fmla="*/ 60 w 111"/>
                  <a:gd name="T27" fmla="*/ 4 h 68"/>
                  <a:gd name="T28" fmla="*/ 72 w 111"/>
                  <a:gd name="T29" fmla="*/ 2 h 68"/>
                  <a:gd name="T30" fmla="*/ 82 w 111"/>
                  <a:gd name="T31" fmla="*/ 1 h 68"/>
                  <a:gd name="T32" fmla="*/ 92 w 111"/>
                  <a:gd name="T33" fmla="*/ 1 h 68"/>
                  <a:gd name="T34" fmla="*/ 96 w 111"/>
                  <a:gd name="T35" fmla="*/ 1 h 68"/>
                  <a:gd name="T36" fmla="*/ 100 w 111"/>
                  <a:gd name="T37" fmla="*/ 1 h 68"/>
                  <a:gd name="T38" fmla="*/ 106 w 111"/>
                  <a:gd name="T39" fmla="*/ 2 h 68"/>
                  <a:gd name="T40" fmla="*/ 111 w 111"/>
                  <a:gd name="T41" fmla="*/ 2 h 68"/>
                  <a:gd name="T42" fmla="*/ 106 w 111"/>
                  <a:gd name="T43" fmla="*/ 3 h 68"/>
                  <a:gd name="T44" fmla="*/ 100 w 111"/>
                  <a:gd name="T45" fmla="*/ 5 h 68"/>
                  <a:gd name="T46" fmla="*/ 97 w 111"/>
                  <a:gd name="T47" fmla="*/ 5 h 68"/>
                  <a:gd name="T48" fmla="*/ 93 w 111"/>
                  <a:gd name="T49" fmla="*/ 7 h 68"/>
                  <a:gd name="T50" fmla="*/ 84 w 111"/>
                  <a:gd name="T51" fmla="*/ 10 h 68"/>
                  <a:gd name="T52" fmla="*/ 75 w 111"/>
                  <a:gd name="T53" fmla="*/ 14 h 68"/>
                  <a:gd name="T54" fmla="*/ 67 w 111"/>
                  <a:gd name="T55" fmla="*/ 19 h 68"/>
                  <a:gd name="T56" fmla="*/ 59 w 111"/>
                  <a:gd name="T57" fmla="*/ 25 h 68"/>
                  <a:gd name="T58" fmla="*/ 55 w 111"/>
                  <a:gd name="T59" fmla="*/ 29 h 68"/>
                  <a:gd name="T60" fmla="*/ 52 w 111"/>
                  <a:gd name="T61" fmla="*/ 33 h 68"/>
                  <a:gd name="T62" fmla="*/ 49 w 111"/>
                  <a:gd name="T63" fmla="*/ 36 h 68"/>
                  <a:gd name="T64" fmla="*/ 47 w 111"/>
                  <a:gd name="T65" fmla="*/ 40 h 68"/>
                  <a:gd name="T66" fmla="*/ 43 w 111"/>
                  <a:gd name="T67" fmla="*/ 48 h 68"/>
                  <a:gd name="T68" fmla="*/ 41 w 111"/>
                  <a:gd name="T69" fmla="*/ 55 h 68"/>
                  <a:gd name="T70" fmla="*/ 40 w 111"/>
                  <a:gd name="T71" fmla="*/ 61 h 68"/>
                  <a:gd name="T72" fmla="*/ 39 w 111"/>
                  <a:gd name="T73" fmla="*/ 65 h 68"/>
                  <a:gd name="T74" fmla="*/ 39 w 111"/>
                  <a:gd name="T75" fmla="*/ 67 h 68"/>
                  <a:gd name="T76" fmla="*/ 39 w 111"/>
                  <a:gd name="T77" fmla="*/ 67 h 68"/>
                  <a:gd name="T78" fmla="*/ 39 w 111"/>
                  <a:gd name="T79" fmla="*/ 68 h 68"/>
                  <a:gd name="T80" fmla="*/ 39 w 111"/>
                  <a:gd name="T81" fmla="*/ 68 h 68"/>
                  <a:gd name="T82" fmla="*/ 0 w 111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1" y="60"/>
                    </a:cubicBezTo>
                    <a:cubicBezTo>
                      <a:pt x="1" y="59"/>
                      <a:pt x="1" y="58"/>
                      <a:pt x="1" y="57"/>
                    </a:cubicBezTo>
                    <a:cubicBezTo>
                      <a:pt x="2" y="57"/>
                      <a:pt x="2" y="56"/>
                      <a:pt x="3" y="55"/>
                    </a:cubicBezTo>
                    <a:cubicBezTo>
                      <a:pt x="3" y="53"/>
                      <a:pt x="5" y="50"/>
                      <a:pt x="6" y="48"/>
                    </a:cubicBezTo>
                    <a:cubicBezTo>
                      <a:pt x="7" y="45"/>
                      <a:pt x="9" y="43"/>
                      <a:pt x="11" y="40"/>
                    </a:cubicBezTo>
                    <a:cubicBezTo>
                      <a:pt x="13" y="37"/>
                      <a:pt x="15" y="34"/>
                      <a:pt x="18" y="31"/>
                    </a:cubicBezTo>
                    <a:cubicBezTo>
                      <a:pt x="21" y="28"/>
                      <a:pt x="23" y="25"/>
                      <a:pt x="27" y="22"/>
                    </a:cubicBezTo>
                    <a:cubicBezTo>
                      <a:pt x="28" y="21"/>
                      <a:pt x="30" y="20"/>
                      <a:pt x="31" y="18"/>
                    </a:cubicBezTo>
                    <a:cubicBezTo>
                      <a:pt x="33" y="17"/>
                      <a:pt x="35" y="16"/>
                      <a:pt x="37" y="15"/>
                    </a:cubicBezTo>
                    <a:cubicBezTo>
                      <a:pt x="39" y="13"/>
                      <a:pt x="40" y="12"/>
                      <a:pt x="42" y="11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2" y="7"/>
                      <a:pt x="56" y="5"/>
                      <a:pt x="60" y="4"/>
                    </a:cubicBezTo>
                    <a:cubicBezTo>
                      <a:pt x="64" y="3"/>
                      <a:pt x="68" y="2"/>
                      <a:pt x="72" y="2"/>
                    </a:cubicBezTo>
                    <a:cubicBezTo>
                      <a:pt x="75" y="1"/>
                      <a:pt x="79" y="1"/>
                      <a:pt x="82" y="1"/>
                    </a:cubicBezTo>
                    <a:cubicBezTo>
                      <a:pt x="86" y="0"/>
                      <a:pt x="89" y="1"/>
                      <a:pt x="92" y="1"/>
                    </a:cubicBezTo>
                    <a:cubicBezTo>
                      <a:pt x="93" y="1"/>
                      <a:pt x="95" y="1"/>
                      <a:pt x="96" y="1"/>
                    </a:cubicBezTo>
                    <a:cubicBezTo>
                      <a:pt x="97" y="1"/>
                      <a:pt x="99" y="1"/>
                      <a:pt x="100" y="1"/>
                    </a:cubicBezTo>
                    <a:cubicBezTo>
                      <a:pt x="102" y="1"/>
                      <a:pt x="104" y="2"/>
                      <a:pt x="106" y="2"/>
                    </a:cubicBezTo>
                    <a:cubicBezTo>
                      <a:pt x="109" y="2"/>
                      <a:pt x="111" y="2"/>
                      <a:pt x="111" y="2"/>
                    </a:cubicBezTo>
                    <a:cubicBezTo>
                      <a:pt x="111" y="2"/>
                      <a:pt x="109" y="3"/>
                      <a:pt x="106" y="3"/>
                    </a:cubicBezTo>
                    <a:cubicBezTo>
                      <a:pt x="104" y="4"/>
                      <a:pt x="102" y="4"/>
                      <a:pt x="100" y="5"/>
                    </a:cubicBezTo>
                    <a:cubicBezTo>
                      <a:pt x="99" y="5"/>
                      <a:pt x="98" y="5"/>
                      <a:pt x="97" y="5"/>
                    </a:cubicBezTo>
                    <a:cubicBezTo>
                      <a:pt x="95" y="6"/>
                      <a:pt x="94" y="6"/>
                      <a:pt x="93" y="7"/>
                    </a:cubicBezTo>
                    <a:cubicBezTo>
                      <a:pt x="90" y="8"/>
                      <a:pt x="87" y="9"/>
                      <a:pt x="84" y="10"/>
                    </a:cubicBezTo>
                    <a:cubicBezTo>
                      <a:pt x="81" y="11"/>
                      <a:pt x="79" y="12"/>
                      <a:pt x="75" y="14"/>
                    </a:cubicBezTo>
                    <a:cubicBezTo>
                      <a:pt x="72" y="15"/>
                      <a:pt x="70" y="17"/>
                      <a:pt x="67" y="19"/>
                    </a:cubicBezTo>
                    <a:cubicBezTo>
                      <a:pt x="64" y="21"/>
                      <a:pt x="61" y="23"/>
                      <a:pt x="59" y="25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4" y="30"/>
                      <a:pt x="53" y="31"/>
                      <a:pt x="52" y="33"/>
                    </a:cubicBezTo>
                    <a:cubicBezTo>
                      <a:pt x="51" y="34"/>
                      <a:pt x="50" y="35"/>
                      <a:pt x="49" y="36"/>
                    </a:cubicBezTo>
                    <a:cubicBezTo>
                      <a:pt x="48" y="38"/>
                      <a:pt x="48" y="39"/>
                      <a:pt x="47" y="40"/>
                    </a:cubicBezTo>
                    <a:cubicBezTo>
                      <a:pt x="45" y="43"/>
                      <a:pt x="44" y="45"/>
                      <a:pt x="43" y="48"/>
                    </a:cubicBezTo>
                    <a:cubicBezTo>
                      <a:pt x="42" y="50"/>
                      <a:pt x="41" y="53"/>
                      <a:pt x="41" y="55"/>
                    </a:cubicBezTo>
                    <a:cubicBezTo>
                      <a:pt x="40" y="57"/>
                      <a:pt x="40" y="59"/>
                      <a:pt x="40" y="61"/>
                    </a:cubicBezTo>
                    <a:cubicBezTo>
                      <a:pt x="39" y="63"/>
                      <a:pt x="39" y="64"/>
                      <a:pt x="39" y="65"/>
                    </a:cubicBezTo>
                    <a:cubicBezTo>
                      <a:pt x="39" y="66"/>
                      <a:pt x="39" y="66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8"/>
                      <a:pt x="39" y="68"/>
                      <a:pt x="39" y="68"/>
                    </a:cubicBez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43"/>
              <p:cNvSpPr>
                <a:spLocks/>
              </p:cNvSpPr>
              <p:nvPr/>
            </p:nvSpPr>
            <p:spPr bwMode="auto">
              <a:xfrm>
                <a:off x="1131" y="3468"/>
                <a:ext cx="197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lnTo>
                      <a:pt x="72" y="6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44"/>
              <p:cNvSpPr>
                <a:spLocks/>
              </p:cNvSpPr>
              <p:nvPr/>
            </p:nvSpPr>
            <p:spPr bwMode="auto">
              <a:xfrm>
                <a:off x="1263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45"/>
              <p:cNvSpPr>
                <a:spLocks/>
              </p:cNvSpPr>
              <p:nvPr/>
            </p:nvSpPr>
            <p:spPr bwMode="auto">
              <a:xfrm>
                <a:off x="4886" y="3372"/>
                <a:ext cx="193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7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7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0" y="116"/>
                      <a:pt x="0" y="116"/>
                      <a:pt x="0" y="116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46"/>
              <p:cNvSpPr>
                <a:spLocks/>
              </p:cNvSpPr>
              <p:nvPr/>
            </p:nvSpPr>
            <p:spPr bwMode="auto">
              <a:xfrm>
                <a:off x="4782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cubicBezTo>
                      <a:pt x="69" y="119"/>
                      <a:pt x="69" y="119"/>
                      <a:pt x="69" y="119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47"/>
              <p:cNvSpPr>
                <a:spLocks/>
              </p:cNvSpPr>
              <p:nvPr/>
            </p:nvSpPr>
            <p:spPr bwMode="auto">
              <a:xfrm>
                <a:off x="4897" y="3468"/>
                <a:ext cx="195" cy="127"/>
              </a:xfrm>
              <a:custGeom>
                <a:avLst/>
                <a:gdLst>
                  <a:gd name="T0" fmla="*/ 0 w 110"/>
                  <a:gd name="T1" fmla="*/ 62 h 68"/>
                  <a:gd name="T2" fmla="*/ 0 w 110"/>
                  <a:gd name="T3" fmla="*/ 61 h 68"/>
                  <a:gd name="T4" fmla="*/ 0 w 110"/>
                  <a:gd name="T5" fmla="*/ 60 h 68"/>
                  <a:gd name="T6" fmla="*/ 1 w 110"/>
                  <a:gd name="T7" fmla="*/ 57 h 68"/>
                  <a:gd name="T8" fmla="*/ 2 w 110"/>
                  <a:gd name="T9" fmla="*/ 55 h 68"/>
                  <a:gd name="T10" fmla="*/ 5 w 110"/>
                  <a:gd name="T11" fmla="*/ 48 h 68"/>
                  <a:gd name="T12" fmla="*/ 10 w 110"/>
                  <a:gd name="T13" fmla="*/ 40 h 68"/>
                  <a:gd name="T14" fmla="*/ 17 w 110"/>
                  <a:gd name="T15" fmla="*/ 31 h 68"/>
                  <a:gd name="T16" fmla="*/ 26 w 110"/>
                  <a:gd name="T17" fmla="*/ 22 h 68"/>
                  <a:gd name="T18" fmla="*/ 30 w 110"/>
                  <a:gd name="T19" fmla="*/ 18 h 68"/>
                  <a:gd name="T20" fmla="*/ 36 w 110"/>
                  <a:gd name="T21" fmla="*/ 15 h 68"/>
                  <a:gd name="T22" fmla="*/ 41 w 110"/>
                  <a:gd name="T23" fmla="*/ 11 h 68"/>
                  <a:gd name="T24" fmla="*/ 47 w 110"/>
                  <a:gd name="T25" fmla="*/ 8 h 68"/>
                  <a:gd name="T26" fmla="*/ 59 w 110"/>
                  <a:gd name="T27" fmla="*/ 4 h 68"/>
                  <a:gd name="T28" fmla="*/ 71 w 110"/>
                  <a:gd name="T29" fmla="*/ 2 h 68"/>
                  <a:gd name="T30" fmla="*/ 81 w 110"/>
                  <a:gd name="T31" fmla="*/ 1 h 68"/>
                  <a:gd name="T32" fmla="*/ 91 w 110"/>
                  <a:gd name="T33" fmla="*/ 1 h 68"/>
                  <a:gd name="T34" fmla="*/ 95 w 110"/>
                  <a:gd name="T35" fmla="*/ 1 h 68"/>
                  <a:gd name="T36" fmla="*/ 99 w 110"/>
                  <a:gd name="T37" fmla="*/ 1 h 68"/>
                  <a:gd name="T38" fmla="*/ 105 w 110"/>
                  <a:gd name="T39" fmla="*/ 2 h 68"/>
                  <a:gd name="T40" fmla="*/ 110 w 110"/>
                  <a:gd name="T41" fmla="*/ 2 h 68"/>
                  <a:gd name="T42" fmla="*/ 105 w 110"/>
                  <a:gd name="T43" fmla="*/ 3 h 68"/>
                  <a:gd name="T44" fmla="*/ 99 w 110"/>
                  <a:gd name="T45" fmla="*/ 5 h 68"/>
                  <a:gd name="T46" fmla="*/ 96 w 110"/>
                  <a:gd name="T47" fmla="*/ 5 h 68"/>
                  <a:gd name="T48" fmla="*/ 92 w 110"/>
                  <a:gd name="T49" fmla="*/ 7 h 68"/>
                  <a:gd name="T50" fmla="*/ 83 w 110"/>
                  <a:gd name="T51" fmla="*/ 10 h 68"/>
                  <a:gd name="T52" fmla="*/ 74 w 110"/>
                  <a:gd name="T53" fmla="*/ 14 h 68"/>
                  <a:gd name="T54" fmla="*/ 66 w 110"/>
                  <a:gd name="T55" fmla="*/ 19 h 68"/>
                  <a:gd name="T56" fmla="*/ 58 w 110"/>
                  <a:gd name="T57" fmla="*/ 25 h 68"/>
                  <a:gd name="T58" fmla="*/ 54 w 110"/>
                  <a:gd name="T59" fmla="*/ 29 h 68"/>
                  <a:gd name="T60" fmla="*/ 51 w 110"/>
                  <a:gd name="T61" fmla="*/ 33 h 68"/>
                  <a:gd name="T62" fmla="*/ 48 w 110"/>
                  <a:gd name="T63" fmla="*/ 36 h 68"/>
                  <a:gd name="T64" fmla="*/ 46 w 110"/>
                  <a:gd name="T65" fmla="*/ 40 h 68"/>
                  <a:gd name="T66" fmla="*/ 42 w 110"/>
                  <a:gd name="T67" fmla="*/ 48 h 68"/>
                  <a:gd name="T68" fmla="*/ 40 w 110"/>
                  <a:gd name="T69" fmla="*/ 55 h 68"/>
                  <a:gd name="T70" fmla="*/ 39 w 110"/>
                  <a:gd name="T71" fmla="*/ 61 h 68"/>
                  <a:gd name="T72" fmla="*/ 38 w 110"/>
                  <a:gd name="T73" fmla="*/ 65 h 68"/>
                  <a:gd name="T74" fmla="*/ 38 w 110"/>
                  <a:gd name="T75" fmla="*/ 67 h 68"/>
                  <a:gd name="T76" fmla="*/ 39 w 110"/>
                  <a:gd name="T77" fmla="*/ 67 h 68"/>
                  <a:gd name="T78" fmla="*/ 40 w 110"/>
                  <a:gd name="T79" fmla="*/ 68 h 68"/>
                  <a:gd name="T80" fmla="*/ 40 w 110"/>
                  <a:gd name="T81" fmla="*/ 68 h 68"/>
                  <a:gd name="T82" fmla="*/ 0 w 110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0" y="60"/>
                    </a:cubicBezTo>
                    <a:cubicBezTo>
                      <a:pt x="0" y="59"/>
                      <a:pt x="0" y="58"/>
                      <a:pt x="1" y="57"/>
                    </a:cubicBezTo>
                    <a:cubicBezTo>
                      <a:pt x="1" y="57"/>
                      <a:pt x="1" y="56"/>
                      <a:pt x="2" y="55"/>
                    </a:cubicBezTo>
                    <a:cubicBezTo>
                      <a:pt x="3" y="53"/>
                      <a:pt x="4" y="50"/>
                      <a:pt x="5" y="48"/>
                    </a:cubicBezTo>
                    <a:cubicBezTo>
                      <a:pt x="6" y="45"/>
                      <a:pt x="8" y="43"/>
                      <a:pt x="10" y="40"/>
                    </a:cubicBezTo>
                    <a:cubicBezTo>
                      <a:pt x="12" y="37"/>
                      <a:pt x="14" y="34"/>
                      <a:pt x="17" y="31"/>
                    </a:cubicBezTo>
                    <a:cubicBezTo>
                      <a:pt x="20" y="28"/>
                      <a:pt x="22" y="25"/>
                      <a:pt x="26" y="22"/>
                    </a:cubicBezTo>
                    <a:cubicBezTo>
                      <a:pt x="27" y="21"/>
                      <a:pt x="29" y="20"/>
                      <a:pt x="30" y="18"/>
                    </a:cubicBezTo>
                    <a:cubicBezTo>
                      <a:pt x="32" y="17"/>
                      <a:pt x="34" y="16"/>
                      <a:pt x="36" y="15"/>
                    </a:cubicBezTo>
                    <a:cubicBezTo>
                      <a:pt x="38" y="13"/>
                      <a:pt x="39" y="12"/>
                      <a:pt x="41" y="11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1" y="7"/>
                      <a:pt x="55" y="5"/>
                      <a:pt x="59" y="4"/>
                    </a:cubicBezTo>
                    <a:cubicBezTo>
                      <a:pt x="63" y="3"/>
                      <a:pt x="67" y="2"/>
                      <a:pt x="71" y="2"/>
                    </a:cubicBezTo>
                    <a:cubicBezTo>
                      <a:pt x="74" y="1"/>
                      <a:pt x="78" y="1"/>
                      <a:pt x="81" y="1"/>
                    </a:cubicBezTo>
                    <a:cubicBezTo>
                      <a:pt x="85" y="0"/>
                      <a:pt x="88" y="1"/>
                      <a:pt x="91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6" y="1"/>
                      <a:pt x="98" y="1"/>
                      <a:pt x="99" y="1"/>
                    </a:cubicBezTo>
                    <a:cubicBezTo>
                      <a:pt x="101" y="1"/>
                      <a:pt x="103" y="2"/>
                      <a:pt x="105" y="2"/>
                    </a:cubicBezTo>
                    <a:cubicBezTo>
                      <a:pt x="108" y="2"/>
                      <a:pt x="110" y="2"/>
                      <a:pt x="110" y="2"/>
                    </a:cubicBezTo>
                    <a:cubicBezTo>
                      <a:pt x="110" y="2"/>
                      <a:pt x="108" y="3"/>
                      <a:pt x="105" y="3"/>
                    </a:cubicBezTo>
                    <a:cubicBezTo>
                      <a:pt x="103" y="4"/>
                      <a:pt x="101" y="4"/>
                      <a:pt x="99" y="5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4" y="6"/>
                      <a:pt x="93" y="6"/>
                      <a:pt x="92" y="7"/>
                    </a:cubicBezTo>
                    <a:cubicBezTo>
                      <a:pt x="89" y="8"/>
                      <a:pt x="86" y="9"/>
                      <a:pt x="83" y="10"/>
                    </a:cubicBezTo>
                    <a:cubicBezTo>
                      <a:pt x="80" y="11"/>
                      <a:pt x="78" y="12"/>
                      <a:pt x="74" y="14"/>
                    </a:cubicBezTo>
                    <a:cubicBezTo>
                      <a:pt x="71" y="15"/>
                      <a:pt x="69" y="17"/>
                      <a:pt x="66" y="19"/>
                    </a:cubicBezTo>
                    <a:cubicBezTo>
                      <a:pt x="63" y="21"/>
                      <a:pt x="60" y="23"/>
                      <a:pt x="58" y="25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30"/>
                      <a:pt x="52" y="31"/>
                      <a:pt x="51" y="33"/>
                    </a:cubicBezTo>
                    <a:cubicBezTo>
                      <a:pt x="50" y="34"/>
                      <a:pt x="49" y="35"/>
                      <a:pt x="48" y="36"/>
                    </a:cubicBezTo>
                    <a:cubicBezTo>
                      <a:pt x="47" y="38"/>
                      <a:pt x="47" y="39"/>
                      <a:pt x="46" y="40"/>
                    </a:cubicBezTo>
                    <a:cubicBezTo>
                      <a:pt x="44" y="43"/>
                      <a:pt x="43" y="45"/>
                      <a:pt x="42" y="48"/>
                    </a:cubicBezTo>
                    <a:cubicBezTo>
                      <a:pt x="41" y="50"/>
                      <a:pt x="40" y="53"/>
                      <a:pt x="40" y="55"/>
                    </a:cubicBezTo>
                    <a:cubicBezTo>
                      <a:pt x="39" y="57"/>
                      <a:pt x="39" y="59"/>
                      <a:pt x="39" y="61"/>
                    </a:cubicBezTo>
                    <a:cubicBezTo>
                      <a:pt x="38" y="63"/>
                      <a:pt x="38" y="64"/>
                      <a:pt x="38" y="65"/>
                    </a:cubicBezTo>
                    <a:cubicBezTo>
                      <a:pt x="38" y="66"/>
                      <a:pt x="38" y="66"/>
                      <a:pt x="38" y="67"/>
                    </a:cubicBezTo>
                    <a:cubicBezTo>
                      <a:pt x="38" y="67"/>
                      <a:pt x="39" y="67"/>
                      <a:pt x="39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48"/>
              <p:cNvSpPr>
                <a:spLocks/>
              </p:cNvSpPr>
              <p:nvPr/>
            </p:nvSpPr>
            <p:spPr bwMode="auto">
              <a:xfrm>
                <a:off x="4762" y="3468"/>
                <a:ext cx="197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49"/>
              <p:cNvSpPr>
                <a:spLocks/>
              </p:cNvSpPr>
              <p:nvPr/>
            </p:nvSpPr>
            <p:spPr bwMode="auto">
              <a:xfrm>
                <a:off x="4893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0" y="113"/>
                      <a:pt x="0" y="113"/>
                      <a:pt x="0" y="113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50"/>
              <p:cNvSpPr>
                <a:spLocks/>
              </p:cNvSpPr>
              <p:nvPr/>
            </p:nvSpPr>
            <p:spPr bwMode="auto">
              <a:xfrm>
                <a:off x="4312" y="3349"/>
                <a:ext cx="193" cy="224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8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8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51"/>
              <p:cNvSpPr>
                <a:spLocks/>
              </p:cNvSpPr>
              <p:nvPr/>
            </p:nvSpPr>
            <p:spPr bwMode="auto">
              <a:xfrm>
                <a:off x="4207" y="3349"/>
                <a:ext cx="193" cy="224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lnTo>
                      <a:pt x="69" y="119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52"/>
              <p:cNvSpPr>
                <a:spLocks/>
              </p:cNvSpPr>
              <p:nvPr/>
            </p:nvSpPr>
            <p:spPr bwMode="auto">
              <a:xfrm>
                <a:off x="4322" y="3445"/>
                <a:ext cx="195" cy="128"/>
              </a:xfrm>
              <a:custGeom>
                <a:avLst/>
                <a:gdLst>
                  <a:gd name="T0" fmla="*/ 0 w 110"/>
                  <a:gd name="T1" fmla="*/ 62 h 68"/>
                  <a:gd name="T2" fmla="*/ 0 w 110"/>
                  <a:gd name="T3" fmla="*/ 61 h 68"/>
                  <a:gd name="T4" fmla="*/ 0 w 110"/>
                  <a:gd name="T5" fmla="*/ 60 h 68"/>
                  <a:gd name="T6" fmla="*/ 1 w 110"/>
                  <a:gd name="T7" fmla="*/ 57 h 68"/>
                  <a:gd name="T8" fmla="*/ 2 w 110"/>
                  <a:gd name="T9" fmla="*/ 55 h 68"/>
                  <a:gd name="T10" fmla="*/ 5 w 110"/>
                  <a:gd name="T11" fmla="*/ 48 h 68"/>
                  <a:gd name="T12" fmla="*/ 10 w 110"/>
                  <a:gd name="T13" fmla="*/ 40 h 68"/>
                  <a:gd name="T14" fmla="*/ 17 w 110"/>
                  <a:gd name="T15" fmla="*/ 31 h 68"/>
                  <a:gd name="T16" fmla="*/ 26 w 110"/>
                  <a:gd name="T17" fmla="*/ 22 h 68"/>
                  <a:gd name="T18" fmla="*/ 30 w 110"/>
                  <a:gd name="T19" fmla="*/ 18 h 68"/>
                  <a:gd name="T20" fmla="*/ 36 w 110"/>
                  <a:gd name="T21" fmla="*/ 15 h 68"/>
                  <a:gd name="T22" fmla="*/ 41 w 110"/>
                  <a:gd name="T23" fmla="*/ 11 h 68"/>
                  <a:gd name="T24" fmla="*/ 47 w 110"/>
                  <a:gd name="T25" fmla="*/ 8 h 68"/>
                  <a:gd name="T26" fmla="*/ 59 w 110"/>
                  <a:gd name="T27" fmla="*/ 4 h 68"/>
                  <a:gd name="T28" fmla="*/ 71 w 110"/>
                  <a:gd name="T29" fmla="*/ 2 h 68"/>
                  <a:gd name="T30" fmla="*/ 81 w 110"/>
                  <a:gd name="T31" fmla="*/ 1 h 68"/>
                  <a:gd name="T32" fmla="*/ 91 w 110"/>
                  <a:gd name="T33" fmla="*/ 1 h 68"/>
                  <a:gd name="T34" fmla="*/ 95 w 110"/>
                  <a:gd name="T35" fmla="*/ 1 h 68"/>
                  <a:gd name="T36" fmla="*/ 99 w 110"/>
                  <a:gd name="T37" fmla="*/ 1 h 68"/>
                  <a:gd name="T38" fmla="*/ 105 w 110"/>
                  <a:gd name="T39" fmla="*/ 2 h 68"/>
                  <a:gd name="T40" fmla="*/ 110 w 110"/>
                  <a:gd name="T41" fmla="*/ 2 h 68"/>
                  <a:gd name="T42" fmla="*/ 105 w 110"/>
                  <a:gd name="T43" fmla="*/ 3 h 68"/>
                  <a:gd name="T44" fmla="*/ 99 w 110"/>
                  <a:gd name="T45" fmla="*/ 5 h 68"/>
                  <a:gd name="T46" fmla="*/ 96 w 110"/>
                  <a:gd name="T47" fmla="*/ 5 h 68"/>
                  <a:gd name="T48" fmla="*/ 92 w 110"/>
                  <a:gd name="T49" fmla="*/ 7 h 68"/>
                  <a:gd name="T50" fmla="*/ 83 w 110"/>
                  <a:gd name="T51" fmla="*/ 10 h 68"/>
                  <a:gd name="T52" fmla="*/ 74 w 110"/>
                  <a:gd name="T53" fmla="*/ 14 h 68"/>
                  <a:gd name="T54" fmla="*/ 66 w 110"/>
                  <a:gd name="T55" fmla="*/ 19 h 68"/>
                  <a:gd name="T56" fmla="*/ 58 w 110"/>
                  <a:gd name="T57" fmla="*/ 25 h 68"/>
                  <a:gd name="T58" fmla="*/ 54 w 110"/>
                  <a:gd name="T59" fmla="*/ 29 h 68"/>
                  <a:gd name="T60" fmla="*/ 51 w 110"/>
                  <a:gd name="T61" fmla="*/ 33 h 68"/>
                  <a:gd name="T62" fmla="*/ 48 w 110"/>
                  <a:gd name="T63" fmla="*/ 36 h 68"/>
                  <a:gd name="T64" fmla="*/ 46 w 110"/>
                  <a:gd name="T65" fmla="*/ 40 h 68"/>
                  <a:gd name="T66" fmla="*/ 42 w 110"/>
                  <a:gd name="T67" fmla="*/ 48 h 68"/>
                  <a:gd name="T68" fmla="*/ 40 w 110"/>
                  <a:gd name="T69" fmla="*/ 55 h 68"/>
                  <a:gd name="T70" fmla="*/ 39 w 110"/>
                  <a:gd name="T71" fmla="*/ 61 h 68"/>
                  <a:gd name="T72" fmla="*/ 38 w 110"/>
                  <a:gd name="T73" fmla="*/ 65 h 68"/>
                  <a:gd name="T74" fmla="*/ 38 w 110"/>
                  <a:gd name="T75" fmla="*/ 67 h 68"/>
                  <a:gd name="T76" fmla="*/ 39 w 110"/>
                  <a:gd name="T77" fmla="*/ 67 h 68"/>
                  <a:gd name="T78" fmla="*/ 40 w 110"/>
                  <a:gd name="T79" fmla="*/ 68 h 68"/>
                  <a:gd name="T80" fmla="*/ 40 w 110"/>
                  <a:gd name="T81" fmla="*/ 68 h 68"/>
                  <a:gd name="T82" fmla="*/ 0 w 110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0" y="60"/>
                    </a:cubicBezTo>
                    <a:cubicBezTo>
                      <a:pt x="0" y="59"/>
                      <a:pt x="0" y="58"/>
                      <a:pt x="1" y="57"/>
                    </a:cubicBezTo>
                    <a:cubicBezTo>
                      <a:pt x="1" y="57"/>
                      <a:pt x="1" y="56"/>
                      <a:pt x="2" y="55"/>
                    </a:cubicBezTo>
                    <a:cubicBezTo>
                      <a:pt x="3" y="53"/>
                      <a:pt x="4" y="50"/>
                      <a:pt x="5" y="48"/>
                    </a:cubicBezTo>
                    <a:cubicBezTo>
                      <a:pt x="6" y="45"/>
                      <a:pt x="8" y="43"/>
                      <a:pt x="10" y="40"/>
                    </a:cubicBezTo>
                    <a:cubicBezTo>
                      <a:pt x="12" y="37"/>
                      <a:pt x="14" y="34"/>
                      <a:pt x="17" y="31"/>
                    </a:cubicBezTo>
                    <a:cubicBezTo>
                      <a:pt x="20" y="28"/>
                      <a:pt x="22" y="25"/>
                      <a:pt x="26" y="22"/>
                    </a:cubicBezTo>
                    <a:cubicBezTo>
                      <a:pt x="27" y="21"/>
                      <a:pt x="29" y="20"/>
                      <a:pt x="30" y="18"/>
                    </a:cubicBezTo>
                    <a:cubicBezTo>
                      <a:pt x="32" y="17"/>
                      <a:pt x="34" y="16"/>
                      <a:pt x="36" y="15"/>
                    </a:cubicBezTo>
                    <a:cubicBezTo>
                      <a:pt x="38" y="13"/>
                      <a:pt x="39" y="12"/>
                      <a:pt x="41" y="11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1" y="7"/>
                      <a:pt x="55" y="5"/>
                      <a:pt x="59" y="4"/>
                    </a:cubicBezTo>
                    <a:cubicBezTo>
                      <a:pt x="63" y="3"/>
                      <a:pt x="67" y="2"/>
                      <a:pt x="71" y="2"/>
                    </a:cubicBezTo>
                    <a:cubicBezTo>
                      <a:pt x="74" y="1"/>
                      <a:pt x="78" y="1"/>
                      <a:pt x="81" y="1"/>
                    </a:cubicBezTo>
                    <a:cubicBezTo>
                      <a:pt x="85" y="0"/>
                      <a:pt x="88" y="1"/>
                      <a:pt x="91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6" y="1"/>
                      <a:pt x="98" y="1"/>
                      <a:pt x="99" y="1"/>
                    </a:cubicBezTo>
                    <a:cubicBezTo>
                      <a:pt x="101" y="1"/>
                      <a:pt x="103" y="2"/>
                      <a:pt x="105" y="2"/>
                    </a:cubicBezTo>
                    <a:cubicBezTo>
                      <a:pt x="108" y="2"/>
                      <a:pt x="110" y="2"/>
                      <a:pt x="110" y="2"/>
                    </a:cubicBezTo>
                    <a:cubicBezTo>
                      <a:pt x="110" y="2"/>
                      <a:pt x="108" y="3"/>
                      <a:pt x="105" y="3"/>
                    </a:cubicBezTo>
                    <a:cubicBezTo>
                      <a:pt x="103" y="4"/>
                      <a:pt x="101" y="4"/>
                      <a:pt x="99" y="5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4" y="6"/>
                      <a:pt x="93" y="6"/>
                      <a:pt x="92" y="7"/>
                    </a:cubicBezTo>
                    <a:cubicBezTo>
                      <a:pt x="89" y="8"/>
                      <a:pt x="86" y="9"/>
                      <a:pt x="83" y="10"/>
                    </a:cubicBezTo>
                    <a:cubicBezTo>
                      <a:pt x="80" y="11"/>
                      <a:pt x="78" y="12"/>
                      <a:pt x="74" y="14"/>
                    </a:cubicBezTo>
                    <a:cubicBezTo>
                      <a:pt x="71" y="15"/>
                      <a:pt x="69" y="17"/>
                      <a:pt x="66" y="19"/>
                    </a:cubicBezTo>
                    <a:cubicBezTo>
                      <a:pt x="63" y="21"/>
                      <a:pt x="60" y="23"/>
                      <a:pt x="58" y="25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30"/>
                      <a:pt x="52" y="31"/>
                      <a:pt x="51" y="33"/>
                    </a:cubicBezTo>
                    <a:cubicBezTo>
                      <a:pt x="50" y="34"/>
                      <a:pt x="49" y="35"/>
                      <a:pt x="48" y="36"/>
                    </a:cubicBezTo>
                    <a:cubicBezTo>
                      <a:pt x="47" y="38"/>
                      <a:pt x="47" y="39"/>
                      <a:pt x="46" y="40"/>
                    </a:cubicBezTo>
                    <a:cubicBezTo>
                      <a:pt x="44" y="43"/>
                      <a:pt x="43" y="45"/>
                      <a:pt x="42" y="48"/>
                    </a:cubicBezTo>
                    <a:cubicBezTo>
                      <a:pt x="41" y="50"/>
                      <a:pt x="40" y="53"/>
                      <a:pt x="40" y="55"/>
                    </a:cubicBezTo>
                    <a:cubicBezTo>
                      <a:pt x="39" y="57"/>
                      <a:pt x="39" y="59"/>
                      <a:pt x="39" y="61"/>
                    </a:cubicBezTo>
                    <a:cubicBezTo>
                      <a:pt x="38" y="63"/>
                      <a:pt x="38" y="64"/>
                      <a:pt x="38" y="65"/>
                    </a:cubicBezTo>
                    <a:cubicBezTo>
                      <a:pt x="38" y="66"/>
                      <a:pt x="38" y="66"/>
                      <a:pt x="38" y="67"/>
                    </a:cubicBezTo>
                    <a:cubicBezTo>
                      <a:pt x="38" y="67"/>
                      <a:pt x="39" y="67"/>
                      <a:pt x="39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53"/>
              <p:cNvSpPr>
                <a:spLocks/>
              </p:cNvSpPr>
              <p:nvPr/>
            </p:nvSpPr>
            <p:spPr bwMode="auto">
              <a:xfrm>
                <a:off x="4188" y="3445"/>
                <a:ext cx="197" cy="128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54"/>
              <p:cNvSpPr>
                <a:spLocks/>
              </p:cNvSpPr>
              <p:nvPr/>
            </p:nvSpPr>
            <p:spPr bwMode="auto">
              <a:xfrm>
                <a:off x="4319" y="3327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55"/>
              <p:cNvSpPr>
                <a:spLocks/>
              </p:cNvSpPr>
              <p:nvPr/>
            </p:nvSpPr>
            <p:spPr bwMode="auto">
              <a:xfrm>
                <a:off x="6070" y="3372"/>
                <a:ext cx="194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8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8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56"/>
              <p:cNvSpPr>
                <a:spLocks/>
              </p:cNvSpPr>
              <p:nvPr/>
            </p:nvSpPr>
            <p:spPr bwMode="auto">
              <a:xfrm>
                <a:off x="5966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cubicBezTo>
                      <a:pt x="69" y="119"/>
                      <a:pt x="69" y="119"/>
                      <a:pt x="69" y="119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57"/>
              <p:cNvSpPr>
                <a:spLocks/>
              </p:cNvSpPr>
              <p:nvPr/>
            </p:nvSpPr>
            <p:spPr bwMode="auto">
              <a:xfrm>
                <a:off x="6081" y="3468"/>
                <a:ext cx="195" cy="127"/>
              </a:xfrm>
              <a:custGeom>
                <a:avLst/>
                <a:gdLst>
                  <a:gd name="T0" fmla="*/ 0 w 110"/>
                  <a:gd name="T1" fmla="*/ 62 h 68"/>
                  <a:gd name="T2" fmla="*/ 0 w 110"/>
                  <a:gd name="T3" fmla="*/ 61 h 68"/>
                  <a:gd name="T4" fmla="*/ 0 w 110"/>
                  <a:gd name="T5" fmla="*/ 60 h 68"/>
                  <a:gd name="T6" fmla="*/ 1 w 110"/>
                  <a:gd name="T7" fmla="*/ 57 h 68"/>
                  <a:gd name="T8" fmla="*/ 2 w 110"/>
                  <a:gd name="T9" fmla="*/ 55 h 68"/>
                  <a:gd name="T10" fmla="*/ 5 w 110"/>
                  <a:gd name="T11" fmla="*/ 48 h 68"/>
                  <a:gd name="T12" fmla="*/ 10 w 110"/>
                  <a:gd name="T13" fmla="*/ 40 h 68"/>
                  <a:gd name="T14" fmla="*/ 17 w 110"/>
                  <a:gd name="T15" fmla="*/ 31 h 68"/>
                  <a:gd name="T16" fmla="*/ 26 w 110"/>
                  <a:gd name="T17" fmla="*/ 22 h 68"/>
                  <a:gd name="T18" fmla="*/ 30 w 110"/>
                  <a:gd name="T19" fmla="*/ 18 h 68"/>
                  <a:gd name="T20" fmla="*/ 36 w 110"/>
                  <a:gd name="T21" fmla="*/ 15 h 68"/>
                  <a:gd name="T22" fmla="*/ 41 w 110"/>
                  <a:gd name="T23" fmla="*/ 11 h 68"/>
                  <a:gd name="T24" fmla="*/ 47 w 110"/>
                  <a:gd name="T25" fmla="*/ 8 h 68"/>
                  <a:gd name="T26" fmla="*/ 59 w 110"/>
                  <a:gd name="T27" fmla="*/ 4 h 68"/>
                  <a:gd name="T28" fmla="*/ 71 w 110"/>
                  <a:gd name="T29" fmla="*/ 2 h 68"/>
                  <a:gd name="T30" fmla="*/ 81 w 110"/>
                  <a:gd name="T31" fmla="*/ 1 h 68"/>
                  <a:gd name="T32" fmla="*/ 91 w 110"/>
                  <a:gd name="T33" fmla="*/ 1 h 68"/>
                  <a:gd name="T34" fmla="*/ 95 w 110"/>
                  <a:gd name="T35" fmla="*/ 1 h 68"/>
                  <a:gd name="T36" fmla="*/ 99 w 110"/>
                  <a:gd name="T37" fmla="*/ 1 h 68"/>
                  <a:gd name="T38" fmla="*/ 105 w 110"/>
                  <a:gd name="T39" fmla="*/ 2 h 68"/>
                  <a:gd name="T40" fmla="*/ 110 w 110"/>
                  <a:gd name="T41" fmla="*/ 2 h 68"/>
                  <a:gd name="T42" fmla="*/ 105 w 110"/>
                  <a:gd name="T43" fmla="*/ 3 h 68"/>
                  <a:gd name="T44" fmla="*/ 99 w 110"/>
                  <a:gd name="T45" fmla="*/ 5 h 68"/>
                  <a:gd name="T46" fmla="*/ 96 w 110"/>
                  <a:gd name="T47" fmla="*/ 5 h 68"/>
                  <a:gd name="T48" fmla="*/ 92 w 110"/>
                  <a:gd name="T49" fmla="*/ 7 h 68"/>
                  <a:gd name="T50" fmla="*/ 83 w 110"/>
                  <a:gd name="T51" fmla="*/ 10 h 68"/>
                  <a:gd name="T52" fmla="*/ 74 w 110"/>
                  <a:gd name="T53" fmla="*/ 14 h 68"/>
                  <a:gd name="T54" fmla="*/ 66 w 110"/>
                  <a:gd name="T55" fmla="*/ 19 h 68"/>
                  <a:gd name="T56" fmla="*/ 58 w 110"/>
                  <a:gd name="T57" fmla="*/ 25 h 68"/>
                  <a:gd name="T58" fmla="*/ 54 w 110"/>
                  <a:gd name="T59" fmla="*/ 29 h 68"/>
                  <a:gd name="T60" fmla="*/ 51 w 110"/>
                  <a:gd name="T61" fmla="*/ 33 h 68"/>
                  <a:gd name="T62" fmla="*/ 48 w 110"/>
                  <a:gd name="T63" fmla="*/ 36 h 68"/>
                  <a:gd name="T64" fmla="*/ 46 w 110"/>
                  <a:gd name="T65" fmla="*/ 40 h 68"/>
                  <a:gd name="T66" fmla="*/ 42 w 110"/>
                  <a:gd name="T67" fmla="*/ 48 h 68"/>
                  <a:gd name="T68" fmla="*/ 40 w 110"/>
                  <a:gd name="T69" fmla="*/ 55 h 68"/>
                  <a:gd name="T70" fmla="*/ 39 w 110"/>
                  <a:gd name="T71" fmla="*/ 61 h 68"/>
                  <a:gd name="T72" fmla="*/ 38 w 110"/>
                  <a:gd name="T73" fmla="*/ 65 h 68"/>
                  <a:gd name="T74" fmla="*/ 38 w 110"/>
                  <a:gd name="T75" fmla="*/ 67 h 68"/>
                  <a:gd name="T76" fmla="*/ 39 w 110"/>
                  <a:gd name="T77" fmla="*/ 67 h 68"/>
                  <a:gd name="T78" fmla="*/ 40 w 110"/>
                  <a:gd name="T79" fmla="*/ 68 h 68"/>
                  <a:gd name="T80" fmla="*/ 40 w 110"/>
                  <a:gd name="T81" fmla="*/ 68 h 68"/>
                  <a:gd name="T82" fmla="*/ 0 w 110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0" y="60"/>
                    </a:cubicBezTo>
                    <a:cubicBezTo>
                      <a:pt x="0" y="59"/>
                      <a:pt x="0" y="58"/>
                      <a:pt x="1" y="57"/>
                    </a:cubicBezTo>
                    <a:cubicBezTo>
                      <a:pt x="1" y="57"/>
                      <a:pt x="1" y="56"/>
                      <a:pt x="2" y="55"/>
                    </a:cubicBezTo>
                    <a:cubicBezTo>
                      <a:pt x="3" y="53"/>
                      <a:pt x="4" y="50"/>
                      <a:pt x="5" y="48"/>
                    </a:cubicBezTo>
                    <a:cubicBezTo>
                      <a:pt x="6" y="45"/>
                      <a:pt x="8" y="43"/>
                      <a:pt x="10" y="40"/>
                    </a:cubicBezTo>
                    <a:cubicBezTo>
                      <a:pt x="12" y="37"/>
                      <a:pt x="14" y="34"/>
                      <a:pt x="17" y="31"/>
                    </a:cubicBezTo>
                    <a:cubicBezTo>
                      <a:pt x="20" y="28"/>
                      <a:pt x="22" y="25"/>
                      <a:pt x="26" y="22"/>
                    </a:cubicBezTo>
                    <a:cubicBezTo>
                      <a:pt x="27" y="21"/>
                      <a:pt x="29" y="20"/>
                      <a:pt x="30" y="18"/>
                    </a:cubicBezTo>
                    <a:cubicBezTo>
                      <a:pt x="32" y="17"/>
                      <a:pt x="34" y="16"/>
                      <a:pt x="36" y="15"/>
                    </a:cubicBezTo>
                    <a:cubicBezTo>
                      <a:pt x="38" y="13"/>
                      <a:pt x="39" y="12"/>
                      <a:pt x="41" y="11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1" y="7"/>
                      <a:pt x="55" y="5"/>
                      <a:pt x="59" y="4"/>
                    </a:cubicBezTo>
                    <a:cubicBezTo>
                      <a:pt x="63" y="3"/>
                      <a:pt x="67" y="2"/>
                      <a:pt x="71" y="2"/>
                    </a:cubicBezTo>
                    <a:cubicBezTo>
                      <a:pt x="74" y="1"/>
                      <a:pt x="78" y="1"/>
                      <a:pt x="81" y="1"/>
                    </a:cubicBezTo>
                    <a:cubicBezTo>
                      <a:pt x="85" y="0"/>
                      <a:pt x="88" y="1"/>
                      <a:pt x="91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6" y="1"/>
                      <a:pt x="98" y="1"/>
                      <a:pt x="99" y="1"/>
                    </a:cubicBezTo>
                    <a:cubicBezTo>
                      <a:pt x="101" y="1"/>
                      <a:pt x="103" y="2"/>
                      <a:pt x="105" y="2"/>
                    </a:cubicBezTo>
                    <a:cubicBezTo>
                      <a:pt x="108" y="2"/>
                      <a:pt x="110" y="2"/>
                      <a:pt x="110" y="2"/>
                    </a:cubicBezTo>
                    <a:cubicBezTo>
                      <a:pt x="110" y="2"/>
                      <a:pt x="108" y="3"/>
                      <a:pt x="105" y="3"/>
                    </a:cubicBezTo>
                    <a:cubicBezTo>
                      <a:pt x="103" y="4"/>
                      <a:pt x="101" y="4"/>
                      <a:pt x="99" y="5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4" y="6"/>
                      <a:pt x="93" y="6"/>
                      <a:pt x="92" y="7"/>
                    </a:cubicBezTo>
                    <a:cubicBezTo>
                      <a:pt x="89" y="8"/>
                      <a:pt x="86" y="9"/>
                      <a:pt x="83" y="10"/>
                    </a:cubicBezTo>
                    <a:cubicBezTo>
                      <a:pt x="80" y="11"/>
                      <a:pt x="78" y="12"/>
                      <a:pt x="74" y="14"/>
                    </a:cubicBezTo>
                    <a:cubicBezTo>
                      <a:pt x="71" y="15"/>
                      <a:pt x="69" y="17"/>
                      <a:pt x="66" y="19"/>
                    </a:cubicBezTo>
                    <a:cubicBezTo>
                      <a:pt x="63" y="21"/>
                      <a:pt x="60" y="23"/>
                      <a:pt x="58" y="25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30"/>
                      <a:pt x="52" y="31"/>
                      <a:pt x="51" y="33"/>
                    </a:cubicBezTo>
                    <a:cubicBezTo>
                      <a:pt x="50" y="34"/>
                      <a:pt x="49" y="35"/>
                      <a:pt x="48" y="36"/>
                    </a:cubicBezTo>
                    <a:cubicBezTo>
                      <a:pt x="47" y="38"/>
                      <a:pt x="47" y="39"/>
                      <a:pt x="46" y="40"/>
                    </a:cubicBezTo>
                    <a:cubicBezTo>
                      <a:pt x="44" y="43"/>
                      <a:pt x="43" y="45"/>
                      <a:pt x="42" y="48"/>
                    </a:cubicBezTo>
                    <a:cubicBezTo>
                      <a:pt x="41" y="50"/>
                      <a:pt x="40" y="53"/>
                      <a:pt x="40" y="55"/>
                    </a:cubicBezTo>
                    <a:cubicBezTo>
                      <a:pt x="39" y="57"/>
                      <a:pt x="39" y="59"/>
                      <a:pt x="39" y="61"/>
                    </a:cubicBezTo>
                    <a:cubicBezTo>
                      <a:pt x="38" y="63"/>
                      <a:pt x="38" y="64"/>
                      <a:pt x="38" y="65"/>
                    </a:cubicBezTo>
                    <a:cubicBezTo>
                      <a:pt x="38" y="66"/>
                      <a:pt x="38" y="66"/>
                      <a:pt x="38" y="67"/>
                    </a:cubicBezTo>
                    <a:cubicBezTo>
                      <a:pt x="38" y="67"/>
                      <a:pt x="39" y="67"/>
                      <a:pt x="39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58"/>
              <p:cNvSpPr>
                <a:spLocks/>
              </p:cNvSpPr>
              <p:nvPr/>
            </p:nvSpPr>
            <p:spPr bwMode="auto">
              <a:xfrm>
                <a:off x="5946" y="3468"/>
                <a:ext cx="197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Freeform 59"/>
              <p:cNvSpPr>
                <a:spLocks/>
              </p:cNvSpPr>
              <p:nvPr/>
            </p:nvSpPr>
            <p:spPr bwMode="auto">
              <a:xfrm>
                <a:off x="6078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0" y="113"/>
                      <a:pt x="0" y="113"/>
                      <a:pt x="0" y="113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Freeform 60"/>
              <p:cNvSpPr>
                <a:spLocks/>
              </p:cNvSpPr>
              <p:nvPr/>
            </p:nvSpPr>
            <p:spPr bwMode="auto">
              <a:xfrm>
                <a:off x="5058" y="2833"/>
                <a:ext cx="442" cy="646"/>
              </a:xfrm>
              <a:custGeom>
                <a:avLst/>
                <a:gdLst>
                  <a:gd name="T0" fmla="*/ 220 w 442"/>
                  <a:gd name="T1" fmla="*/ 0 h 646"/>
                  <a:gd name="T2" fmla="*/ 0 w 442"/>
                  <a:gd name="T3" fmla="*/ 646 h 646"/>
                  <a:gd name="T4" fmla="*/ 216 w 442"/>
                  <a:gd name="T5" fmla="*/ 646 h 646"/>
                  <a:gd name="T6" fmla="*/ 225 w 442"/>
                  <a:gd name="T7" fmla="*/ 646 h 646"/>
                  <a:gd name="T8" fmla="*/ 442 w 442"/>
                  <a:gd name="T9" fmla="*/ 646 h 646"/>
                  <a:gd name="T10" fmla="*/ 220 w 442"/>
                  <a:gd name="T11" fmla="*/ 0 h 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2" h="646">
                    <a:moveTo>
                      <a:pt x="220" y="0"/>
                    </a:moveTo>
                    <a:lnTo>
                      <a:pt x="0" y="646"/>
                    </a:lnTo>
                    <a:lnTo>
                      <a:pt x="216" y="646"/>
                    </a:lnTo>
                    <a:lnTo>
                      <a:pt x="225" y="646"/>
                    </a:lnTo>
                    <a:lnTo>
                      <a:pt x="442" y="646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Freeform 61"/>
              <p:cNvSpPr>
                <a:spLocks/>
              </p:cNvSpPr>
              <p:nvPr/>
            </p:nvSpPr>
            <p:spPr bwMode="auto">
              <a:xfrm>
                <a:off x="5058" y="2833"/>
                <a:ext cx="442" cy="646"/>
              </a:xfrm>
              <a:custGeom>
                <a:avLst/>
                <a:gdLst>
                  <a:gd name="T0" fmla="*/ 220 w 442"/>
                  <a:gd name="T1" fmla="*/ 0 h 646"/>
                  <a:gd name="T2" fmla="*/ 0 w 442"/>
                  <a:gd name="T3" fmla="*/ 646 h 646"/>
                  <a:gd name="T4" fmla="*/ 216 w 442"/>
                  <a:gd name="T5" fmla="*/ 646 h 646"/>
                  <a:gd name="T6" fmla="*/ 225 w 442"/>
                  <a:gd name="T7" fmla="*/ 646 h 646"/>
                  <a:gd name="T8" fmla="*/ 442 w 442"/>
                  <a:gd name="T9" fmla="*/ 646 h 646"/>
                  <a:gd name="T10" fmla="*/ 220 w 442"/>
                  <a:gd name="T11" fmla="*/ 0 h 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2" h="646">
                    <a:moveTo>
                      <a:pt x="220" y="0"/>
                    </a:moveTo>
                    <a:lnTo>
                      <a:pt x="0" y="646"/>
                    </a:lnTo>
                    <a:lnTo>
                      <a:pt x="216" y="646"/>
                    </a:lnTo>
                    <a:lnTo>
                      <a:pt x="225" y="646"/>
                    </a:lnTo>
                    <a:lnTo>
                      <a:pt x="442" y="646"/>
                    </a:lnTo>
                    <a:lnTo>
                      <a:pt x="2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Freeform 62"/>
              <p:cNvSpPr>
                <a:spLocks/>
              </p:cNvSpPr>
              <p:nvPr/>
            </p:nvSpPr>
            <p:spPr bwMode="auto">
              <a:xfrm>
                <a:off x="5165" y="3145"/>
                <a:ext cx="228" cy="454"/>
              </a:xfrm>
              <a:custGeom>
                <a:avLst/>
                <a:gdLst>
                  <a:gd name="T0" fmla="*/ 228 w 228"/>
                  <a:gd name="T1" fmla="*/ 176 h 454"/>
                  <a:gd name="T2" fmla="*/ 129 w 228"/>
                  <a:gd name="T3" fmla="*/ 206 h 454"/>
                  <a:gd name="T4" fmla="*/ 109 w 228"/>
                  <a:gd name="T5" fmla="*/ 0 h 454"/>
                  <a:gd name="T6" fmla="*/ 90 w 228"/>
                  <a:gd name="T7" fmla="*/ 270 h 454"/>
                  <a:gd name="T8" fmla="*/ 0 w 228"/>
                  <a:gd name="T9" fmla="*/ 246 h 454"/>
                  <a:gd name="T10" fmla="*/ 83 w 228"/>
                  <a:gd name="T11" fmla="*/ 315 h 454"/>
                  <a:gd name="T12" fmla="*/ 74 w 228"/>
                  <a:gd name="T13" fmla="*/ 454 h 454"/>
                  <a:gd name="T14" fmla="*/ 145 w 228"/>
                  <a:gd name="T15" fmla="*/ 454 h 454"/>
                  <a:gd name="T16" fmla="*/ 132 w 228"/>
                  <a:gd name="T17" fmla="*/ 251 h 454"/>
                  <a:gd name="T18" fmla="*/ 228 w 228"/>
                  <a:gd name="T19" fmla="*/ 17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8" h="454">
                    <a:moveTo>
                      <a:pt x="228" y="176"/>
                    </a:moveTo>
                    <a:lnTo>
                      <a:pt x="129" y="206"/>
                    </a:lnTo>
                    <a:lnTo>
                      <a:pt x="109" y="0"/>
                    </a:lnTo>
                    <a:lnTo>
                      <a:pt x="90" y="270"/>
                    </a:lnTo>
                    <a:lnTo>
                      <a:pt x="0" y="246"/>
                    </a:lnTo>
                    <a:lnTo>
                      <a:pt x="83" y="315"/>
                    </a:lnTo>
                    <a:lnTo>
                      <a:pt x="74" y="454"/>
                    </a:lnTo>
                    <a:lnTo>
                      <a:pt x="145" y="454"/>
                    </a:lnTo>
                    <a:lnTo>
                      <a:pt x="132" y="251"/>
                    </a:lnTo>
                    <a:lnTo>
                      <a:pt x="228" y="17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63"/>
              <p:cNvSpPr>
                <a:spLocks/>
              </p:cNvSpPr>
              <p:nvPr/>
            </p:nvSpPr>
            <p:spPr bwMode="auto">
              <a:xfrm>
                <a:off x="5165" y="3145"/>
                <a:ext cx="228" cy="454"/>
              </a:xfrm>
              <a:custGeom>
                <a:avLst/>
                <a:gdLst>
                  <a:gd name="T0" fmla="*/ 228 w 228"/>
                  <a:gd name="T1" fmla="*/ 176 h 454"/>
                  <a:gd name="T2" fmla="*/ 129 w 228"/>
                  <a:gd name="T3" fmla="*/ 206 h 454"/>
                  <a:gd name="T4" fmla="*/ 109 w 228"/>
                  <a:gd name="T5" fmla="*/ 0 h 454"/>
                  <a:gd name="T6" fmla="*/ 90 w 228"/>
                  <a:gd name="T7" fmla="*/ 270 h 454"/>
                  <a:gd name="T8" fmla="*/ 0 w 228"/>
                  <a:gd name="T9" fmla="*/ 246 h 454"/>
                  <a:gd name="T10" fmla="*/ 83 w 228"/>
                  <a:gd name="T11" fmla="*/ 315 h 454"/>
                  <a:gd name="T12" fmla="*/ 74 w 228"/>
                  <a:gd name="T13" fmla="*/ 454 h 454"/>
                  <a:gd name="T14" fmla="*/ 145 w 228"/>
                  <a:gd name="T15" fmla="*/ 454 h 454"/>
                  <a:gd name="T16" fmla="*/ 132 w 228"/>
                  <a:gd name="T17" fmla="*/ 251 h 454"/>
                  <a:gd name="T18" fmla="*/ 228 w 228"/>
                  <a:gd name="T19" fmla="*/ 17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8" h="454">
                    <a:moveTo>
                      <a:pt x="228" y="176"/>
                    </a:moveTo>
                    <a:lnTo>
                      <a:pt x="129" y="206"/>
                    </a:lnTo>
                    <a:lnTo>
                      <a:pt x="109" y="0"/>
                    </a:lnTo>
                    <a:lnTo>
                      <a:pt x="90" y="270"/>
                    </a:lnTo>
                    <a:lnTo>
                      <a:pt x="0" y="246"/>
                    </a:lnTo>
                    <a:lnTo>
                      <a:pt x="83" y="315"/>
                    </a:lnTo>
                    <a:lnTo>
                      <a:pt x="74" y="454"/>
                    </a:lnTo>
                    <a:lnTo>
                      <a:pt x="145" y="454"/>
                    </a:lnTo>
                    <a:lnTo>
                      <a:pt x="132" y="251"/>
                    </a:lnTo>
                    <a:lnTo>
                      <a:pt x="228" y="17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64"/>
              <p:cNvSpPr>
                <a:spLocks noEditPoints="1"/>
              </p:cNvSpPr>
              <p:nvPr/>
            </p:nvSpPr>
            <p:spPr bwMode="auto">
              <a:xfrm>
                <a:off x="5303" y="3479"/>
                <a:ext cx="197" cy="5"/>
              </a:xfrm>
              <a:custGeom>
                <a:avLst/>
                <a:gdLst>
                  <a:gd name="T0" fmla="*/ 57 w 197"/>
                  <a:gd name="T1" fmla="*/ 0 h 5"/>
                  <a:gd name="T2" fmla="*/ 0 w 197"/>
                  <a:gd name="T3" fmla="*/ 0 h 5"/>
                  <a:gd name="T4" fmla="*/ 0 w 197"/>
                  <a:gd name="T5" fmla="*/ 5 h 5"/>
                  <a:gd name="T6" fmla="*/ 57 w 197"/>
                  <a:gd name="T7" fmla="*/ 5 h 5"/>
                  <a:gd name="T8" fmla="*/ 57 w 197"/>
                  <a:gd name="T9" fmla="*/ 0 h 5"/>
                  <a:gd name="T10" fmla="*/ 195 w 197"/>
                  <a:gd name="T11" fmla="*/ 0 h 5"/>
                  <a:gd name="T12" fmla="*/ 135 w 197"/>
                  <a:gd name="T13" fmla="*/ 0 h 5"/>
                  <a:gd name="T14" fmla="*/ 135 w 197"/>
                  <a:gd name="T15" fmla="*/ 5 h 5"/>
                  <a:gd name="T16" fmla="*/ 197 w 197"/>
                  <a:gd name="T17" fmla="*/ 5 h 5"/>
                  <a:gd name="T18" fmla="*/ 195 w 19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5">
                    <a:moveTo>
                      <a:pt x="5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7" y="5"/>
                    </a:lnTo>
                    <a:lnTo>
                      <a:pt x="57" y="0"/>
                    </a:lnTo>
                    <a:close/>
                    <a:moveTo>
                      <a:pt x="195" y="0"/>
                    </a:moveTo>
                    <a:lnTo>
                      <a:pt x="135" y="0"/>
                    </a:lnTo>
                    <a:lnTo>
                      <a:pt x="135" y="5"/>
                    </a:lnTo>
                    <a:lnTo>
                      <a:pt x="197" y="5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65"/>
              <p:cNvSpPr>
                <a:spLocks noEditPoints="1"/>
              </p:cNvSpPr>
              <p:nvPr/>
            </p:nvSpPr>
            <p:spPr bwMode="auto">
              <a:xfrm>
                <a:off x="5303" y="3479"/>
                <a:ext cx="197" cy="5"/>
              </a:xfrm>
              <a:custGeom>
                <a:avLst/>
                <a:gdLst>
                  <a:gd name="T0" fmla="*/ 57 w 197"/>
                  <a:gd name="T1" fmla="*/ 0 h 5"/>
                  <a:gd name="T2" fmla="*/ 0 w 197"/>
                  <a:gd name="T3" fmla="*/ 0 h 5"/>
                  <a:gd name="T4" fmla="*/ 0 w 197"/>
                  <a:gd name="T5" fmla="*/ 5 h 5"/>
                  <a:gd name="T6" fmla="*/ 57 w 197"/>
                  <a:gd name="T7" fmla="*/ 5 h 5"/>
                  <a:gd name="T8" fmla="*/ 57 w 197"/>
                  <a:gd name="T9" fmla="*/ 0 h 5"/>
                  <a:gd name="T10" fmla="*/ 195 w 197"/>
                  <a:gd name="T11" fmla="*/ 0 h 5"/>
                  <a:gd name="T12" fmla="*/ 135 w 197"/>
                  <a:gd name="T13" fmla="*/ 0 h 5"/>
                  <a:gd name="T14" fmla="*/ 135 w 197"/>
                  <a:gd name="T15" fmla="*/ 5 h 5"/>
                  <a:gd name="T16" fmla="*/ 197 w 197"/>
                  <a:gd name="T17" fmla="*/ 5 h 5"/>
                  <a:gd name="T18" fmla="*/ 195 w 19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5">
                    <a:moveTo>
                      <a:pt x="5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7" y="5"/>
                    </a:lnTo>
                    <a:lnTo>
                      <a:pt x="57" y="0"/>
                    </a:lnTo>
                    <a:moveTo>
                      <a:pt x="195" y="0"/>
                    </a:moveTo>
                    <a:lnTo>
                      <a:pt x="135" y="0"/>
                    </a:lnTo>
                    <a:lnTo>
                      <a:pt x="135" y="5"/>
                    </a:lnTo>
                    <a:lnTo>
                      <a:pt x="197" y="5"/>
                    </a:lnTo>
                    <a:lnTo>
                      <a:pt x="19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Rectangle 66"/>
              <p:cNvSpPr>
                <a:spLocks noChangeArrowheads="1"/>
              </p:cNvSpPr>
              <p:nvPr/>
            </p:nvSpPr>
            <p:spPr bwMode="auto">
              <a:xfrm>
                <a:off x="5360" y="3479"/>
                <a:ext cx="78" cy="5"/>
              </a:xfrm>
              <a:prstGeom prst="rect">
                <a:avLst/>
              </a:pr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Rectangle 67"/>
              <p:cNvSpPr>
                <a:spLocks noChangeArrowheads="1"/>
              </p:cNvSpPr>
              <p:nvPr/>
            </p:nvSpPr>
            <p:spPr bwMode="auto">
              <a:xfrm>
                <a:off x="5360" y="3479"/>
                <a:ext cx="78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Rectangle 68"/>
              <p:cNvSpPr>
                <a:spLocks noChangeArrowheads="1"/>
              </p:cNvSpPr>
              <p:nvPr/>
            </p:nvSpPr>
            <p:spPr bwMode="auto">
              <a:xfrm>
                <a:off x="5273" y="3599"/>
                <a:ext cx="37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Rectangle 69"/>
              <p:cNvSpPr>
                <a:spLocks noChangeArrowheads="1"/>
              </p:cNvSpPr>
              <p:nvPr/>
            </p:nvSpPr>
            <p:spPr bwMode="auto">
              <a:xfrm>
                <a:off x="5273" y="3599"/>
                <a:ext cx="3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70"/>
              <p:cNvSpPr>
                <a:spLocks/>
              </p:cNvSpPr>
              <p:nvPr/>
            </p:nvSpPr>
            <p:spPr bwMode="auto">
              <a:xfrm>
                <a:off x="5273" y="2839"/>
                <a:ext cx="225" cy="640"/>
              </a:xfrm>
              <a:custGeom>
                <a:avLst/>
                <a:gdLst>
                  <a:gd name="T0" fmla="*/ 5 w 225"/>
                  <a:gd name="T1" fmla="*/ 0 h 640"/>
                  <a:gd name="T2" fmla="*/ 0 w 225"/>
                  <a:gd name="T3" fmla="*/ 15 h 640"/>
                  <a:gd name="T4" fmla="*/ 0 w 225"/>
                  <a:gd name="T5" fmla="*/ 338 h 640"/>
                  <a:gd name="T6" fmla="*/ 1 w 225"/>
                  <a:gd name="T7" fmla="*/ 306 h 640"/>
                  <a:gd name="T8" fmla="*/ 21 w 225"/>
                  <a:gd name="T9" fmla="*/ 512 h 640"/>
                  <a:gd name="T10" fmla="*/ 120 w 225"/>
                  <a:gd name="T11" fmla="*/ 482 h 640"/>
                  <a:gd name="T12" fmla="*/ 24 w 225"/>
                  <a:gd name="T13" fmla="*/ 557 h 640"/>
                  <a:gd name="T14" fmla="*/ 30 w 225"/>
                  <a:gd name="T15" fmla="*/ 640 h 640"/>
                  <a:gd name="T16" fmla="*/ 87 w 225"/>
                  <a:gd name="T17" fmla="*/ 640 h 640"/>
                  <a:gd name="T18" fmla="*/ 165 w 225"/>
                  <a:gd name="T19" fmla="*/ 640 h 640"/>
                  <a:gd name="T20" fmla="*/ 225 w 225"/>
                  <a:gd name="T21" fmla="*/ 640 h 640"/>
                  <a:gd name="T22" fmla="*/ 204 w 225"/>
                  <a:gd name="T23" fmla="*/ 580 h 640"/>
                  <a:gd name="T24" fmla="*/ 90 w 225"/>
                  <a:gd name="T25" fmla="*/ 580 h 640"/>
                  <a:gd name="T26" fmla="*/ 157 w 225"/>
                  <a:gd name="T27" fmla="*/ 445 h 640"/>
                  <a:gd name="T28" fmla="*/ 5 w 225"/>
                  <a:gd name="T29" fmla="*/ 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640">
                    <a:moveTo>
                      <a:pt x="5" y="0"/>
                    </a:moveTo>
                    <a:lnTo>
                      <a:pt x="0" y="15"/>
                    </a:lnTo>
                    <a:lnTo>
                      <a:pt x="0" y="338"/>
                    </a:lnTo>
                    <a:lnTo>
                      <a:pt x="1" y="306"/>
                    </a:lnTo>
                    <a:lnTo>
                      <a:pt x="21" y="512"/>
                    </a:lnTo>
                    <a:lnTo>
                      <a:pt x="120" y="482"/>
                    </a:lnTo>
                    <a:lnTo>
                      <a:pt x="24" y="557"/>
                    </a:lnTo>
                    <a:lnTo>
                      <a:pt x="30" y="640"/>
                    </a:lnTo>
                    <a:lnTo>
                      <a:pt x="87" y="640"/>
                    </a:lnTo>
                    <a:lnTo>
                      <a:pt x="165" y="640"/>
                    </a:lnTo>
                    <a:lnTo>
                      <a:pt x="225" y="640"/>
                    </a:lnTo>
                    <a:lnTo>
                      <a:pt x="204" y="580"/>
                    </a:lnTo>
                    <a:lnTo>
                      <a:pt x="90" y="580"/>
                    </a:lnTo>
                    <a:lnTo>
                      <a:pt x="157" y="44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71"/>
              <p:cNvSpPr>
                <a:spLocks/>
              </p:cNvSpPr>
              <p:nvPr/>
            </p:nvSpPr>
            <p:spPr bwMode="auto">
              <a:xfrm>
                <a:off x="5273" y="2839"/>
                <a:ext cx="225" cy="640"/>
              </a:xfrm>
              <a:custGeom>
                <a:avLst/>
                <a:gdLst>
                  <a:gd name="T0" fmla="*/ 5 w 225"/>
                  <a:gd name="T1" fmla="*/ 0 h 640"/>
                  <a:gd name="T2" fmla="*/ 0 w 225"/>
                  <a:gd name="T3" fmla="*/ 15 h 640"/>
                  <a:gd name="T4" fmla="*/ 0 w 225"/>
                  <a:gd name="T5" fmla="*/ 338 h 640"/>
                  <a:gd name="T6" fmla="*/ 1 w 225"/>
                  <a:gd name="T7" fmla="*/ 306 h 640"/>
                  <a:gd name="T8" fmla="*/ 21 w 225"/>
                  <a:gd name="T9" fmla="*/ 512 h 640"/>
                  <a:gd name="T10" fmla="*/ 120 w 225"/>
                  <a:gd name="T11" fmla="*/ 482 h 640"/>
                  <a:gd name="T12" fmla="*/ 24 w 225"/>
                  <a:gd name="T13" fmla="*/ 557 h 640"/>
                  <a:gd name="T14" fmla="*/ 30 w 225"/>
                  <a:gd name="T15" fmla="*/ 640 h 640"/>
                  <a:gd name="T16" fmla="*/ 87 w 225"/>
                  <a:gd name="T17" fmla="*/ 640 h 640"/>
                  <a:gd name="T18" fmla="*/ 165 w 225"/>
                  <a:gd name="T19" fmla="*/ 640 h 640"/>
                  <a:gd name="T20" fmla="*/ 225 w 225"/>
                  <a:gd name="T21" fmla="*/ 640 h 640"/>
                  <a:gd name="T22" fmla="*/ 204 w 225"/>
                  <a:gd name="T23" fmla="*/ 580 h 640"/>
                  <a:gd name="T24" fmla="*/ 90 w 225"/>
                  <a:gd name="T25" fmla="*/ 580 h 640"/>
                  <a:gd name="T26" fmla="*/ 157 w 225"/>
                  <a:gd name="T27" fmla="*/ 445 h 640"/>
                  <a:gd name="T28" fmla="*/ 5 w 225"/>
                  <a:gd name="T29" fmla="*/ 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640">
                    <a:moveTo>
                      <a:pt x="5" y="0"/>
                    </a:moveTo>
                    <a:lnTo>
                      <a:pt x="0" y="15"/>
                    </a:lnTo>
                    <a:lnTo>
                      <a:pt x="0" y="338"/>
                    </a:lnTo>
                    <a:lnTo>
                      <a:pt x="1" y="306"/>
                    </a:lnTo>
                    <a:lnTo>
                      <a:pt x="21" y="512"/>
                    </a:lnTo>
                    <a:lnTo>
                      <a:pt x="120" y="482"/>
                    </a:lnTo>
                    <a:lnTo>
                      <a:pt x="24" y="557"/>
                    </a:lnTo>
                    <a:lnTo>
                      <a:pt x="30" y="640"/>
                    </a:lnTo>
                    <a:lnTo>
                      <a:pt x="87" y="640"/>
                    </a:lnTo>
                    <a:lnTo>
                      <a:pt x="165" y="640"/>
                    </a:lnTo>
                    <a:lnTo>
                      <a:pt x="225" y="640"/>
                    </a:lnTo>
                    <a:lnTo>
                      <a:pt x="204" y="580"/>
                    </a:lnTo>
                    <a:lnTo>
                      <a:pt x="90" y="580"/>
                    </a:lnTo>
                    <a:lnTo>
                      <a:pt x="157" y="44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72"/>
              <p:cNvSpPr>
                <a:spLocks/>
              </p:cNvSpPr>
              <p:nvPr/>
            </p:nvSpPr>
            <p:spPr bwMode="auto">
              <a:xfrm>
                <a:off x="5273" y="3145"/>
                <a:ext cx="120" cy="454"/>
              </a:xfrm>
              <a:custGeom>
                <a:avLst/>
                <a:gdLst>
                  <a:gd name="T0" fmla="*/ 1 w 120"/>
                  <a:gd name="T1" fmla="*/ 0 h 454"/>
                  <a:gd name="T2" fmla="*/ 0 w 120"/>
                  <a:gd name="T3" fmla="*/ 32 h 454"/>
                  <a:gd name="T4" fmla="*/ 0 w 120"/>
                  <a:gd name="T5" fmla="*/ 454 h 454"/>
                  <a:gd name="T6" fmla="*/ 37 w 120"/>
                  <a:gd name="T7" fmla="*/ 454 h 454"/>
                  <a:gd name="T8" fmla="*/ 30 w 120"/>
                  <a:gd name="T9" fmla="*/ 339 h 454"/>
                  <a:gd name="T10" fmla="*/ 30 w 120"/>
                  <a:gd name="T11" fmla="*/ 339 h 454"/>
                  <a:gd name="T12" fmla="*/ 30 w 120"/>
                  <a:gd name="T13" fmla="*/ 334 h 454"/>
                  <a:gd name="T14" fmla="*/ 24 w 120"/>
                  <a:gd name="T15" fmla="*/ 251 h 454"/>
                  <a:gd name="T16" fmla="*/ 120 w 120"/>
                  <a:gd name="T17" fmla="*/ 176 h 454"/>
                  <a:gd name="T18" fmla="*/ 21 w 120"/>
                  <a:gd name="T19" fmla="*/ 206 h 454"/>
                  <a:gd name="T20" fmla="*/ 1 w 120"/>
                  <a:gd name="T21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454">
                    <a:moveTo>
                      <a:pt x="1" y="0"/>
                    </a:moveTo>
                    <a:lnTo>
                      <a:pt x="0" y="32"/>
                    </a:lnTo>
                    <a:lnTo>
                      <a:pt x="0" y="454"/>
                    </a:lnTo>
                    <a:lnTo>
                      <a:pt x="37" y="454"/>
                    </a:lnTo>
                    <a:lnTo>
                      <a:pt x="30" y="339"/>
                    </a:lnTo>
                    <a:lnTo>
                      <a:pt x="30" y="339"/>
                    </a:lnTo>
                    <a:lnTo>
                      <a:pt x="30" y="334"/>
                    </a:lnTo>
                    <a:lnTo>
                      <a:pt x="24" y="251"/>
                    </a:lnTo>
                    <a:lnTo>
                      <a:pt x="120" y="176"/>
                    </a:lnTo>
                    <a:lnTo>
                      <a:pt x="21" y="20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73"/>
              <p:cNvSpPr>
                <a:spLocks/>
              </p:cNvSpPr>
              <p:nvPr/>
            </p:nvSpPr>
            <p:spPr bwMode="auto">
              <a:xfrm>
                <a:off x="5273" y="3145"/>
                <a:ext cx="120" cy="454"/>
              </a:xfrm>
              <a:custGeom>
                <a:avLst/>
                <a:gdLst>
                  <a:gd name="T0" fmla="*/ 1 w 120"/>
                  <a:gd name="T1" fmla="*/ 0 h 454"/>
                  <a:gd name="T2" fmla="*/ 0 w 120"/>
                  <a:gd name="T3" fmla="*/ 32 h 454"/>
                  <a:gd name="T4" fmla="*/ 0 w 120"/>
                  <a:gd name="T5" fmla="*/ 454 h 454"/>
                  <a:gd name="T6" fmla="*/ 37 w 120"/>
                  <a:gd name="T7" fmla="*/ 454 h 454"/>
                  <a:gd name="T8" fmla="*/ 30 w 120"/>
                  <a:gd name="T9" fmla="*/ 339 h 454"/>
                  <a:gd name="T10" fmla="*/ 30 w 120"/>
                  <a:gd name="T11" fmla="*/ 339 h 454"/>
                  <a:gd name="T12" fmla="*/ 30 w 120"/>
                  <a:gd name="T13" fmla="*/ 334 h 454"/>
                  <a:gd name="T14" fmla="*/ 24 w 120"/>
                  <a:gd name="T15" fmla="*/ 251 h 454"/>
                  <a:gd name="T16" fmla="*/ 120 w 120"/>
                  <a:gd name="T17" fmla="*/ 176 h 454"/>
                  <a:gd name="T18" fmla="*/ 21 w 120"/>
                  <a:gd name="T19" fmla="*/ 206 h 454"/>
                  <a:gd name="T20" fmla="*/ 1 w 120"/>
                  <a:gd name="T21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454">
                    <a:moveTo>
                      <a:pt x="1" y="0"/>
                    </a:moveTo>
                    <a:lnTo>
                      <a:pt x="0" y="32"/>
                    </a:lnTo>
                    <a:lnTo>
                      <a:pt x="0" y="454"/>
                    </a:lnTo>
                    <a:lnTo>
                      <a:pt x="37" y="454"/>
                    </a:lnTo>
                    <a:lnTo>
                      <a:pt x="30" y="339"/>
                    </a:lnTo>
                    <a:lnTo>
                      <a:pt x="30" y="339"/>
                    </a:lnTo>
                    <a:lnTo>
                      <a:pt x="30" y="334"/>
                    </a:lnTo>
                    <a:lnTo>
                      <a:pt x="24" y="251"/>
                    </a:lnTo>
                    <a:lnTo>
                      <a:pt x="120" y="176"/>
                    </a:lnTo>
                    <a:lnTo>
                      <a:pt x="21" y="20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74"/>
              <p:cNvSpPr>
                <a:spLocks/>
              </p:cNvSpPr>
              <p:nvPr/>
            </p:nvSpPr>
            <p:spPr bwMode="auto">
              <a:xfrm>
                <a:off x="2621" y="3349"/>
                <a:ext cx="519" cy="209"/>
              </a:xfrm>
              <a:custGeom>
                <a:avLst/>
                <a:gdLst>
                  <a:gd name="T0" fmla="*/ 0 w 293"/>
                  <a:gd name="T1" fmla="*/ 111 h 111"/>
                  <a:gd name="T2" fmla="*/ 293 w 293"/>
                  <a:gd name="T3" fmla="*/ 111 h 111"/>
                  <a:gd name="T4" fmla="*/ 291 w 293"/>
                  <a:gd name="T5" fmla="*/ 102 h 111"/>
                  <a:gd name="T6" fmla="*/ 286 w 293"/>
                  <a:gd name="T7" fmla="*/ 89 h 111"/>
                  <a:gd name="T8" fmla="*/ 267 w 293"/>
                  <a:gd name="T9" fmla="*/ 70 h 111"/>
                  <a:gd name="T10" fmla="*/ 266 w 293"/>
                  <a:gd name="T11" fmla="*/ 70 h 111"/>
                  <a:gd name="T12" fmla="*/ 239 w 293"/>
                  <a:gd name="T13" fmla="*/ 63 h 111"/>
                  <a:gd name="T14" fmla="*/ 232 w 293"/>
                  <a:gd name="T15" fmla="*/ 64 h 111"/>
                  <a:gd name="T16" fmla="*/ 232 w 293"/>
                  <a:gd name="T17" fmla="*/ 60 h 111"/>
                  <a:gd name="T18" fmla="*/ 182 w 293"/>
                  <a:gd name="T19" fmla="*/ 10 h 111"/>
                  <a:gd name="T20" fmla="*/ 155 w 293"/>
                  <a:gd name="T21" fmla="*/ 19 h 111"/>
                  <a:gd name="T22" fmla="*/ 124 w 293"/>
                  <a:gd name="T23" fmla="*/ 0 h 111"/>
                  <a:gd name="T24" fmla="*/ 89 w 293"/>
                  <a:gd name="T25" fmla="*/ 30 h 111"/>
                  <a:gd name="T26" fmla="*/ 76 w 293"/>
                  <a:gd name="T27" fmla="*/ 28 h 111"/>
                  <a:gd name="T28" fmla="*/ 42 w 293"/>
                  <a:gd name="T29" fmla="*/ 63 h 111"/>
                  <a:gd name="T30" fmla="*/ 43 w 293"/>
                  <a:gd name="T31" fmla="*/ 72 h 111"/>
                  <a:gd name="T32" fmla="*/ 42 w 293"/>
                  <a:gd name="T33" fmla="*/ 72 h 111"/>
                  <a:gd name="T34" fmla="*/ 0 w 293"/>
                  <a:gd name="T3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111">
                    <a:moveTo>
                      <a:pt x="0" y="111"/>
                    </a:moveTo>
                    <a:cubicBezTo>
                      <a:pt x="293" y="111"/>
                      <a:pt x="293" y="111"/>
                      <a:pt x="293" y="111"/>
                    </a:cubicBezTo>
                    <a:cubicBezTo>
                      <a:pt x="292" y="108"/>
                      <a:pt x="292" y="105"/>
                      <a:pt x="291" y="102"/>
                    </a:cubicBezTo>
                    <a:cubicBezTo>
                      <a:pt x="289" y="98"/>
                      <a:pt x="287" y="94"/>
                      <a:pt x="286" y="89"/>
                    </a:cubicBezTo>
                    <a:cubicBezTo>
                      <a:pt x="281" y="81"/>
                      <a:pt x="275" y="75"/>
                      <a:pt x="267" y="70"/>
                    </a:cubicBezTo>
                    <a:cubicBezTo>
                      <a:pt x="266" y="70"/>
                      <a:pt x="266" y="70"/>
                      <a:pt x="266" y="70"/>
                    </a:cubicBezTo>
                    <a:cubicBezTo>
                      <a:pt x="258" y="65"/>
                      <a:pt x="249" y="63"/>
                      <a:pt x="239" y="63"/>
                    </a:cubicBezTo>
                    <a:cubicBezTo>
                      <a:pt x="237" y="63"/>
                      <a:pt x="234" y="63"/>
                      <a:pt x="232" y="64"/>
                    </a:cubicBezTo>
                    <a:cubicBezTo>
                      <a:pt x="232" y="62"/>
                      <a:pt x="232" y="61"/>
                      <a:pt x="232" y="60"/>
                    </a:cubicBezTo>
                    <a:cubicBezTo>
                      <a:pt x="232" y="33"/>
                      <a:pt x="209" y="10"/>
                      <a:pt x="182" y="10"/>
                    </a:cubicBezTo>
                    <a:cubicBezTo>
                      <a:pt x="172" y="10"/>
                      <a:pt x="163" y="13"/>
                      <a:pt x="155" y="19"/>
                    </a:cubicBezTo>
                    <a:cubicBezTo>
                      <a:pt x="149" y="8"/>
                      <a:pt x="139" y="0"/>
                      <a:pt x="124" y="0"/>
                    </a:cubicBezTo>
                    <a:cubicBezTo>
                      <a:pt x="103" y="0"/>
                      <a:pt x="91" y="14"/>
                      <a:pt x="89" y="30"/>
                    </a:cubicBezTo>
                    <a:cubicBezTo>
                      <a:pt x="85" y="29"/>
                      <a:pt x="81" y="28"/>
                      <a:pt x="76" y="28"/>
                    </a:cubicBezTo>
                    <a:cubicBezTo>
                      <a:pt x="57" y="28"/>
                      <a:pt x="42" y="44"/>
                      <a:pt x="42" y="63"/>
                    </a:cubicBezTo>
                    <a:cubicBezTo>
                      <a:pt x="42" y="66"/>
                      <a:pt x="42" y="69"/>
                      <a:pt x="43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20" y="72"/>
                      <a:pt x="1" y="89"/>
                      <a:pt x="0" y="1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75"/>
              <p:cNvSpPr>
                <a:spLocks/>
              </p:cNvSpPr>
              <p:nvPr/>
            </p:nvSpPr>
            <p:spPr bwMode="auto">
              <a:xfrm>
                <a:off x="2894" y="3368"/>
                <a:ext cx="138" cy="94"/>
              </a:xfrm>
              <a:custGeom>
                <a:avLst/>
                <a:gdLst>
                  <a:gd name="T0" fmla="*/ 28 w 78"/>
                  <a:gd name="T1" fmla="*/ 0 h 50"/>
                  <a:gd name="T2" fmla="*/ 1 w 78"/>
                  <a:gd name="T3" fmla="*/ 9 h 50"/>
                  <a:gd name="T4" fmla="*/ 0 w 78"/>
                  <a:gd name="T5" fmla="*/ 8 h 50"/>
                  <a:gd name="T6" fmla="*/ 1 w 78"/>
                  <a:gd name="T7" fmla="*/ 9 h 50"/>
                  <a:gd name="T8" fmla="*/ 28 w 78"/>
                  <a:gd name="T9" fmla="*/ 0 h 50"/>
                  <a:gd name="T10" fmla="*/ 78 w 78"/>
                  <a:gd name="T11" fmla="*/ 50 h 50"/>
                  <a:gd name="T12" fmla="*/ 78 w 78"/>
                  <a:gd name="T13" fmla="*/ 50 h 50"/>
                  <a:gd name="T14" fmla="*/ 28 w 78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50">
                    <a:moveTo>
                      <a:pt x="28" y="0"/>
                    </a:moveTo>
                    <a:cubicBezTo>
                      <a:pt x="18" y="0"/>
                      <a:pt x="9" y="3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9" y="3"/>
                      <a:pt x="18" y="0"/>
                      <a:pt x="28" y="0"/>
                    </a:cubicBezTo>
                    <a:cubicBezTo>
                      <a:pt x="55" y="0"/>
                      <a:pt x="78" y="23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23"/>
                      <a:pt x="55" y="0"/>
                      <a:pt x="28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76"/>
              <p:cNvSpPr>
                <a:spLocks/>
              </p:cNvSpPr>
              <p:nvPr/>
            </p:nvSpPr>
            <p:spPr bwMode="auto">
              <a:xfrm>
                <a:off x="2881" y="3366"/>
                <a:ext cx="259" cy="192"/>
              </a:xfrm>
              <a:custGeom>
                <a:avLst/>
                <a:gdLst>
                  <a:gd name="T0" fmla="*/ 0 w 146"/>
                  <a:gd name="T1" fmla="*/ 0 h 102"/>
                  <a:gd name="T2" fmla="*/ 0 w 146"/>
                  <a:gd name="T3" fmla="*/ 102 h 102"/>
                  <a:gd name="T4" fmla="*/ 146 w 146"/>
                  <a:gd name="T5" fmla="*/ 102 h 102"/>
                  <a:gd name="T6" fmla="*/ 145 w 146"/>
                  <a:gd name="T7" fmla="*/ 100 h 102"/>
                  <a:gd name="T8" fmla="*/ 144 w 146"/>
                  <a:gd name="T9" fmla="*/ 93 h 102"/>
                  <a:gd name="T10" fmla="*/ 139 w 146"/>
                  <a:gd name="T11" fmla="*/ 80 h 102"/>
                  <a:gd name="T12" fmla="*/ 128 w 146"/>
                  <a:gd name="T13" fmla="*/ 67 h 102"/>
                  <a:gd name="T14" fmla="*/ 120 w 146"/>
                  <a:gd name="T15" fmla="*/ 61 h 102"/>
                  <a:gd name="T16" fmla="*/ 119 w 146"/>
                  <a:gd name="T17" fmla="*/ 61 h 102"/>
                  <a:gd name="T18" fmla="*/ 92 w 146"/>
                  <a:gd name="T19" fmla="*/ 54 h 102"/>
                  <a:gd name="T20" fmla="*/ 85 w 146"/>
                  <a:gd name="T21" fmla="*/ 55 h 102"/>
                  <a:gd name="T22" fmla="*/ 85 w 146"/>
                  <a:gd name="T23" fmla="*/ 55 h 102"/>
                  <a:gd name="T24" fmla="*/ 85 w 146"/>
                  <a:gd name="T25" fmla="*/ 55 h 102"/>
                  <a:gd name="T26" fmla="*/ 85 w 146"/>
                  <a:gd name="T27" fmla="*/ 51 h 102"/>
                  <a:gd name="T28" fmla="*/ 35 w 146"/>
                  <a:gd name="T29" fmla="*/ 1 h 102"/>
                  <a:gd name="T30" fmla="*/ 8 w 146"/>
                  <a:gd name="T31" fmla="*/ 10 h 102"/>
                  <a:gd name="T32" fmla="*/ 7 w 146"/>
                  <a:gd name="T33" fmla="*/ 9 h 102"/>
                  <a:gd name="T34" fmla="*/ 0 w 146"/>
                  <a:gd name="T3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6" h="102">
                    <a:moveTo>
                      <a:pt x="0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146" y="102"/>
                      <a:pt x="146" y="102"/>
                      <a:pt x="146" y="102"/>
                    </a:cubicBezTo>
                    <a:cubicBezTo>
                      <a:pt x="146" y="102"/>
                      <a:pt x="145" y="101"/>
                      <a:pt x="145" y="100"/>
                    </a:cubicBezTo>
                    <a:cubicBezTo>
                      <a:pt x="145" y="98"/>
                      <a:pt x="145" y="95"/>
                      <a:pt x="144" y="93"/>
                    </a:cubicBezTo>
                    <a:cubicBezTo>
                      <a:pt x="142" y="89"/>
                      <a:pt x="140" y="85"/>
                      <a:pt x="139" y="80"/>
                    </a:cubicBezTo>
                    <a:cubicBezTo>
                      <a:pt x="136" y="75"/>
                      <a:pt x="132" y="71"/>
                      <a:pt x="128" y="67"/>
                    </a:cubicBezTo>
                    <a:cubicBezTo>
                      <a:pt x="126" y="65"/>
                      <a:pt x="123" y="63"/>
                      <a:pt x="120" y="61"/>
                    </a:cubicBezTo>
                    <a:cubicBezTo>
                      <a:pt x="119" y="61"/>
                      <a:pt x="119" y="61"/>
                      <a:pt x="119" y="61"/>
                    </a:cubicBezTo>
                    <a:cubicBezTo>
                      <a:pt x="111" y="56"/>
                      <a:pt x="102" y="54"/>
                      <a:pt x="92" y="54"/>
                    </a:cubicBezTo>
                    <a:cubicBezTo>
                      <a:pt x="90" y="54"/>
                      <a:pt x="87" y="54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3"/>
                      <a:pt x="85" y="52"/>
                      <a:pt x="85" y="51"/>
                    </a:cubicBezTo>
                    <a:cubicBezTo>
                      <a:pt x="85" y="24"/>
                      <a:pt x="62" y="1"/>
                      <a:pt x="35" y="1"/>
                    </a:cubicBezTo>
                    <a:cubicBezTo>
                      <a:pt x="25" y="1"/>
                      <a:pt x="16" y="4"/>
                      <a:pt x="8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5" y="6"/>
                      <a:pt x="3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77"/>
              <p:cNvSpPr>
                <a:spLocks/>
              </p:cNvSpPr>
              <p:nvPr/>
            </p:nvSpPr>
            <p:spPr bwMode="auto">
              <a:xfrm>
                <a:off x="4473" y="3374"/>
                <a:ext cx="520" cy="208"/>
              </a:xfrm>
              <a:custGeom>
                <a:avLst/>
                <a:gdLst>
                  <a:gd name="T0" fmla="*/ 0 w 293"/>
                  <a:gd name="T1" fmla="*/ 111 h 111"/>
                  <a:gd name="T2" fmla="*/ 293 w 293"/>
                  <a:gd name="T3" fmla="*/ 111 h 111"/>
                  <a:gd name="T4" fmla="*/ 291 w 293"/>
                  <a:gd name="T5" fmla="*/ 101 h 111"/>
                  <a:gd name="T6" fmla="*/ 286 w 293"/>
                  <a:gd name="T7" fmla="*/ 89 h 111"/>
                  <a:gd name="T8" fmla="*/ 267 w 293"/>
                  <a:gd name="T9" fmla="*/ 70 h 111"/>
                  <a:gd name="T10" fmla="*/ 266 w 293"/>
                  <a:gd name="T11" fmla="*/ 69 h 111"/>
                  <a:gd name="T12" fmla="*/ 239 w 293"/>
                  <a:gd name="T13" fmla="*/ 62 h 111"/>
                  <a:gd name="T14" fmla="*/ 232 w 293"/>
                  <a:gd name="T15" fmla="*/ 63 h 111"/>
                  <a:gd name="T16" fmla="*/ 232 w 293"/>
                  <a:gd name="T17" fmla="*/ 59 h 111"/>
                  <a:gd name="T18" fmla="*/ 182 w 293"/>
                  <a:gd name="T19" fmla="*/ 10 h 111"/>
                  <a:gd name="T20" fmla="*/ 155 w 293"/>
                  <a:gd name="T21" fmla="*/ 18 h 111"/>
                  <a:gd name="T22" fmla="*/ 124 w 293"/>
                  <a:gd name="T23" fmla="*/ 0 h 111"/>
                  <a:gd name="T24" fmla="*/ 89 w 293"/>
                  <a:gd name="T25" fmla="*/ 30 h 111"/>
                  <a:gd name="T26" fmla="*/ 76 w 293"/>
                  <a:gd name="T27" fmla="*/ 27 h 111"/>
                  <a:gd name="T28" fmla="*/ 42 w 293"/>
                  <a:gd name="T29" fmla="*/ 62 h 111"/>
                  <a:gd name="T30" fmla="*/ 43 w 293"/>
                  <a:gd name="T31" fmla="*/ 71 h 111"/>
                  <a:gd name="T32" fmla="*/ 42 w 293"/>
                  <a:gd name="T33" fmla="*/ 71 h 111"/>
                  <a:gd name="T34" fmla="*/ 0 w 293"/>
                  <a:gd name="T3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111">
                    <a:moveTo>
                      <a:pt x="0" y="111"/>
                    </a:moveTo>
                    <a:cubicBezTo>
                      <a:pt x="293" y="111"/>
                      <a:pt x="293" y="111"/>
                      <a:pt x="293" y="111"/>
                    </a:cubicBezTo>
                    <a:cubicBezTo>
                      <a:pt x="292" y="108"/>
                      <a:pt x="292" y="105"/>
                      <a:pt x="291" y="101"/>
                    </a:cubicBezTo>
                    <a:cubicBezTo>
                      <a:pt x="289" y="97"/>
                      <a:pt x="287" y="93"/>
                      <a:pt x="286" y="89"/>
                    </a:cubicBezTo>
                    <a:cubicBezTo>
                      <a:pt x="281" y="81"/>
                      <a:pt x="275" y="74"/>
                      <a:pt x="267" y="70"/>
                    </a:cubicBezTo>
                    <a:cubicBezTo>
                      <a:pt x="266" y="69"/>
                      <a:pt x="266" y="69"/>
                      <a:pt x="266" y="69"/>
                    </a:cubicBezTo>
                    <a:cubicBezTo>
                      <a:pt x="258" y="64"/>
                      <a:pt x="249" y="62"/>
                      <a:pt x="239" y="62"/>
                    </a:cubicBezTo>
                    <a:cubicBezTo>
                      <a:pt x="237" y="62"/>
                      <a:pt x="234" y="63"/>
                      <a:pt x="232" y="63"/>
                    </a:cubicBezTo>
                    <a:cubicBezTo>
                      <a:pt x="232" y="62"/>
                      <a:pt x="232" y="61"/>
                      <a:pt x="232" y="59"/>
                    </a:cubicBezTo>
                    <a:cubicBezTo>
                      <a:pt x="232" y="32"/>
                      <a:pt x="209" y="10"/>
                      <a:pt x="182" y="10"/>
                    </a:cubicBezTo>
                    <a:cubicBezTo>
                      <a:pt x="172" y="10"/>
                      <a:pt x="163" y="13"/>
                      <a:pt x="155" y="18"/>
                    </a:cubicBezTo>
                    <a:cubicBezTo>
                      <a:pt x="149" y="8"/>
                      <a:pt x="139" y="0"/>
                      <a:pt x="124" y="0"/>
                    </a:cubicBezTo>
                    <a:cubicBezTo>
                      <a:pt x="103" y="0"/>
                      <a:pt x="91" y="14"/>
                      <a:pt x="89" y="30"/>
                    </a:cubicBezTo>
                    <a:cubicBezTo>
                      <a:pt x="85" y="28"/>
                      <a:pt x="81" y="27"/>
                      <a:pt x="76" y="27"/>
                    </a:cubicBezTo>
                    <a:cubicBezTo>
                      <a:pt x="57" y="27"/>
                      <a:pt x="42" y="43"/>
                      <a:pt x="42" y="62"/>
                    </a:cubicBezTo>
                    <a:cubicBezTo>
                      <a:pt x="42" y="65"/>
                      <a:pt x="42" y="68"/>
                      <a:pt x="43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20" y="71"/>
                      <a:pt x="1" y="89"/>
                      <a:pt x="0" y="1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78"/>
              <p:cNvSpPr>
                <a:spLocks/>
              </p:cNvSpPr>
              <p:nvPr/>
            </p:nvSpPr>
            <p:spPr bwMode="auto">
              <a:xfrm>
                <a:off x="4746" y="3392"/>
                <a:ext cx="44" cy="15"/>
              </a:xfrm>
              <a:custGeom>
                <a:avLst/>
                <a:gdLst>
                  <a:gd name="T0" fmla="*/ 25 w 25"/>
                  <a:gd name="T1" fmla="*/ 0 h 8"/>
                  <a:gd name="T2" fmla="*/ 1 w 25"/>
                  <a:gd name="T3" fmla="*/ 8 h 8"/>
                  <a:gd name="T4" fmla="*/ 0 w 25"/>
                  <a:gd name="T5" fmla="*/ 7 h 8"/>
                  <a:gd name="T6" fmla="*/ 1 w 25"/>
                  <a:gd name="T7" fmla="*/ 8 h 8"/>
                  <a:gd name="T8" fmla="*/ 25 w 25"/>
                  <a:gd name="T9" fmla="*/ 0 h 8"/>
                  <a:gd name="T10" fmla="*/ 25 w 25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8">
                    <a:moveTo>
                      <a:pt x="25" y="0"/>
                    </a:moveTo>
                    <a:cubicBezTo>
                      <a:pt x="16" y="0"/>
                      <a:pt x="8" y="3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8" y="3"/>
                      <a:pt x="16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79"/>
              <p:cNvSpPr>
                <a:spLocks/>
              </p:cNvSpPr>
              <p:nvPr/>
            </p:nvSpPr>
            <p:spPr bwMode="auto">
              <a:xfrm>
                <a:off x="4734" y="3389"/>
                <a:ext cx="259" cy="193"/>
              </a:xfrm>
              <a:custGeom>
                <a:avLst/>
                <a:gdLst>
                  <a:gd name="T0" fmla="*/ 0 w 146"/>
                  <a:gd name="T1" fmla="*/ 0 h 103"/>
                  <a:gd name="T2" fmla="*/ 0 w 146"/>
                  <a:gd name="T3" fmla="*/ 103 h 103"/>
                  <a:gd name="T4" fmla="*/ 146 w 146"/>
                  <a:gd name="T5" fmla="*/ 103 h 103"/>
                  <a:gd name="T6" fmla="*/ 144 w 146"/>
                  <a:gd name="T7" fmla="*/ 93 h 103"/>
                  <a:gd name="T8" fmla="*/ 139 w 146"/>
                  <a:gd name="T9" fmla="*/ 81 h 103"/>
                  <a:gd name="T10" fmla="*/ 123 w 146"/>
                  <a:gd name="T11" fmla="*/ 64 h 103"/>
                  <a:gd name="T12" fmla="*/ 120 w 146"/>
                  <a:gd name="T13" fmla="*/ 62 h 103"/>
                  <a:gd name="T14" fmla="*/ 119 w 146"/>
                  <a:gd name="T15" fmla="*/ 61 h 103"/>
                  <a:gd name="T16" fmla="*/ 94 w 146"/>
                  <a:gd name="T17" fmla="*/ 54 h 103"/>
                  <a:gd name="T18" fmla="*/ 92 w 146"/>
                  <a:gd name="T19" fmla="*/ 54 h 103"/>
                  <a:gd name="T20" fmla="*/ 85 w 146"/>
                  <a:gd name="T21" fmla="*/ 55 h 103"/>
                  <a:gd name="T22" fmla="*/ 85 w 146"/>
                  <a:gd name="T23" fmla="*/ 55 h 103"/>
                  <a:gd name="T24" fmla="*/ 85 w 146"/>
                  <a:gd name="T25" fmla="*/ 55 h 103"/>
                  <a:gd name="T26" fmla="*/ 85 w 146"/>
                  <a:gd name="T27" fmla="*/ 51 h 103"/>
                  <a:gd name="T28" fmla="*/ 84 w 146"/>
                  <a:gd name="T29" fmla="*/ 46 h 103"/>
                  <a:gd name="T30" fmla="*/ 53 w 146"/>
                  <a:gd name="T31" fmla="*/ 5 h 103"/>
                  <a:gd name="T32" fmla="*/ 35 w 146"/>
                  <a:gd name="T33" fmla="*/ 2 h 103"/>
                  <a:gd name="T34" fmla="*/ 32 w 146"/>
                  <a:gd name="T35" fmla="*/ 2 h 103"/>
                  <a:gd name="T36" fmla="*/ 8 w 146"/>
                  <a:gd name="T37" fmla="*/ 10 h 103"/>
                  <a:gd name="T38" fmla="*/ 7 w 146"/>
                  <a:gd name="T39" fmla="*/ 9 h 103"/>
                  <a:gd name="T40" fmla="*/ 0 w 146"/>
                  <a:gd name="T4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6" h="103">
                    <a:moveTo>
                      <a:pt x="0" y="0"/>
                    </a:moveTo>
                    <a:cubicBezTo>
                      <a:pt x="0" y="103"/>
                      <a:pt x="0" y="103"/>
                      <a:pt x="0" y="103"/>
                    </a:cubicBezTo>
                    <a:cubicBezTo>
                      <a:pt x="146" y="103"/>
                      <a:pt x="146" y="103"/>
                      <a:pt x="146" y="103"/>
                    </a:cubicBezTo>
                    <a:cubicBezTo>
                      <a:pt x="145" y="100"/>
                      <a:pt x="145" y="97"/>
                      <a:pt x="144" y="93"/>
                    </a:cubicBezTo>
                    <a:cubicBezTo>
                      <a:pt x="142" y="89"/>
                      <a:pt x="140" y="85"/>
                      <a:pt x="139" y="81"/>
                    </a:cubicBezTo>
                    <a:cubicBezTo>
                      <a:pt x="135" y="74"/>
                      <a:pt x="130" y="69"/>
                      <a:pt x="123" y="64"/>
                    </a:cubicBezTo>
                    <a:cubicBezTo>
                      <a:pt x="122" y="63"/>
                      <a:pt x="121" y="62"/>
                      <a:pt x="120" y="62"/>
                    </a:cubicBezTo>
                    <a:cubicBezTo>
                      <a:pt x="119" y="61"/>
                      <a:pt x="119" y="61"/>
                      <a:pt x="119" y="61"/>
                    </a:cubicBezTo>
                    <a:cubicBezTo>
                      <a:pt x="111" y="57"/>
                      <a:pt x="103" y="54"/>
                      <a:pt x="94" y="54"/>
                    </a:cubicBezTo>
                    <a:cubicBezTo>
                      <a:pt x="93" y="54"/>
                      <a:pt x="93" y="54"/>
                      <a:pt x="92" y="54"/>
                    </a:cubicBezTo>
                    <a:cubicBezTo>
                      <a:pt x="90" y="54"/>
                      <a:pt x="87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4"/>
                      <a:pt x="85" y="53"/>
                      <a:pt x="85" y="51"/>
                    </a:cubicBezTo>
                    <a:cubicBezTo>
                      <a:pt x="85" y="49"/>
                      <a:pt x="85" y="47"/>
                      <a:pt x="84" y="46"/>
                    </a:cubicBezTo>
                    <a:cubicBezTo>
                      <a:pt x="82" y="27"/>
                      <a:pt x="70" y="12"/>
                      <a:pt x="53" y="5"/>
                    </a:cubicBezTo>
                    <a:cubicBezTo>
                      <a:pt x="48" y="3"/>
                      <a:pt x="42" y="2"/>
                      <a:pt x="35" y="2"/>
                    </a:cubicBezTo>
                    <a:cubicBezTo>
                      <a:pt x="34" y="2"/>
                      <a:pt x="33" y="2"/>
                      <a:pt x="32" y="2"/>
                    </a:cubicBezTo>
                    <a:cubicBezTo>
                      <a:pt x="23" y="2"/>
                      <a:pt x="15" y="5"/>
                      <a:pt x="8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5" y="6"/>
                      <a:pt x="3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80"/>
              <p:cNvSpPr>
                <a:spLocks/>
              </p:cNvSpPr>
              <p:nvPr/>
            </p:nvSpPr>
            <p:spPr bwMode="auto">
              <a:xfrm>
                <a:off x="3083" y="2936"/>
                <a:ext cx="440" cy="464"/>
              </a:xfrm>
              <a:custGeom>
                <a:avLst/>
                <a:gdLst>
                  <a:gd name="T0" fmla="*/ 181 w 248"/>
                  <a:gd name="T1" fmla="*/ 80 h 247"/>
                  <a:gd name="T2" fmla="*/ 124 w 248"/>
                  <a:gd name="T3" fmla="*/ 0 h 247"/>
                  <a:gd name="T4" fmla="*/ 68 w 248"/>
                  <a:gd name="T5" fmla="*/ 80 h 247"/>
                  <a:gd name="T6" fmla="*/ 123 w 248"/>
                  <a:gd name="T7" fmla="*/ 247 h 247"/>
                  <a:gd name="T8" fmla="*/ 123 w 248"/>
                  <a:gd name="T9" fmla="*/ 247 h 247"/>
                  <a:gd name="T10" fmla="*/ 125 w 248"/>
                  <a:gd name="T11" fmla="*/ 247 h 247"/>
                  <a:gd name="T12" fmla="*/ 127 w 248"/>
                  <a:gd name="T13" fmla="*/ 247 h 247"/>
                  <a:gd name="T14" fmla="*/ 127 w 248"/>
                  <a:gd name="T15" fmla="*/ 247 h 247"/>
                  <a:gd name="T16" fmla="*/ 181 w 248"/>
                  <a:gd name="T17" fmla="*/ 8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8" h="247">
                    <a:moveTo>
                      <a:pt x="181" y="80"/>
                    </a:moveTo>
                    <a:cubicBezTo>
                      <a:pt x="153" y="35"/>
                      <a:pt x="124" y="0"/>
                      <a:pt x="124" y="0"/>
                    </a:cubicBezTo>
                    <a:cubicBezTo>
                      <a:pt x="124" y="0"/>
                      <a:pt x="98" y="36"/>
                      <a:pt x="68" y="80"/>
                    </a:cubicBezTo>
                    <a:cubicBezTo>
                      <a:pt x="0" y="182"/>
                      <a:pt x="75" y="243"/>
                      <a:pt x="123" y="247"/>
                    </a:cubicBezTo>
                    <a:cubicBezTo>
                      <a:pt x="123" y="247"/>
                      <a:pt x="123" y="247"/>
                      <a:pt x="123" y="247"/>
                    </a:cubicBezTo>
                    <a:cubicBezTo>
                      <a:pt x="123" y="247"/>
                      <a:pt x="124" y="247"/>
                      <a:pt x="125" y="247"/>
                    </a:cubicBezTo>
                    <a:cubicBezTo>
                      <a:pt x="126" y="247"/>
                      <a:pt x="123" y="247"/>
                      <a:pt x="127" y="247"/>
                    </a:cubicBezTo>
                    <a:cubicBezTo>
                      <a:pt x="127" y="247"/>
                      <a:pt x="127" y="247"/>
                      <a:pt x="127" y="247"/>
                    </a:cubicBezTo>
                    <a:cubicBezTo>
                      <a:pt x="171" y="243"/>
                      <a:pt x="248" y="189"/>
                      <a:pt x="181" y="8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81"/>
              <p:cNvSpPr>
                <a:spLocks/>
              </p:cNvSpPr>
              <p:nvPr/>
            </p:nvSpPr>
            <p:spPr bwMode="auto">
              <a:xfrm>
                <a:off x="3227" y="3192"/>
                <a:ext cx="152" cy="414"/>
              </a:xfrm>
              <a:custGeom>
                <a:avLst/>
                <a:gdLst>
                  <a:gd name="T0" fmla="*/ 152 w 152"/>
                  <a:gd name="T1" fmla="*/ 65 h 414"/>
                  <a:gd name="T2" fmla="*/ 87 w 152"/>
                  <a:gd name="T3" fmla="*/ 105 h 414"/>
                  <a:gd name="T4" fmla="*/ 76 w 152"/>
                  <a:gd name="T5" fmla="*/ 0 h 414"/>
                  <a:gd name="T6" fmla="*/ 65 w 152"/>
                  <a:gd name="T7" fmla="*/ 105 h 414"/>
                  <a:gd name="T8" fmla="*/ 0 w 152"/>
                  <a:gd name="T9" fmla="*/ 65 h 414"/>
                  <a:gd name="T10" fmla="*/ 60 w 152"/>
                  <a:gd name="T11" fmla="*/ 139 h 414"/>
                  <a:gd name="T12" fmla="*/ 44 w 152"/>
                  <a:gd name="T13" fmla="*/ 414 h 414"/>
                  <a:gd name="T14" fmla="*/ 112 w 152"/>
                  <a:gd name="T15" fmla="*/ 414 h 414"/>
                  <a:gd name="T16" fmla="*/ 92 w 152"/>
                  <a:gd name="T17" fmla="*/ 139 h 414"/>
                  <a:gd name="T18" fmla="*/ 152 w 152"/>
                  <a:gd name="T19" fmla="*/ 65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414">
                    <a:moveTo>
                      <a:pt x="152" y="65"/>
                    </a:moveTo>
                    <a:lnTo>
                      <a:pt x="87" y="105"/>
                    </a:lnTo>
                    <a:lnTo>
                      <a:pt x="76" y="0"/>
                    </a:lnTo>
                    <a:lnTo>
                      <a:pt x="65" y="105"/>
                    </a:lnTo>
                    <a:lnTo>
                      <a:pt x="0" y="65"/>
                    </a:lnTo>
                    <a:lnTo>
                      <a:pt x="60" y="139"/>
                    </a:lnTo>
                    <a:lnTo>
                      <a:pt x="44" y="414"/>
                    </a:lnTo>
                    <a:lnTo>
                      <a:pt x="112" y="414"/>
                    </a:lnTo>
                    <a:lnTo>
                      <a:pt x="92" y="139"/>
                    </a:lnTo>
                    <a:lnTo>
                      <a:pt x="152" y="65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82"/>
              <p:cNvSpPr>
                <a:spLocks/>
              </p:cNvSpPr>
              <p:nvPr/>
            </p:nvSpPr>
            <p:spPr bwMode="auto">
              <a:xfrm>
                <a:off x="3227" y="3192"/>
                <a:ext cx="152" cy="414"/>
              </a:xfrm>
              <a:custGeom>
                <a:avLst/>
                <a:gdLst>
                  <a:gd name="T0" fmla="*/ 152 w 152"/>
                  <a:gd name="T1" fmla="*/ 65 h 414"/>
                  <a:gd name="T2" fmla="*/ 87 w 152"/>
                  <a:gd name="T3" fmla="*/ 105 h 414"/>
                  <a:gd name="T4" fmla="*/ 76 w 152"/>
                  <a:gd name="T5" fmla="*/ 0 h 414"/>
                  <a:gd name="T6" fmla="*/ 65 w 152"/>
                  <a:gd name="T7" fmla="*/ 105 h 414"/>
                  <a:gd name="T8" fmla="*/ 0 w 152"/>
                  <a:gd name="T9" fmla="*/ 65 h 414"/>
                  <a:gd name="T10" fmla="*/ 60 w 152"/>
                  <a:gd name="T11" fmla="*/ 139 h 414"/>
                  <a:gd name="T12" fmla="*/ 44 w 152"/>
                  <a:gd name="T13" fmla="*/ 414 h 414"/>
                  <a:gd name="T14" fmla="*/ 112 w 152"/>
                  <a:gd name="T15" fmla="*/ 414 h 414"/>
                  <a:gd name="T16" fmla="*/ 92 w 152"/>
                  <a:gd name="T17" fmla="*/ 139 h 414"/>
                  <a:gd name="T18" fmla="*/ 152 w 152"/>
                  <a:gd name="T19" fmla="*/ 65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414">
                    <a:moveTo>
                      <a:pt x="152" y="65"/>
                    </a:moveTo>
                    <a:lnTo>
                      <a:pt x="87" y="105"/>
                    </a:lnTo>
                    <a:lnTo>
                      <a:pt x="76" y="0"/>
                    </a:lnTo>
                    <a:lnTo>
                      <a:pt x="65" y="105"/>
                    </a:lnTo>
                    <a:lnTo>
                      <a:pt x="0" y="65"/>
                    </a:lnTo>
                    <a:lnTo>
                      <a:pt x="60" y="139"/>
                    </a:lnTo>
                    <a:lnTo>
                      <a:pt x="44" y="414"/>
                    </a:lnTo>
                    <a:lnTo>
                      <a:pt x="112" y="414"/>
                    </a:lnTo>
                    <a:lnTo>
                      <a:pt x="92" y="139"/>
                    </a:lnTo>
                    <a:lnTo>
                      <a:pt x="152" y="6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83"/>
              <p:cNvSpPr>
                <a:spLocks noEditPoints="1"/>
              </p:cNvSpPr>
              <p:nvPr/>
            </p:nvSpPr>
            <p:spPr bwMode="auto">
              <a:xfrm>
                <a:off x="3303" y="2936"/>
                <a:ext cx="193" cy="462"/>
              </a:xfrm>
              <a:custGeom>
                <a:avLst/>
                <a:gdLst>
                  <a:gd name="T0" fmla="*/ 32 w 109"/>
                  <a:gd name="T1" fmla="*/ 238 h 246"/>
                  <a:gd name="T2" fmla="*/ 11 w 109"/>
                  <a:gd name="T3" fmla="*/ 246 h 246"/>
                  <a:gd name="T4" fmla="*/ 11 w 109"/>
                  <a:gd name="T5" fmla="*/ 246 h 246"/>
                  <a:gd name="T6" fmla="*/ 32 w 109"/>
                  <a:gd name="T7" fmla="*/ 239 h 246"/>
                  <a:gd name="T8" fmla="*/ 32 w 109"/>
                  <a:gd name="T9" fmla="*/ 238 h 246"/>
                  <a:gd name="T10" fmla="*/ 0 w 109"/>
                  <a:gd name="T11" fmla="*/ 0 h 246"/>
                  <a:gd name="T12" fmla="*/ 0 w 109"/>
                  <a:gd name="T13" fmla="*/ 1 h 246"/>
                  <a:gd name="T14" fmla="*/ 57 w 109"/>
                  <a:gd name="T15" fmla="*/ 80 h 246"/>
                  <a:gd name="T16" fmla="*/ 37 w 109"/>
                  <a:gd name="T17" fmla="*/ 236 h 246"/>
                  <a:gd name="T18" fmla="*/ 38 w 109"/>
                  <a:gd name="T19" fmla="*/ 236 h 246"/>
                  <a:gd name="T20" fmla="*/ 57 w 109"/>
                  <a:gd name="T21" fmla="*/ 80 h 246"/>
                  <a:gd name="T22" fmla="*/ 0 w 109"/>
                  <a:gd name="T23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9" h="246">
                    <a:moveTo>
                      <a:pt x="32" y="238"/>
                    </a:moveTo>
                    <a:cubicBezTo>
                      <a:pt x="25" y="242"/>
                      <a:pt x="18" y="244"/>
                      <a:pt x="11" y="246"/>
                    </a:cubicBezTo>
                    <a:cubicBezTo>
                      <a:pt x="11" y="246"/>
                      <a:pt x="11" y="246"/>
                      <a:pt x="11" y="246"/>
                    </a:cubicBezTo>
                    <a:cubicBezTo>
                      <a:pt x="18" y="244"/>
                      <a:pt x="25" y="242"/>
                      <a:pt x="32" y="239"/>
                    </a:cubicBezTo>
                    <a:cubicBezTo>
                      <a:pt x="32" y="239"/>
                      <a:pt x="32" y="238"/>
                      <a:pt x="32" y="238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30" y="36"/>
                      <a:pt x="57" y="80"/>
                    </a:cubicBezTo>
                    <a:cubicBezTo>
                      <a:pt x="108" y="164"/>
                      <a:pt x="75" y="215"/>
                      <a:pt x="37" y="236"/>
                    </a:cubicBezTo>
                    <a:cubicBezTo>
                      <a:pt x="37" y="236"/>
                      <a:pt x="38" y="236"/>
                      <a:pt x="38" y="236"/>
                    </a:cubicBezTo>
                    <a:cubicBezTo>
                      <a:pt x="76" y="215"/>
                      <a:pt x="109" y="164"/>
                      <a:pt x="57" y="80"/>
                    </a:cubicBezTo>
                    <a:cubicBezTo>
                      <a:pt x="29" y="35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84"/>
              <p:cNvSpPr>
                <a:spLocks/>
              </p:cNvSpPr>
              <p:nvPr/>
            </p:nvSpPr>
            <p:spPr bwMode="auto">
              <a:xfrm>
                <a:off x="3360" y="3379"/>
                <a:ext cx="10" cy="6"/>
              </a:xfrm>
              <a:custGeom>
                <a:avLst/>
                <a:gdLst>
                  <a:gd name="T0" fmla="*/ 5 w 6"/>
                  <a:gd name="T1" fmla="*/ 0 h 3"/>
                  <a:gd name="T2" fmla="*/ 0 w 6"/>
                  <a:gd name="T3" fmla="*/ 2 h 3"/>
                  <a:gd name="T4" fmla="*/ 0 w 6"/>
                  <a:gd name="T5" fmla="*/ 3 h 3"/>
                  <a:gd name="T6" fmla="*/ 6 w 6"/>
                  <a:gd name="T7" fmla="*/ 0 h 3"/>
                  <a:gd name="T8" fmla="*/ 5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2"/>
                      <a:pt x="4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Rectangle 85"/>
              <p:cNvSpPr>
                <a:spLocks noChangeArrowheads="1"/>
              </p:cNvSpPr>
              <p:nvPr/>
            </p:nvSpPr>
            <p:spPr bwMode="auto">
              <a:xfrm>
                <a:off x="3303" y="3606"/>
                <a:ext cx="36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Rectangle 86"/>
              <p:cNvSpPr>
                <a:spLocks noChangeArrowheads="1"/>
              </p:cNvSpPr>
              <p:nvPr/>
            </p:nvSpPr>
            <p:spPr bwMode="auto">
              <a:xfrm>
                <a:off x="3303" y="3606"/>
                <a:ext cx="3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87"/>
              <p:cNvSpPr>
                <a:spLocks/>
              </p:cNvSpPr>
              <p:nvPr/>
            </p:nvSpPr>
            <p:spPr bwMode="auto">
              <a:xfrm>
                <a:off x="3303" y="2938"/>
                <a:ext cx="192" cy="460"/>
              </a:xfrm>
              <a:custGeom>
                <a:avLst/>
                <a:gdLst>
                  <a:gd name="T0" fmla="*/ 0 w 108"/>
                  <a:gd name="T1" fmla="*/ 0 h 245"/>
                  <a:gd name="T2" fmla="*/ 0 w 108"/>
                  <a:gd name="T3" fmla="*/ 0 h 245"/>
                  <a:gd name="T4" fmla="*/ 0 w 108"/>
                  <a:gd name="T5" fmla="*/ 136 h 245"/>
                  <a:gd name="T6" fmla="*/ 6 w 108"/>
                  <a:gd name="T7" fmla="*/ 191 h 245"/>
                  <a:gd name="T8" fmla="*/ 43 w 108"/>
                  <a:gd name="T9" fmla="*/ 170 h 245"/>
                  <a:gd name="T10" fmla="*/ 9 w 108"/>
                  <a:gd name="T11" fmla="*/ 209 h 245"/>
                  <a:gd name="T12" fmla="*/ 11 w 108"/>
                  <a:gd name="T13" fmla="*/ 245 h 245"/>
                  <a:gd name="T14" fmla="*/ 32 w 108"/>
                  <a:gd name="T15" fmla="*/ 237 h 245"/>
                  <a:gd name="T16" fmla="*/ 37 w 108"/>
                  <a:gd name="T17" fmla="*/ 235 h 245"/>
                  <a:gd name="T18" fmla="*/ 57 w 108"/>
                  <a:gd name="T19" fmla="*/ 79 h 245"/>
                  <a:gd name="T20" fmla="*/ 0 w 108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24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6" y="191"/>
                      <a:pt x="6" y="191"/>
                      <a:pt x="6" y="191"/>
                    </a:cubicBezTo>
                    <a:cubicBezTo>
                      <a:pt x="43" y="170"/>
                      <a:pt x="43" y="170"/>
                      <a:pt x="43" y="170"/>
                    </a:cubicBezTo>
                    <a:cubicBezTo>
                      <a:pt x="9" y="209"/>
                      <a:pt x="9" y="209"/>
                      <a:pt x="9" y="209"/>
                    </a:cubicBezTo>
                    <a:cubicBezTo>
                      <a:pt x="11" y="245"/>
                      <a:pt x="11" y="245"/>
                      <a:pt x="11" y="245"/>
                    </a:cubicBezTo>
                    <a:cubicBezTo>
                      <a:pt x="18" y="243"/>
                      <a:pt x="25" y="241"/>
                      <a:pt x="32" y="237"/>
                    </a:cubicBezTo>
                    <a:cubicBezTo>
                      <a:pt x="34" y="237"/>
                      <a:pt x="35" y="236"/>
                      <a:pt x="37" y="235"/>
                    </a:cubicBezTo>
                    <a:cubicBezTo>
                      <a:pt x="75" y="214"/>
                      <a:pt x="108" y="163"/>
                      <a:pt x="57" y="79"/>
                    </a:cubicBezTo>
                    <a:cubicBezTo>
                      <a:pt x="30" y="35"/>
                      <a:pt x="2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88"/>
              <p:cNvSpPr>
                <a:spLocks/>
              </p:cNvSpPr>
              <p:nvPr/>
            </p:nvSpPr>
            <p:spPr bwMode="auto">
              <a:xfrm>
                <a:off x="3303" y="3193"/>
                <a:ext cx="76" cy="413"/>
              </a:xfrm>
              <a:custGeom>
                <a:avLst/>
                <a:gdLst>
                  <a:gd name="T0" fmla="*/ 0 w 43"/>
                  <a:gd name="T1" fmla="*/ 0 h 220"/>
                  <a:gd name="T2" fmla="*/ 0 w 43"/>
                  <a:gd name="T3" fmla="*/ 220 h 220"/>
                  <a:gd name="T4" fmla="*/ 20 w 43"/>
                  <a:gd name="T5" fmla="*/ 220 h 220"/>
                  <a:gd name="T6" fmla="*/ 9 w 43"/>
                  <a:gd name="T7" fmla="*/ 109 h 220"/>
                  <a:gd name="T8" fmla="*/ 11 w 43"/>
                  <a:gd name="T9" fmla="*/ 109 h 220"/>
                  <a:gd name="T10" fmla="*/ 11 w 43"/>
                  <a:gd name="T11" fmla="*/ 109 h 220"/>
                  <a:gd name="T12" fmla="*/ 9 w 43"/>
                  <a:gd name="T13" fmla="*/ 73 h 220"/>
                  <a:gd name="T14" fmla="*/ 43 w 43"/>
                  <a:gd name="T15" fmla="*/ 34 h 220"/>
                  <a:gd name="T16" fmla="*/ 6 w 43"/>
                  <a:gd name="T17" fmla="*/ 55 h 220"/>
                  <a:gd name="T18" fmla="*/ 0 w 43"/>
                  <a:gd name="T1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220">
                    <a:moveTo>
                      <a:pt x="0" y="0"/>
                    </a:moveTo>
                    <a:cubicBezTo>
                      <a:pt x="0" y="220"/>
                      <a:pt x="0" y="220"/>
                      <a:pt x="0" y="220"/>
                    </a:cubicBezTo>
                    <a:cubicBezTo>
                      <a:pt x="20" y="220"/>
                      <a:pt x="20" y="220"/>
                      <a:pt x="20" y="220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0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89"/>
              <p:cNvSpPr>
                <a:spLocks/>
              </p:cNvSpPr>
              <p:nvPr/>
            </p:nvSpPr>
            <p:spPr bwMode="auto">
              <a:xfrm>
                <a:off x="3698" y="3083"/>
                <a:ext cx="408" cy="373"/>
              </a:xfrm>
              <a:custGeom>
                <a:avLst/>
                <a:gdLst>
                  <a:gd name="T0" fmla="*/ 188 w 230"/>
                  <a:gd name="T1" fmla="*/ 57 h 199"/>
                  <a:gd name="T2" fmla="*/ 115 w 230"/>
                  <a:gd name="T3" fmla="*/ 0 h 199"/>
                  <a:gd name="T4" fmla="*/ 42 w 230"/>
                  <a:gd name="T5" fmla="*/ 57 h 199"/>
                  <a:gd name="T6" fmla="*/ 0 w 230"/>
                  <a:gd name="T7" fmla="*/ 124 h 199"/>
                  <a:gd name="T8" fmla="*/ 75 w 230"/>
                  <a:gd name="T9" fmla="*/ 199 h 199"/>
                  <a:gd name="T10" fmla="*/ 115 w 230"/>
                  <a:gd name="T11" fmla="*/ 188 h 199"/>
                  <a:gd name="T12" fmla="*/ 155 w 230"/>
                  <a:gd name="T13" fmla="*/ 199 h 199"/>
                  <a:gd name="T14" fmla="*/ 230 w 230"/>
                  <a:gd name="T15" fmla="*/ 124 h 199"/>
                  <a:gd name="T16" fmla="*/ 188 w 230"/>
                  <a:gd name="T17" fmla="*/ 57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0" h="199">
                    <a:moveTo>
                      <a:pt x="188" y="57"/>
                    </a:moveTo>
                    <a:cubicBezTo>
                      <a:pt x="180" y="24"/>
                      <a:pt x="150" y="0"/>
                      <a:pt x="115" y="0"/>
                    </a:cubicBezTo>
                    <a:cubicBezTo>
                      <a:pt x="80" y="0"/>
                      <a:pt x="50" y="24"/>
                      <a:pt x="42" y="57"/>
                    </a:cubicBezTo>
                    <a:cubicBezTo>
                      <a:pt x="17" y="69"/>
                      <a:pt x="0" y="95"/>
                      <a:pt x="0" y="124"/>
                    </a:cubicBezTo>
                    <a:cubicBezTo>
                      <a:pt x="0" y="166"/>
                      <a:pt x="34" y="199"/>
                      <a:pt x="75" y="199"/>
                    </a:cubicBezTo>
                    <a:cubicBezTo>
                      <a:pt x="90" y="199"/>
                      <a:pt x="103" y="195"/>
                      <a:pt x="115" y="188"/>
                    </a:cubicBezTo>
                    <a:cubicBezTo>
                      <a:pt x="126" y="195"/>
                      <a:pt x="140" y="199"/>
                      <a:pt x="155" y="199"/>
                    </a:cubicBezTo>
                    <a:cubicBezTo>
                      <a:pt x="196" y="199"/>
                      <a:pt x="230" y="166"/>
                      <a:pt x="230" y="124"/>
                    </a:cubicBezTo>
                    <a:cubicBezTo>
                      <a:pt x="230" y="95"/>
                      <a:pt x="212" y="69"/>
                      <a:pt x="188" y="57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90"/>
              <p:cNvSpPr>
                <a:spLocks/>
              </p:cNvSpPr>
              <p:nvPr/>
            </p:nvSpPr>
            <p:spPr bwMode="auto">
              <a:xfrm>
                <a:off x="3826" y="3289"/>
                <a:ext cx="153" cy="280"/>
              </a:xfrm>
              <a:custGeom>
                <a:avLst/>
                <a:gdLst>
                  <a:gd name="T0" fmla="*/ 153 w 153"/>
                  <a:gd name="T1" fmla="*/ 66 h 280"/>
                  <a:gd name="T2" fmla="*/ 87 w 153"/>
                  <a:gd name="T3" fmla="*/ 107 h 280"/>
                  <a:gd name="T4" fmla="*/ 76 w 153"/>
                  <a:gd name="T5" fmla="*/ 0 h 280"/>
                  <a:gd name="T6" fmla="*/ 66 w 153"/>
                  <a:gd name="T7" fmla="*/ 107 h 280"/>
                  <a:gd name="T8" fmla="*/ 0 w 153"/>
                  <a:gd name="T9" fmla="*/ 66 h 280"/>
                  <a:gd name="T10" fmla="*/ 60 w 153"/>
                  <a:gd name="T11" fmla="*/ 143 h 280"/>
                  <a:gd name="T12" fmla="*/ 53 w 153"/>
                  <a:gd name="T13" fmla="*/ 280 h 280"/>
                  <a:gd name="T14" fmla="*/ 99 w 153"/>
                  <a:gd name="T15" fmla="*/ 280 h 280"/>
                  <a:gd name="T16" fmla="*/ 92 w 153"/>
                  <a:gd name="T17" fmla="*/ 143 h 280"/>
                  <a:gd name="T18" fmla="*/ 153 w 153"/>
                  <a:gd name="T19" fmla="*/ 6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80">
                    <a:moveTo>
                      <a:pt x="153" y="66"/>
                    </a:moveTo>
                    <a:lnTo>
                      <a:pt x="87" y="107"/>
                    </a:lnTo>
                    <a:lnTo>
                      <a:pt x="76" y="0"/>
                    </a:lnTo>
                    <a:lnTo>
                      <a:pt x="66" y="107"/>
                    </a:lnTo>
                    <a:lnTo>
                      <a:pt x="0" y="66"/>
                    </a:lnTo>
                    <a:lnTo>
                      <a:pt x="60" y="143"/>
                    </a:lnTo>
                    <a:lnTo>
                      <a:pt x="53" y="280"/>
                    </a:lnTo>
                    <a:lnTo>
                      <a:pt x="99" y="280"/>
                    </a:lnTo>
                    <a:lnTo>
                      <a:pt x="92" y="143"/>
                    </a:lnTo>
                    <a:lnTo>
                      <a:pt x="153" y="6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91"/>
              <p:cNvSpPr>
                <a:spLocks/>
              </p:cNvSpPr>
              <p:nvPr/>
            </p:nvSpPr>
            <p:spPr bwMode="auto">
              <a:xfrm>
                <a:off x="3826" y="3289"/>
                <a:ext cx="153" cy="280"/>
              </a:xfrm>
              <a:custGeom>
                <a:avLst/>
                <a:gdLst>
                  <a:gd name="T0" fmla="*/ 153 w 153"/>
                  <a:gd name="T1" fmla="*/ 66 h 280"/>
                  <a:gd name="T2" fmla="*/ 87 w 153"/>
                  <a:gd name="T3" fmla="*/ 107 h 280"/>
                  <a:gd name="T4" fmla="*/ 76 w 153"/>
                  <a:gd name="T5" fmla="*/ 0 h 280"/>
                  <a:gd name="T6" fmla="*/ 66 w 153"/>
                  <a:gd name="T7" fmla="*/ 107 h 280"/>
                  <a:gd name="T8" fmla="*/ 0 w 153"/>
                  <a:gd name="T9" fmla="*/ 66 h 280"/>
                  <a:gd name="T10" fmla="*/ 60 w 153"/>
                  <a:gd name="T11" fmla="*/ 143 h 280"/>
                  <a:gd name="T12" fmla="*/ 53 w 153"/>
                  <a:gd name="T13" fmla="*/ 280 h 280"/>
                  <a:gd name="T14" fmla="*/ 99 w 153"/>
                  <a:gd name="T15" fmla="*/ 280 h 280"/>
                  <a:gd name="T16" fmla="*/ 92 w 153"/>
                  <a:gd name="T17" fmla="*/ 143 h 280"/>
                  <a:gd name="T18" fmla="*/ 153 w 153"/>
                  <a:gd name="T19" fmla="*/ 6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80">
                    <a:moveTo>
                      <a:pt x="153" y="66"/>
                    </a:moveTo>
                    <a:lnTo>
                      <a:pt x="87" y="107"/>
                    </a:lnTo>
                    <a:lnTo>
                      <a:pt x="76" y="0"/>
                    </a:lnTo>
                    <a:lnTo>
                      <a:pt x="66" y="107"/>
                    </a:lnTo>
                    <a:lnTo>
                      <a:pt x="0" y="66"/>
                    </a:lnTo>
                    <a:lnTo>
                      <a:pt x="60" y="143"/>
                    </a:lnTo>
                    <a:lnTo>
                      <a:pt x="53" y="280"/>
                    </a:lnTo>
                    <a:lnTo>
                      <a:pt x="99" y="280"/>
                    </a:lnTo>
                    <a:lnTo>
                      <a:pt x="92" y="143"/>
                    </a:lnTo>
                    <a:lnTo>
                      <a:pt x="153" y="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92"/>
              <p:cNvSpPr>
                <a:spLocks noEditPoints="1"/>
              </p:cNvSpPr>
              <p:nvPr/>
            </p:nvSpPr>
            <p:spPr bwMode="auto">
              <a:xfrm>
                <a:off x="3918" y="3162"/>
                <a:ext cx="123" cy="403"/>
              </a:xfrm>
              <a:custGeom>
                <a:avLst/>
                <a:gdLst>
                  <a:gd name="T0" fmla="*/ 0 w 69"/>
                  <a:gd name="T1" fmla="*/ 151 h 215"/>
                  <a:gd name="T2" fmla="*/ 4 w 69"/>
                  <a:gd name="T3" fmla="*/ 215 h 215"/>
                  <a:gd name="T4" fmla="*/ 4 w 69"/>
                  <a:gd name="T5" fmla="*/ 215 h 215"/>
                  <a:gd name="T6" fmla="*/ 0 w 69"/>
                  <a:gd name="T7" fmla="*/ 151 h 215"/>
                  <a:gd name="T8" fmla="*/ 0 w 69"/>
                  <a:gd name="T9" fmla="*/ 151 h 215"/>
                  <a:gd name="T10" fmla="*/ 58 w 69"/>
                  <a:gd name="T11" fmla="*/ 0 h 215"/>
                  <a:gd name="T12" fmla="*/ 64 w 69"/>
                  <a:gd name="T13" fmla="*/ 15 h 215"/>
                  <a:gd name="T14" fmla="*/ 69 w 69"/>
                  <a:gd name="T15" fmla="*/ 18 h 215"/>
                  <a:gd name="T16" fmla="*/ 69 w 69"/>
                  <a:gd name="T17" fmla="*/ 18 h 215"/>
                  <a:gd name="T18" fmla="*/ 64 w 69"/>
                  <a:gd name="T19" fmla="*/ 15 h 215"/>
                  <a:gd name="T20" fmla="*/ 58 w 6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215">
                    <a:moveTo>
                      <a:pt x="0" y="151"/>
                    </a:moveTo>
                    <a:cubicBezTo>
                      <a:pt x="4" y="215"/>
                      <a:pt x="4" y="215"/>
                      <a:pt x="4" y="215"/>
                    </a:cubicBezTo>
                    <a:cubicBezTo>
                      <a:pt x="4" y="215"/>
                      <a:pt x="4" y="215"/>
                      <a:pt x="4" y="215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51"/>
                      <a:pt x="0" y="151"/>
                      <a:pt x="0" y="151"/>
                    </a:cubicBezTo>
                    <a:moveTo>
                      <a:pt x="58" y="0"/>
                    </a:moveTo>
                    <a:cubicBezTo>
                      <a:pt x="61" y="5"/>
                      <a:pt x="62" y="10"/>
                      <a:pt x="64" y="15"/>
                    </a:cubicBezTo>
                    <a:cubicBezTo>
                      <a:pt x="66" y="16"/>
                      <a:pt x="68" y="17"/>
                      <a:pt x="69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8" y="17"/>
                      <a:pt x="66" y="16"/>
                      <a:pt x="64" y="15"/>
                    </a:cubicBezTo>
                    <a:cubicBezTo>
                      <a:pt x="62" y="10"/>
                      <a:pt x="61" y="5"/>
                      <a:pt x="58" y="0"/>
                    </a:cubicBezTo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93"/>
              <p:cNvSpPr>
                <a:spLocks noEditPoints="1"/>
              </p:cNvSpPr>
              <p:nvPr/>
            </p:nvSpPr>
            <p:spPr bwMode="auto">
              <a:xfrm>
                <a:off x="3970" y="3456"/>
                <a:ext cx="3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  <a:gd name="T3" fmla="*/ 1 w 2"/>
                  <a:gd name="T4" fmla="*/ 1 w 2"/>
                  <a:gd name="T5" fmla="*/ 1 w 2"/>
                  <a:gd name="T6" fmla="*/ 1 w 2"/>
                  <a:gd name="T7" fmla="*/ 1 w 2"/>
                  <a:gd name="T8" fmla="*/ 1 w 2"/>
                  <a:gd name="T9" fmla="*/ 1 w 2"/>
                  <a:gd name="T10" fmla="*/ 1 w 2"/>
                  <a:gd name="T11" fmla="*/ 1 w 2"/>
                  <a:gd name="T12" fmla="*/ 1 w 2"/>
                  <a:gd name="T13" fmla="*/ 1 w 2"/>
                  <a:gd name="T14" fmla="*/ 1 w 2"/>
                  <a:gd name="T15" fmla="*/ 0 w 2"/>
                  <a:gd name="T16" fmla="*/ 1 w 2"/>
                  <a:gd name="T17" fmla="*/ 0 w 2"/>
                  <a:gd name="T18" fmla="*/ 0 w 2"/>
                  <a:gd name="T19" fmla="*/ 0 w 2"/>
                  <a:gd name="T20" fmla="*/ 0 w 2"/>
                  <a:gd name="T21" fmla="*/ 0 w 2"/>
                  <a:gd name="T22" fmla="*/ 0 w 2"/>
                  <a:gd name="T23" fmla="*/ 0 w 2"/>
                  <a:gd name="T24" fmla="*/ 0 w 2"/>
                  <a:gd name="T25" fmla="*/ 0 w 2"/>
                  <a:gd name="T26" fmla="*/ 0 w 2"/>
                  <a:gd name="T27" fmla="*/ 0 w 2"/>
                  <a:gd name="T28" fmla="*/ 0 w 2"/>
                  <a:gd name="T29" fmla="*/ 0 w 2"/>
                  <a:gd name="T30" fmla="*/ 0 w 2"/>
                  <a:gd name="T31" fmla="*/ 0 w 2"/>
                  <a:gd name="T3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94"/>
              <p:cNvSpPr>
                <a:spLocks/>
              </p:cNvSpPr>
              <p:nvPr/>
            </p:nvSpPr>
            <p:spPr bwMode="auto">
              <a:xfrm>
                <a:off x="3904" y="3083"/>
                <a:ext cx="202" cy="373"/>
              </a:xfrm>
              <a:custGeom>
                <a:avLst/>
                <a:gdLst>
                  <a:gd name="T0" fmla="*/ 0 w 114"/>
                  <a:gd name="T1" fmla="*/ 0 h 199"/>
                  <a:gd name="T2" fmla="*/ 0 w 114"/>
                  <a:gd name="T3" fmla="*/ 122 h 199"/>
                  <a:gd name="T4" fmla="*/ 5 w 114"/>
                  <a:gd name="T5" fmla="*/ 167 h 199"/>
                  <a:gd name="T6" fmla="*/ 42 w 114"/>
                  <a:gd name="T7" fmla="*/ 145 h 199"/>
                  <a:gd name="T8" fmla="*/ 8 w 114"/>
                  <a:gd name="T9" fmla="*/ 186 h 199"/>
                  <a:gd name="T10" fmla="*/ 8 w 114"/>
                  <a:gd name="T11" fmla="*/ 193 h 199"/>
                  <a:gd name="T12" fmla="*/ 8 w 114"/>
                  <a:gd name="T13" fmla="*/ 193 h 199"/>
                  <a:gd name="T14" fmla="*/ 8 w 114"/>
                  <a:gd name="T15" fmla="*/ 193 h 199"/>
                  <a:gd name="T16" fmla="*/ 37 w 114"/>
                  <a:gd name="T17" fmla="*/ 199 h 199"/>
                  <a:gd name="T18" fmla="*/ 37 w 114"/>
                  <a:gd name="T19" fmla="*/ 199 h 199"/>
                  <a:gd name="T20" fmla="*/ 37 w 114"/>
                  <a:gd name="T21" fmla="*/ 199 h 199"/>
                  <a:gd name="T22" fmla="*/ 37 w 114"/>
                  <a:gd name="T23" fmla="*/ 199 h 199"/>
                  <a:gd name="T24" fmla="*/ 37 w 114"/>
                  <a:gd name="T25" fmla="*/ 199 h 199"/>
                  <a:gd name="T26" fmla="*/ 37 w 114"/>
                  <a:gd name="T27" fmla="*/ 199 h 199"/>
                  <a:gd name="T28" fmla="*/ 37 w 114"/>
                  <a:gd name="T29" fmla="*/ 199 h 199"/>
                  <a:gd name="T30" fmla="*/ 37 w 114"/>
                  <a:gd name="T31" fmla="*/ 199 h 199"/>
                  <a:gd name="T32" fmla="*/ 37 w 114"/>
                  <a:gd name="T33" fmla="*/ 199 h 199"/>
                  <a:gd name="T34" fmla="*/ 37 w 114"/>
                  <a:gd name="T35" fmla="*/ 199 h 199"/>
                  <a:gd name="T36" fmla="*/ 37 w 114"/>
                  <a:gd name="T37" fmla="*/ 199 h 199"/>
                  <a:gd name="T38" fmla="*/ 38 w 114"/>
                  <a:gd name="T39" fmla="*/ 199 h 199"/>
                  <a:gd name="T40" fmla="*/ 38 w 114"/>
                  <a:gd name="T41" fmla="*/ 199 h 199"/>
                  <a:gd name="T42" fmla="*/ 38 w 114"/>
                  <a:gd name="T43" fmla="*/ 199 h 199"/>
                  <a:gd name="T44" fmla="*/ 38 w 114"/>
                  <a:gd name="T45" fmla="*/ 199 h 199"/>
                  <a:gd name="T46" fmla="*/ 38 w 114"/>
                  <a:gd name="T47" fmla="*/ 199 h 199"/>
                  <a:gd name="T48" fmla="*/ 38 w 114"/>
                  <a:gd name="T49" fmla="*/ 199 h 199"/>
                  <a:gd name="T50" fmla="*/ 38 w 114"/>
                  <a:gd name="T51" fmla="*/ 199 h 199"/>
                  <a:gd name="T52" fmla="*/ 38 w 114"/>
                  <a:gd name="T53" fmla="*/ 199 h 199"/>
                  <a:gd name="T54" fmla="*/ 38 w 114"/>
                  <a:gd name="T55" fmla="*/ 199 h 199"/>
                  <a:gd name="T56" fmla="*/ 38 w 114"/>
                  <a:gd name="T57" fmla="*/ 199 h 199"/>
                  <a:gd name="T58" fmla="*/ 39 w 114"/>
                  <a:gd name="T59" fmla="*/ 199 h 199"/>
                  <a:gd name="T60" fmla="*/ 39 w 114"/>
                  <a:gd name="T61" fmla="*/ 199 h 199"/>
                  <a:gd name="T62" fmla="*/ 114 w 114"/>
                  <a:gd name="T63" fmla="*/ 124 h 199"/>
                  <a:gd name="T64" fmla="*/ 77 w 114"/>
                  <a:gd name="T65" fmla="*/ 60 h 199"/>
                  <a:gd name="T66" fmla="*/ 72 w 114"/>
                  <a:gd name="T67" fmla="*/ 57 h 199"/>
                  <a:gd name="T68" fmla="*/ 66 w 114"/>
                  <a:gd name="T69" fmla="*/ 42 h 199"/>
                  <a:gd name="T70" fmla="*/ 0 w 114"/>
                  <a:gd name="T7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4" h="199">
                    <a:moveTo>
                      <a:pt x="0" y="0"/>
                    </a:moveTo>
                    <a:cubicBezTo>
                      <a:pt x="0" y="122"/>
                      <a:pt x="0" y="122"/>
                      <a:pt x="0" y="122"/>
                    </a:cubicBezTo>
                    <a:cubicBezTo>
                      <a:pt x="5" y="167"/>
                      <a:pt x="5" y="167"/>
                      <a:pt x="5" y="167"/>
                    </a:cubicBezTo>
                    <a:cubicBezTo>
                      <a:pt x="42" y="145"/>
                      <a:pt x="42" y="145"/>
                      <a:pt x="42" y="145"/>
                    </a:cubicBezTo>
                    <a:cubicBezTo>
                      <a:pt x="8" y="186"/>
                      <a:pt x="8" y="186"/>
                      <a:pt x="8" y="186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17" y="197"/>
                      <a:pt x="26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9" y="199"/>
                      <a:pt x="39" y="199"/>
                    </a:cubicBezTo>
                    <a:cubicBezTo>
                      <a:pt x="39" y="199"/>
                      <a:pt x="39" y="199"/>
                      <a:pt x="39" y="199"/>
                    </a:cubicBezTo>
                    <a:cubicBezTo>
                      <a:pt x="80" y="199"/>
                      <a:pt x="114" y="166"/>
                      <a:pt x="114" y="124"/>
                    </a:cubicBezTo>
                    <a:cubicBezTo>
                      <a:pt x="114" y="97"/>
                      <a:pt x="99" y="73"/>
                      <a:pt x="77" y="60"/>
                    </a:cubicBezTo>
                    <a:cubicBezTo>
                      <a:pt x="76" y="59"/>
                      <a:pt x="74" y="58"/>
                      <a:pt x="72" y="57"/>
                    </a:cubicBezTo>
                    <a:cubicBezTo>
                      <a:pt x="70" y="52"/>
                      <a:pt x="69" y="47"/>
                      <a:pt x="66" y="42"/>
                    </a:cubicBezTo>
                    <a:cubicBezTo>
                      <a:pt x="54" y="17"/>
                      <a:pt x="29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95"/>
              <p:cNvSpPr>
                <a:spLocks/>
              </p:cNvSpPr>
              <p:nvPr/>
            </p:nvSpPr>
            <p:spPr bwMode="auto">
              <a:xfrm>
                <a:off x="3904" y="3312"/>
                <a:ext cx="75" cy="253"/>
              </a:xfrm>
              <a:custGeom>
                <a:avLst/>
                <a:gdLst>
                  <a:gd name="T0" fmla="*/ 0 w 75"/>
                  <a:gd name="T1" fmla="*/ 0 h 253"/>
                  <a:gd name="T2" fmla="*/ 0 w 75"/>
                  <a:gd name="T3" fmla="*/ 253 h 253"/>
                  <a:gd name="T4" fmla="*/ 21 w 75"/>
                  <a:gd name="T5" fmla="*/ 253 h 253"/>
                  <a:gd name="T6" fmla="*/ 14 w 75"/>
                  <a:gd name="T7" fmla="*/ 133 h 253"/>
                  <a:gd name="T8" fmla="*/ 14 w 75"/>
                  <a:gd name="T9" fmla="*/ 120 h 253"/>
                  <a:gd name="T10" fmla="*/ 75 w 75"/>
                  <a:gd name="T11" fmla="*/ 43 h 253"/>
                  <a:gd name="T12" fmla="*/ 9 w 75"/>
                  <a:gd name="T13" fmla="*/ 84 h 253"/>
                  <a:gd name="T14" fmla="*/ 0 w 75"/>
                  <a:gd name="T15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53">
                    <a:moveTo>
                      <a:pt x="0" y="0"/>
                    </a:moveTo>
                    <a:lnTo>
                      <a:pt x="0" y="253"/>
                    </a:lnTo>
                    <a:lnTo>
                      <a:pt x="21" y="253"/>
                    </a:lnTo>
                    <a:lnTo>
                      <a:pt x="14" y="133"/>
                    </a:lnTo>
                    <a:lnTo>
                      <a:pt x="14" y="120"/>
                    </a:lnTo>
                    <a:lnTo>
                      <a:pt x="75" y="43"/>
                    </a:lnTo>
                    <a:lnTo>
                      <a:pt x="9" y="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96"/>
              <p:cNvSpPr>
                <a:spLocks/>
              </p:cNvSpPr>
              <p:nvPr/>
            </p:nvSpPr>
            <p:spPr bwMode="auto">
              <a:xfrm>
                <a:off x="3904" y="3312"/>
                <a:ext cx="75" cy="253"/>
              </a:xfrm>
              <a:custGeom>
                <a:avLst/>
                <a:gdLst>
                  <a:gd name="T0" fmla="*/ 0 w 75"/>
                  <a:gd name="T1" fmla="*/ 0 h 253"/>
                  <a:gd name="T2" fmla="*/ 0 w 75"/>
                  <a:gd name="T3" fmla="*/ 253 h 253"/>
                  <a:gd name="T4" fmla="*/ 21 w 75"/>
                  <a:gd name="T5" fmla="*/ 253 h 253"/>
                  <a:gd name="T6" fmla="*/ 14 w 75"/>
                  <a:gd name="T7" fmla="*/ 133 h 253"/>
                  <a:gd name="T8" fmla="*/ 14 w 75"/>
                  <a:gd name="T9" fmla="*/ 120 h 253"/>
                  <a:gd name="T10" fmla="*/ 75 w 75"/>
                  <a:gd name="T11" fmla="*/ 43 h 253"/>
                  <a:gd name="T12" fmla="*/ 9 w 75"/>
                  <a:gd name="T13" fmla="*/ 84 h 253"/>
                  <a:gd name="T14" fmla="*/ 0 w 75"/>
                  <a:gd name="T15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53">
                    <a:moveTo>
                      <a:pt x="0" y="0"/>
                    </a:moveTo>
                    <a:lnTo>
                      <a:pt x="0" y="253"/>
                    </a:lnTo>
                    <a:lnTo>
                      <a:pt x="21" y="253"/>
                    </a:lnTo>
                    <a:lnTo>
                      <a:pt x="14" y="133"/>
                    </a:lnTo>
                    <a:lnTo>
                      <a:pt x="14" y="120"/>
                    </a:lnTo>
                    <a:lnTo>
                      <a:pt x="75" y="43"/>
                    </a:lnTo>
                    <a:lnTo>
                      <a:pt x="9" y="8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Oval 97"/>
              <p:cNvSpPr>
                <a:spLocks noChangeArrowheads="1"/>
              </p:cNvSpPr>
              <p:nvPr/>
            </p:nvSpPr>
            <p:spPr bwMode="auto">
              <a:xfrm>
                <a:off x="3459" y="2805"/>
                <a:ext cx="262" cy="514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98"/>
              <p:cNvSpPr>
                <a:spLocks/>
              </p:cNvSpPr>
              <p:nvPr/>
            </p:nvSpPr>
            <p:spPr bwMode="auto">
              <a:xfrm>
                <a:off x="3571" y="3085"/>
                <a:ext cx="39" cy="506"/>
              </a:xfrm>
              <a:custGeom>
                <a:avLst/>
                <a:gdLst>
                  <a:gd name="T0" fmla="*/ 19 w 39"/>
                  <a:gd name="T1" fmla="*/ 0 h 506"/>
                  <a:gd name="T2" fmla="*/ 0 w 39"/>
                  <a:gd name="T3" fmla="*/ 506 h 506"/>
                  <a:gd name="T4" fmla="*/ 39 w 39"/>
                  <a:gd name="T5" fmla="*/ 506 h 506"/>
                  <a:gd name="T6" fmla="*/ 19 w 39"/>
                  <a:gd name="T7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506">
                    <a:moveTo>
                      <a:pt x="19" y="0"/>
                    </a:moveTo>
                    <a:lnTo>
                      <a:pt x="0" y="506"/>
                    </a:lnTo>
                    <a:lnTo>
                      <a:pt x="39" y="506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99"/>
              <p:cNvSpPr>
                <a:spLocks/>
              </p:cNvSpPr>
              <p:nvPr/>
            </p:nvSpPr>
            <p:spPr bwMode="auto">
              <a:xfrm>
                <a:off x="3571" y="3085"/>
                <a:ext cx="39" cy="506"/>
              </a:xfrm>
              <a:custGeom>
                <a:avLst/>
                <a:gdLst>
                  <a:gd name="T0" fmla="*/ 19 w 39"/>
                  <a:gd name="T1" fmla="*/ 0 h 506"/>
                  <a:gd name="T2" fmla="*/ 0 w 39"/>
                  <a:gd name="T3" fmla="*/ 506 h 506"/>
                  <a:gd name="T4" fmla="*/ 39 w 39"/>
                  <a:gd name="T5" fmla="*/ 506 h 506"/>
                  <a:gd name="T6" fmla="*/ 19 w 39"/>
                  <a:gd name="T7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506">
                    <a:moveTo>
                      <a:pt x="19" y="0"/>
                    </a:moveTo>
                    <a:lnTo>
                      <a:pt x="0" y="506"/>
                    </a:lnTo>
                    <a:lnTo>
                      <a:pt x="39" y="506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100"/>
              <p:cNvSpPr>
                <a:spLocks noEditPoints="1"/>
              </p:cNvSpPr>
              <p:nvPr/>
            </p:nvSpPr>
            <p:spPr bwMode="auto">
              <a:xfrm>
                <a:off x="3599" y="3062"/>
                <a:ext cx="122" cy="527"/>
              </a:xfrm>
              <a:custGeom>
                <a:avLst/>
                <a:gdLst>
                  <a:gd name="T0" fmla="*/ 4 w 69"/>
                  <a:gd name="T1" fmla="*/ 224 h 281"/>
                  <a:gd name="T2" fmla="*/ 5 w 69"/>
                  <a:gd name="T3" fmla="*/ 224 h 281"/>
                  <a:gd name="T4" fmla="*/ 2 w 69"/>
                  <a:gd name="T5" fmla="*/ 173 h 281"/>
                  <a:gd name="T6" fmla="*/ 5 w 69"/>
                  <a:gd name="T7" fmla="*/ 217 h 281"/>
                  <a:gd name="T8" fmla="*/ 4 w 69"/>
                  <a:gd name="T9" fmla="*/ 136 h 281"/>
                  <a:gd name="T10" fmla="*/ 2 w 69"/>
                  <a:gd name="T11" fmla="*/ 168 h 281"/>
                  <a:gd name="T12" fmla="*/ 4 w 69"/>
                  <a:gd name="T13" fmla="*/ 136 h 281"/>
                  <a:gd name="T14" fmla="*/ 69 w 69"/>
                  <a:gd name="T15" fmla="*/ 8 h 281"/>
                  <a:gd name="T16" fmla="*/ 69 w 69"/>
                  <a:gd name="T17" fmla="*/ 7 h 281"/>
                  <a:gd name="T18" fmla="*/ 69 w 69"/>
                  <a:gd name="T19" fmla="*/ 7 h 281"/>
                  <a:gd name="T20" fmla="*/ 69 w 69"/>
                  <a:gd name="T21" fmla="*/ 7 h 281"/>
                  <a:gd name="T22" fmla="*/ 69 w 69"/>
                  <a:gd name="T23" fmla="*/ 7 h 281"/>
                  <a:gd name="T24" fmla="*/ 69 w 69"/>
                  <a:gd name="T25" fmla="*/ 7 h 281"/>
                  <a:gd name="T26" fmla="*/ 69 w 69"/>
                  <a:gd name="T27" fmla="*/ 7 h 281"/>
                  <a:gd name="T28" fmla="*/ 69 w 69"/>
                  <a:gd name="T29" fmla="*/ 7 h 281"/>
                  <a:gd name="T30" fmla="*/ 69 w 69"/>
                  <a:gd name="T31" fmla="*/ 7 h 281"/>
                  <a:gd name="T32" fmla="*/ 69 w 69"/>
                  <a:gd name="T33" fmla="*/ 6 h 281"/>
                  <a:gd name="T34" fmla="*/ 69 w 69"/>
                  <a:gd name="T35" fmla="*/ 5 h 281"/>
                  <a:gd name="T36" fmla="*/ 69 w 69"/>
                  <a:gd name="T37" fmla="*/ 5 h 281"/>
                  <a:gd name="T38" fmla="*/ 69 w 69"/>
                  <a:gd name="T39" fmla="*/ 5 h 281"/>
                  <a:gd name="T40" fmla="*/ 69 w 69"/>
                  <a:gd name="T41" fmla="*/ 5 h 281"/>
                  <a:gd name="T42" fmla="*/ 69 w 69"/>
                  <a:gd name="T43" fmla="*/ 5 h 281"/>
                  <a:gd name="T44" fmla="*/ 69 w 69"/>
                  <a:gd name="T45" fmla="*/ 5 h 281"/>
                  <a:gd name="T46" fmla="*/ 69 w 69"/>
                  <a:gd name="T47" fmla="*/ 5 h 281"/>
                  <a:gd name="T48" fmla="*/ 69 w 69"/>
                  <a:gd name="T49" fmla="*/ 5 h 281"/>
                  <a:gd name="T50" fmla="*/ 69 w 69"/>
                  <a:gd name="T51" fmla="*/ 4 h 281"/>
                  <a:gd name="T52" fmla="*/ 69 w 69"/>
                  <a:gd name="T53" fmla="*/ 4 h 281"/>
                  <a:gd name="T54" fmla="*/ 69 w 69"/>
                  <a:gd name="T55" fmla="*/ 4 h 281"/>
                  <a:gd name="T56" fmla="*/ 69 w 69"/>
                  <a:gd name="T57" fmla="*/ 4 h 281"/>
                  <a:gd name="T58" fmla="*/ 69 w 69"/>
                  <a:gd name="T59" fmla="*/ 4 h 281"/>
                  <a:gd name="T60" fmla="*/ 69 w 69"/>
                  <a:gd name="T61" fmla="*/ 4 h 281"/>
                  <a:gd name="T62" fmla="*/ 69 w 69"/>
                  <a:gd name="T63" fmla="*/ 4 h 281"/>
                  <a:gd name="T64" fmla="*/ 69 w 69"/>
                  <a:gd name="T65" fmla="*/ 3 h 281"/>
                  <a:gd name="T66" fmla="*/ 69 w 69"/>
                  <a:gd name="T67" fmla="*/ 3 h 281"/>
                  <a:gd name="T68" fmla="*/ 69 w 69"/>
                  <a:gd name="T69" fmla="*/ 3 h 281"/>
                  <a:gd name="T70" fmla="*/ 69 w 69"/>
                  <a:gd name="T71" fmla="*/ 3 h 281"/>
                  <a:gd name="T72" fmla="*/ 69 w 69"/>
                  <a:gd name="T73" fmla="*/ 3 h 281"/>
                  <a:gd name="T74" fmla="*/ 69 w 69"/>
                  <a:gd name="T75" fmla="*/ 2 h 281"/>
                  <a:gd name="T76" fmla="*/ 69 w 69"/>
                  <a:gd name="T77" fmla="*/ 2 h 281"/>
                  <a:gd name="T78" fmla="*/ 69 w 69"/>
                  <a:gd name="T79" fmla="*/ 2 h 281"/>
                  <a:gd name="T80" fmla="*/ 69 w 69"/>
                  <a:gd name="T81" fmla="*/ 2 h 281"/>
                  <a:gd name="T82" fmla="*/ 69 w 69"/>
                  <a:gd name="T83" fmla="*/ 2 h 281"/>
                  <a:gd name="T84" fmla="*/ 69 w 69"/>
                  <a:gd name="T85" fmla="*/ 2 h 281"/>
                  <a:gd name="T86" fmla="*/ 69 w 69"/>
                  <a:gd name="T87" fmla="*/ 2 h 281"/>
                  <a:gd name="T88" fmla="*/ 69 w 69"/>
                  <a:gd name="T89" fmla="*/ 1 h 281"/>
                  <a:gd name="T90" fmla="*/ 69 w 69"/>
                  <a:gd name="T91" fmla="*/ 1 h 281"/>
                  <a:gd name="T92" fmla="*/ 69 w 69"/>
                  <a:gd name="T93" fmla="*/ 1 h 281"/>
                  <a:gd name="T94" fmla="*/ 69 w 69"/>
                  <a:gd name="T95" fmla="*/ 1 h 281"/>
                  <a:gd name="T96" fmla="*/ 69 w 69"/>
                  <a:gd name="T97" fmla="*/ 1 h 281"/>
                  <a:gd name="T98" fmla="*/ 69 w 69"/>
                  <a:gd name="T99" fmla="*/ 1 h 281"/>
                  <a:gd name="T100" fmla="*/ 69 w 69"/>
                  <a:gd name="T101" fmla="*/ 0 h 281"/>
                  <a:gd name="T102" fmla="*/ 69 w 69"/>
                  <a:gd name="T103" fmla="*/ 0 h 281"/>
                  <a:gd name="T104" fmla="*/ 69 w 69"/>
                  <a:gd name="T105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9" h="281">
                    <a:moveTo>
                      <a:pt x="5" y="224"/>
                    </a:moveTo>
                    <a:cubicBezTo>
                      <a:pt x="5" y="224"/>
                      <a:pt x="4" y="224"/>
                      <a:pt x="4" y="224"/>
                    </a:cubicBezTo>
                    <a:cubicBezTo>
                      <a:pt x="6" y="281"/>
                      <a:pt x="6" y="281"/>
                      <a:pt x="6" y="281"/>
                    </a:cubicBezTo>
                    <a:cubicBezTo>
                      <a:pt x="5" y="224"/>
                      <a:pt x="5" y="224"/>
                      <a:pt x="5" y="224"/>
                    </a:cubicBezTo>
                    <a:moveTo>
                      <a:pt x="4" y="172"/>
                    </a:moveTo>
                    <a:cubicBezTo>
                      <a:pt x="3" y="172"/>
                      <a:pt x="3" y="173"/>
                      <a:pt x="2" y="173"/>
                    </a:cubicBezTo>
                    <a:cubicBezTo>
                      <a:pt x="4" y="217"/>
                      <a:pt x="4" y="217"/>
                      <a:pt x="4" y="217"/>
                    </a:cubicBezTo>
                    <a:cubicBezTo>
                      <a:pt x="4" y="217"/>
                      <a:pt x="5" y="217"/>
                      <a:pt x="5" y="217"/>
                    </a:cubicBezTo>
                    <a:cubicBezTo>
                      <a:pt x="4" y="172"/>
                      <a:pt x="4" y="172"/>
                      <a:pt x="4" y="172"/>
                    </a:cubicBezTo>
                    <a:moveTo>
                      <a:pt x="4" y="136"/>
                    </a:moveTo>
                    <a:cubicBezTo>
                      <a:pt x="3" y="137"/>
                      <a:pt x="1" y="137"/>
                      <a:pt x="0" y="137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3" y="168"/>
                      <a:pt x="4" y="168"/>
                    </a:cubicBezTo>
                    <a:cubicBezTo>
                      <a:pt x="4" y="136"/>
                      <a:pt x="4" y="136"/>
                      <a:pt x="4" y="136"/>
                    </a:cubicBezTo>
                    <a:moveTo>
                      <a:pt x="69" y="8"/>
                    </a:moveTo>
                    <a:cubicBezTo>
                      <a:pt x="69" y="8"/>
                      <a:pt x="69" y="8"/>
                      <a:pt x="69" y="8"/>
                    </a:cubicBezTo>
                    <a:cubicBezTo>
                      <a:pt x="69" y="8"/>
                      <a:pt x="69" y="8"/>
                      <a:pt x="69" y="8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6"/>
                    </a:move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3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3"/>
                    </a:cubicBezTo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1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1"/>
                    </a:cubicBezTo>
                    <a:cubicBezTo>
                      <a:pt x="69" y="0"/>
                      <a:pt x="69" y="0"/>
                      <a:pt x="69" y="0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101"/>
              <p:cNvSpPr>
                <a:spLocks/>
              </p:cNvSpPr>
              <p:nvPr/>
            </p:nvSpPr>
            <p:spPr bwMode="auto">
              <a:xfrm>
                <a:off x="3603" y="3377"/>
                <a:ext cx="3" cy="10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0 h 5"/>
                  <a:gd name="T4" fmla="*/ 0 w 2"/>
                  <a:gd name="T5" fmla="*/ 5 h 5"/>
                  <a:gd name="T6" fmla="*/ 2 w 2"/>
                  <a:gd name="T7" fmla="*/ 4 h 5"/>
                  <a:gd name="T8" fmla="*/ 2 w 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102"/>
              <p:cNvSpPr>
                <a:spLocks/>
              </p:cNvSpPr>
              <p:nvPr/>
            </p:nvSpPr>
            <p:spPr bwMode="auto">
              <a:xfrm>
                <a:off x="3606" y="3469"/>
                <a:ext cx="2" cy="14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7 h 7"/>
                  <a:gd name="T4" fmla="*/ 1 w 1"/>
                  <a:gd name="T5" fmla="*/ 7 h 7"/>
                  <a:gd name="T6" fmla="*/ 1 w 1"/>
                  <a:gd name="T7" fmla="*/ 0 h 7"/>
                  <a:gd name="T8" fmla="*/ 0 w 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103"/>
              <p:cNvSpPr>
                <a:spLocks/>
              </p:cNvSpPr>
              <p:nvPr/>
            </p:nvSpPr>
            <p:spPr bwMode="auto">
              <a:xfrm>
                <a:off x="3587" y="2805"/>
                <a:ext cx="134" cy="514"/>
              </a:xfrm>
              <a:custGeom>
                <a:avLst/>
                <a:gdLst>
                  <a:gd name="T0" fmla="*/ 2 w 76"/>
                  <a:gd name="T1" fmla="*/ 0 h 274"/>
                  <a:gd name="T2" fmla="*/ 0 w 76"/>
                  <a:gd name="T3" fmla="*/ 200 h 274"/>
                  <a:gd name="T4" fmla="*/ 7 w 76"/>
                  <a:gd name="T5" fmla="*/ 274 h 274"/>
                  <a:gd name="T6" fmla="*/ 11 w 76"/>
                  <a:gd name="T7" fmla="*/ 273 h 274"/>
                  <a:gd name="T8" fmla="*/ 76 w 76"/>
                  <a:gd name="T9" fmla="*/ 145 h 274"/>
                  <a:gd name="T10" fmla="*/ 76 w 76"/>
                  <a:gd name="T11" fmla="*/ 144 h 274"/>
                  <a:gd name="T12" fmla="*/ 76 w 76"/>
                  <a:gd name="T13" fmla="*/ 144 h 274"/>
                  <a:gd name="T14" fmla="*/ 76 w 76"/>
                  <a:gd name="T15" fmla="*/ 144 h 274"/>
                  <a:gd name="T16" fmla="*/ 76 w 76"/>
                  <a:gd name="T17" fmla="*/ 144 h 274"/>
                  <a:gd name="T18" fmla="*/ 76 w 76"/>
                  <a:gd name="T19" fmla="*/ 144 h 274"/>
                  <a:gd name="T20" fmla="*/ 76 w 76"/>
                  <a:gd name="T21" fmla="*/ 143 h 274"/>
                  <a:gd name="T22" fmla="*/ 76 w 76"/>
                  <a:gd name="T23" fmla="*/ 142 h 274"/>
                  <a:gd name="T24" fmla="*/ 76 w 76"/>
                  <a:gd name="T25" fmla="*/ 142 h 274"/>
                  <a:gd name="T26" fmla="*/ 76 w 76"/>
                  <a:gd name="T27" fmla="*/ 142 h 274"/>
                  <a:gd name="T28" fmla="*/ 76 w 76"/>
                  <a:gd name="T29" fmla="*/ 142 h 274"/>
                  <a:gd name="T30" fmla="*/ 76 w 76"/>
                  <a:gd name="T31" fmla="*/ 142 h 274"/>
                  <a:gd name="T32" fmla="*/ 76 w 76"/>
                  <a:gd name="T33" fmla="*/ 141 h 274"/>
                  <a:gd name="T34" fmla="*/ 76 w 76"/>
                  <a:gd name="T35" fmla="*/ 141 h 274"/>
                  <a:gd name="T36" fmla="*/ 76 w 76"/>
                  <a:gd name="T37" fmla="*/ 141 h 274"/>
                  <a:gd name="T38" fmla="*/ 76 w 76"/>
                  <a:gd name="T39" fmla="*/ 141 h 274"/>
                  <a:gd name="T40" fmla="*/ 76 w 76"/>
                  <a:gd name="T41" fmla="*/ 140 h 274"/>
                  <a:gd name="T42" fmla="*/ 76 w 76"/>
                  <a:gd name="T43" fmla="*/ 140 h 274"/>
                  <a:gd name="T44" fmla="*/ 76 w 76"/>
                  <a:gd name="T45" fmla="*/ 140 h 274"/>
                  <a:gd name="T46" fmla="*/ 76 w 76"/>
                  <a:gd name="T47" fmla="*/ 140 h 274"/>
                  <a:gd name="T48" fmla="*/ 76 w 76"/>
                  <a:gd name="T49" fmla="*/ 139 h 274"/>
                  <a:gd name="T50" fmla="*/ 76 w 76"/>
                  <a:gd name="T51" fmla="*/ 139 h 274"/>
                  <a:gd name="T52" fmla="*/ 76 w 76"/>
                  <a:gd name="T53" fmla="*/ 139 h 274"/>
                  <a:gd name="T54" fmla="*/ 76 w 76"/>
                  <a:gd name="T55" fmla="*/ 139 h 274"/>
                  <a:gd name="T56" fmla="*/ 76 w 76"/>
                  <a:gd name="T57" fmla="*/ 138 h 274"/>
                  <a:gd name="T58" fmla="*/ 76 w 76"/>
                  <a:gd name="T59" fmla="*/ 138 h 274"/>
                  <a:gd name="T60" fmla="*/ 76 w 76"/>
                  <a:gd name="T61" fmla="*/ 138 h 274"/>
                  <a:gd name="T62" fmla="*/ 76 w 76"/>
                  <a:gd name="T63" fmla="*/ 138 h 274"/>
                  <a:gd name="T64" fmla="*/ 76 w 76"/>
                  <a:gd name="T65" fmla="*/ 138 h 274"/>
                  <a:gd name="T66" fmla="*/ 76 w 76"/>
                  <a:gd name="T67" fmla="*/ 137 h 274"/>
                  <a:gd name="T68" fmla="*/ 76 w 76"/>
                  <a:gd name="T69" fmla="*/ 137 h 274"/>
                  <a:gd name="T70" fmla="*/ 2 w 76"/>
                  <a:gd name="T71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6" h="27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2" y="149"/>
                      <a:pt x="2" y="149"/>
                      <a:pt x="2" y="149"/>
                    </a:cubicBezTo>
                    <a:cubicBezTo>
                      <a:pt x="7" y="274"/>
                      <a:pt x="7" y="274"/>
                      <a:pt x="7" y="274"/>
                    </a:cubicBezTo>
                    <a:cubicBezTo>
                      <a:pt x="8" y="274"/>
                      <a:pt x="10" y="274"/>
                      <a:pt x="11" y="273"/>
                    </a:cubicBezTo>
                    <a:cubicBezTo>
                      <a:pt x="11" y="273"/>
                      <a:pt x="11" y="273"/>
                      <a:pt x="11" y="273"/>
                    </a:cubicBezTo>
                    <a:cubicBezTo>
                      <a:pt x="46" y="266"/>
                      <a:pt x="74" y="212"/>
                      <a:pt x="76" y="145"/>
                    </a:cubicBezTo>
                    <a:cubicBezTo>
                      <a:pt x="76" y="145"/>
                      <a:pt x="76" y="145"/>
                      <a:pt x="76" y="145"/>
                    </a:cubicBezTo>
                    <a:cubicBezTo>
                      <a:pt x="76" y="145"/>
                      <a:pt x="76" y="145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3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3"/>
                      <a:pt x="76" y="143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61"/>
                      <a:pt x="43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Rectangle 104"/>
              <p:cNvSpPr>
                <a:spLocks noChangeArrowheads="1"/>
              </p:cNvSpPr>
              <p:nvPr/>
            </p:nvSpPr>
            <p:spPr bwMode="auto">
              <a:xfrm>
                <a:off x="3587" y="3591"/>
                <a:ext cx="23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Rectangle 105"/>
              <p:cNvSpPr>
                <a:spLocks noChangeArrowheads="1"/>
              </p:cNvSpPr>
              <p:nvPr/>
            </p:nvSpPr>
            <p:spPr bwMode="auto">
              <a:xfrm>
                <a:off x="3587" y="3591"/>
                <a:ext cx="2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106"/>
              <p:cNvSpPr>
                <a:spLocks/>
              </p:cNvSpPr>
              <p:nvPr/>
            </p:nvSpPr>
            <p:spPr bwMode="auto">
              <a:xfrm>
                <a:off x="3587" y="3085"/>
                <a:ext cx="23" cy="506"/>
              </a:xfrm>
              <a:custGeom>
                <a:avLst/>
                <a:gdLst>
                  <a:gd name="T0" fmla="*/ 3 w 23"/>
                  <a:gd name="T1" fmla="*/ 0 h 506"/>
                  <a:gd name="T2" fmla="*/ 0 w 23"/>
                  <a:gd name="T3" fmla="*/ 95 h 506"/>
                  <a:gd name="T4" fmla="*/ 0 w 23"/>
                  <a:gd name="T5" fmla="*/ 506 h 506"/>
                  <a:gd name="T6" fmla="*/ 23 w 23"/>
                  <a:gd name="T7" fmla="*/ 506 h 506"/>
                  <a:gd name="T8" fmla="*/ 23 w 23"/>
                  <a:gd name="T9" fmla="*/ 504 h 506"/>
                  <a:gd name="T10" fmla="*/ 19 w 23"/>
                  <a:gd name="T11" fmla="*/ 398 h 506"/>
                  <a:gd name="T12" fmla="*/ 19 w 23"/>
                  <a:gd name="T13" fmla="*/ 384 h 506"/>
                  <a:gd name="T14" fmla="*/ 16 w 23"/>
                  <a:gd name="T15" fmla="*/ 302 h 506"/>
                  <a:gd name="T16" fmla="*/ 16 w 23"/>
                  <a:gd name="T17" fmla="*/ 292 h 506"/>
                  <a:gd name="T18" fmla="*/ 12 w 23"/>
                  <a:gd name="T19" fmla="*/ 234 h 506"/>
                  <a:gd name="T20" fmla="*/ 3 w 23"/>
                  <a:gd name="T21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506">
                    <a:moveTo>
                      <a:pt x="3" y="0"/>
                    </a:moveTo>
                    <a:lnTo>
                      <a:pt x="0" y="95"/>
                    </a:lnTo>
                    <a:lnTo>
                      <a:pt x="0" y="506"/>
                    </a:lnTo>
                    <a:lnTo>
                      <a:pt x="23" y="506"/>
                    </a:lnTo>
                    <a:lnTo>
                      <a:pt x="23" y="504"/>
                    </a:lnTo>
                    <a:lnTo>
                      <a:pt x="19" y="398"/>
                    </a:lnTo>
                    <a:lnTo>
                      <a:pt x="19" y="384"/>
                    </a:lnTo>
                    <a:lnTo>
                      <a:pt x="16" y="302"/>
                    </a:lnTo>
                    <a:lnTo>
                      <a:pt x="16" y="292"/>
                    </a:lnTo>
                    <a:lnTo>
                      <a:pt x="12" y="23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107"/>
              <p:cNvSpPr>
                <a:spLocks/>
              </p:cNvSpPr>
              <p:nvPr/>
            </p:nvSpPr>
            <p:spPr bwMode="auto">
              <a:xfrm>
                <a:off x="3587" y="3085"/>
                <a:ext cx="23" cy="506"/>
              </a:xfrm>
              <a:custGeom>
                <a:avLst/>
                <a:gdLst>
                  <a:gd name="T0" fmla="*/ 3 w 23"/>
                  <a:gd name="T1" fmla="*/ 0 h 506"/>
                  <a:gd name="T2" fmla="*/ 0 w 23"/>
                  <a:gd name="T3" fmla="*/ 95 h 506"/>
                  <a:gd name="T4" fmla="*/ 0 w 23"/>
                  <a:gd name="T5" fmla="*/ 506 h 506"/>
                  <a:gd name="T6" fmla="*/ 23 w 23"/>
                  <a:gd name="T7" fmla="*/ 506 h 506"/>
                  <a:gd name="T8" fmla="*/ 23 w 23"/>
                  <a:gd name="T9" fmla="*/ 504 h 506"/>
                  <a:gd name="T10" fmla="*/ 19 w 23"/>
                  <a:gd name="T11" fmla="*/ 398 h 506"/>
                  <a:gd name="T12" fmla="*/ 19 w 23"/>
                  <a:gd name="T13" fmla="*/ 384 h 506"/>
                  <a:gd name="T14" fmla="*/ 16 w 23"/>
                  <a:gd name="T15" fmla="*/ 302 h 506"/>
                  <a:gd name="T16" fmla="*/ 16 w 23"/>
                  <a:gd name="T17" fmla="*/ 292 h 506"/>
                  <a:gd name="T18" fmla="*/ 12 w 23"/>
                  <a:gd name="T19" fmla="*/ 234 h 506"/>
                  <a:gd name="T20" fmla="*/ 3 w 23"/>
                  <a:gd name="T21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506">
                    <a:moveTo>
                      <a:pt x="3" y="0"/>
                    </a:moveTo>
                    <a:lnTo>
                      <a:pt x="0" y="95"/>
                    </a:lnTo>
                    <a:lnTo>
                      <a:pt x="0" y="506"/>
                    </a:lnTo>
                    <a:lnTo>
                      <a:pt x="23" y="506"/>
                    </a:lnTo>
                    <a:lnTo>
                      <a:pt x="23" y="504"/>
                    </a:lnTo>
                    <a:lnTo>
                      <a:pt x="19" y="398"/>
                    </a:lnTo>
                    <a:lnTo>
                      <a:pt x="19" y="384"/>
                    </a:lnTo>
                    <a:lnTo>
                      <a:pt x="16" y="302"/>
                    </a:lnTo>
                    <a:lnTo>
                      <a:pt x="16" y="292"/>
                    </a:lnTo>
                    <a:lnTo>
                      <a:pt x="12" y="23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Freeform 108"/>
              <p:cNvSpPr>
                <a:spLocks/>
              </p:cNvSpPr>
              <p:nvPr/>
            </p:nvSpPr>
            <p:spPr bwMode="auto">
              <a:xfrm>
                <a:off x="5730" y="2570"/>
                <a:ext cx="532" cy="781"/>
              </a:xfrm>
              <a:custGeom>
                <a:avLst/>
                <a:gdLst>
                  <a:gd name="T0" fmla="*/ 266 w 532"/>
                  <a:gd name="T1" fmla="*/ 0 h 781"/>
                  <a:gd name="T2" fmla="*/ 0 w 532"/>
                  <a:gd name="T3" fmla="*/ 781 h 781"/>
                  <a:gd name="T4" fmla="*/ 261 w 532"/>
                  <a:gd name="T5" fmla="*/ 781 h 781"/>
                  <a:gd name="T6" fmla="*/ 273 w 532"/>
                  <a:gd name="T7" fmla="*/ 781 h 781"/>
                  <a:gd name="T8" fmla="*/ 532 w 532"/>
                  <a:gd name="T9" fmla="*/ 781 h 781"/>
                  <a:gd name="T10" fmla="*/ 266 w 532"/>
                  <a:gd name="T11" fmla="*/ 0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781">
                    <a:moveTo>
                      <a:pt x="266" y="0"/>
                    </a:moveTo>
                    <a:lnTo>
                      <a:pt x="0" y="781"/>
                    </a:lnTo>
                    <a:lnTo>
                      <a:pt x="261" y="781"/>
                    </a:lnTo>
                    <a:lnTo>
                      <a:pt x="273" y="781"/>
                    </a:lnTo>
                    <a:lnTo>
                      <a:pt x="532" y="781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109"/>
              <p:cNvSpPr>
                <a:spLocks/>
              </p:cNvSpPr>
              <p:nvPr/>
            </p:nvSpPr>
            <p:spPr bwMode="auto">
              <a:xfrm>
                <a:off x="5730" y="2570"/>
                <a:ext cx="532" cy="781"/>
              </a:xfrm>
              <a:custGeom>
                <a:avLst/>
                <a:gdLst>
                  <a:gd name="T0" fmla="*/ 266 w 532"/>
                  <a:gd name="T1" fmla="*/ 0 h 781"/>
                  <a:gd name="T2" fmla="*/ 0 w 532"/>
                  <a:gd name="T3" fmla="*/ 781 h 781"/>
                  <a:gd name="T4" fmla="*/ 261 w 532"/>
                  <a:gd name="T5" fmla="*/ 781 h 781"/>
                  <a:gd name="T6" fmla="*/ 273 w 532"/>
                  <a:gd name="T7" fmla="*/ 781 h 781"/>
                  <a:gd name="T8" fmla="*/ 532 w 532"/>
                  <a:gd name="T9" fmla="*/ 781 h 781"/>
                  <a:gd name="T10" fmla="*/ 266 w 532"/>
                  <a:gd name="T11" fmla="*/ 0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781">
                    <a:moveTo>
                      <a:pt x="266" y="0"/>
                    </a:moveTo>
                    <a:lnTo>
                      <a:pt x="0" y="781"/>
                    </a:lnTo>
                    <a:lnTo>
                      <a:pt x="261" y="781"/>
                    </a:lnTo>
                    <a:lnTo>
                      <a:pt x="273" y="781"/>
                    </a:lnTo>
                    <a:lnTo>
                      <a:pt x="532" y="781"/>
                    </a:lnTo>
                    <a:lnTo>
                      <a:pt x="2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110"/>
              <p:cNvSpPr>
                <a:spLocks/>
              </p:cNvSpPr>
              <p:nvPr/>
            </p:nvSpPr>
            <p:spPr bwMode="auto">
              <a:xfrm>
                <a:off x="5730" y="2595"/>
                <a:ext cx="532" cy="636"/>
              </a:xfrm>
              <a:custGeom>
                <a:avLst/>
                <a:gdLst>
                  <a:gd name="T0" fmla="*/ 266 w 532"/>
                  <a:gd name="T1" fmla="*/ 0 h 636"/>
                  <a:gd name="T2" fmla="*/ 0 w 532"/>
                  <a:gd name="T3" fmla="*/ 636 h 636"/>
                  <a:gd name="T4" fmla="*/ 261 w 532"/>
                  <a:gd name="T5" fmla="*/ 636 h 636"/>
                  <a:gd name="T6" fmla="*/ 273 w 532"/>
                  <a:gd name="T7" fmla="*/ 636 h 636"/>
                  <a:gd name="T8" fmla="*/ 532 w 532"/>
                  <a:gd name="T9" fmla="*/ 636 h 636"/>
                  <a:gd name="T10" fmla="*/ 266 w 532"/>
                  <a:gd name="T11" fmla="*/ 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636">
                    <a:moveTo>
                      <a:pt x="266" y="0"/>
                    </a:moveTo>
                    <a:lnTo>
                      <a:pt x="0" y="636"/>
                    </a:lnTo>
                    <a:lnTo>
                      <a:pt x="261" y="636"/>
                    </a:lnTo>
                    <a:lnTo>
                      <a:pt x="273" y="636"/>
                    </a:lnTo>
                    <a:lnTo>
                      <a:pt x="532" y="636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111"/>
              <p:cNvSpPr>
                <a:spLocks/>
              </p:cNvSpPr>
              <p:nvPr/>
            </p:nvSpPr>
            <p:spPr bwMode="auto">
              <a:xfrm>
                <a:off x="5730" y="2595"/>
                <a:ext cx="532" cy="636"/>
              </a:xfrm>
              <a:custGeom>
                <a:avLst/>
                <a:gdLst>
                  <a:gd name="T0" fmla="*/ 266 w 532"/>
                  <a:gd name="T1" fmla="*/ 0 h 636"/>
                  <a:gd name="T2" fmla="*/ 0 w 532"/>
                  <a:gd name="T3" fmla="*/ 636 h 636"/>
                  <a:gd name="T4" fmla="*/ 261 w 532"/>
                  <a:gd name="T5" fmla="*/ 636 h 636"/>
                  <a:gd name="T6" fmla="*/ 273 w 532"/>
                  <a:gd name="T7" fmla="*/ 636 h 636"/>
                  <a:gd name="T8" fmla="*/ 532 w 532"/>
                  <a:gd name="T9" fmla="*/ 636 h 636"/>
                  <a:gd name="T10" fmla="*/ 266 w 532"/>
                  <a:gd name="T11" fmla="*/ 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636">
                    <a:moveTo>
                      <a:pt x="266" y="0"/>
                    </a:moveTo>
                    <a:lnTo>
                      <a:pt x="0" y="636"/>
                    </a:lnTo>
                    <a:lnTo>
                      <a:pt x="261" y="636"/>
                    </a:lnTo>
                    <a:lnTo>
                      <a:pt x="273" y="636"/>
                    </a:lnTo>
                    <a:lnTo>
                      <a:pt x="532" y="636"/>
                    </a:lnTo>
                    <a:lnTo>
                      <a:pt x="2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112"/>
              <p:cNvSpPr>
                <a:spLocks/>
              </p:cNvSpPr>
              <p:nvPr/>
            </p:nvSpPr>
            <p:spPr bwMode="auto">
              <a:xfrm>
                <a:off x="5852" y="3107"/>
                <a:ext cx="288" cy="498"/>
              </a:xfrm>
              <a:custGeom>
                <a:avLst/>
                <a:gdLst>
                  <a:gd name="T0" fmla="*/ 103 w 288"/>
                  <a:gd name="T1" fmla="*/ 498 h 498"/>
                  <a:gd name="T2" fmla="*/ 185 w 288"/>
                  <a:gd name="T3" fmla="*/ 498 h 498"/>
                  <a:gd name="T4" fmla="*/ 172 w 288"/>
                  <a:gd name="T5" fmla="*/ 214 h 498"/>
                  <a:gd name="T6" fmla="*/ 288 w 288"/>
                  <a:gd name="T7" fmla="*/ 109 h 498"/>
                  <a:gd name="T8" fmla="*/ 163 w 288"/>
                  <a:gd name="T9" fmla="*/ 148 h 498"/>
                  <a:gd name="T10" fmla="*/ 144 w 288"/>
                  <a:gd name="T11" fmla="*/ 0 h 498"/>
                  <a:gd name="T12" fmla="*/ 124 w 288"/>
                  <a:gd name="T13" fmla="*/ 148 h 498"/>
                  <a:gd name="T14" fmla="*/ 0 w 288"/>
                  <a:gd name="T15" fmla="*/ 109 h 498"/>
                  <a:gd name="T16" fmla="*/ 116 w 288"/>
                  <a:gd name="T17" fmla="*/ 214 h 498"/>
                  <a:gd name="T18" fmla="*/ 103 w 288"/>
                  <a:gd name="T19" fmla="*/ 498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8" h="498">
                    <a:moveTo>
                      <a:pt x="103" y="498"/>
                    </a:moveTo>
                    <a:lnTo>
                      <a:pt x="185" y="498"/>
                    </a:lnTo>
                    <a:lnTo>
                      <a:pt x="172" y="214"/>
                    </a:lnTo>
                    <a:lnTo>
                      <a:pt x="288" y="109"/>
                    </a:lnTo>
                    <a:lnTo>
                      <a:pt x="163" y="148"/>
                    </a:lnTo>
                    <a:lnTo>
                      <a:pt x="144" y="0"/>
                    </a:lnTo>
                    <a:lnTo>
                      <a:pt x="124" y="148"/>
                    </a:lnTo>
                    <a:lnTo>
                      <a:pt x="0" y="109"/>
                    </a:lnTo>
                    <a:lnTo>
                      <a:pt x="116" y="214"/>
                    </a:lnTo>
                    <a:lnTo>
                      <a:pt x="103" y="498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113"/>
              <p:cNvSpPr>
                <a:spLocks/>
              </p:cNvSpPr>
              <p:nvPr/>
            </p:nvSpPr>
            <p:spPr bwMode="auto">
              <a:xfrm>
                <a:off x="5852" y="3107"/>
                <a:ext cx="288" cy="498"/>
              </a:xfrm>
              <a:custGeom>
                <a:avLst/>
                <a:gdLst>
                  <a:gd name="T0" fmla="*/ 103 w 288"/>
                  <a:gd name="T1" fmla="*/ 498 h 498"/>
                  <a:gd name="T2" fmla="*/ 185 w 288"/>
                  <a:gd name="T3" fmla="*/ 498 h 498"/>
                  <a:gd name="T4" fmla="*/ 172 w 288"/>
                  <a:gd name="T5" fmla="*/ 214 h 498"/>
                  <a:gd name="T6" fmla="*/ 288 w 288"/>
                  <a:gd name="T7" fmla="*/ 109 h 498"/>
                  <a:gd name="T8" fmla="*/ 163 w 288"/>
                  <a:gd name="T9" fmla="*/ 148 h 498"/>
                  <a:gd name="T10" fmla="*/ 144 w 288"/>
                  <a:gd name="T11" fmla="*/ 0 h 498"/>
                  <a:gd name="T12" fmla="*/ 124 w 288"/>
                  <a:gd name="T13" fmla="*/ 148 h 498"/>
                  <a:gd name="T14" fmla="*/ 0 w 288"/>
                  <a:gd name="T15" fmla="*/ 109 h 498"/>
                  <a:gd name="T16" fmla="*/ 116 w 288"/>
                  <a:gd name="T17" fmla="*/ 214 h 498"/>
                  <a:gd name="T18" fmla="*/ 103 w 288"/>
                  <a:gd name="T19" fmla="*/ 498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8" h="498">
                    <a:moveTo>
                      <a:pt x="103" y="498"/>
                    </a:moveTo>
                    <a:lnTo>
                      <a:pt x="185" y="498"/>
                    </a:lnTo>
                    <a:lnTo>
                      <a:pt x="172" y="214"/>
                    </a:lnTo>
                    <a:lnTo>
                      <a:pt x="288" y="109"/>
                    </a:lnTo>
                    <a:lnTo>
                      <a:pt x="163" y="148"/>
                    </a:lnTo>
                    <a:lnTo>
                      <a:pt x="144" y="0"/>
                    </a:lnTo>
                    <a:lnTo>
                      <a:pt x="124" y="148"/>
                    </a:lnTo>
                    <a:lnTo>
                      <a:pt x="0" y="109"/>
                    </a:lnTo>
                    <a:lnTo>
                      <a:pt x="116" y="214"/>
                    </a:lnTo>
                    <a:lnTo>
                      <a:pt x="103" y="49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114"/>
              <p:cNvSpPr>
                <a:spLocks/>
              </p:cNvSpPr>
              <p:nvPr/>
            </p:nvSpPr>
            <p:spPr bwMode="auto">
              <a:xfrm>
                <a:off x="6031" y="2677"/>
                <a:ext cx="231" cy="550"/>
              </a:xfrm>
              <a:custGeom>
                <a:avLst/>
                <a:gdLst>
                  <a:gd name="T0" fmla="*/ 0 w 231"/>
                  <a:gd name="T1" fmla="*/ 0 h 550"/>
                  <a:gd name="T2" fmla="*/ 9 w 231"/>
                  <a:gd name="T3" fmla="*/ 23 h 550"/>
                  <a:gd name="T4" fmla="*/ 229 w 231"/>
                  <a:gd name="T5" fmla="*/ 550 h 550"/>
                  <a:gd name="T6" fmla="*/ 231 w 231"/>
                  <a:gd name="T7" fmla="*/ 550 h 550"/>
                  <a:gd name="T8" fmla="*/ 0 w 231"/>
                  <a:gd name="T9" fmla="*/ 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550">
                    <a:moveTo>
                      <a:pt x="0" y="0"/>
                    </a:moveTo>
                    <a:lnTo>
                      <a:pt x="9" y="23"/>
                    </a:lnTo>
                    <a:lnTo>
                      <a:pt x="229" y="550"/>
                    </a:lnTo>
                    <a:lnTo>
                      <a:pt x="231" y="5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115"/>
              <p:cNvSpPr>
                <a:spLocks/>
              </p:cNvSpPr>
              <p:nvPr/>
            </p:nvSpPr>
            <p:spPr bwMode="auto">
              <a:xfrm>
                <a:off x="6031" y="2677"/>
                <a:ext cx="231" cy="550"/>
              </a:xfrm>
              <a:custGeom>
                <a:avLst/>
                <a:gdLst>
                  <a:gd name="T0" fmla="*/ 0 w 231"/>
                  <a:gd name="T1" fmla="*/ 0 h 550"/>
                  <a:gd name="T2" fmla="*/ 9 w 231"/>
                  <a:gd name="T3" fmla="*/ 23 h 550"/>
                  <a:gd name="T4" fmla="*/ 229 w 231"/>
                  <a:gd name="T5" fmla="*/ 550 h 550"/>
                  <a:gd name="T6" fmla="*/ 231 w 231"/>
                  <a:gd name="T7" fmla="*/ 550 h 550"/>
                  <a:gd name="T8" fmla="*/ 0 w 231"/>
                  <a:gd name="T9" fmla="*/ 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550">
                    <a:moveTo>
                      <a:pt x="0" y="0"/>
                    </a:moveTo>
                    <a:lnTo>
                      <a:pt x="9" y="23"/>
                    </a:lnTo>
                    <a:lnTo>
                      <a:pt x="229" y="550"/>
                    </a:lnTo>
                    <a:lnTo>
                      <a:pt x="231" y="55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116"/>
              <p:cNvSpPr>
                <a:spLocks/>
              </p:cNvSpPr>
              <p:nvPr/>
            </p:nvSpPr>
            <p:spPr bwMode="auto">
              <a:xfrm>
                <a:off x="6003" y="2597"/>
                <a:ext cx="37" cy="103"/>
              </a:xfrm>
              <a:custGeom>
                <a:avLst/>
                <a:gdLst>
                  <a:gd name="T0" fmla="*/ 0 w 37"/>
                  <a:gd name="T1" fmla="*/ 0 h 103"/>
                  <a:gd name="T2" fmla="*/ 0 w 37"/>
                  <a:gd name="T3" fmla="*/ 15 h 103"/>
                  <a:gd name="T4" fmla="*/ 37 w 37"/>
                  <a:gd name="T5" fmla="*/ 103 h 103"/>
                  <a:gd name="T6" fmla="*/ 28 w 37"/>
                  <a:gd name="T7" fmla="*/ 80 h 103"/>
                  <a:gd name="T8" fmla="*/ 20 w 37"/>
                  <a:gd name="T9" fmla="*/ 60 h 103"/>
                  <a:gd name="T10" fmla="*/ 0 w 37"/>
                  <a:gd name="T1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03">
                    <a:moveTo>
                      <a:pt x="0" y="0"/>
                    </a:moveTo>
                    <a:lnTo>
                      <a:pt x="0" y="15"/>
                    </a:lnTo>
                    <a:lnTo>
                      <a:pt x="37" y="103"/>
                    </a:lnTo>
                    <a:lnTo>
                      <a:pt x="28" y="80"/>
                    </a:lnTo>
                    <a:lnTo>
                      <a:pt x="20" y="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Freeform 117"/>
              <p:cNvSpPr>
                <a:spLocks/>
              </p:cNvSpPr>
              <p:nvPr/>
            </p:nvSpPr>
            <p:spPr bwMode="auto">
              <a:xfrm>
                <a:off x="6003" y="2597"/>
                <a:ext cx="37" cy="103"/>
              </a:xfrm>
              <a:custGeom>
                <a:avLst/>
                <a:gdLst>
                  <a:gd name="T0" fmla="*/ 0 w 37"/>
                  <a:gd name="T1" fmla="*/ 0 h 103"/>
                  <a:gd name="T2" fmla="*/ 0 w 37"/>
                  <a:gd name="T3" fmla="*/ 15 h 103"/>
                  <a:gd name="T4" fmla="*/ 37 w 37"/>
                  <a:gd name="T5" fmla="*/ 103 h 103"/>
                  <a:gd name="T6" fmla="*/ 28 w 37"/>
                  <a:gd name="T7" fmla="*/ 80 h 103"/>
                  <a:gd name="T8" fmla="*/ 20 w 37"/>
                  <a:gd name="T9" fmla="*/ 60 h 103"/>
                  <a:gd name="T10" fmla="*/ 0 w 37"/>
                  <a:gd name="T1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03">
                    <a:moveTo>
                      <a:pt x="0" y="0"/>
                    </a:moveTo>
                    <a:lnTo>
                      <a:pt x="0" y="15"/>
                    </a:lnTo>
                    <a:lnTo>
                      <a:pt x="37" y="103"/>
                    </a:lnTo>
                    <a:lnTo>
                      <a:pt x="28" y="80"/>
                    </a:lnTo>
                    <a:lnTo>
                      <a:pt x="20" y="6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118"/>
              <p:cNvSpPr>
                <a:spLocks noEditPoints="1"/>
              </p:cNvSpPr>
              <p:nvPr/>
            </p:nvSpPr>
            <p:spPr bwMode="auto">
              <a:xfrm>
                <a:off x="6026" y="3351"/>
                <a:ext cx="236" cy="254"/>
              </a:xfrm>
              <a:custGeom>
                <a:avLst/>
                <a:gdLst>
                  <a:gd name="T0" fmla="*/ 4 w 133"/>
                  <a:gd name="T1" fmla="*/ 84 h 135"/>
                  <a:gd name="T2" fmla="*/ 6 w 133"/>
                  <a:gd name="T3" fmla="*/ 135 h 135"/>
                  <a:gd name="T4" fmla="*/ 6 w 133"/>
                  <a:gd name="T5" fmla="*/ 135 h 135"/>
                  <a:gd name="T6" fmla="*/ 4 w 133"/>
                  <a:gd name="T7" fmla="*/ 85 h 135"/>
                  <a:gd name="T8" fmla="*/ 4 w 133"/>
                  <a:gd name="T9" fmla="*/ 84 h 135"/>
                  <a:gd name="T10" fmla="*/ 2 w 133"/>
                  <a:gd name="T11" fmla="*/ 33 h 135"/>
                  <a:gd name="T12" fmla="*/ 3 w 133"/>
                  <a:gd name="T13" fmla="*/ 65 h 135"/>
                  <a:gd name="T14" fmla="*/ 3 w 133"/>
                  <a:gd name="T15" fmla="*/ 66 h 135"/>
                  <a:gd name="T16" fmla="*/ 2 w 133"/>
                  <a:gd name="T17" fmla="*/ 34 h 135"/>
                  <a:gd name="T18" fmla="*/ 2 w 133"/>
                  <a:gd name="T19" fmla="*/ 33 h 135"/>
                  <a:gd name="T20" fmla="*/ 63 w 133"/>
                  <a:gd name="T21" fmla="*/ 0 h 135"/>
                  <a:gd name="T22" fmla="*/ 0 w 133"/>
                  <a:gd name="T23" fmla="*/ 0 h 135"/>
                  <a:gd name="T24" fmla="*/ 1 w 133"/>
                  <a:gd name="T25" fmla="*/ 21 h 135"/>
                  <a:gd name="T26" fmla="*/ 2 w 133"/>
                  <a:gd name="T27" fmla="*/ 21 h 135"/>
                  <a:gd name="T28" fmla="*/ 1 w 133"/>
                  <a:gd name="T29" fmla="*/ 3 h 135"/>
                  <a:gd name="T30" fmla="*/ 60 w 133"/>
                  <a:gd name="T31" fmla="*/ 3 h 135"/>
                  <a:gd name="T32" fmla="*/ 61 w 133"/>
                  <a:gd name="T33" fmla="*/ 2 h 135"/>
                  <a:gd name="T34" fmla="*/ 63 w 133"/>
                  <a:gd name="T35" fmla="*/ 0 h 135"/>
                  <a:gd name="T36" fmla="*/ 132 w 133"/>
                  <a:gd name="T37" fmla="*/ 0 h 135"/>
                  <a:gd name="T38" fmla="*/ 64 w 133"/>
                  <a:gd name="T39" fmla="*/ 0 h 135"/>
                  <a:gd name="T40" fmla="*/ 62 w 133"/>
                  <a:gd name="T41" fmla="*/ 3 h 135"/>
                  <a:gd name="T42" fmla="*/ 133 w 133"/>
                  <a:gd name="T43" fmla="*/ 3 h 135"/>
                  <a:gd name="T44" fmla="*/ 132 w 133"/>
                  <a:gd name="T4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3" h="135">
                    <a:moveTo>
                      <a:pt x="4" y="84"/>
                    </a:moveTo>
                    <a:cubicBezTo>
                      <a:pt x="6" y="135"/>
                      <a:pt x="6" y="135"/>
                      <a:pt x="6" y="135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4"/>
                      <a:pt x="4" y="84"/>
                      <a:pt x="4" y="84"/>
                    </a:cubicBezTo>
                    <a:moveTo>
                      <a:pt x="2" y="33"/>
                    </a:moveTo>
                    <a:cubicBezTo>
                      <a:pt x="3" y="65"/>
                      <a:pt x="3" y="65"/>
                      <a:pt x="3" y="65"/>
                    </a:cubicBezTo>
                    <a:cubicBezTo>
                      <a:pt x="3" y="65"/>
                      <a:pt x="3" y="66"/>
                      <a:pt x="3" y="66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3"/>
                      <a:pt x="2" y="33"/>
                    </a:cubicBezTo>
                    <a:moveTo>
                      <a:pt x="6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2"/>
                      <a:pt x="61" y="2"/>
                      <a:pt x="61" y="2"/>
                    </a:cubicBezTo>
                    <a:cubicBezTo>
                      <a:pt x="62" y="1"/>
                      <a:pt x="63" y="0"/>
                      <a:pt x="63" y="0"/>
                    </a:cubicBezTo>
                    <a:moveTo>
                      <a:pt x="132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1"/>
                      <a:pt x="63" y="1"/>
                      <a:pt x="62" y="3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2" y="0"/>
                      <a:pt x="132" y="0"/>
                      <a:pt x="132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119"/>
              <p:cNvSpPr>
                <a:spLocks/>
              </p:cNvSpPr>
              <p:nvPr/>
            </p:nvSpPr>
            <p:spPr bwMode="auto">
              <a:xfrm>
                <a:off x="6028" y="3391"/>
                <a:ext cx="2" cy="24"/>
              </a:xfrm>
              <a:custGeom>
                <a:avLst/>
                <a:gdLst>
                  <a:gd name="T0" fmla="*/ 0 w 1"/>
                  <a:gd name="T1" fmla="*/ 0 h 13"/>
                  <a:gd name="T2" fmla="*/ 1 w 1"/>
                  <a:gd name="T3" fmla="*/ 12 h 13"/>
                  <a:gd name="T4" fmla="*/ 1 w 1"/>
                  <a:gd name="T5" fmla="*/ 13 h 13"/>
                  <a:gd name="T6" fmla="*/ 1 w 1"/>
                  <a:gd name="T7" fmla="*/ 0 h 13"/>
                  <a:gd name="T8" fmla="*/ 0 w 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120"/>
              <p:cNvSpPr>
                <a:spLocks/>
              </p:cNvSpPr>
              <p:nvPr/>
            </p:nvSpPr>
            <p:spPr bwMode="auto">
              <a:xfrm>
                <a:off x="6031" y="3473"/>
                <a:ext cx="2" cy="38"/>
              </a:xfrm>
              <a:custGeom>
                <a:avLst/>
                <a:gdLst>
                  <a:gd name="T0" fmla="*/ 0 w 1"/>
                  <a:gd name="T1" fmla="*/ 0 h 20"/>
                  <a:gd name="T2" fmla="*/ 1 w 1"/>
                  <a:gd name="T3" fmla="*/ 19 h 20"/>
                  <a:gd name="T4" fmla="*/ 1 w 1"/>
                  <a:gd name="T5" fmla="*/ 20 h 20"/>
                  <a:gd name="T6" fmla="*/ 0 w 1"/>
                  <a:gd name="T7" fmla="*/ 1 h 20"/>
                  <a:gd name="T8" fmla="*/ 0 w 1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121"/>
              <p:cNvSpPr>
                <a:spLocks/>
              </p:cNvSpPr>
              <p:nvPr/>
            </p:nvSpPr>
            <p:spPr bwMode="auto">
              <a:xfrm>
                <a:off x="6132" y="3351"/>
                <a:ext cx="8" cy="6"/>
              </a:xfrm>
              <a:custGeom>
                <a:avLst/>
                <a:gdLst>
                  <a:gd name="T0" fmla="*/ 4 w 4"/>
                  <a:gd name="T1" fmla="*/ 0 h 3"/>
                  <a:gd name="T2" fmla="*/ 3 w 4"/>
                  <a:gd name="T3" fmla="*/ 0 h 3"/>
                  <a:gd name="T4" fmla="*/ 1 w 4"/>
                  <a:gd name="T5" fmla="*/ 2 h 3"/>
                  <a:gd name="T6" fmla="*/ 0 w 4"/>
                  <a:gd name="T7" fmla="*/ 3 h 3"/>
                  <a:gd name="T8" fmla="*/ 2 w 4"/>
                  <a:gd name="T9" fmla="*/ 3 h 3"/>
                  <a:gd name="T10" fmla="*/ 4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4" y="1"/>
                      <a:pt x="4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122"/>
              <p:cNvSpPr>
                <a:spLocks noEditPoints="1"/>
              </p:cNvSpPr>
              <p:nvPr/>
            </p:nvSpPr>
            <p:spPr bwMode="auto">
              <a:xfrm>
                <a:off x="6012" y="3231"/>
                <a:ext cx="248" cy="120"/>
              </a:xfrm>
              <a:custGeom>
                <a:avLst/>
                <a:gdLst>
                  <a:gd name="T0" fmla="*/ 81 w 248"/>
                  <a:gd name="T1" fmla="*/ 0 h 120"/>
                  <a:gd name="T2" fmla="*/ 0 w 248"/>
                  <a:gd name="T3" fmla="*/ 0 h 120"/>
                  <a:gd name="T4" fmla="*/ 3 w 248"/>
                  <a:gd name="T5" fmla="*/ 24 h 120"/>
                  <a:gd name="T6" fmla="*/ 81 w 248"/>
                  <a:gd name="T7" fmla="*/ 0 h 120"/>
                  <a:gd name="T8" fmla="*/ 207 w 248"/>
                  <a:gd name="T9" fmla="*/ 0 h 120"/>
                  <a:gd name="T10" fmla="*/ 112 w 248"/>
                  <a:gd name="T11" fmla="*/ 0 h 120"/>
                  <a:gd name="T12" fmla="*/ 12 w 248"/>
                  <a:gd name="T13" fmla="*/ 90 h 120"/>
                  <a:gd name="T14" fmla="*/ 14 w 248"/>
                  <a:gd name="T15" fmla="*/ 120 h 120"/>
                  <a:gd name="T16" fmla="*/ 126 w 248"/>
                  <a:gd name="T17" fmla="*/ 120 h 120"/>
                  <a:gd name="T18" fmla="*/ 128 w 248"/>
                  <a:gd name="T19" fmla="*/ 120 h 120"/>
                  <a:gd name="T20" fmla="*/ 248 w 248"/>
                  <a:gd name="T21" fmla="*/ 120 h 120"/>
                  <a:gd name="T22" fmla="*/ 207 w 248"/>
                  <a:gd name="T2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8" h="120">
                    <a:moveTo>
                      <a:pt x="81" y="0"/>
                    </a:moveTo>
                    <a:lnTo>
                      <a:pt x="0" y="0"/>
                    </a:lnTo>
                    <a:lnTo>
                      <a:pt x="3" y="24"/>
                    </a:lnTo>
                    <a:lnTo>
                      <a:pt x="81" y="0"/>
                    </a:lnTo>
                    <a:close/>
                    <a:moveTo>
                      <a:pt x="207" y="0"/>
                    </a:moveTo>
                    <a:lnTo>
                      <a:pt x="112" y="0"/>
                    </a:lnTo>
                    <a:lnTo>
                      <a:pt x="12" y="90"/>
                    </a:lnTo>
                    <a:lnTo>
                      <a:pt x="14" y="120"/>
                    </a:lnTo>
                    <a:lnTo>
                      <a:pt x="126" y="120"/>
                    </a:lnTo>
                    <a:lnTo>
                      <a:pt x="128" y="120"/>
                    </a:lnTo>
                    <a:lnTo>
                      <a:pt x="248" y="120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123"/>
              <p:cNvSpPr>
                <a:spLocks noEditPoints="1"/>
              </p:cNvSpPr>
              <p:nvPr/>
            </p:nvSpPr>
            <p:spPr bwMode="auto">
              <a:xfrm>
                <a:off x="6012" y="3231"/>
                <a:ext cx="248" cy="120"/>
              </a:xfrm>
              <a:custGeom>
                <a:avLst/>
                <a:gdLst>
                  <a:gd name="T0" fmla="*/ 81 w 248"/>
                  <a:gd name="T1" fmla="*/ 0 h 120"/>
                  <a:gd name="T2" fmla="*/ 0 w 248"/>
                  <a:gd name="T3" fmla="*/ 0 h 120"/>
                  <a:gd name="T4" fmla="*/ 3 w 248"/>
                  <a:gd name="T5" fmla="*/ 24 h 120"/>
                  <a:gd name="T6" fmla="*/ 81 w 248"/>
                  <a:gd name="T7" fmla="*/ 0 h 120"/>
                  <a:gd name="T8" fmla="*/ 207 w 248"/>
                  <a:gd name="T9" fmla="*/ 0 h 120"/>
                  <a:gd name="T10" fmla="*/ 112 w 248"/>
                  <a:gd name="T11" fmla="*/ 0 h 120"/>
                  <a:gd name="T12" fmla="*/ 12 w 248"/>
                  <a:gd name="T13" fmla="*/ 90 h 120"/>
                  <a:gd name="T14" fmla="*/ 14 w 248"/>
                  <a:gd name="T15" fmla="*/ 120 h 120"/>
                  <a:gd name="T16" fmla="*/ 126 w 248"/>
                  <a:gd name="T17" fmla="*/ 120 h 120"/>
                  <a:gd name="T18" fmla="*/ 128 w 248"/>
                  <a:gd name="T19" fmla="*/ 120 h 120"/>
                  <a:gd name="T20" fmla="*/ 248 w 248"/>
                  <a:gd name="T21" fmla="*/ 120 h 120"/>
                  <a:gd name="T22" fmla="*/ 207 w 248"/>
                  <a:gd name="T2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8" h="120">
                    <a:moveTo>
                      <a:pt x="81" y="0"/>
                    </a:moveTo>
                    <a:lnTo>
                      <a:pt x="0" y="0"/>
                    </a:lnTo>
                    <a:lnTo>
                      <a:pt x="3" y="24"/>
                    </a:lnTo>
                    <a:lnTo>
                      <a:pt x="81" y="0"/>
                    </a:lnTo>
                    <a:moveTo>
                      <a:pt x="207" y="0"/>
                    </a:moveTo>
                    <a:lnTo>
                      <a:pt x="112" y="0"/>
                    </a:lnTo>
                    <a:lnTo>
                      <a:pt x="12" y="90"/>
                    </a:lnTo>
                    <a:lnTo>
                      <a:pt x="14" y="120"/>
                    </a:lnTo>
                    <a:lnTo>
                      <a:pt x="126" y="120"/>
                    </a:lnTo>
                    <a:lnTo>
                      <a:pt x="128" y="120"/>
                    </a:lnTo>
                    <a:lnTo>
                      <a:pt x="248" y="120"/>
                    </a:lnTo>
                    <a:lnTo>
                      <a:pt x="2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124"/>
              <p:cNvSpPr>
                <a:spLocks/>
              </p:cNvSpPr>
              <p:nvPr/>
            </p:nvSpPr>
            <p:spPr bwMode="auto">
              <a:xfrm>
                <a:off x="6003" y="2612"/>
                <a:ext cx="257" cy="619"/>
              </a:xfrm>
              <a:custGeom>
                <a:avLst/>
                <a:gdLst>
                  <a:gd name="T0" fmla="*/ 0 w 257"/>
                  <a:gd name="T1" fmla="*/ 0 h 619"/>
                  <a:gd name="T2" fmla="*/ 0 w 257"/>
                  <a:gd name="T3" fmla="*/ 546 h 619"/>
                  <a:gd name="T4" fmla="*/ 9 w 257"/>
                  <a:gd name="T5" fmla="*/ 619 h 619"/>
                  <a:gd name="T6" fmla="*/ 90 w 257"/>
                  <a:gd name="T7" fmla="*/ 619 h 619"/>
                  <a:gd name="T8" fmla="*/ 137 w 257"/>
                  <a:gd name="T9" fmla="*/ 604 h 619"/>
                  <a:gd name="T10" fmla="*/ 121 w 257"/>
                  <a:gd name="T11" fmla="*/ 619 h 619"/>
                  <a:gd name="T12" fmla="*/ 216 w 257"/>
                  <a:gd name="T13" fmla="*/ 619 h 619"/>
                  <a:gd name="T14" fmla="*/ 215 w 257"/>
                  <a:gd name="T15" fmla="*/ 615 h 619"/>
                  <a:gd name="T16" fmla="*/ 257 w 257"/>
                  <a:gd name="T17" fmla="*/ 615 h 619"/>
                  <a:gd name="T18" fmla="*/ 37 w 257"/>
                  <a:gd name="T19" fmla="*/ 88 h 619"/>
                  <a:gd name="T20" fmla="*/ 0 w 257"/>
                  <a:gd name="T21" fmla="*/ 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7" h="619">
                    <a:moveTo>
                      <a:pt x="0" y="0"/>
                    </a:moveTo>
                    <a:lnTo>
                      <a:pt x="0" y="546"/>
                    </a:lnTo>
                    <a:lnTo>
                      <a:pt x="9" y="619"/>
                    </a:lnTo>
                    <a:lnTo>
                      <a:pt x="90" y="619"/>
                    </a:lnTo>
                    <a:lnTo>
                      <a:pt x="137" y="604"/>
                    </a:lnTo>
                    <a:lnTo>
                      <a:pt x="121" y="619"/>
                    </a:lnTo>
                    <a:lnTo>
                      <a:pt x="216" y="619"/>
                    </a:lnTo>
                    <a:lnTo>
                      <a:pt x="215" y="615"/>
                    </a:lnTo>
                    <a:lnTo>
                      <a:pt x="257" y="615"/>
                    </a:lnTo>
                    <a:lnTo>
                      <a:pt x="37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125"/>
              <p:cNvSpPr>
                <a:spLocks/>
              </p:cNvSpPr>
              <p:nvPr/>
            </p:nvSpPr>
            <p:spPr bwMode="auto">
              <a:xfrm>
                <a:off x="6003" y="2612"/>
                <a:ext cx="257" cy="619"/>
              </a:xfrm>
              <a:custGeom>
                <a:avLst/>
                <a:gdLst>
                  <a:gd name="T0" fmla="*/ 0 w 257"/>
                  <a:gd name="T1" fmla="*/ 0 h 619"/>
                  <a:gd name="T2" fmla="*/ 0 w 257"/>
                  <a:gd name="T3" fmla="*/ 546 h 619"/>
                  <a:gd name="T4" fmla="*/ 9 w 257"/>
                  <a:gd name="T5" fmla="*/ 619 h 619"/>
                  <a:gd name="T6" fmla="*/ 90 w 257"/>
                  <a:gd name="T7" fmla="*/ 619 h 619"/>
                  <a:gd name="T8" fmla="*/ 137 w 257"/>
                  <a:gd name="T9" fmla="*/ 604 h 619"/>
                  <a:gd name="T10" fmla="*/ 121 w 257"/>
                  <a:gd name="T11" fmla="*/ 619 h 619"/>
                  <a:gd name="T12" fmla="*/ 216 w 257"/>
                  <a:gd name="T13" fmla="*/ 619 h 619"/>
                  <a:gd name="T14" fmla="*/ 215 w 257"/>
                  <a:gd name="T15" fmla="*/ 615 h 619"/>
                  <a:gd name="T16" fmla="*/ 257 w 257"/>
                  <a:gd name="T17" fmla="*/ 615 h 619"/>
                  <a:gd name="T18" fmla="*/ 37 w 257"/>
                  <a:gd name="T19" fmla="*/ 88 h 619"/>
                  <a:gd name="T20" fmla="*/ 0 w 257"/>
                  <a:gd name="T21" fmla="*/ 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7" h="619">
                    <a:moveTo>
                      <a:pt x="0" y="0"/>
                    </a:moveTo>
                    <a:lnTo>
                      <a:pt x="0" y="546"/>
                    </a:lnTo>
                    <a:lnTo>
                      <a:pt x="9" y="619"/>
                    </a:lnTo>
                    <a:lnTo>
                      <a:pt x="90" y="619"/>
                    </a:lnTo>
                    <a:lnTo>
                      <a:pt x="137" y="604"/>
                    </a:lnTo>
                    <a:lnTo>
                      <a:pt x="121" y="619"/>
                    </a:lnTo>
                    <a:lnTo>
                      <a:pt x="216" y="619"/>
                    </a:lnTo>
                    <a:lnTo>
                      <a:pt x="215" y="615"/>
                    </a:lnTo>
                    <a:lnTo>
                      <a:pt x="257" y="615"/>
                    </a:lnTo>
                    <a:lnTo>
                      <a:pt x="37" y="8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Freeform 126"/>
              <p:cNvSpPr>
                <a:spLocks/>
              </p:cNvSpPr>
              <p:nvPr/>
            </p:nvSpPr>
            <p:spPr bwMode="auto">
              <a:xfrm>
                <a:off x="6003" y="3158"/>
                <a:ext cx="137" cy="447"/>
              </a:xfrm>
              <a:custGeom>
                <a:avLst/>
                <a:gdLst>
                  <a:gd name="T0" fmla="*/ 0 w 137"/>
                  <a:gd name="T1" fmla="*/ 0 h 447"/>
                  <a:gd name="T2" fmla="*/ 0 w 137"/>
                  <a:gd name="T3" fmla="*/ 447 h 447"/>
                  <a:gd name="T4" fmla="*/ 34 w 137"/>
                  <a:gd name="T5" fmla="*/ 447 h 447"/>
                  <a:gd name="T6" fmla="*/ 30 w 137"/>
                  <a:gd name="T7" fmla="*/ 351 h 447"/>
                  <a:gd name="T8" fmla="*/ 28 w 137"/>
                  <a:gd name="T9" fmla="*/ 315 h 447"/>
                  <a:gd name="T10" fmla="*/ 27 w 137"/>
                  <a:gd name="T11" fmla="*/ 255 h 447"/>
                  <a:gd name="T12" fmla="*/ 25 w 137"/>
                  <a:gd name="T13" fmla="*/ 233 h 447"/>
                  <a:gd name="T14" fmla="*/ 23 w 137"/>
                  <a:gd name="T15" fmla="*/ 193 h 447"/>
                  <a:gd name="T16" fmla="*/ 21 w 137"/>
                  <a:gd name="T17" fmla="*/ 163 h 447"/>
                  <a:gd name="T18" fmla="*/ 121 w 137"/>
                  <a:gd name="T19" fmla="*/ 73 h 447"/>
                  <a:gd name="T20" fmla="*/ 137 w 137"/>
                  <a:gd name="T21" fmla="*/ 58 h 447"/>
                  <a:gd name="T22" fmla="*/ 90 w 137"/>
                  <a:gd name="T23" fmla="*/ 73 h 447"/>
                  <a:gd name="T24" fmla="*/ 12 w 137"/>
                  <a:gd name="T25" fmla="*/ 97 h 447"/>
                  <a:gd name="T26" fmla="*/ 9 w 137"/>
                  <a:gd name="T27" fmla="*/ 73 h 447"/>
                  <a:gd name="T28" fmla="*/ 0 w 137"/>
                  <a:gd name="T29" fmla="*/ 0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7" h="447">
                    <a:moveTo>
                      <a:pt x="0" y="0"/>
                    </a:moveTo>
                    <a:lnTo>
                      <a:pt x="0" y="447"/>
                    </a:lnTo>
                    <a:lnTo>
                      <a:pt x="34" y="447"/>
                    </a:lnTo>
                    <a:lnTo>
                      <a:pt x="30" y="351"/>
                    </a:lnTo>
                    <a:lnTo>
                      <a:pt x="28" y="315"/>
                    </a:lnTo>
                    <a:lnTo>
                      <a:pt x="27" y="255"/>
                    </a:lnTo>
                    <a:lnTo>
                      <a:pt x="25" y="233"/>
                    </a:lnTo>
                    <a:lnTo>
                      <a:pt x="23" y="193"/>
                    </a:lnTo>
                    <a:lnTo>
                      <a:pt x="21" y="163"/>
                    </a:lnTo>
                    <a:lnTo>
                      <a:pt x="121" y="73"/>
                    </a:lnTo>
                    <a:lnTo>
                      <a:pt x="137" y="58"/>
                    </a:lnTo>
                    <a:lnTo>
                      <a:pt x="90" y="73"/>
                    </a:lnTo>
                    <a:lnTo>
                      <a:pt x="12" y="97"/>
                    </a:lnTo>
                    <a:lnTo>
                      <a:pt x="9" y="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127"/>
              <p:cNvSpPr>
                <a:spLocks/>
              </p:cNvSpPr>
              <p:nvPr/>
            </p:nvSpPr>
            <p:spPr bwMode="auto">
              <a:xfrm>
                <a:off x="6003" y="3158"/>
                <a:ext cx="137" cy="447"/>
              </a:xfrm>
              <a:custGeom>
                <a:avLst/>
                <a:gdLst>
                  <a:gd name="T0" fmla="*/ 0 w 137"/>
                  <a:gd name="T1" fmla="*/ 0 h 447"/>
                  <a:gd name="T2" fmla="*/ 0 w 137"/>
                  <a:gd name="T3" fmla="*/ 447 h 447"/>
                  <a:gd name="T4" fmla="*/ 34 w 137"/>
                  <a:gd name="T5" fmla="*/ 447 h 447"/>
                  <a:gd name="T6" fmla="*/ 30 w 137"/>
                  <a:gd name="T7" fmla="*/ 351 h 447"/>
                  <a:gd name="T8" fmla="*/ 28 w 137"/>
                  <a:gd name="T9" fmla="*/ 315 h 447"/>
                  <a:gd name="T10" fmla="*/ 27 w 137"/>
                  <a:gd name="T11" fmla="*/ 255 h 447"/>
                  <a:gd name="T12" fmla="*/ 25 w 137"/>
                  <a:gd name="T13" fmla="*/ 233 h 447"/>
                  <a:gd name="T14" fmla="*/ 23 w 137"/>
                  <a:gd name="T15" fmla="*/ 193 h 447"/>
                  <a:gd name="T16" fmla="*/ 21 w 137"/>
                  <a:gd name="T17" fmla="*/ 163 h 447"/>
                  <a:gd name="T18" fmla="*/ 121 w 137"/>
                  <a:gd name="T19" fmla="*/ 73 h 447"/>
                  <a:gd name="T20" fmla="*/ 137 w 137"/>
                  <a:gd name="T21" fmla="*/ 58 h 447"/>
                  <a:gd name="T22" fmla="*/ 90 w 137"/>
                  <a:gd name="T23" fmla="*/ 73 h 447"/>
                  <a:gd name="T24" fmla="*/ 12 w 137"/>
                  <a:gd name="T25" fmla="*/ 97 h 447"/>
                  <a:gd name="T26" fmla="*/ 9 w 137"/>
                  <a:gd name="T27" fmla="*/ 73 h 447"/>
                  <a:gd name="T28" fmla="*/ 0 w 137"/>
                  <a:gd name="T29" fmla="*/ 0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7" h="447">
                    <a:moveTo>
                      <a:pt x="0" y="0"/>
                    </a:moveTo>
                    <a:lnTo>
                      <a:pt x="0" y="447"/>
                    </a:lnTo>
                    <a:lnTo>
                      <a:pt x="34" y="447"/>
                    </a:lnTo>
                    <a:lnTo>
                      <a:pt x="30" y="351"/>
                    </a:lnTo>
                    <a:lnTo>
                      <a:pt x="28" y="315"/>
                    </a:lnTo>
                    <a:lnTo>
                      <a:pt x="27" y="255"/>
                    </a:lnTo>
                    <a:lnTo>
                      <a:pt x="25" y="233"/>
                    </a:lnTo>
                    <a:lnTo>
                      <a:pt x="23" y="193"/>
                    </a:lnTo>
                    <a:lnTo>
                      <a:pt x="21" y="163"/>
                    </a:lnTo>
                    <a:lnTo>
                      <a:pt x="121" y="73"/>
                    </a:lnTo>
                    <a:lnTo>
                      <a:pt x="137" y="58"/>
                    </a:lnTo>
                    <a:lnTo>
                      <a:pt x="90" y="73"/>
                    </a:lnTo>
                    <a:lnTo>
                      <a:pt x="12" y="97"/>
                    </a:lnTo>
                    <a:lnTo>
                      <a:pt x="9" y="7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128"/>
              <p:cNvSpPr>
                <a:spLocks/>
              </p:cNvSpPr>
              <p:nvPr/>
            </p:nvSpPr>
            <p:spPr bwMode="auto">
              <a:xfrm>
                <a:off x="2238" y="2745"/>
                <a:ext cx="466" cy="621"/>
              </a:xfrm>
              <a:custGeom>
                <a:avLst/>
                <a:gdLst>
                  <a:gd name="T0" fmla="*/ 466 w 466"/>
                  <a:gd name="T1" fmla="*/ 621 h 621"/>
                  <a:gd name="T2" fmla="*/ 347 w 466"/>
                  <a:gd name="T3" fmla="*/ 381 h 621"/>
                  <a:gd name="T4" fmla="*/ 423 w 466"/>
                  <a:gd name="T5" fmla="*/ 381 h 621"/>
                  <a:gd name="T6" fmla="*/ 297 w 466"/>
                  <a:gd name="T7" fmla="*/ 171 h 621"/>
                  <a:gd name="T8" fmla="*/ 365 w 466"/>
                  <a:gd name="T9" fmla="*/ 171 h 621"/>
                  <a:gd name="T10" fmla="*/ 239 w 466"/>
                  <a:gd name="T11" fmla="*/ 7 h 621"/>
                  <a:gd name="T12" fmla="*/ 232 w 466"/>
                  <a:gd name="T13" fmla="*/ 0 h 621"/>
                  <a:gd name="T14" fmla="*/ 227 w 466"/>
                  <a:gd name="T15" fmla="*/ 7 h 621"/>
                  <a:gd name="T16" fmla="*/ 101 w 466"/>
                  <a:gd name="T17" fmla="*/ 171 h 621"/>
                  <a:gd name="T18" fmla="*/ 168 w 466"/>
                  <a:gd name="T19" fmla="*/ 171 h 621"/>
                  <a:gd name="T20" fmla="*/ 42 w 466"/>
                  <a:gd name="T21" fmla="*/ 381 h 621"/>
                  <a:gd name="T22" fmla="*/ 118 w 466"/>
                  <a:gd name="T23" fmla="*/ 381 h 621"/>
                  <a:gd name="T24" fmla="*/ 0 w 466"/>
                  <a:gd name="T25" fmla="*/ 621 h 621"/>
                  <a:gd name="T26" fmla="*/ 232 w 466"/>
                  <a:gd name="T27" fmla="*/ 621 h 621"/>
                  <a:gd name="T28" fmla="*/ 232 w 466"/>
                  <a:gd name="T29" fmla="*/ 604 h 621"/>
                  <a:gd name="T30" fmla="*/ 232 w 466"/>
                  <a:gd name="T31" fmla="*/ 621 h 621"/>
                  <a:gd name="T32" fmla="*/ 466 w 466"/>
                  <a:gd name="T33" fmla="*/ 62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6" h="621">
                    <a:moveTo>
                      <a:pt x="466" y="621"/>
                    </a:moveTo>
                    <a:lnTo>
                      <a:pt x="347" y="381"/>
                    </a:lnTo>
                    <a:lnTo>
                      <a:pt x="423" y="381"/>
                    </a:lnTo>
                    <a:lnTo>
                      <a:pt x="297" y="171"/>
                    </a:lnTo>
                    <a:lnTo>
                      <a:pt x="365" y="171"/>
                    </a:lnTo>
                    <a:lnTo>
                      <a:pt x="239" y="7"/>
                    </a:lnTo>
                    <a:lnTo>
                      <a:pt x="232" y="0"/>
                    </a:lnTo>
                    <a:lnTo>
                      <a:pt x="227" y="7"/>
                    </a:lnTo>
                    <a:lnTo>
                      <a:pt x="101" y="171"/>
                    </a:lnTo>
                    <a:lnTo>
                      <a:pt x="168" y="171"/>
                    </a:lnTo>
                    <a:lnTo>
                      <a:pt x="42" y="381"/>
                    </a:lnTo>
                    <a:lnTo>
                      <a:pt x="118" y="381"/>
                    </a:lnTo>
                    <a:lnTo>
                      <a:pt x="0" y="621"/>
                    </a:lnTo>
                    <a:lnTo>
                      <a:pt x="232" y="621"/>
                    </a:lnTo>
                    <a:lnTo>
                      <a:pt x="232" y="604"/>
                    </a:lnTo>
                    <a:lnTo>
                      <a:pt x="232" y="621"/>
                    </a:lnTo>
                    <a:lnTo>
                      <a:pt x="466" y="62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129"/>
              <p:cNvSpPr>
                <a:spLocks/>
              </p:cNvSpPr>
              <p:nvPr/>
            </p:nvSpPr>
            <p:spPr bwMode="auto">
              <a:xfrm>
                <a:off x="2238" y="2745"/>
                <a:ext cx="466" cy="621"/>
              </a:xfrm>
              <a:custGeom>
                <a:avLst/>
                <a:gdLst>
                  <a:gd name="T0" fmla="*/ 466 w 466"/>
                  <a:gd name="T1" fmla="*/ 621 h 621"/>
                  <a:gd name="T2" fmla="*/ 347 w 466"/>
                  <a:gd name="T3" fmla="*/ 381 h 621"/>
                  <a:gd name="T4" fmla="*/ 423 w 466"/>
                  <a:gd name="T5" fmla="*/ 381 h 621"/>
                  <a:gd name="T6" fmla="*/ 297 w 466"/>
                  <a:gd name="T7" fmla="*/ 171 h 621"/>
                  <a:gd name="T8" fmla="*/ 365 w 466"/>
                  <a:gd name="T9" fmla="*/ 171 h 621"/>
                  <a:gd name="T10" fmla="*/ 239 w 466"/>
                  <a:gd name="T11" fmla="*/ 7 h 621"/>
                  <a:gd name="T12" fmla="*/ 232 w 466"/>
                  <a:gd name="T13" fmla="*/ 0 h 621"/>
                  <a:gd name="T14" fmla="*/ 227 w 466"/>
                  <a:gd name="T15" fmla="*/ 7 h 621"/>
                  <a:gd name="T16" fmla="*/ 101 w 466"/>
                  <a:gd name="T17" fmla="*/ 171 h 621"/>
                  <a:gd name="T18" fmla="*/ 168 w 466"/>
                  <a:gd name="T19" fmla="*/ 171 h 621"/>
                  <a:gd name="T20" fmla="*/ 42 w 466"/>
                  <a:gd name="T21" fmla="*/ 381 h 621"/>
                  <a:gd name="T22" fmla="*/ 118 w 466"/>
                  <a:gd name="T23" fmla="*/ 381 h 621"/>
                  <a:gd name="T24" fmla="*/ 0 w 466"/>
                  <a:gd name="T25" fmla="*/ 621 h 621"/>
                  <a:gd name="T26" fmla="*/ 232 w 466"/>
                  <a:gd name="T27" fmla="*/ 621 h 621"/>
                  <a:gd name="T28" fmla="*/ 232 w 466"/>
                  <a:gd name="T29" fmla="*/ 604 h 621"/>
                  <a:gd name="T30" fmla="*/ 232 w 466"/>
                  <a:gd name="T31" fmla="*/ 621 h 621"/>
                  <a:gd name="T32" fmla="*/ 466 w 466"/>
                  <a:gd name="T33" fmla="*/ 62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6" h="621">
                    <a:moveTo>
                      <a:pt x="466" y="621"/>
                    </a:moveTo>
                    <a:lnTo>
                      <a:pt x="347" y="381"/>
                    </a:lnTo>
                    <a:lnTo>
                      <a:pt x="423" y="381"/>
                    </a:lnTo>
                    <a:lnTo>
                      <a:pt x="297" y="171"/>
                    </a:lnTo>
                    <a:lnTo>
                      <a:pt x="365" y="171"/>
                    </a:lnTo>
                    <a:lnTo>
                      <a:pt x="239" y="7"/>
                    </a:lnTo>
                    <a:lnTo>
                      <a:pt x="232" y="0"/>
                    </a:lnTo>
                    <a:lnTo>
                      <a:pt x="227" y="7"/>
                    </a:lnTo>
                    <a:lnTo>
                      <a:pt x="101" y="171"/>
                    </a:lnTo>
                    <a:lnTo>
                      <a:pt x="168" y="171"/>
                    </a:lnTo>
                    <a:lnTo>
                      <a:pt x="42" y="381"/>
                    </a:lnTo>
                    <a:lnTo>
                      <a:pt x="118" y="381"/>
                    </a:lnTo>
                    <a:lnTo>
                      <a:pt x="0" y="621"/>
                    </a:lnTo>
                    <a:lnTo>
                      <a:pt x="232" y="621"/>
                    </a:lnTo>
                    <a:lnTo>
                      <a:pt x="232" y="604"/>
                    </a:lnTo>
                    <a:lnTo>
                      <a:pt x="232" y="621"/>
                    </a:lnTo>
                    <a:lnTo>
                      <a:pt x="466" y="6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130"/>
              <p:cNvSpPr>
                <a:spLocks/>
              </p:cNvSpPr>
              <p:nvPr/>
            </p:nvSpPr>
            <p:spPr bwMode="auto">
              <a:xfrm>
                <a:off x="2376" y="3209"/>
                <a:ext cx="190" cy="397"/>
              </a:xfrm>
              <a:custGeom>
                <a:avLst/>
                <a:gdLst>
                  <a:gd name="T0" fmla="*/ 44 w 190"/>
                  <a:gd name="T1" fmla="*/ 397 h 397"/>
                  <a:gd name="T2" fmla="*/ 142 w 190"/>
                  <a:gd name="T3" fmla="*/ 397 h 397"/>
                  <a:gd name="T4" fmla="*/ 126 w 190"/>
                  <a:gd name="T5" fmla="*/ 150 h 397"/>
                  <a:gd name="T6" fmla="*/ 190 w 190"/>
                  <a:gd name="T7" fmla="*/ 69 h 397"/>
                  <a:gd name="T8" fmla="*/ 119 w 190"/>
                  <a:gd name="T9" fmla="*/ 116 h 397"/>
                  <a:gd name="T10" fmla="*/ 96 w 190"/>
                  <a:gd name="T11" fmla="*/ 0 h 397"/>
                  <a:gd name="T12" fmla="*/ 71 w 190"/>
                  <a:gd name="T13" fmla="*/ 116 h 397"/>
                  <a:gd name="T14" fmla="*/ 0 w 190"/>
                  <a:gd name="T15" fmla="*/ 69 h 397"/>
                  <a:gd name="T16" fmla="*/ 62 w 190"/>
                  <a:gd name="T17" fmla="*/ 150 h 397"/>
                  <a:gd name="T18" fmla="*/ 44 w 190"/>
                  <a:gd name="T19" fmla="*/ 397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0" h="397">
                    <a:moveTo>
                      <a:pt x="44" y="397"/>
                    </a:moveTo>
                    <a:lnTo>
                      <a:pt x="142" y="397"/>
                    </a:lnTo>
                    <a:lnTo>
                      <a:pt x="126" y="150"/>
                    </a:lnTo>
                    <a:lnTo>
                      <a:pt x="190" y="69"/>
                    </a:lnTo>
                    <a:lnTo>
                      <a:pt x="119" y="116"/>
                    </a:lnTo>
                    <a:lnTo>
                      <a:pt x="96" y="0"/>
                    </a:lnTo>
                    <a:lnTo>
                      <a:pt x="71" y="116"/>
                    </a:lnTo>
                    <a:lnTo>
                      <a:pt x="0" y="69"/>
                    </a:lnTo>
                    <a:lnTo>
                      <a:pt x="62" y="150"/>
                    </a:lnTo>
                    <a:lnTo>
                      <a:pt x="44" y="39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131"/>
              <p:cNvSpPr>
                <a:spLocks/>
              </p:cNvSpPr>
              <p:nvPr/>
            </p:nvSpPr>
            <p:spPr bwMode="auto">
              <a:xfrm>
                <a:off x="2376" y="3209"/>
                <a:ext cx="190" cy="397"/>
              </a:xfrm>
              <a:custGeom>
                <a:avLst/>
                <a:gdLst>
                  <a:gd name="T0" fmla="*/ 44 w 190"/>
                  <a:gd name="T1" fmla="*/ 397 h 397"/>
                  <a:gd name="T2" fmla="*/ 142 w 190"/>
                  <a:gd name="T3" fmla="*/ 397 h 397"/>
                  <a:gd name="T4" fmla="*/ 126 w 190"/>
                  <a:gd name="T5" fmla="*/ 150 h 397"/>
                  <a:gd name="T6" fmla="*/ 190 w 190"/>
                  <a:gd name="T7" fmla="*/ 69 h 397"/>
                  <a:gd name="T8" fmla="*/ 119 w 190"/>
                  <a:gd name="T9" fmla="*/ 116 h 397"/>
                  <a:gd name="T10" fmla="*/ 96 w 190"/>
                  <a:gd name="T11" fmla="*/ 0 h 397"/>
                  <a:gd name="T12" fmla="*/ 71 w 190"/>
                  <a:gd name="T13" fmla="*/ 116 h 397"/>
                  <a:gd name="T14" fmla="*/ 0 w 190"/>
                  <a:gd name="T15" fmla="*/ 69 h 397"/>
                  <a:gd name="T16" fmla="*/ 62 w 190"/>
                  <a:gd name="T17" fmla="*/ 150 h 397"/>
                  <a:gd name="T18" fmla="*/ 44 w 190"/>
                  <a:gd name="T19" fmla="*/ 397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0" h="397">
                    <a:moveTo>
                      <a:pt x="44" y="397"/>
                    </a:moveTo>
                    <a:lnTo>
                      <a:pt x="142" y="397"/>
                    </a:lnTo>
                    <a:lnTo>
                      <a:pt x="126" y="150"/>
                    </a:lnTo>
                    <a:lnTo>
                      <a:pt x="190" y="69"/>
                    </a:lnTo>
                    <a:lnTo>
                      <a:pt x="119" y="116"/>
                    </a:lnTo>
                    <a:lnTo>
                      <a:pt x="96" y="0"/>
                    </a:lnTo>
                    <a:lnTo>
                      <a:pt x="71" y="116"/>
                    </a:lnTo>
                    <a:lnTo>
                      <a:pt x="0" y="69"/>
                    </a:lnTo>
                    <a:lnTo>
                      <a:pt x="62" y="150"/>
                    </a:lnTo>
                    <a:lnTo>
                      <a:pt x="44" y="39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132"/>
              <p:cNvSpPr>
                <a:spLocks noEditPoints="1"/>
              </p:cNvSpPr>
              <p:nvPr/>
            </p:nvSpPr>
            <p:spPr bwMode="auto">
              <a:xfrm>
                <a:off x="2473" y="2747"/>
                <a:ext cx="130" cy="253"/>
              </a:xfrm>
              <a:custGeom>
                <a:avLst/>
                <a:gdLst>
                  <a:gd name="T0" fmla="*/ 36 w 73"/>
                  <a:gd name="T1" fmla="*/ 90 h 135"/>
                  <a:gd name="T2" fmla="*/ 35 w 73"/>
                  <a:gd name="T3" fmla="*/ 90 h 135"/>
                  <a:gd name="T4" fmla="*/ 64 w 73"/>
                  <a:gd name="T5" fmla="*/ 135 h 135"/>
                  <a:gd name="T6" fmla="*/ 64 w 73"/>
                  <a:gd name="T7" fmla="*/ 135 h 135"/>
                  <a:gd name="T8" fmla="*/ 36 w 73"/>
                  <a:gd name="T9" fmla="*/ 90 h 135"/>
                  <a:gd name="T10" fmla="*/ 0 w 73"/>
                  <a:gd name="T11" fmla="*/ 0 h 135"/>
                  <a:gd name="T12" fmla="*/ 0 w 73"/>
                  <a:gd name="T13" fmla="*/ 1 h 135"/>
                  <a:gd name="T14" fmla="*/ 2 w 73"/>
                  <a:gd name="T15" fmla="*/ 3 h 135"/>
                  <a:gd name="T16" fmla="*/ 73 w 73"/>
                  <a:gd name="T17" fmla="*/ 90 h 135"/>
                  <a:gd name="T18" fmla="*/ 57 w 73"/>
                  <a:gd name="T19" fmla="*/ 90 h 135"/>
                  <a:gd name="T20" fmla="*/ 73 w 73"/>
                  <a:gd name="T21" fmla="*/ 90 h 135"/>
                  <a:gd name="T22" fmla="*/ 2 w 73"/>
                  <a:gd name="T23" fmla="*/ 3 h 135"/>
                  <a:gd name="T24" fmla="*/ 0 w 73"/>
                  <a:gd name="T2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135">
                    <a:moveTo>
                      <a:pt x="36" y="90"/>
                    </a:moveTo>
                    <a:cubicBezTo>
                      <a:pt x="35" y="90"/>
                      <a:pt x="35" y="90"/>
                      <a:pt x="35" y="90"/>
                    </a:cubicBezTo>
                    <a:cubicBezTo>
                      <a:pt x="64" y="135"/>
                      <a:pt x="64" y="135"/>
                      <a:pt x="64" y="135"/>
                    </a:cubicBezTo>
                    <a:cubicBezTo>
                      <a:pt x="64" y="135"/>
                      <a:pt x="64" y="135"/>
                      <a:pt x="64" y="135"/>
                    </a:cubicBezTo>
                    <a:cubicBezTo>
                      <a:pt x="36" y="90"/>
                      <a:pt x="36" y="90"/>
                      <a:pt x="36" y="90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133"/>
              <p:cNvSpPr>
                <a:spLocks noEditPoints="1"/>
              </p:cNvSpPr>
              <p:nvPr/>
            </p:nvSpPr>
            <p:spPr bwMode="auto">
              <a:xfrm>
                <a:off x="2587" y="3000"/>
                <a:ext cx="64" cy="107"/>
              </a:xfrm>
              <a:custGeom>
                <a:avLst/>
                <a:gdLst>
                  <a:gd name="T0" fmla="*/ 22 w 36"/>
                  <a:gd name="T1" fmla="*/ 35 h 57"/>
                  <a:gd name="T2" fmla="*/ 22 w 36"/>
                  <a:gd name="T3" fmla="*/ 35 h 57"/>
                  <a:gd name="T4" fmla="*/ 35 w 36"/>
                  <a:gd name="T5" fmla="*/ 57 h 57"/>
                  <a:gd name="T6" fmla="*/ 36 w 36"/>
                  <a:gd name="T7" fmla="*/ 56 h 57"/>
                  <a:gd name="T8" fmla="*/ 22 w 36"/>
                  <a:gd name="T9" fmla="*/ 35 h 57"/>
                  <a:gd name="T10" fmla="*/ 0 w 36"/>
                  <a:gd name="T11" fmla="*/ 0 h 57"/>
                  <a:gd name="T12" fmla="*/ 0 w 36"/>
                  <a:gd name="T13" fmla="*/ 0 h 57"/>
                  <a:gd name="T14" fmla="*/ 21 w 36"/>
                  <a:gd name="T15" fmla="*/ 34 h 57"/>
                  <a:gd name="T16" fmla="*/ 21 w 36"/>
                  <a:gd name="T17" fmla="*/ 33 h 57"/>
                  <a:gd name="T18" fmla="*/ 0 w 36"/>
                  <a:gd name="T1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57">
                    <a:moveTo>
                      <a:pt x="22" y="35"/>
                    </a:moveTo>
                    <a:cubicBezTo>
                      <a:pt x="22" y="35"/>
                      <a:pt x="22" y="35"/>
                      <a:pt x="22" y="35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22" y="35"/>
                      <a:pt x="22" y="35"/>
                      <a:pt x="22" y="3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D9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134"/>
              <p:cNvSpPr>
                <a:spLocks noEditPoints="1"/>
              </p:cNvSpPr>
              <p:nvPr/>
            </p:nvSpPr>
            <p:spPr bwMode="auto">
              <a:xfrm>
                <a:off x="2624" y="3062"/>
                <a:ext cx="37" cy="62"/>
              </a:xfrm>
              <a:custGeom>
                <a:avLst/>
                <a:gdLst>
                  <a:gd name="T0" fmla="*/ 27 w 37"/>
                  <a:gd name="T1" fmla="*/ 43 h 62"/>
                  <a:gd name="T2" fmla="*/ 25 w 37"/>
                  <a:gd name="T3" fmla="*/ 45 h 62"/>
                  <a:gd name="T4" fmla="*/ 36 w 37"/>
                  <a:gd name="T5" fmla="*/ 62 h 62"/>
                  <a:gd name="T6" fmla="*/ 37 w 37"/>
                  <a:gd name="T7" fmla="*/ 62 h 62"/>
                  <a:gd name="T8" fmla="*/ 27 w 37"/>
                  <a:gd name="T9" fmla="*/ 43 h 62"/>
                  <a:gd name="T10" fmla="*/ 0 w 37"/>
                  <a:gd name="T11" fmla="*/ 0 h 62"/>
                  <a:gd name="T12" fmla="*/ 0 w 37"/>
                  <a:gd name="T13" fmla="*/ 2 h 62"/>
                  <a:gd name="T14" fmla="*/ 2 w 37"/>
                  <a:gd name="T15" fmla="*/ 4 h 62"/>
                  <a:gd name="T16" fmla="*/ 2 w 37"/>
                  <a:gd name="T17" fmla="*/ 4 h 62"/>
                  <a:gd name="T18" fmla="*/ 0 w 37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62">
                    <a:moveTo>
                      <a:pt x="27" y="43"/>
                    </a:moveTo>
                    <a:lnTo>
                      <a:pt x="25" y="45"/>
                    </a:lnTo>
                    <a:lnTo>
                      <a:pt x="36" y="62"/>
                    </a:lnTo>
                    <a:lnTo>
                      <a:pt x="37" y="62"/>
                    </a:lnTo>
                    <a:lnTo>
                      <a:pt x="27" y="43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Freeform 135"/>
              <p:cNvSpPr>
                <a:spLocks noEditPoints="1"/>
              </p:cNvSpPr>
              <p:nvPr/>
            </p:nvSpPr>
            <p:spPr bwMode="auto">
              <a:xfrm>
                <a:off x="2624" y="3062"/>
                <a:ext cx="37" cy="62"/>
              </a:xfrm>
              <a:custGeom>
                <a:avLst/>
                <a:gdLst>
                  <a:gd name="T0" fmla="*/ 27 w 37"/>
                  <a:gd name="T1" fmla="*/ 43 h 62"/>
                  <a:gd name="T2" fmla="*/ 25 w 37"/>
                  <a:gd name="T3" fmla="*/ 45 h 62"/>
                  <a:gd name="T4" fmla="*/ 36 w 37"/>
                  <a:gd name="T5" fmla="*/ 62 h 62"/>
                  <a:gd name="T6" fmla="*/ 37 w 37"/>
                  <a:gd name="T7" fmla="*/ 62 h 62"/>
                  <a:gd name="T8" fmla="*/ 27 w 37"/>
                  <a:gd name="T9" fmla="*/ 43 h 62"/>
                  <a:gd name="T10" fmla="*/ 0 w 37"/>
                  <a:gd name="T11" fmla="*/ 0 h 62"/>
                  <a:gd name="T12" fmla="*/ 0 w 37"/>
                  <a:gd name="T13" fmla="*/ 2 h 62"/>
                  <a:gd name="T14" fmla="*/ 2 w 37"/>
                  <a:gd name="T15" fmla="*/ 4 h 62"/>
                  <a:gd name="T16" fmla="*/ 2 w 37"/>
                  <a:gd name="T17" fmla="*/ 4 h 62"/>
                  <a:gd name="T18" fmla="*/ 0 w 37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62">
                    <a:moveTo>
                      <a:pt x="27" y="43"/>
                    </a:moveTo>
                    <a:lnTo>
                      <a:pt x="25" y="45"/>
                    </a:lnTo>
                    <a:lnTo>
                      <a:pt x="36" y="62"/>
                    </a:lnTo>
                    <a:lnTo>
                      <a:pt x="37" y="62"/>
                    </a:lnTo>
                    <a:lnTo>
                      <a:pt x="27" y="43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136"/>
              <p:cNvSpPr>
                <a:spLocks/>
              </p:cNvSpPr>
              <p:nvPr/>
            </p:nvSpPr>
            <p:spPr bwMode="auto">
              <a:xfrm>
                <a:off x="2587" y="3132"/>
                <a:ext cx="23" cy="43"/>
              </a:xfrm>
              <a:custGeom>
                <a:avLst/>
                <a:gdLst>
                  <a:gd name="T0" fmla="*/ 2 w 23"/>
                  <a:gd name="T1" fmla="*/ 0 h 43"/>
                  <a:gd name="T2" fmla="*/ 0 w 23"/>
                  <a:gd name="T3" fmla="*/ 0 h 43"/>
                  <a:gd name="T4" fmla="*/ 21 w 23"/>
                  <a:gd name="T5" fmla="*/ 43 h 43"/>
                  <a:gd name="T6" fmla="*/ 23 w 23"/>
                  <a:gd name="T7" fmla="*/ 43 h 43"/>
                  <a:gd name="T8" fmla="*/ 2 w 2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3">
                    <a:moveTo>
                      <a:pt x="2" y="0"/>
                    </a:moveTo>
                    <a:lnTo>
                      <a:pt x="0" y="0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137"/>
              <p:cNvSpPr>
                <a:spLocks/>
              </p:cNvSpPr>
              <p:nvPr/>
            </p:nvSpPr>
            <p:spPr bwMode="auto">
              <a:xfrm>
                <a:off x="2587" y="3132"/>
                <a:ext cx="23" cy="43"/>
              </a:xfrm>
              <a:custGeom>
                <a:avLst/>
                <a:gdLst>
                  <a:gd name="T0" fmla="*/ 2 w 23"/>
                  <a:gd name="T1" fmla="*/ 0 h 43"/>
                  <a:gd name="T2" fmla="*/ 0 w 23"/>
                  <a:gd name="T3" fmla="*/ 0 h 43"/>
                  <a:gd name="T4" fmla="*/ 21 w 23"/>
                  <a:gd name="T5" fmla="*/ 43 h 43"/>
                  <a:gd name="T6" fmla="*/ 23 w 23"/>
                  <a:gd name="T7" fmla="*/ 43 h 43"/>
                  <a:gd name="T8" fmla="*/ 2 w 2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3">
                    <a:moveTo>
                      <a:pt x="2" y="0"/>
                    </a:moveTo>
                    <a:lnTo>
                      <a:pt x="0" y="0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138"/>
              <p:cNvSpPr>
                <a:spLocks/>
              </p:cNvSpPr>
              <p:nvPr/>
            </p:nvSpPr>
            <p:spPr bwMode="auto">
              <a:xfrm>
                <a:off x="2585" y="3126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2 w 4"/>
                  <a:gd name="T5" fmla="*/ 6 h 6"/>
                  <a:gd name="T6" fmla="*/ 4 w 4"/>
                  <a:gd name="T7" fmla="*/ 6 h 6"/>
                  <a:gd name="T8" fmla="*/ 0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139"/>
              <p:cNvSpPr>
                <a:spLocks/>
              </p:cNvSpPr>
              <p:nvPr/>
            </p:nvSpPr>
            <p:spPr bwMode="auto">
              <a:xfrm>
                <a:off x="2585" y="3126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2 w 4"/>
                  <a:gd name="T5" fmla="*/ 6 h 6"/>
                  <a:gd name="T6" fmla="*/ 4 w 4"/>
                  <a:gd name="T7" fmla="*/ 6 h 6"/>
                  <a:gd name="T8" fmla="*/ 0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140"/>
              <p:cNvSpPr>
                <a:spLocks/>
              </p:cNvSpPr>
              <p:nvPr/>
            </p:nvSpPr>
            <p:spPr bwMode="auto">
              <a:xfrm>
                <a:off x="2608" y="3175"/>
                <a:ext cx="94" cy="189"/>
              </a:xfrm>
              <a:custGeom>
                <a:avLst/>
                <a:gdLst>
                  <a:gd name="T0" fmla="*/ 2 w 94"/>
                  <a:gd name="T1" fmla="*/ 0 h 189"/>
                  <a:gd name="T2" fmla="*/ 0 w 94"/>
                  <a:gd name="T3" fmla="*/ 0 h 189"/>
                  <a:gd name="T4" fmla="*/ 94 w 94"/>
                  <a:gd name="T5" fmla="*/ 189 h 189"/>
                  <a:gd name="T6" fmla="*/ 94 w 94"/>
                  <a:gd name="T7" fmla="*/ 189 h 189"/>
                  <a:gd name="T8" fmla="*/ 2 w 94"/>
                  <a:gd name="T9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89">
                    <a:moveTo>
                      <a:pt x="2" y="0"/>
                    </a:moveTo>
                    <a:lnTo>
                      <a:pt x="0" y="0"/>
                    </a:lnTo>
                    <a:lnTo>
                      <a:pt x="94" y="189"/>
                    </a:lnTo>
                    <a:lnTo>
                      <a:pt x="94" y="18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141"/>
              <p:cNvSpPr>
                <a:spLocks/>
              </p:cNvSpPr>
              <p:nvPr/>
            </p:nvSpPr>
            <p:spPr bwMode="auto">
              <a:xfrm>
                <a:off x="2608" y="3175"/>
                <a:ext cx="94" cy="189"/>
              </a:xfrm>
              <a:custGeom>
                <a:avLst/>
                <a:gdLst>
                  <a:gd name="T0" fmla="*/ 2 w 94"/>
                  <a:gd name="T1" fmla="*/ 0 h 189"/>
                  <a:gd name="T2" fmla="*/ 0 w 94"/>
                  <a:gd name="T3" fmla="*/ 0 h 189"/>
                  <a:gd name="T4" fmla="*/ 94 w 94"/>
                  <a:gd name="T5" fmla="*/ 189 h 189"/>
                  <a:gd name="T6" fmla="*/ 94 w 94"/>
                  <a:gd name="T7" fmla="*/ 189 h 189"/>
                  <a:gd name="T8" fmla="*/ 2 w 94"/>
                  <a:gd name="T9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89">
                    <a:moveTo>
                      <a:pt x="2" y="0"/>
                    </a:moveTo>
                    <a:lnTo>
                      <a:pt x="0" y="0"/>
                    </a:lnTo>
                    <a:lnTo>
                      <a:pt x="94" y="189"/>
                    </a:lnTo>
                    <a:lnTo>
                      <a:pt x="94" y="18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142"/>
              <p:cNvSpPr>
                <a:spLocks/>
              </p:cNvSpPr>
              <p:nvPr/>
            </p:nvSpPr>
            <p:spPr bwMode="auto">
              <a:xfrm>
                <a:off x="2504" y="3366"/>
                <a:ext cx="14" cy="240"/>
              </a:xfrm>
              <a:custGeom>
                <a:avLst/>
                <a:gdLst>
                  <a:gd name="T0" fmla="*/ 0 w 14"/>
                  <a:gd name="T1" fmla="*/ 0 h 240"/>
                  <a:gd name="T2" fmla="*/ 0 w 14"/>
                  <a:gd name="T3" fmla="*/ 0 h 240"/>
                  <a:gd name="T4" fmla="*/ 14 w 14"/>
                  <a:gd name="T5" fmla="*/ 240 h 240"/>
                  <a:gd name="T6" fmla="*/ 14 w 14"/>
                  <a:gd name="T7" fmla="*/ 240 h 240"/>
                  <a:gd name="T8" fmla="*/ 0 w 14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40">
                    <a:moveTo>
                      <a:pt x="0" y="0"/>
                    </a:moveTo>
                    <a:lnTo>
                      <a:pt x="0" y="0"/>
                    </a:lnTo>
                    <a:lnTo>
                      <a:pt x="14" y="240"/>
                    </a:lnTo>
                    <a:lnTo>
                      <a:pt x="14" y="2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143"/>
              <p:cNvSpPr>
                <a:spLocks/>
              </p:cNvSpPr>
              <p:nvPr/>
            </p:nvSpPr>
            <p:spPr bwMode="auto">
              <a:xfrm>
                <a:off x="2504" y="3366"/>
                <a:ext cx="14" cy="240"/>
              </a:xfrm>
              <a:custGeom>
                <a:avLst/>
                <a:gdLst>
                  <a:gd name="T0" fmla="*/ 0 w 14"/>
                  <a:gd name="T1" fmla="*/ 0 h 240"/>
                  <a:gd name="T2" fmla="*/ 0 w 14"/>
                  <a:gd name="T3" fmla="*/ 0 h 240"/>
                  <a:gd name="T4" fmla="*/ 14 w 14"/>
                  <a:gd name="T5" fmla="*/ 240 h 240"/>
                  <a:gd name="T6" fmla="*/ 14 w 14"/>
                  <a:gd name="T7" fmla="*/ 240 h 240"/>
                  <a:gd name="T8" fmla="*/ 0 w 14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40">
                    <a:moveTo>
                      <a:pt x="0" y="0"/>
                    </a:moveTo>
                    <a:lnTo>
                      <a:pt x="0" y="0"/>
                    </a:lnTo>
                    <a:lnTo>
                      <a:pt x="14" y="240"/>
                    </a:lnTo>
                    <a:lnTo>
                      <a:pt x="14" y="24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Freeform 144"/>
              <p:cNvSpPr>
                <a:spLocks/>
              </p:cNvSpPr>
              <p:nvPr/>
            </p:nvSpPr>
            <p:spPr bwMode="auto">
              <a:xfrm>
                <a:off x="2472" y="2749"/>
                <a:ext cx="230" cy="617"/>
              </a:xfrm>
              <a:custGeom>
                <a:avLst/>
                <a:gdLst>
                  <a:gd name="T0" fmla="*/ 1 w 230"/>
                  <a:gd name="T1" fmla="*/ 0 h 617"/>
                  <a:gd name="T2" fmla="*/ 0 w 230"/>
                  <a:gd name="T3" fmla="*/ 463 h 617"/>
                  <a:gd name="T4" fmla="*/ 23 w 230"/>
                  <a:gd name="T5" fmla="*/ 576 h 617"/>
                  <a:gd name="T6" fmla="*/ 94 w 230"/>
                  <a:gd name="T7" fmla="*/ 529 h 617"/>
                  <a:gd name="T8" fmla="*/ 30 w 230"/>
                  <a:gd name="T9" fmla="*/ 610 h 617"/>
                  <a:gd name="T10" fmla="*/ 32 w 230"/>
                  <a:gd name="T11" fmla="*/ 617 h 617"/>
                  <a:gd name="T12" fmla="*/ 32 w 230"/>
                  <a:gd name="T13" fmla="*/ 617 h 617"/>
                  <a:gd name="T14" fmla="*/ 32 w 230"/>
                  <a:gd name="T15" fmla="*/ 615 h 617"/>
                  <a:gd name="T16" fmla="*/ 230 w 230"/>
                  <a:gd name="T17" fmla="*/ 615 h 617"/>
                  <a:gd name="T18" fmla="*/ 136 w 230"/>
                  <a:gd name="T19" fmla="*/ 426 h 617"/>
                  <a:gd name="T20" fmla="*/ 115 w 230"/>
                  <a:gd name="T21" fmla="*/ 383 h 617"/>
                  <a:gd name="T22" fmla="*/ 113 w 230"/>
                  <a:gd name="T23" fmla="*/ 377 h 617"/>
                  <a:gd name="T24" fmla="*/ 113 w 230"/>
                  <a:gd name="T25" fmla="*/ 377 h 617"/>
                  <a:gd name="T26" fmla="*/ 113 w 230"/>
                  <a:gd name="T27" fmla="*/ 375 h 617"/>
                  <a:gd name="T28" fmla="*/ 188 w 230"/>
                  <a:gd name="T29" fmla="*/ 375 h 617"/>
                  <a:gd name="T30" fmla="*/ 177 w 230"/>
                  <a:gd name="T31" fmla="*/ 358 h 617"/>
                  <a:gd name="T32" fmla="*/ 154 w 230"/>
                  <a:gd name="T33" fmla="*/ 317 h 617"/>
                  <a:gd name="T34" fmla="*/ 152 w 230"/>
                  <a:gd name="T35" fmla="*/ 315 h 617"/>
                  <a:gd name="T36" fmla="*/ 115 w 230"/>
                  <a:gd name="T37" fmla="*/ 251 h 617"/>
                  <a:gd name="T38" fmla="*/ 63 w 230"/>
                  <a:gd name="T39" fmla="*/ 167 h 617"/>
                  <a:gd name="T40" fmla="*/ 65 w 230"/>
                  <a:gd name="T41" fmla="*/ 167 h 617"/>
                  <a:gd name="T42" fmla="*/ 65 w 230"/>
                  <a:gd name="T43" fmla="*/ 167 h 617"/>
                  <a:gd name="T44" fmla="*/ 102 w 230"/>
                  <a:gd name="T45" fmla="*/ 167 h 617"/>
                  <a:gd name="T46" fmla="*/ 131 w 230"/>
                  <a:gd name="T47" fmla="*/ 167 h 617"/>
                  <a:gd name="T48" fmla="*/ 5 w 230"/>
                  <a:gd name="T49" fmla="*/ 3 h 617"/>
                  <a:gd name="T50" fmla="*/ 1 w 230"/>
                  <a:gd name="T51" fmla="*/ 0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617">
                    <a:moveTo>
                      <a:pt x="1" y="0"/>
                    </a:moveTo>
                    <a:lnTo>
                      <a:pt x="0" y="463"/>
                    </a:lnTo>
                    <a:lnTo>
                      <a:pt x="23" y="576"/>
                    </a:lnTo>
                    <a:lnTo>
                      <a:pt x="94" y="529"/>
                    </a:lnTo>
                    <a:lnTo>
                      <a:pt x="30" y="610"/>
                    </a:lnTo>
                    <a:lnTo>
                      <a:pt x="32" y="617"/>
                    </a:lnTo>
                    <a:lnTo>
                      <a:pt x="32" y="617"/>
                    </a:lnTo>
                    <a:lnTo>
                      <a:pt x="32" y="615"/>
                    </a:lnTo>
                    <a:lnTo>
                      <a:pt x="230" y="615"/>
                    </a:lnTo>
                    <a:lnTo>
                      <a:pt x="136" y="426"/>
                    </a:lnTo>
                    <a:lnTo>
                      <a:pt x="115" y="383"/>
                    </a:lnTo>
                    <a:lnTo>
                      <a:pt x="113" y="377"/>
                    </a:lnTo>
                    <a:lnTo>
                      <a:pt x="113" y="377"/>
                    </a:lnTo>
                    <a:lnTo>
                      <a:pt x="113" y="375"/>
                    </a:lnTo>
                    <a:lnTo>
                      <a:pt x="188" y="375"/>
                    </a:lnTo>
                    <a:lnTo>
                      <a:pt x="177" y="358"/>
                    </a:lnTo>
                    <a:lnTo>
                      <a:pt x="154" y="317"/>
                    </a:lnTo>
                    <a:lnTo>
                      <a:pt x="152" y="315"/>
                    </a:lnTo>
                    <a:lnTo>
                      <a:pt x="115" y="251"/>
                    </a:lnTo>
                    <a:lnTo>
                      <a:pt x="63" y="167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102" y="167"/>
                    </a:lnTo>
                    <a:lnTo>
                      <a:pt x="131" y="167"/>
                    </a:lnTo>
                    <a:lnTo>
                      <a:pt x="5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145"/>
              <p:cNvSpPr>
                <a:spLocks/>
              </p:cNvSpPr>
              <p:nvPr/>
            </p:nvSpPr>
            <p:spPr bwMode="auto">
              <a:xfrm>
                <a:off x="2472" y="2749"/>
                <a:ext cx="230" cy="617"/>
              </a:xfrm>
              <a:custGeom>
                <a:avLst/>
                <a:gdLst>
                  <a:gd name="T0" fmla="*/ 1 w 230"/>
                  <a:gd name="T1" fmla="*/ 0 h 617"/>
                  <a:gd name="T2" fmla="*/ 0 w 230"/>
                  <a:gd name="T3" fmla="*/ 463 h 617"/>
                  <a:gd name="T4" fmla="*/ 23 w 230"/>
                  <a:gd name="T5" fmla="*/ 576 h 617"/>
                  <a:gd name="T6" fmla="*/ 94 w 230"/>
                  <a:gd name="T7" fmla="*/ 529 h 617"/>
                  <a:gd name="T8" fmla="*/ 30 w 230"/>
                  <a:gd name="T9" fmla="*/ 610 h 617"/>
                  <a:gd name="T10" fmla="*/ 32 w 230"/>
                  <a:gd name="T11" fmla="*/ 617 h 617"/>
                  <a:gd name="T12" fmla="*/ 32 w 230"/>
                  <a:gd name="T13" fmla="*/ 617 h 617"/>
                  <a:gd name="T14" fmla="*/ 32 w 230"/>
                  <a:gd name="T15" fmla="*/ 615 h 617"/>
                  <a:gd name="T16" fmla="*/ 230 w 230"/>
                  <a:gd name="T17" fmla="*/ 615 h 617"/>
                  <a:gd name="T18" fmla="*/ 136 w 230"/>
                  <a:gd name="T19" fmla="*/ 426 h 617"/>
                  <a:gd name="T20" fmla="*/ 115 w 230"/>
                  <a:gd name="T21" fmla="*/ 383 h 617"/>
                  <a:gd name="T22" fmla="*/ 113 w 230"/>
                  <a:gd name="T23" fmla="*/ 377 h 617"/>
                  <a:gd name="T24" fmla="*/ 113 w 230"/>
                  <a:gd name="T25" fmla="*/ 377 h 617"/>
                  <a:gd name="T26" fmla="*/ 113 w 230"/>
                  <a:gd name="T27" fmla="*/ 375 h 617"/>
                  <a:gd name="T28" fmla="*/ 188 w 230"/>
                  <a:gd name="T29" fmla="*/ 375 h 617"/>
                  <a:gd name="T30" fmla="*/ 177 w 230"/>
                  <a:gd name="T31" fmla="*/ 358 h 617"/>
                  <a:gd name="T32" fmla="*/ 154 w 230"/>
                  <a:gd name="T33" fmla="*/ 317 h 617"/>
                  <a:gd name="T34" fmla="*/ 152 w 230"/>
                  <a:gd name="T35" fmla="*/ 315 h 617"/>
                  <a:gd name="T36" fmla="*/ 115 w 230"/>
                  <a:gd name="T37" fmla="*/ 251 h 617"/>
                  <a:gd name="T38" fmla="*/ 63 w 230"/>
                  <a:gd name="T39" fmla="*/ 167 h 617"/>
                  <a:gd name="T40" fmla="*/ 65 w 230"/>
                  <a:gd name="T41" fmla="*/ 167 h 617"/>
                  <a:gd name="T42" fmla="*/ 65 w 230"/>
                  <a:gd name="T43" fmla="*/ 167 h 617"/>
                  <a:gd name="T44" fmla="*/ 102 w 230"/>
                  <a:gd name="T45" fmla="*/ 167 h 617"/>
                  <a:gd name="T46" fmla="*/ 131 w 230"/>
                  <a:gd name="T47" fmla="*/ 167 h 617"/>
                  <a:gd name="T48" fmla="*/ 5 w 230"/>
                  <a:gd name="T49" fmla="*/ 3 h 617"/>
                  <a:gd name="T50" fmla="*/ 1 w 230"/>
                  <a:gd name="T51" fmla="*/ 0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617">
                    <a:moveTo>
                      <a:pt x="1" y="0"/>
                    </a:moveTo>
                    <a:lnTo>
                      <a:pt x="0" y="463"/>
                    </a:lnTo>
                    <a:lnTo>
                      <a:pt x="23" y="576"/>
                    </a:lnTo>
                    <a:lnTo>
                      <a:pt x="94" y="529"/>
                    </a:lnTo>
                    <a:lnTo>
                      <a:pt x="30" y="610"/>
                    </a:lnTo>
                    <a:lnTo>
                      <a:pt x="32" y="617"/>
                    </a:lnTo>
                    <a:lnTo>
                      <a:pt x="32" y="617"/>
                    </a:lnTo>
                    <a:lnTo>
                      <a:pt x="32" y="615"/>
                    </a:lnTo>
                    <a:lnTo>
                      <a:pt x="230" y="615"/>
                    </a:lnTo>
                    <a:lnTo>
                      <a:pt x="136" y="426"/>
                    </a:lnTo>
                    <a:lnTo>
                      <a:pt x="115" y="383"/>
                    </a:lnTo>
                    <a:lnTo>
                      <a:pt x="113" y="377"/>
                    </a:lnTo>
                    <a:lnTo>
                      <a:pt x="113" y="377"/>
                    </a:lnTo>
                    <a:lnTo>
                      <a:pt x="113" y="375"/>
                    </a:lnTo>
                    <a:lnTo>
                      <a:pt x="188" y="375"/>
                    </a:lnTo>
                    <a:lnTo>
                      <a:pt x="177" y="358"/>
                    </a:lnTo>
                    <a:lnTo>
                      <a:pt x="154" y="317"/>
                    </a:lnTo>
                    <a:lnTo>
                      <a:pt x="152" y="315"/>
                    </a:lnTo>
                    <a:lnTo>
                      <a:pt x="115" y="251"/>
                    </a:lnTo>
                    <a:lnTo>
                      <a:pt x="63" y="167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102" y="167"/>
                    </a:lnTo>
                    <a:lnTo>
                      <a:pt x="131" y="167"/>
                    </a:lnTo>
                    <a:lnTo>
                      <a:pt x="5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146"/>
              <p:cNvSpPr>
                <a:spLocks/>
              </p:cNvSpPr>
              <p:nvPr/>
            </p:nvSpPr>
            <p:spPr bwMode="auto">
              <a:xfrm>
                <a:off x="2472" y="3212"/>
                <a:ext cx="94" cy="394"/>
              </a:xfrm>
              <a:custGeom>
                <a:avLst/>
                <a:gdLst>
                  <a:gd name="T0" fmla="*/ 0 w 94"/>
                  <a:gd name="T1" fmla="*/ 0 h 394"/>
                  <a:gd name="T2" fmla="*/ 0 w 94"/>
                  <a:gd name="T3" fmla="*/ 394 h 394"/>
                  <a:gd name="T4" fmla="*/ 46 w 94"/>
                  <a:gd name="T5" fmla="*/ 394 h 394"/>
                  <a:gd name="T6" fmla="*/ 32 w 94"/>
                  <a:gd name="T7" fmla="*/ 154 h 394"/>
                  <a:gd name="T8" fmla="*/ 30 w 94"/>
                  <a:gd name="T9" fmla="*/ 147 h 394"/>
                  <a:gd name="T10" fmla="*/ 94 w 94"/>
                  <a:gd name="T11" fmla="*/ 66 h 394"/>
                  <a:gd name="T12" fmla="*/ 23 w 94"/>
                  <a:gd name="T13" fmla="*/ 113 h 394"/>
                  <a:gd name="T14" fmla="*/ 0 w 94"/>
                  <a:gd name="T15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394">
                    <a:moveTo>
                      <a:pt x="0" y="0"/>
                    </a:moveTo>
                    <a:lnTo>
                      <a:pt x="0" y="394"/>
                    </a:lnTo>
                    <a:lnTo>
                      <a:pt x="46" y="394"/>
                    </a:lnTo>
                    <a:lnTo>
                      <a:pt x="32" y="154"/>
                    </a:lnTo>
                    <a:lnTo>
                      <a:pt x="30" y="147"/>
                    </a:lnTo>
                    <a:lnTo>
                      <a:pt x="94" y="66"/>
                    </a:lnTo>
                    <a:lnTo>
                      <a:pt x="23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147"/>
              <p:cNvSpPr>
                <a:spLocks/>
              </p:cNvSpPr>
              <p:nvPr/>
            </p:nvSpPr>
            <p:spPr bwMode="auto">
              <a:xfrm>
                <a:off x="2472" y="3212"/>
                <a:ext cx="94" cy="394"/>
              </a:xfrm>
              <a:custGeom>
                <a:avLst/>
                <a:gdLst>
                  <a:gd name="T0" fmla="*/ 0 w 94"/>
                  <a:gd name="T1" fmla="*/ 0 h 394"/>
                  <a:gd name="T2" fmla="*/ 0 w 94"/>
                  <a:gd name="T3" fmla="*/ 394 h 394"/>
                  <a:gd name="T4" fmla="*/ 46 w 94"/>
                  <a:gd name="T5" fmla="*/ 394 h 394"/>
                  <a:gd name="T6" fmla="*/ 32 w 94"/>
                  <a:gd name="T7" fmla="*/ 154 h 394"/>
                  <a:gd name="T8" fmla="*/ 30 w 94"/>
                  <a:gd name="T9" fmla="*/ 147 h 394"/>
                  <a:gd name="T10" fmla="*/ 94 w 94"/>
                  <a:gd name="T11" fmla="*/ 66 h 394"/>
                  <a:gd name="T12" fmla="*/ 23 w 94"/>
                  <a:gd name="T13" fmla="*/ 113 h 394"/>
                  <a:gd name="T14" fmla="*/ 0 w 94"/>
                  <a:gd name="T15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394">
                    <a:moveTo>
                      <a:pt x="0" y="0"/>
                    </a:moveTo>
                    <a:lnTo>
                      <a:pt x="0" y="394"/>
                    </a:lnTo>
                    <a:lnTo>
                      <a:pt x="46" y="394"/>
                    </a:lnTo>
                    <a:lnTo>
                      <a:pt x="32" y="154"/>
                    </a:lnTo>
                    <a:lnTo>
                      <a:pt x="30" y="147"/>
                    </a:lnTo>
                    <a:lnTo>
                      <a:pt x="94" y="66"/>
                    </a:lnTo>
                    <a:lnTo>
                      <a:pt x="23" y="11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148"/>
              <p:cNvSpPr>
                <a:spLocks/>
              </p:cNvSpPr>
              <p:nvPr/>
            </p:nvSpPr>
            <p:spPr bwMode="auto">
              <a:xfrm>
                <a:off x="1692" y="2798"/>
                <a:ext cx="473" cy="658"/>
              </a:xfrm>
              <a:custGeom>
                <a:avLst/>
                <a:gdLst>
                  <a:gd name="T0" fmla="*/ 235 w 473"/>
                  <a:gd name="T1" fmla="*/ 0 h 658"/>
                  <a:gd name="T2" fmla="*/ 0 w 473"/>
                  <a:gd name="T3" fmla="*/ 658 h 658"/>
                  <a:gd name="T4" fmla="*/ 232 w 473"/>
                  <a:gd name="T5" fmla="*/ 658 h 658"/>
                  <a:gd name="T6" fmla="*/ 241 w 473"/>
                  <a:gd name="T7" fmla="*/ 658 h 658"/>
                  <a:gd name="T8" fmla="*/ 473 w 473"/>
                  <a:gd name="T9" fmla="*/ 658 h 658"/>
                  <a:gd name="T10" fmla="*/ 235 w 473"/>
                  <a:gd name="T11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3" h="658">
                    <a:moveTo>
                      <a:pt x="235" y="0"/>
                    </a:moveTo>
                    <a:lnTo>
                      <a:pt x="0" y="658"/>
                    </a:lnTo>
                    <a:lnTo>
                      <a:pt x="232" y="658"/>
                    </a:lnTo>
                    <a:lnTo>
                      <a:pt x="241" y="658"/>
                    </a:lnTo>
                    <a:lnTo>
                      <a:pt x="473" y="658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149"/>
              <p:cNvSpPr>
                <a:spLocks/>
              </p:cNvSpPr>
              <p:nvPr/>
            </p:nvSpPr>
            <p:spPr bwMode="auto">
              <a:xfrm>
                <a:off x="1692" y="2798"/>
                <a:ext cx="473" cy="658"/>
              </a:xfrm>
              <a:custGeom>
                <a:avLst/>
                <a:gdLst>
                  <a:gd name="T0" fmla="*/ 235 w 473"/>
                  <a:gd name="T1" fmla="*/ 0 h 658"/>
                  <a:gd name="T2" fmla="*/ 0 w 473"/>
                  <a:gd name="T3" fmla="*/ 658 h 658"/>
                  <a:gd name="T4" fmla="*/ 232 w 473"/>
                  <a:gd name="T5" fmla="*/ 658 h 658"/>
                  <a:gd name="T6" fmla="*/ 241 w 473"/>
                  <a:gd name="T7" fmla="*/ 658 h 658"/>
                  <a:gd name="T8" fmla="*/ 473 w 473"/>
                  <a:gd name="T9" fmla="*/ 658 h 658"/>
                  <a:gd name="T10" fmla="*/ 235 w 473"/>
                  <a:gd name="T11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3" h="658">
                    <a:moveTo>
                      <a:pt x="235" y="0"/>
                    </a:moveTo>
                    <a:lnTo>
                      <a:pt x="0" y="658"/>
                    </a:lnTo>
                    <a:lnTo>
                      <a:pt x="232" y="658"/>
                    </a:lnTo>
                    <a:lnTo>
                      <a:pt x="241" y="658"/>
                    </a:lnTo>
                    <a:lnTo>
                      <a:pt x="473" y="658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150"/>
              <p:cNvSpPr>
                <a:spLocks/>
              </p:cNvSpPr>
              <p:nvPr/>
            </p:nvSpPr>
            <p:spPr bwMode="auto">
              <a:xfrm>
                <a:off x="1704" y="2807"/>
                <a:ext cx="449" cy="537"/>
              </a:xfrm>
              <a:custGeom>
                <a:avLst/>
                <a:gdLst>
                  <a:gd name="T0" fmla="*/ 223 w 449"/>
                  <a:gd name="T1" fmla="*/ 0 h 537"/>
                  <a:gd name="T2" fmla="*/ 0 w 449"/>
                  <a:gd name="T3" fmla="*/ 537 h 537"/>
                  <a:gd name="T4" fmla="*/ 220 w 449"/>
                  <a:gd name="T5" fmla="*/ 537 h 537"/>
                  <a:gd name="T6" fmla="*/ 229 w 449"/>
                  <a:gd name="T7" fmla="*/ 537 h 537"/>
                  <a:gd name="T8" fmla="*/ 449 w 449"/>
                  <a:gd name="T9" fmla="*/ 537 h 537"/>
                  <a:gd name="T10" fmla="*/ 223 w 449"/>
                  <a:gd name="T11" fmla="*/ 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9" h="537">
                    <a:moveTo>
                      <a:pt x="223" y="0"/>
                    </a:moveTo>
                    <a:lnTo>
                      <a:pt x="0" y="537"/>
                    </a:lnTo>
                    <a:lnTo>
                      <a:pt x="220" y="537"/>
                    </a:lnTo>
                    <a:lnTo>
                      <a:pt x="229" y="537"/>
                    </a:lnTo>
                    <a:lnTo>
                      <a:pt x="449" y="537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151"/>
              <p:cNvSpPr>
                <a:spLocks/>
              </p:cNvSpPr>
              <p:nvPr/>
            </p:nvSpPr>
            <p:spPr bwMode="auto">
              <a:xfrm>
                <a:off x="1704" y="2807"/>
                <a:ext cx="449" cy="537"/>
              </a:xfrm>
              <a:custGeom>
                <a:avLst/>
                <a:gdLst>
                  <a:gd name="T0" fmla="*/ 223 w 449"/>
                  <a:gd name="T1" fmla="*/ 0 h 537"/>
                  <a:gd name="T2" fmla="*/ 0 w 449"/>
                  <a:gd name="T3" fmla="*/ 537 h 537"/>
                  <a:gd name="T4" fmla="*/ 220 w 449"/>
                  <a:gd name="T5" fmla="*/ 537 h 537"/>
                  <a:gd name="T6" fmla="*/ 229 w 449"/>
                  <a:gd name="T7" fmla="*/ 537 h 537"/>
                  <a:gd name="T8" fmla="*/ 449 w 449"/>
                  <a:gd name="T9" fmla="*/ 537 h 537"/>
                  <a:gd name="T10" fmla="*/ 223 w 449"/>
                  <a:gd name="T11" fmla="*/ 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9" h="537">
                    <a:moveTo>
                      <a:pt x="223" y="0"/>
                    </a:moveTo>
                    <a:lnTo>
                      <a:pt x="0" y="537"/>
                    </a:lnTo>
                    <a:lnTo>
                      <a:pt x="220" y="537"/>
                    </a:lnTo>
                    <a:lnTo>
                      <a:pt x="229" y="537"/>
                    </a:lnTo>
                    <a:lnTo>
                      <a:pt x="449" y="537"/>
                    </a:lnTo>
                    <a:lnTo>
                      <a:pt x="2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152"/>
              <p:cNvSpPr>
                <a:spLocks/>
              </p:cNvSpPr>
              <p:nvPr/>
            </p:nvSpPr>
            <p:spPr bwMode="auto">
              <a:xfrm>
                <a:off x="1727" y="2809"/>
                <a:ext cx="401" cy="422"/>
              </a:xfrm>
              <a:custGeom>
                <a:avLst/>
                <a:gdLst>
                  <a:gd name="T0" fmla="*/ 200 w 401"/>
                  <a:gd name="T1" fmla="*/ 0 h 422"/>
                  <a:gd name="T2" fmla="*/ 0 w 401"/>
                  <a:gd name="T3" fmla="*/ 422 h 422"/>
                  <a:gd name="T4" fmla="*/ 197 w 401"/>
                  <a:gd name="T5" fmla="*/ 422 h 422"/>
                  <a:gd name="T6" fmla="*/ 206 w 401"/>
                  <a:gd name="T7" fmla="*/ 422 h 422"/>
                  <a:gd name="T8" fmla="*/ 401 w 401"/>
                  <a:gd name="T9" fmla="*/ 422 h 422"/>
                  <a:gd name="T10" fmla="*/ 200 w 401"/>
                  <a:gd name="T11" fmla="*/ 0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1" h="422">
                    <a:moveTo>
                      <a:pt x="200" y="0"/>
                    </a:moveTo>
                    <a:lnTo>
                      <a:pt x="0" y="422"/>
                    </a:lnTo>
                    <a:lnTo>
                      <a:pt x="197" y="422"/>
                    </a:lnTo>
                    <a:lnTo>
                      <a:pt x="206" y="422"/>
                    </a:lnTo>
                    <a:lnTo>
                      <a:pt x="401" y="42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Freeform 153"/>
              <p:cNvSpPr>
                <a:spLocks/>
              </p:cNvSpPr>
              <p:nvPr/>
            </p:nvSpPr>
            <p:spPr bwMode="auto">
              <a:xfrm>
                <a:off x="1727" y="2809"/>
                <a:ext cx="401" cy="422"/>
              </a:xfrm>
              <a:custGeom>
                <a:avLst/>
                <a:gdLst>
                  <a:gd name="T0" fmla="*/ 200 w 401"/>
                  <a:gd name="T1" fmla="*/ 0 h 422"/>
                  <a:gd name="T2" fmla="*/ 0 w 401"/>
                  <a:gd name="T3" fmla="*/ 422 h 422"/>
                  <a:gd name="T4" fmla="*/ 197 w 401"/>
                  <a:gd name="T5" fmla="*/ 422 h 422"/>
                  <a:gd name="T6" fmla="*/ 206 w 401"/>
                  <a:gd name="T7" fmla="*/ 422 h 422"/>
                  <a:gd name="T8" fmla="*/ 401 w 401"/>
                  <a:gd name="T9" fmla="*/ 422 h 422"/>
                  <a:gd name="T10" fmla="*/ 200 w 401"/>
                  <a:gd name="T11" fmla="*/ 0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1" h="422">
                    <a:moveTo>
                      <a:pt x="200" y="0"/>
                    </a:moveTo>
                    <a:lnTo>
                      <a:pt x="0" y="422"/>
                    </a:lnTo>
                    <a:lnTo>
                      <a:pt x="197" y="422"/>
                    </a:lnTo>
                    <a:lnTo>
                      <a:pt x="206" y="422"/>
                    </a:lnTo>
                    <a:lnTo>
                      <a:pt x="401" y="422"/>
                    </a:lnTo>
                    <a:lnTo>
                      <a:pt x="20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154"/>
              <p:cNvSpPr>
                <a:spLocks/>
              </p:cNvSpPr>
              <p:nvPr/>
            </p:nvSpPr>
            <p:spPr bwMode="auto">
              <a:xfrm>
                <a:off x="1757" y="2801"/>
                <a:ext cx="341" cy="287"/>
              </a:xfrm>
              <a:custGeom>
                <a:avLst/>
                <a:gdLst>
                  <a:gd name="T0" fmla="*/ 170 w 341"/>
                  <a:gd name="T1" fmla="*/ 0 h 287"/>
                  <a:gd name="T2" fmla="*/ 0 w 341"/>
                  <a:gd name="T3" fmla="*/ 287 h 287"/>
                  <a:gd name="T4" fmla="*/ 167 w 341"/>
                  <a:gd name="T5" fmla="*/ 287 h 287"/>
                  <a:gd name="T6" fmla="*/ 176 w 341"/>
                  <a:gd name="T7" fmla="*/ 287 h 287"/>
                  <a:gd name="T8" fmla="*/ 341 w 341"/>
                  <a:gd name="T9" fmla="*/ 287 h 287"/>
                  <a:gd name="T10" fmla="*/ 170 w 341"/>
                  <a:gd name="T11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1" h="287">
                    <a:moveTo>
                      <a:pt x="170" y="0"/>
                    </a:moveTo>
                    <a:lnTo>
                      <a:pt x="0" y="287"/>
                    </a:lnTo>
                    <a:lnTo>
                      <a:pt x="167" y="287"/>
                    </a:lnTo>
                    <a:lnTo>
                      <a:pt x="176" y="287"/>
                    </a:lnTo>
                    <a:lnTo>
                      <a:pt x="341" y="287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155"/>
              <p:cNvSpPr>
                <a:spLocks/>
              </p:cNvSpPr>
              <p:nvPr/>
            </p:nvSpPr>
            <p:spPr bwMode="auto">
              <a:xfrm>
                <a:off x="1757" y="2801"/>
                <a:ext cx="341" cy="287"/>
              </a:xfrm>
              <a:custGeom>
                <a:avLst/>
                <a:gdLst>
                  <a:gd name="T0" fmla="*/ 170 w 341"/>
                  <a:gd name="T1" fmla="*/ 0 h 287"/>
                  <a:gd name="T2" fmla="*/ 0 w 341"/>
                  <a:gd name="T3" fmla="*/ 287 h 287"/>
                  <a:gd name="T4" fmla="*/ 167 w 341"/>
                  <a:gd name="T5" fmla="*/ 287 h 287"/>
                  <a:gd name="T6" fmla="*/ 176 w 341"/>
                  <a:gd name="T7" fmla="*/ 287 h 287"/>
                  <a:gd name="T8" fmla="*/ 341 w 341"/>
                  <a:gd name="T9" fmla="*/ 287 h 287"/>
                  <a:gd name="T10" fmla="*/ 170 w 341"/>
                  <a:gd name="T11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1" h="287">
                    <a:moveTo>
                      <a:pt x="170" y="0"/>
                    </a:moveTo>
                    <a:lnTo>
                      <a:pt x="0" y="287"/>
                    </a:lnTo>
                    <a:lnTo>
                      <a:pt x="167" y="287"/>
                    </a:lnTo>
                    <a:lnTo>
                      <a:pt x="176" y="287"/>
                    </a:lnTo>
                    <a:lnTo>
                      <a:pt x="341" y="287"/>
                    </a:lnTo>
                    <a:lnTo>
                      <a:pt x="17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156"/>
              <p:cNvSpPr>
                <a:spLocks/>
              </p:cNvSpPr>
              <p:nvPr/>
            </p:nvSpPr>
            <p:spPr bwMode="auto">
              <a:xfrm>
                <a:off x="1812" y="3060"/>
                <a:ext cx="232" cy="516"/>
              </a:xfrm>
              <a:custGeom>
                <a:avLst/>
                <a:gdLst>
                  <a:gd name="T0" fmla="*/ 232 w 232"/>
                  <a:gd name="T1" fmla="*/ 317 h 516"/>
                  <a:gd name="T2" fmla="*/ 140 w 232"/>
                  <a:gd name="T3" fmla="*/ 349 h 516"/>
                  <a:gd name="T4" fmla="*/ 135 w 232"/>
                  <a:gd name="T5" fmla="*/ 280 h 516"/>
                  <a:gd name="T6" fmla="*/ 202 w 232"/>
                  <a:gd name="T7" fmla="*/ 227 h 516"/>
                  <a:gd name="T8" fmla="*/ 133 w 232"/>
                  <a:gd name="T9" fmla="*/ 252 h 516"/>
                  <a:gd name="T10" fmla="*/ 130 w 232"/>
                  <a:gd name="T11" fmla="*/ 184 h 516"/>
                  <a:gd name="T12" fmla="*/ 177 w 232"/>
                  <a:gd name="T13" fmla="*/ 145 h 516"/>
                  <a:gd name="T14" fmla="*/ 128 w 232"/>
                  <a:gd name="T15" fmla="*/ 162 h 516"/>
                  <a:gd name="T16" fmla="*/ 115 w 232"/>
                  <a:gd name="T17" fmla="*/ 0 h 516"/>
                  <a:gd name="T18" fmla="*/ 105 w 232"/>
                  <a:gd name="T19" fmla="*/ 162 h 516"/>
                  <a:gd name="T20" fmla="*/ 55 w 232"/>
                  <a:gd name="T21" fmla="*/ 145 h 516"/>
                  <a:gd name="T22" fmla="*/ 103 w 232"/>
                  <a:gd name="T23" fmla="*/ 184 h 516"/>
                  <a:gd name="T24" fmla="*/ 98 w 232"/>
                  <a:gd name="T25" fmla="*/ 252 h 516"/>
                  <a:gd name="T26" fmla="*/ 30 w 232"/>
                  <a:gd name="T27" fmla="*/ 227 h 516"/>
                  <a:gd name="T28" fmla="*/ 96 w 232"/>
                  <a:gd name="T29" fmla="*/ 280 h 516"/>
                  <a:gd name="T30" fmla="*/ 92 w 232"/>
                  <a:gd name="T31" fmla="*/ 349 h 516"/>
                  <a:gd name="T32" fmla="*/ 0 w 232"/>
                  <a:gd name="T33" fmla="*/ 317 h 516"/>
                  <a:gd name="T34" fmla="*/ 89 w 232"/>
                  <a:gd name="T35" fmla="*/ 389 h 516"/>
                  <a:gd name="T36" fmla="*/ 80 w 232"/>
                  <a:gd name="T37" fmla="*/ 516 h 516"/>
                  <a:gd name="T38" fmla="*/ 153 w 232"/>
                  <a:gd name="T39" fmla="*/ 516 h 516"/>
                  <a:gd name="T40" fmla="*/ 144 w 232"/>
                  <a:gd name="T41" fmla="*/ 389 h 516"/>
                  <a:gd name="T42" fmla="*/ 232 w 232"/>
                  <a:gd name="T43" fmla="*/ 317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2" h="516">
                    <a:moveTo>
                      <a:pt x="232" y="317"/>
                    </a:moveTo>
                    <a:lnTo>
                      <a:pt x="140" y="349"/>
                    </a:lnTo>
                    <a:lnTo>
                      <a:pt x="135" y="280"/>
                    </a:lnTo>
                    <a:lnTo>
                      <a:pt x="202" y="227"/>
                    </a:lnTo>
                    <a:lnTo>
                      <a:pt x="133" y="252"/>
                    </a:lnTo>
                    <a:lnTo>
                      <a:pt x="130" y="184"/>
                    </a:lnTo>
                    <a:lnTo>
                      <a:pt x="177" y="145"/>
                    </a:lnTo>
                    <a:lnTo>
                      <a:pt x="128" y="162"/>
                    </a:lnTo>
                    <a:lnTo>
                      <a:pt x="115" y="0"/>
                    </a:lnTo>
                    <a:lnTo>
                      <a:pt x="105" y="162"/>
                    </a:lnTo>
                    <a:lnTo>
                      <a:pt x="55" y="145"/>
                    </a:lnTo>
                    <a:lnTo>
                      <a:pt x="103" y="184"/>
                    </a:lnTo>
                    <a:lnTo>
                      <a:pt x="98" y="252"/>
                    </a:lnTo>
                    <a:lnTo>
                      <a:pt x="30" y="227"/>
                    </a:lnTo>
                    <a:lnTo>
                      <a:pt x="96" y="280"/>
                    </a:lnTo>
                    <a:lnTo>
                      <a:pt x="92" y="349"/>
                    </a:lnTo>
                    <a:lnTo>
                      <a:pt x="0" y="317"/>
                    </a:lnTo>
                    <a:lnTo>
                      <a:pt x="89" y="389"/>
                    </a:lnTo>
                    <a:lnTo>
                      <a:pt x="80" y="516"/>
                    </a:lnTo>
                    <a:lnTo>
                      <a:pt x="153" y="516"/>
                    </a:lnTo>
                    <a:lnTo>
                      <a:pt x="144" y="389"/>
                    </a:lnTo>
                    <a:lnTo>
                      <a:pt x="232" y="31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157"/>
              <p:cNvSpPr>
                <a:spLocks/>
              </p:cNvSpPr>
              <p:nvPr/>
            </p:nvSpPr>
            <p:spPr bwMode="auto">
              <a:xfrm>
                <a:off x="1812" y="3060"/>
                <a:ext cx="232" cy="516"/>
              </a:xfrm>
              <a:custGeom>
                <a:avLst/>
                <a:gdLst>
                  <a:gd name="T0" fmla="*/ 232 w 232"/>
                  <a:gd name="T1" fmla="*/ 317 h 516"/>
                  <a:gd name="T2" fmla="*/ 140 w 232"/>
                  <a:gd name="T3" fmla="*/ 349 h 516"/>
                  <a:gd name="T4" fmla="*/ 135 w 232"/>
                  <a:gd name="T5" fmla="*/ 280 h 516"/>
                  <a:gd name="T6" fmla="*/ 202 w 232"/>
                  <a:gd name="T7" fmla="*/ 227 h 516"/>
                  <a:gd name="T8" fmla="*/ 133 w 232"/>
                  <a:gd name="T9" fmla="*/ 252 h 516"/>
                  <a:gd name="T10" fmla="*/ 130 w 232"/>
                  <a:gd name="T11" fmla="*/ 184 h 516"/>
                  <a:gd name="T12" fmla="*/ 177 w 232"/>
                  <a:gd name="T13" fmla="*/ 145 h 516"/>
                  <a:gd name="T14" fmla="*/ 128 w 232"/>
                  <a:gd name="T15" fmla="*/ 162 h 516"/>
                  <a:gd name="T16" fmla="*/ 115 w 232"/>
                  <a:gd name="T17" fmla="*/ 0 h 516"/>
                  <a:gd name="T18" fmla="*/ 105 w 232"/>
                  <a:gd name="T19" fmla="*/ 162 h 516"/>
                  <a:gd name="T20" fmla="*/ 55 w 232"/>
                  <a:gd name="T21" fmla="*/ 145 h 516"/>
                  <a:gd name="T22" fmla="*/ 103 w 232"/>
                  <a:gd name="T23" fmla="*/ 184 h 516"/>
                  <a:gd name="T24" fmla="*/ 98 w 232"/>
                  <a:gd name="T25" fmla="*/ 252 h 516"/>
                  <a:gd name="T26" fmla="*/ 30 w 232"/>
                  <a:gd name="T27" fmla="*/ 227 h 516"/>
                  <a:gd name="T28" fmla="*/ 96 w 232"/>
                  <a:gd name="T29" fmla="*/ 280 h 516"/>
                  <a:gd name="T30" fmla="*/ 92 w 232"/>
                  <a:gd name="T31" fmla="*/ 349 h 516"/>
                  <a:gd name="T32" fmla="*/ 0 w 232"/>
                  <a:gd name="T33" fmla="*/ 317 h 516"/>
                  <a:gd name="T34" fmla="*/ 89 w 232"/>
                  <a:gd name="T35" fmla="*/ 389 h 516"/>
                  <a:gd name="T36" fmla="*/ 80 w 232"/>
                  <a:gd name="T37" fmla="*/ 516 h 516"/>
                  <a:gd name="T38" fmla="*/ 153 w 232"/>
                  <a:gd name="T39" fmla="*/ 516 h 516"/>
                  <a:gd name="T40" fmla="*/ 144 w 232"/>
                  <a:gd name="T41" fmla="*/ 389 h 516"/>
                  <a:gd name="T42" fmla="*/ 232 w 232"/>
                  <a:gd name="T43" fmla="*/ 317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2" h="516">
                    <a:moveTo>
                      <a:pt x="232" y="317"/>
                    </a:moveTo>
                    <a:lnTo>
                      <a:pt x="140" y="349"/>
                    </a:lnTo>
                    <a:lnTo>
                      <a:pt x="135" y="280"/>
                    </a:lnTo>
                    <a:lnTo>
                      <a:pt x="202" y="227"/>
                    </a:lnTo>
                    <a:lnTo>
                      <a:pt x="133" y="252"/>
                    </a:lnTo>
                    <a:lnTo>
                      <a:pt x="130" y="184"/>
                    </a:lnTo>
                    <a:lnTo>
                      <a:pt x="177" y="145"/>
                    </a:lnTo>
                    <a:lnTo>
                      <a:pt x="128" y="162"/>
                    </a:lnTo>
                    <a:lnTo>
                      <a:pt x="115" y="0"/>
                    </a:lnTo>
                    <a:lnTo>
                      <a:pt x="105" y="162"/>
                    </a:lnTo>
                    <a:lnTo>
                      <a:pt x="55" y="145"/>
                    </a:lnTo>
                    <a:lnTo>
                      <a:pt x="103" y="184"/>
                    </a:lnTo>
                    <a:lnTo>
                      <a:pt x="98" y="252"/>
                    </a:lnTo>
                    <a:lnTo>
                      <a:pt x="30" y="227"/>
                    </a:lnTo>
                    <a:lnTo>
                      <a:pt x="96" y="280"/>
                    </a:lnTo>
                    <a:lnTo>
                      <a:pt x="92" y="349"/>
                    </a:lnTo>
                    <a:lnTo>
                      <a:pt x="0" y="317"/>
                    </a:lnTo>
                    <a:lnTo>
                      <a:pt x="89" y="389"/>
                    </a:lnTo>
                    <a:lnTo>
                      <a:pt x="80" y="516"/>
                    </a:lnTo>
                    <a:lnTo>
                      <a:pt x="153" y="516"/>
                    </a:lnTo>
                    <a:lnTo>
                      <a:pt x="144" y="389"/>
                    </a:lnTo>
                    <a:lnTo>
                      <a:pt x="232" y="3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158"/>
              <p:cNvSpPr>
                <a:spLocks noEditPoints="1"/>
              </p:cNvSpPr>
              <p:nvPr/>
            </p:nvSpPr>
            <p:spPr bwMode="auto">
              <a:xfrm>
                <a:off x="1927" y="2796"/>
                <a:ext cx="162" cy="351"/>
              </a:xfrm>
              <a:custGeom>
                <a:avLst/>
                <a:gdLst>
                  <a:gd name="T0" fmla="*/ 158 w 162"/>
                  <a:gd name="T1" fmla="*/ 345 h 351"/>
                  <a:gd name="T2" fmla="*/ 158 w 162"/>
                  <a:gd name="T3" fmla="*/ 345 h 351"/>
                  <a:gd name="T4" fmla="*/ 162 w 162"/>
                  <a:gd name="T5" fmla="*/ 351 h 351"/>
                  <a:gd name="T6" fmla="*/ 162 w 162"/>
                  <a:gd name="T7" fmla="*/ 351 h 351"/>
                  <a:gd name="T8" fmla="*/ 158 w 162"/>
                  <a:gd name="T9" fmla="*/ 345 h 351"/>
                  <a:gd name="T10" fmla="*/ 0 w 162"/>
                  <a:gd name="T11" fmla="*/ 0 h 351"/>
                  <a:gd name="T12" fmla="*/ 0 w 162"/>
                  <a:gd name="T13" fmla="*/ 2 h 351"/>
                  <a:gd name="T14" fmla="*/ 0 w 162"/>
                  <a:gd name="T15" fmla="*/ 3 h 351"/>
                  <a:gd name="T16" fmla="*/ 0 w 162"/>
                  <a:gd name="T17" fmla="*/ 2 h 351"/>
                  <a:gd name="T18" fmla="*/ 2 w 162"/>
                  <a:gd name="T19" fmla="*/ 9 h 351"/>
                  <a:gd name="T20" fmla="*/ 4 w 162"/>
                  <a:gd name="T21" fmla="*/ 11 h 351"/>
                  <a:gd name="T22" fmla="*/ 0 w 162"/>
                  <a:gd name="T23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351">
                    <a:moveTo>
                      <a:pt x="158" y="345"/>
                    </a:moveTo>
                    <a:lnTo>
                      <a:pt x="158" y="345"/>
                    </a:lnTo>
                    <a:lnTo>
                      <a:pt x="162" y="351"/>
                    </a:lnTo>
                    <a:lnTo>
                      <a:pt x="162" y="351"/>
                    </a:lnTo>
                    <a:lnTo>
                      <a:pt x="158" y="345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159"/>
              <p:cNvSpPr>
                <a:spLocks noEditPoints="1"/>
              </p:cNvSpPr>
              <p:nvPr/>
            </p:nvSpPr>
            <p:spPr bwMode="auto">
              <a:xfrm>
                <a:off x="1927" y="2796"/>
                <a:ext cx="162" cy="351"/>
              </a:xfrm>
              <a:custGeom>
                <a:avLst/>
                <a:gdLst>
                  <a:gd name="T0" fmla="*/ 158 w 162"/>
                  <a:gd name="T1" fmla="*/ 345 h 351"/>
                  <a:gd name="T2" fmla="*/ 158 w 162"/>
                  <a:gd name="T3" fmla="*/ 345 h 351"/>
                  <a:gd name="T4" fmla="*/ 162 w 162"/>
                  <a:gd name="T5" fmla="*/ 351 h 351"/>
                  <a:gd name="T6" fmla="*/ 162 w 162"/>
                  <a:gd name="T7" fmla="*/ 351 h 351"/>
                  <a:gd name="T8" fmla="*/ 158 w 162"/>
                  <a:gd name="T9" fmla="*/ 345 h 351"/>
                  <a:gd name="T10" fmla="*/ 0 w 162"/>
                  <a:gd name="T11" fmla="*/ 0 h 351"/>
                  <a:gd name="T12" fmla="*/ 0 w 162"/>
                  <a:gd name="T13" fmla="*/ 2 h 351"/>
                  <a:gd name="T14" fmla="*/ 0 w 162"/>
                  <a:gd name="T15" fmla="*/ 3 h 351"/>
                  <a:gd name="T16" fmla="*/ 0 w 162"/>
                  <a:gd name="T17" fmla="*/ 2 h 351"/>
                  <a:gd name="T18" fmla="*/ 2 w 162"/>
                  <a:gd name="T19" fmla="*/ 9 h 351"/>
                  <a:gd name="T20" fmla="*/ 4 w 162"/>
                  <a:gd name="T21" fmla="*/ 11 h 351"/>
                  <a:gd name="T22" fmla="*/ 0 w 162"/>
                  <a:gd name="T23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351">
                    <a:moveTo>
                      <a:pt x="158" y="345"/>
                    </a:moveTo>
                    <a:lnTo>
                      <a:pt x="158" y="345"/>
                    </a:lnTo>
                    <a:lnTo>
                      <a:pt x="162" y="351"/>
                    </a:lnTo>
                    <a:lnTo>
                      <a:pt x="162" y="351"/>
                    </a:lnTo>
                    <a:lnTo>
                      <a:pt x="158" y="345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160"/>
              <p:cNvSpPr>
                <a:spLocks noEditPoints="1"/>
              </p:cNvSpPr>
              <p:nvPr/>
            </p:nvSpPr>
            <p:spPr bwMode="auto">
              <a:xfrm>
                <a:off x="2060" y="3088"/>
                <a:ext cx="68" cy="143"/>
              </a:xfrm>
              <a:custGeom>
                <a:avLst/>
                <a:gdLst>
                  <a:gd name="T0" fmla="*/ 29 w 68"/>
                  <a:gd name="T1" fmla="*/ 59 h 143"/>
                  <a:gd name="T2" fmla="*/ 29 w 68"/>
                  <a:gd name="T3" fmla="*/ 59 h 143"/>
                  <a:gd name="T4" fmla="*/ 68 w 68"/>
                  <a:gd name="T5" fmla="*/ 143 h 143"/>
                  <a:gd name="T6" fmla="*/ 68 w 68"/>
                  <a:gd name="T7" fmla="*/ 143 h 143"/>
                  <a:gd name="T8" fmla="*/ 29 w 68"/>
                  <a:gd name="T9" fmla="*/ 59 h 143"/>
                  <a:gd name="T10" fmla="*/ 34 w 68"/>
                  <a:gd name="T11" fmla="*/ 0 h 143"/>
                  <a:gd name="T12" fmla="*/ 0 w 68"/>
                  <a:gd name="T13" fmla="*/ 0 h 143"/>
                  <a:gd name="T14" fmla="*/ 25 w 68"/>
                  <a:gd name="T15" fmla="*/ 53 h 143"/>
                  <a:gd name="T16" fmla="*/ 25 w 68"/>
                  <a:gd name="T17" fmla="*/ 53 h 143"/>
                  <a:gd name="T18" fmla="*/ 4 w 68"/>
                  <a:gd name="T19" fmla="*/ 8 h 143"/>
                  <a:gd name="T20" fmla="*/ 38 w 68"/>
                  <a:gd name="T21" fmla="*/ 8 h 143"/>
                  <a:gd name="T22" fmla="*/ 34 w 68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8" h="143">
                    <a:moveTo>
                      <a:pt x="29" y="59"/>
                    </a:moveTo>
                    <a:lnTo>
                      <a:pt x="29" y="59"/>
                    </a:lnTo>
                    <a:lnTo>
                      <a:pt x="68" y="143"/>
                    </a:lnTo>
                    <a:lnTo>
                      <a:pt x="68" y="143"/>
                    </a:lnTo>
                    <a:lnTo>
                      <a:pt x="29" y="59"/>
                    </a:lnTo>
                    <a:close/>
                    <a:moveTo>
                      <a:pt x="34" y="0"/>
                    </a:moveTo>
                    <a:lnTo>
                      <a:pt x="0" y="0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4" y="8"/>
                    </a:lnTo>
                    <a:lnTo>
                      <a:pt x="38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161"/>
              <p:cNvSpPr>
                <a:spLocks noEditPoints="1"/>
              </p:cNvSpPr>
              <p:nvPr/>
            </p:nvSpPr>
            <p:spPr bwMode="auto">
              <a:xfrm>
                <a:off x="2060" y="3088"/>
                <a:ext cx="68" cy="143"/>
              </a:xfrm>
              <a:custGeom>
                <a:avLst/>
                <a:gdLst>
                  <a:gd name="T0" fmla="*/ 29 w 68"/>
                  <a:gd name="T1" fmla="*/ 59 h 143"/>
                  <a:gd name="T2" fmla="*/ 29 w 68"/>
                  <a:gd name="T3" fmla="*/ 59 h 143"/>
                  <a:gd name="T4" fmla="*/ 68 w 68"/>
                  <a:gd name="T5" fmla="*/ 143 h 143"/>
                  <a:gd name="T6" fmla="*/ 68 w 68"/>
                  <a:gd name="T7" fmla="*/ 143 h 143"/>
                  <a:gd name="T8" fmla="*/ 29 w 68"/>
                  <a:gd name="T9" fmla="*/ 59 h 143"/>
                  <a:gd name="T10" fmla="*/ 34 w 68"/>
                  <a:gd name="T11" fmla="*/ 0 h 143"/>
                  <a:gd name="T12" fmla="*/ 0 w 68"/>
                  <a:gd name="T13" fmla="*/ 0 h 143"/>
                  <a:gd name="T14" fmla="*/ 25 w 68"/>
                  <a:gd name="T15" fmla="*/ 53 h 143"/>
                  <a:gd name="T16" fmla="*/ 25 w 68"/>
                  <a:gd name="T17" fmla="*/ 53 h 143"/>
                  <a:gd name="T18" fmla="*/ 4 w 68"/>
                  <a:gd name="T19" fmla="*/ 8 h 143"/>
                  <a:gd name="T20" fmla="*/ 38 w 68"/>
                  <a:gd name="T21" fmla="*/ 8 h 143"/>
                  <a:gd name="T22" fmla="*/ 34 w 68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8" h="143">
                    <a:moveTo>
                      <a:pt x="29" y="59"/>
                    </a:moveTo>
                    <a:lnTo>
                      <a:pt x="29" y="59"/>
                    </a:lnTo>
                    <a:lnTo>
                      <a:pt x="68" y="143"/>
                    </a:lnTo>
                    <a:lnTo>
                      <a:pt x="68" y="143"/>
                    </a:lnTo>
                    <a:lnTo>
                      <a:pt x="29" y="59"/>
                    </a:lnTo>
                    <a:moveTo>
                      <a:pt x="34" y="0"/>
                    </a:moveTo>
                    <a:lnTo>
                      <a:pt x="0" y="0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4" y="8"/>
                    </a:lnTo>
                    <a:lnTo>
                      <a:pt x="38" y="8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162"/>
              <p:cNvSpPr>
                <a:spLocks/>
              </p:cNvSpPr>
              <p:nvPr/>
            </p:nvSpPr>
            <p:spPr bwMode="auto">
              <a:xfrm>
                <a:off x="2135" y="3374"/>
                <a:ext cx="28" cy="78"/>
              </a:xfrm>
              <a:custGeom>
                <a:avLst/>
                <a:gdLst>
                  <a:gd name="T0" fmla="*/ 0 w 28"/>
                  <a:gd name="T1" fmla="*/ 0 h 78"/>
                  <a:gd name="T2" fmla="*/ 0 w 28"/>
                  <a:gd name="T3" fmla="*/ 0 h 78"/>
                  <a:gd name="T4" fmla="*/ 28 w 28"/>
                  <a:gd name="T5" fmla="*/ 78 h 78"/>
                  <a:gd name="T6" fmla="*/ 28 w 28"/>
                  <a:gd name="T7" fmla="*/ 77 h 78"/>
                  <a:gd name="T8" fmla="*/ 0 w 28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8">
                    <a:moveTo>
                      <a:pt x="0" y="0"/>
                    </a:moveTo>
                    <a:lnTo>
                      <a:pt x="0" y="0"/>
                    </a:lnTo>
                    <a:lnTo>
                      <a:pt x="28" y="78"/>
                    </a:lnTo>
                    <a:lnTo>
                      <a:pt x="28" y="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163"/>
              <p:cNvSpPr>
                <a:spLocks/>
              </p:cNvSpPr>
              <p:nvPr/>
            </p:nvSpPr>
            <p:spPr bwMode="auto">
              <a:xfrm>
                <a:off x="2135" y="3374"/>
                <a:ext cx="28" cy="78"/>
              </a:xfrm>
              <a:custGeom>
                <a:avLst/>
                <a:gdLst>
                  <a:gd name="T0" fmla="*/ 0 w 28"/>
                  <a:gd name="T1" fmla="*/ 0 h 78"/>
                  <a:gd name="T2" fmla="*/ 0 w 28"/>
                  <a:gd name="T3" fmla="*/ 0 h 78"/>
                  <a:gd name="T4" fmla="*/ 28 w 28"/>
                  <a:gd name="T5" fmla="*/ 78 h 78"/>
                  <a:gd name="T6" fmla="*/ 28 w 28"/>
                  <a:gd name="T7" fmla="*/ 77 h 78"/>
                  <a:gd name="T8" fmla="*/ 0 w 28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8">
                    <a:moveTo>
                      <a:pt x="0" y="0"/>
                    </a:moveTo>
                    <a:lnTo>
                      <a:pt x="0" y="0"/>
                    </a:lnTo>
                    <a:lnTo>
                      <a:pt x="28" y="78"/>
                    </a:lnTo>
                    <a:lnTo>
                      <a:pt x="28" y="7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164"/>
              <p:cNvSpPr>
                <a:spLocks noEditPoints="1"/>
              </p:cNvSpPr>
              <p:nvPr/>
            </p:nvSpPr>
            <p:spPr bwMode="auto">
              <a:xfrm>
                <a:off x="2124" y="3344"/>
                <a:ext cx="41" cy="110"/>
              </a:xfrm>
              <a:custGeom>
                <a:avLst/>
                <a:gdLst>
                  <a:gd name="T0" fmla="*/ 39 w 41"/>
                  <a:gd name="T1" fmla="*/ 107 h 110"/>
                  <a:gd name="T2" fmla="*/ 39 w 41"/>
                  <a:gd name="T3" fmla="*/ 108 h 110"/>
                  <a:gd name="T4" fmla="*/ 41 w 41"/>
                  <a:gd name="T5" fmla="*/ 110 h 110"/>
                  <a:gd name="T6" fmla="*/ 41 w 41"/>
                  <a:gd name="T7" fmla="*/ 110 h 110"/>
                  <a:gd name="T8" fmla="*/ 39 w 41"/>
                  <a:gd name="T9" fmla="*/ 107 h 110"/>
                  <a:gd name="T10" fmla="*/ 29 w 41"/>
                  <a:gd name="T11" fmla="*/ 0 h 110"/>
                  <a:gd name="T12" fmla="*/ 0 w 41"/>
                  <a:gd name="T13" fmla="*/ 0 h 110"/>
                  <a:gd name="T14" fmla="*/ 11 w 41"/>
                  <a:gd name="T15" fmla="*/ 30 h 110"/>
                  <a:gd name="T16" fmla="*/ 11 w 41"/>
                  <a:gd name="T17" fmla="*/ 30 h 110"/>
                  <a:gd name="T18" fmla="*/ 2 w 41"/>
                  <a:gd name="T19" fmla="*/ 2 h 110"/>
                  <a:gd name="T20" fmla="*/ 29 w 41"/>
                  <a:gd name="T21" fmla="*/ 2 h 110"/>
                  <a:gd name="T22" fmla="*/ 29 w 41"/>
                  <a:gd name="T2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110">
                    <a:moveTo>
                      <a:pt x="39" y="107"/>
                    </a:moveTo>
                    <a:lnTo>
                      <a:pt x="39" y="108"/>
                    </a:lnTo>
                    <a:lnTo>
                      <a:pt x="41" y="110"/>
                    </a:lnTo>
                    <a:lnTo>
                      <a:pt x="41" y="110"/>
                    </a:lnTo>
                    <a:lnTo>
                      <a:pt x="39" y="107"/>
                    </a:lnTo>
                    <a:close/>
                    <a:moveTo>
                      <a:pt x="29" y="0"/>
                    </a:moveTo>
                    <a:lnTo>
                      <a:pt x="0" y="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2" y="2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165"/>
              <p:cNvSpPr>
                <a:spLocks noEditPoints="1"/>
              </p:cNvSpPr>
              <p:nvPr/>
            </p:nvSpPr>
            <p:spPr bwMode="auto">
              <a:xfrm>
                <a:off x="2124" y="3344"/>
                <a:ext cx="41" cy="110"/>
              </a:xfrm>
              <a:custGeom>
                <a:avLst/>
                <a:gdLst>
                  <a:gd name="T0" fmla="*/ 39 w 41"/>
                  <a:gd name="T1" fmla="*/ 107 h 110"/>
                  <a:gd name="T2" fmla="*/ 39 w 41"/>
                  <a:gd name="T3" fmla="*/ 108 h 110"/>
                  <a:gd name="T4" fmla="*/ 41 w 41"/>
                  <a:gd name="T5" fmla="*/ 110 h 110"/>
                  <a:gd name="T6" fmla="*/ 41 w 41"/>
                  <a:gd name="T7" fmla="*/ 110 h 110"/>
                  <a:gd name="T8" fmla="*/ 39 w 41"/>
                  <a:gd name="T9" fmla="*/ 107 h 110"/>
                  <a:gd name="T10" fmla="*/ 29 w 41"/>
                  <a:gd name="T11" fmla="*/ 0 h 110"/>
                  <a:gd name="T12" fmla="*/ 0 w 41"/>
                  <a:gd name="T13" fmla="*/ 0 h 110"/>
                  <a:gd name="T14" fmla="*/ 11 w 41"/>
                  <a:gd name="T15" fmla="*/ 30 h 110"/>
                  <a:gd name="T16" fmla="*/ 11 w 41"/>
                  <a:gd name="T17" fmla="*/ 30 h 110"/>
                  <a:gd name="T18" fmla="*/ 2 w 41"/>
                  <a:gd name="T19" fmla="*/ 2 h 110"/>
                  <a:gd name="T20" fmla="*/ 29 w 41"/>
                  <a:gd name="T21" fmla="*/ 2 h 110"/>
                  <a:gd name="T22" fmla="*/ 29 w 41"/>
                  <a:gd name="T2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110">
                    <a:moveTo>
                      <a:pt x="39" y="107"/>
                    </a:moveTo>
                    <a:lnTo>
                      <a:pt x="39" y="108"/>
                    </a:lnTo>
                    <a:lnTo>
                      <a:pt x="41" y="110"/>
                    </a:lnTo>
                    <a:lnTo>
                      <a:pt x="41" y="110"/>
                    </a:lnTo>
                    <a:lnTo>
                      <a:pt x="39" y="107"/>
                    </a:lnTo>
                    <a:moveTo>
                      <a:pt x="29" y="0"/>
                    </a:moveTo>
                    <a:lnTo>
                      <a:pt x="0" y="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2" y="2"/>
                    </a:lnTo>
                    <a:lnTo>
                      <a:pt x="29" y="2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166"/>
              <p:cNvSpPr>
                <a:spLocks/>
              </p:cNvSpPr>
              <p:nvPr/>
            </p:nvSpPr>
            <p:spPr bwMode="auto">
              <a:xfrm>
                <a:off x="1958" y="3471"/>
                <a:ext cx="7" cy="105"/>
              </a:xfrm>
              <a:custGeom>
                <a:avLst/>
                <a:gdLst>
                  <a:gd name="T0" fmla="*/ 0 w 7"/>
                  <a:gd name="T1" fmla="*/ 0 h 105"/>
                  <a:gd name="T2" fmla="*/ 0 w 7"/>
                  <a:gd name="T3" fmla="*/ 0 h 105"/>
                  <a:gd name="T4" fmla="*/ 7 w 7"/>
                  <a:gd name="T5" fmla="*/ 105 h 105"/>
                  <a:gd name="T6" fmla="*/ 7 w 7"/>
                  <a:gd name="T7" fmla="*/ 105 h 105"/>
                  <a:gd name="T8" fmla="*/ 0 w 7"/>
                  <a:gd name="T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5">
                    <a:moveTo>
                      <a:pt x="0" y="0"/>
                    </a:moveTo>
                    <a:lnTo>
                      <a:pt x="0" y="0"/>
                    </a:lnTo>
                    <a:lnTo>
                      <a:pt x="7" y="105"/>
                    </a:lnTo>
                    <a:lnTo>
                      <a:pt x="7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Freeform 167"/>
              <p:cNvSpPr>
                <a:spLocks/>
              </p:cNvSpPr>
              <p:nvPr/>
            </p:nvSpPr>
            <p:spPr bwMode="auto">
              <a:xfrm>
                <a:off x="1958" y="3471"/>
                <a:ext cx="7" cy="105"/>
              </a:xfrm>
              <a:custGeom>
                <a:avLst/>
                <a:gdLst>
                  <a:gd name="T0" fmla="*/ 0 w 7"/>
                  <a:gd name="T1" fmla="*/ 0 h 105"/>
                  <a:gd name="T2" fmla="*/ 0 w 7"/>
                  <a:gd name="T3" fmla="*/ 0 h 105"/>
                  <a:gd name="T4" fmla="*/ 7 w 7"/>
                  <a:gd name="T5" fmla="*/ 105 h 105"/>
                  <a:gd name="T6" fmla="*/ 7 w 7"/>
                  <a:gd name="T7" fmla="*/ 105 h 105"/>
                  <a:gd name="T8" fmla="*/ 0 w 7"/>
                  <a:gd name="T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5">
                    <a:moveTo>
                      <a:pt x="0" y="0"/>
                    </a:moveTo>
                    <a:lnTo>
                      <a:pt x="0" y="0"/>
                    </a:lnTo>
                    <a:lnTo>
                      <a:pt x="7" y="105"/>
                    </a:lnTo>
                    <a:lnTo>
                      <a:pt x="7" y="10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168"/>
              <p:cNvSpPr>
                <a:spLocks/>
              </p:cNvSpPr>
              <p:nvPr/>
            </p:nvSpPr>
            <p:spPr bwMode="auto">
              <a:xfrm>
                <a:off x="1956" y="3456"/>
                <a:ext cx="2" cy="15"/>
              </a:xfrm>
              <a:custGeom>
                <a:avLst/>
                <a:gdLst>
                  <a:gd name="T0" fmla="*/ 0 w 2"/>
                  <a:gd name="T1" fmla="*/ 0 h 15"/>
                  <a:gd name="T2" fmla="*/ 0 w 2"/>
                  <a:gd name="T3" fmla="*/ 0 h 15"/>
                  <a:gd name="T4" fmla="*/ 2 w 2"/>
                  <a:gd name="T5" fmla="*/ 15 h 15"/>
                  <a:gd name="T6" fmla="*/ 2 w 2"/>
                  <a:gd name="T7" fmla="*/ 15 h 15"/>
                  <a:gd name="T8" fmla="*/ 0 w 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169"/>
              <p:cNvSpPr>
                <a:spLocks/>
              </p:cNvSpPr>
              <p:nvPr/>
            </p:nvSpPr>
            <p:spPr bwMode="auto">
              <a:xfrm>
                <a:off x="1956" y="3456"/>
                <a:ext cx="2" cy="15"/>
              </a:xfrm>
              <a:custGeom>
                <a:avLst/>
                <a:gdLst>
                  <a:gd name="T0" fmla="*/ 0 w 2"/>
                  <a:gd name="T1" fmla="*/ 0 h 15"/>
                  <a:gd name="T2" fmla="*/ 0 w 2"/>
                  <a:gd name="T3" fmla="*/ 0 h 15"/>
                  <a:gd name="T4" fmla="*/ 2 w 2"/>
                  <a:gd name="T5" fmla="*/ 15 h 15"/>
                  <a:gd name="T6" fmla="*/ 2 w 2"/>
                  <a:gd name="T7" fmla="*/ 15 h 15"/>
                  <a:gd name="T8" fmla="*/ 0 w 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170"/>
              <p:cNvSpPr>
                <a:spLocks noEditPoints="1"/>
              </p:cNvSpPr>
              <p:nvPr/>
            </p:nvSpPr>
            <p:spPr bwMode="auto">
              <a:xfrm>
                <a:off x="1927" y="2798"/>
                <a:ext cx="238" cy="658"/>
              </a:xfrm>
              <a:custGeom>
                <a:avLst/>
                <a:gdLst>
                  <a:gd name="T0" fmla="*/ 197 w 238"/>
                  <a:gd name="T1" fmla="*/ 546 h 658"/>
                  <a:gd name="T2" fmla="*/ 22 w 238"/>
                  <a:gd name="T3" fmla="*/ 546 h 658"/>
                  <a:gd name="T4" fmla="*/ 25 w 238"/>
                  <a:gd name="T5" fmla="*/ 611 h 658"/>
                  <a:gd name="T6" fmla="*/ 117 w 238"/>
                  <a:gd name="T7" fmla="*/ 579 h 658"/>
                  <a:gd name="T8" fmla="*/ 29 w 238"/>
                  <a:gd name="T9" fmla="*/ 651 h 658"/>
                  <a:gd name="T10" fmla="*/ 29 w 238"/>
                  <a:gd name="T11" fmla="*/ 658 h 658"/>
                  <a:gd name="T12" fmla="*/ 29 w 238"/>
                  <a:gd name="T13" fmla="*/ 658 h 658"/>
                  <a:gd name="T14" fmla="*/ 29 w 238"/>
                  <a:gd name="T15" fmla="*/ 656 h 658"/>
                  <a:gd name="T16" fmla="*/ 238 w 238"/>
                  <a:gd name="T17" fmla="*/ 656 h 658"/>
                  <a:gd name="T18" fmla="*/ 236 w 238"/>
                  <a:gd name="T19" fmla="*/ 654 h 658"/>
                  <a:gd name="T20" fmla="*/ 208 w 238"/>
                  <a:gd name="T21" fmla="*/ 576 h 658"/>
                  <a:gd name="T22" fmla="*/ 197 w 238"/>
                  <a:gd name="T23" fmla="*/ 546 h 658"/>
                  <a:gd name="T24" fmla="*/ 0 w 238"/>
                  <a:gd name="T25" fmla="*/ 0 h 658"/>
                  <a:gd name="T26" fmla="*/ 0 w 238"/>
                  <a:gd name="T27" fmla="*/ 1 h 658"/>
                  <a:gd name="T28" fmla="*/ 0 w 238"/>
                  <a:gd name="T29" fmla="*/ 3 h 658"/>
                  <a:gd name="T30" fmla="*/ 0 w 238"/>
                  <a:gd name="T31" fmla="*/ 3 h 658"/>
                  <a:gd name="T32" fmla="*/ 2 w 238"/>
                  <a:gd name="T33" fmla="*/ 7 h 658"/>
                  <a:gd name="T34" fmla="*/ 0 w 238"/>
                  <a:gd name="T35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8" h="658">
                    <a:moveTo>
                      <a:pt x="197" y="546"/>
                    </a:moveTo>
                    <a:lnTo>
                      <a:pt x="22" y="546"/>
                    </a:lnTo>
                    <a:lnTo>
                      <a:pt x="25" y="611"/>
                    </a:lnTo>
                    <a:lnTo>
                      <a:pt x="117" y="579"/>
                    </a:lnTo>
                    <a:lnTo>
                      <a:pt x="29" y="651"/>
                    </a:lnTo>
                    <a:lnTo>
                      <a:pt x="29" y="658"/>
                    </a:lnTo>
                    <a:lnTo>
                      <a:pt x="29" y="658"/>
                    </a:lnTo>
                    <a:lnTo>
                      <a:pt x="29" y="656"/>
                    </a:lnTo>
                    <a:lnTo>
                      <a:pt x="238" y="656"/>
                    </a:lnTo>
                    <a:lnTo>
                      <a:pt x="236" y="654"/>
                    </a:lnTo>
                    <a:lnTo>
                      <a:pt x="208" y="576"/>
                    </a:lnTo>
                    <a:lnTo>
                      <a:pt x="197" y="546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171"/>
              <p:cNvSpPr>
                <a:spLocks noEditPoints="1"/>
              </p:cNvSpPr>
              <p:nvPr/>
            </p:nvSpPr>
            <p:spPr bwMode="auto">
              <a:xfrm>
                <a:off x="1927" y="2798"/>
                <a:ext cx="238" cy="658"/>
              </a:xfrm>
              <a:custGeom>
                <a:avLst/>
                <a:gdLst>
                  <a:gd name="T0" fmla="*/ 197 w 238"/>
                  <a:gd name="T1" fmla="*/ 546 h 658"/>
                  <a:gd name="T2" fmla="*/ 22 w 238"/>
                  <a:gd name="T3" fmla="*/ 546 h 658"/>
                  <a:gd name="T4" fmla="*/ 25 w 238"/>
                  <a:gd name="T5" fmla="*/ 611 h 658"/>
                  <a:gd name="T6" fmla="*/ 117 w 238"/>
                  <a:gd name="T7" fmla="*/ 579 h 658"/>
                  <a:gd name="T8" fmla="*/ 29 w 238"/>
                  <a:gd name="T9" fmla="*/ 651 h 658"/>
                  <a:gd name="T10" fmla="*/ 29 w 238"/>
                  <a:gd name="T11" fmla="*/ 658 h 658"/>
                  <a:gd name="T12" fmla="*/ 29 w 238"/>
                  <a:gd name="T13" fmla="*/ 658 h 658"/>
                  <a:gd name="T14" fmla="*/ 29 w 238"/>
                  <a:gd name="T15" fmla="*/ 656 h 658"/>
                  <a:gd name="T16" fmla="*/ 238 w 238"/>
                  <a:gd name="T17" fmla="*/ 656 h 658"/>
                  <a:gd name="T18" fmla="*/ 236 w 238"/>
                  <a:gd name="T19" fmla="*/ 654 h 658"/>
                  <a:gd name="T20" fmla="*/ 208 w 238"/>
                  <a:gd name="T21" fmla="*/ 576 h 658"/>
                  <a:gd name="T22" fmla="*/ 197 w 238"/>
                  <a:gd name="T23" fmla="*/ 546 h 658"/>
                  <a:gd name="T24" fmla="*/ 0 w 238"/>
                  <a:gd name="T25" fmla="*/ 0 h 658"/>
                  <a:gd name="T26" fmla="*/ 0 w 238"/>
                  <a:gd name="T27" fmla="*/ 1 h 658"/>
                  <a:gd name="T28" fmla="*/ 0 w 238"/>
                  <a:gd name="T29" fmla="*/ 3 h 658"/>
                  <a:gd name="T30" fmla="*/ 0 w 238"/>
                  <a:gd name="T31" fmla="*/ 3 h 658"/>
                  <a:gd name="T32" fmla="*/ 2 w 238"/>
                  <a:gd name="T33" fmla="*/ 7 h 658"/>
                  <a:gd name="T34" fmla="*/ 0 w 238"/>
                  <a:gd name="T35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8" h="658">
                    <a:moveTo>
                      <a:pt x="197" y="546"/>
                    </a:moveTo>
                    <a:lnTo>
                      <a:pt x="22" y="546"/>
                    </a:lnTo>
                    <a:lnTo>
                      <a:pt x="25" y="611"/>
                    </a:lnTo>
                    <a:lnTo>
                      <a:pt x="117" y="579"/>
                    </a:lnTo>
                    <a:lnTo>
                      <a:pt x="29" y="651"/>
                    </a:lnTo>
                    <a:lnTo>
                      <a:pt x="29" y="658"/>
                    </a:lnTo>
                    <a:lnTo>
                      <a:pt x="29" y="658"/>
                    </a:lnTo>
                    <a:lnTo>
                      <a:pt x="29" y="656"/>
                    </a:lnTo>
                    <a:lnTo>
                      <a:pt x="238" y="656"/>
                    </a:lnTo>
                    <a:lnTo>
                      <a:pt x="236" y="654"/>
                    </a:lnTo>
                    <a:lnTo>
                      <a:pt x="208" y="576"/>
                    </a:lnTo>
                    <a:lnTo>
                      <a:pt x="197" y="546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172"/>
              <p:cNvSpPr>
                <a:spLocks/>
              </p:cNvSpPr>
              <p:nvPr/>
            </p:nvSpPr>
            <p:spPr bwMode="auto">
              <a:xfrm>
                <a:off x="1942" y="3231"/>
                <a:ext cx="211" cy="113"/>
              </a:xfrm>
              <a:custGeom>
                <a:avLst/>
                <a:gdLst>
                  <a:gd name="T0" fmla="*/ 163 w 211"/>
                  <a:gd name="T1" fmla="*/ 0 h 113"/>
                  <a:gd name="T2" fmla="*/ 14 w 211"/>
                  <a:gd name="T3" fmla="*/ 0 h 113"/>
                  <a:gd name="T4" fmla="*/ 0 w 211"/>
                  <a:gd name="T5" fmla="*/ 13 h 113"/>
                  <a:gd name="T6" fmla="*/ 3 w 211"/>
                  <a:gd name="T7" fmla="*/ 81 h 113"/>
                  <a:gd name="T8" fmla="*/ 72 w 211"/>
                  <a:gd name="T9" fmla="*/ 56 h 113"/>
                  <a:gd name="T10" fmla="*/ 5 w 211"/>
                  <a:gd name="T11" fmla="*/ 109 h 113"/>
                  <a:gd name="T12" fmla="*/ 7 w 211"/>
                  <a:gd name="T13" fmla="*/ 113 h 113"/>
                  <a:gd name="T14" fmla="*/ 182 w 211"/>
                  <a:gd name="T15" fmla="*/ 113 h 113"/>
                  <a:gd name="T16" fmla="*/ 211 w 211"/>
                  <a:gd name="T17" fmla="*/ 113 h 113"/>
                  <a:gd name="T18" fmla="*/ 163 w 211"/>
                  <a:gd name="T1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1" h="113">
                    <a:moveTo>
                      <a:pt x="163" y="0"/>
                    </a:moveTo>
                    <a:lnTo>
                      <a:pt x="14" y="0"/>
                    </a:lnTo>
                    <a:lnTo>
                      <a:pt x="0" y="13"/>
                    </a:lnTo>
                    <a:lnTo>
                      <a:pt x="3" y="81"/>
                    </a:lnTo>
                    <a:lnTo>
                      <a:pt x="72" y="56"/>
                    </a:lnTo>
                    <a:lnTo>
                      <a:pt x="5" y="109"/>
                    </a:lnTo>
                    <a:lnTo>
                      <a:pt x="7" y="113"/>
                    </a:lnTo>
                    <a:lnTo>
                      <a:pt x="182" y="113"/>
                    </a:lnTo>
                    <a:lnTo>
                      <a:pt x="211" y="11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173"/>
              <p:cNvSpPr>
                <a:spLocks/>
              </p:cNvSpPr>
              <p:nvPr/>
            </p:nvSpPr>
            <p:spPr bwMode="auto">
              <a:xfrm>
                <a:off x="1942" y="3231"/>
                <a:ext cx="211" cy="113"/>
              </a:xfrm>
              <a:custGeom>
                <a:avLst/>
                <a:gdLst>
                  <a:gd name="T0" fmla="*/ 163 w 211"/>
                  <a:gd name="T1" fmla="*/ 0 h 113"/>
                  <a:gd name="T2" fmla="*/ 14 w 211"/>
                  <a:gd name="T3" fmla="*/ 0 h 113"/>
                  <a:gd name="T4" fmla="*/ 0 w 211"/>
                  <a:gd name="T5" fmla="*/ 13 h 113"/>
                  <a:gd name="T6" fmla="*/ 3 w 211"/>
                  <a:gd name="T7" fmla="*/ 81 h 113"/>
                  <a:gd name="T8" fmla="*/ 72 w 211"/>
                  <a:gd name="T9" fmla="*/ 56 h 113"/>
                  <a:gd name="T10" fmla="*/ 5 w 211"/>
                  <a:gd name="T11" fmla="*/ 109 h 113"/>
                  <a:gd name="T12" fmla="*/ 7 w 211"/>
                  <a:gd name="T13" fmla="*/ 113 h 113"/>
                  <a:gd name="T14" fmla="*/ 182 w 211"/>
                  <a:gd name="T15" fmla="*/ 113 h 113"/>
                  <a:gd name="T16" fmla="*/ 211 w 211"/>
                  <a:gd name="T17" fmla="*/ 113 h 113"/>
                  <a:gd name="T18" fmla="*/ 163 w 211"/>
                  <a:gd name="T1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1" h="113">
                    <a:moveTo>
                      <a:pt x="163" y="0"/>
                    </a:moveTo>
                    <a:lnTo>
                      <a:pt x="14" y="0"/>
                    </a:lnTo>
                    <a:lnTo>
                      <a:pt x="0" y="13"/>
                    </a:lnTo>
                    <a:lnTo>
                      <a:pt x="3" y="81"/>
                    </a:lnTo>
                    <a:lnTo>
                      <a:pt x="72" y="56"/>
                    </a:lnTo>
                    <a:lnTo>
                      <a:pt x="5" y="109"/>
                    </a:lnTo>
                    <a:lnTo>
                      <a:pt x="7" y="113"/>
                    </a:lnTo>
                    <a:lnTo>
                      <a:pt x="182" y="113"/>
                    </a:lnTo>
                    <a:lnTo>
                      <a:pt x="211" y="113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174"/>
              <p:cNvSpPr>
                <a:spLocks/>
              </p:cNvSpPr>
              <p:nvPr/>
            </p:nvSpPr>
            <p:spPr bwMode="auto">
              <a:xfrm>
                <a:off x="1931" y="3088"/>
                <a:ext cx="197" cy="143"/>
              </a:xfrm>
              <a:custGeom>
                <a:avLst/>
                <a:gdLst>
                  <a:gd name="T0" fmla="*/ 129 w 197"/>
                  <a:gd name="T1" fmla="*/ 0 h 143"/>
                  <a:gd name="T2" fmla="*/ 2 w 197"/>
                  <a:gd name="T3" fmla="*/ 0 h 143"/>
                  <a:gd name="T4" fmla="*/ 0 w 197"/>
                  <a:gd name="T5" fmla="*/ 0 h 143"/>
                  <a:gd name="T6" fmla="*/ 9 w 197"/>
                  <a:gd name="T7" fmla="*/ 134 h 143"/>
                  <a:gd name="T8" fmla="*/ 58 w 197"/>
                  <a:gd name="T9" fmla="*/ 117 h 143"/>
                  <a:gd name="T10" fmla="*/ 25 w 197"/>
                  <a:gd name="T11" fmla="*/ 143 h 143"/>
                  <a:gd name="T12" fmla="*/ 174 w 197"/>
                  <a:gd name="T13" fmla="*/ 143 h 143"/>
                  <a:gd name="T14" fmla="*/ 174 w 197"/>
                  <a:gd name="T15" fmla="*/ 143 h 143"/>
                  <a:gd name="T16" fmla="*/ 197 w 197"/>
                  <a:gd name="T17" fmla="*/ 143 h 143"/>
                  <a:gd name="T18" fmla="*/ 158 w 197"/>
                  <a:gd name="T19" fmla="*/ 59 h 143"/>
                  <a:gd name="T20" fmla="*/ 154 w 197"/>
                  <a:gd name="T21" fmla="*/ 53 h 143"/>
                  <a:gd name="T22" fmla="*/ 129 w 197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7" h="143">
                    <a:moveTo>
                      <a:pt x="129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9" y="134"/>
                    </a:lnTo>
                    <a:lnTo>
                      <a:pt x="58" y="117"/>
                    </a:lnTo>
                    <a:lnTo>
                      <a:pt x="25" y="143"/>
                    </a:lnTo>
                    <a:lnTo>
                      <a:pt x="174" y="143"/>
                    </a:lnTo>
                    <a:lnTo>
                      <a:pt x="174" y="143"/>
                    </a:lnTo>
                    <a:lnTo>
                      <a:pt x="197" y="143"/>
                    </a:lnTo>
                    <a:lnTo>
                      <a:pt x="158" y="59"/>
                    </a:lnTo>
                    <a:lnTo>
                      <a:pt x="154" y="53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175"/>
              <p:cNvSpPr>
                <a:spLocks/>
              </p:cNvSpPr>
              <p:nvPr/>
            </p:nvSpPr>
            <p:spPr bwMode="auto">
              <a:xfrm>
                <a:off x="1931" y="3088"/>
                <a:ext cx="197" cy="143"/>
              </a:xfrm>
              <a:custGeom>
                <a:avLst/>
                <a:gdLst>
                  <a:gd name="T0" fmla="*/ 129 w 197"/>
                  <a:gd name="T1" fmla="*/ 0 h 143"/>
                  <a:gd name="T2" fmla="*/ 2 w 197"/>
                  <a:gd name="T3" fmla="*/ 0 h 143"/>
                  <a:gd name="T4" fmla="*/ 0 w 197"/>
                  <a:gd name="T5" fmla="*/ 0 h 143"/>
                  <a:gd name="T6" fmla="*/ 9 w 197"/>
                  <a:gd name="T7" fmla="*/ 134 h 143"/>
                  <a:gd name="T8" fmla="*/ 58 w 197"/>
                  <a:gd name="T9" fmla="*/ 117 h 143"/>
                  <a:gd name="T10" fmla="*/ 25 w 197"/>
                  <a:gd name="T11" fmla="*/ 143 h 143"/>
                  <a:gd name="T12" fmla="*/ 174 w 197"/>
                  <a:gd name="T13" fmla="*/ 143 h 143"/>
                  <a:gd name="T14" fmla="*/ 174 w 197"/>
                  <a:gd name="T15" fmla="*/ 143 h 143"/>
                  <a:gd name="T16" fmla="*/ 197 w 197"/>
                  <a:gd name="T17" fmla="*/ 143 h 143"/>
                  <a:gd name="T18" fmla="*/ 158 w 197"/>
                  <a:gd name="T19" fmla="*/ 59 h 143"/>
                  <a:gd name="T20" fmla="*/ 154 w 197"/>
                  <a:gd name="T21" fmla="*/ 53 h 143"/>
                  <a:gd name="T22" fmla="*/ 129 w 197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7" h="143">
                    <a:moveTo>
                      <a:pt x="129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9" y="134"/>
                    </a:lnTo>
                    <a:lnTo>
                      <a:pt x="58" y="117"/>
                    </a:lnTo>
                    <a:lnTo>
                      <a:pt x="25" y="143"/>
                    </a:lnTo>
                    <a:lnTo>
                      <a:pt x="174" y="143"/>
                    </a:lnTo>
                    <a:lnTo>
                      <a:pt x="174" y="143"/>
                    </a:lnTo>
                    <a:lnTo>
                      <a:pt x="197" y="143"/>
                    </a:lnTo>
                    <a:lnTo>
                      <a:pt x="158" y="59"/>
                    </a:lnTo>
                    <a:lnTo>
                      <a:pt x="154" y="53"/>
                    </a:lnTo>
                    <a:lnTo>
                      <a:pt x="1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Freeform 176"/>
              <p:cNvSpPr>
                <a:spLocks/>
              </p:cNvSpPr>
              <p:nvPr/>
            </p:nvSpPr>
            <p:spPr bwMode="auto">
              <a:xfrm>
                <a:off x="1927" y="2801"/>
                <a:ext cx="167" cy="287"/>
              </a:xfrm>
              <a:custGeom>
                <a:avLst/>
                <a:gdLst>
                  <a:gd name="T0" fmla="*/ 0 w 167"/>
                  <a:gd name="T1" fmla="*/ 0 h 287"/>
                  <a:gd name="T2" fmla="*/ 0 w 167"/>
                  <a:gd name="T3" fmla="*/ 0 h 287"/>
                  <a:gd name="T4" fmla="*/ 0 w 167"/>
                  <a:gd name="T5" fmla="*/ 280 h 287"/>
                  <a:gd name="T6" fmla="*/ 0 w 167"/>
                  <a:gd name="T7" fmla="*/ 259 h 287"/>
                  <a:gd name="T8" fmla="*/ 4 w 167"/>
                  <a:gd name="T9" fmla="*/ 287 h 287"/>
                  <a:gd name="T10" fmla="*/ 6 w 167"/>
                  <a:gd name="T11" fmla="*/ 287 h 287"/>
                  <a:gd name="T12" fmla="*/ 133 w 167"/>
                  <a:gd name="T13" fmla="*/ 287 h 287"/>
                  <a:gd name="T14" fmla="*/ 167 w 167"/>
                  <a:gd name="T15" fmla="*/ 287 h 287"/>
                  <a:gd name="T16" fmla="*/ 11 w 167"/>
                  <a:gd name="T17" fmla="*/ 27 h 287"/>
                  <a:gd name="T18" fmla="*/ 4 w 167"/>
                  <a:gd name="T19" fmla="*/ 6 h 287"/>
                  <a:gd name="T20" fmla="*/ 2 w 167"/>
                  <a:gd name="T21" fmla="*/ 4 h 287"/>
                  <a:gd name="T22" fmla="*/ 0 w 167"/>
                  <a:gd name="T2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7" h="287">
                    <a:moveTo>
                      <a:pt x="0" y="0"/>
                    </a:moveTo>
                    <a:lnTo>
                      <a:pt x="0" y="0"/>
                    </a:lnTo>
                    <a:lnTo>
                      <a:pt x="0" y="280"/>
                    </a:lnTo>
                    <a:lnTo>
                      <a:pt x="0" y="259"/>
                    </a:lnTo>
                    <a:lnTo>
                      <a:pt x="4" y="287"/>
                    </a:lnTo>
                    <a:lnTo>
                      <a:pt x="6" y="287"/>
                    </a:lnTo>
                    <a:lnTo>
                      <a:pt x="133" y="287"/>
                    </a:lnTo>
                    <a:lnTo>
                      <a:pt x="167" y="287"/>
                    </a:lnTo>
                    <a:lnTo>
                      <a:pt x="11" y="2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177"/>
              <p:cNvSpPr>
                <a:spLocks/>
              </p:cNvSpPr>
              <p:nvPr/>
            </p:nvSpPr>
            <p:spPr bwMode="auto">
              <a:xfrm>
                <a:off x="1927" y="2801"/>
                <a:ext cx="167" cy="287"/>
              </a:xfrm>
              <a:custGeom>
                <a:avLst/>
                <a:gdLst>
                  <a:gd name="T0" fmla="*/ 0 w 167"/>
                  <a:gd name="T1" fmla="*/ 0 h 287"/>
                  <a:gd name="T2" fmla="*/ 0 w 167"/>
                  <a:gd name="T3" fmla="*/ 0 h 287"/>
                  <a:gd name="T4" fmla="*/ 0 w 167"/>
                  <a:gd name="T5" fmla="*/ 280 h 287"/>
                  <a:gd name="T6" fmla="*/ 0 w 167"/>
                  <a:gd name="T7" fmla="*/ 259 h 287"/>
                  <a:gd name="T8" fmla="*/ 4 w 167"/>
                  <a:gd name="T9" fmla="*/ 287 h 287"/>
                  <a:gd name="T10" fmla="*/ 6 w 167"/>
                  <a:gd name="T11" fmla="*/ 287 h 287"/>
                  <a:gd name="T12" fmla="*/ 133 w 167"/>
                  <a:gd name="T13" fmla="*/ 287 h 287"/>
                  <a:gd name="T14" fmla="*/ 167 w 167"/>
                  <a:gd name="T15" fmla="*/ 287 h 287"/>
                  <a:gd name="T16" fmla="*/ 11 w 167"/>
                  <a:gd name="T17" fmla="*/ 27 h 287"/>
                  <a:gd name="T18" fmla="*/ 4 w 167"/>
                  <a:gd name="T19" fmla="*/ 6 h 287"/>
                  <a:gd name="T20" fmla="*/ 2 w 167"/>
                  <a:gd name="T21" fmla="*/ 4 h 287"/>
                  <a:gd name="T22" fmla="*/ 0 w 167"/>
                  <a:gd name="T2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7" h="287">
                    <a:moveTo>
                      <a:pt x="0" y="0"/>
                    </a:moveTo>
                    <a:lnTo>
                      <a:pt x="0" y="0"/>
                    </a:lnTo>
                    <a:lnTo>
                      <a:pt x="0" y="280"/>
                    </a:lnTo>
                    <a:lnTo>
                      <a:pt x="0" y="259"/>
                    </a:lnTo>
                    <a:lnTo>
                      <a:pt x="4" y="287"/>
                    </a:lnTo>
                    <a:lnTo>
                      <a:pt x="6" y="287"/>
                    </a:lnTo>
                    <a:lnTo>
                      <a:pt x="133" y="287"/>
                    </a:lnTo>
                    <a:lnTo>
                      <a:pt x="167" y="287"/>
                    </a:lnTo>
                    <a:lnTo>
                      <a:pt x="11" y="2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178"/>
              <p:cNvSpPr>
                <a:spLocks/>
              </p:cNvSpPr>
              <p:nvPr/>
            </p:nvSpPr>
            <p:spPr bwMode="auto">
              <a:xfrm>
                <a:off x="1927" y="3060"/>
                <a:ext cx="117" cy="516"/>
              </a:xfrm>
              <a:custGeom>
                <a:avLst/>
                <a:gdLst>
                  <a:gd name="T0" fmla="*/ 0 w 117"/>
                  <a:gd name="T1" fmla="*/ 0 h 516"/>
                  <a:gd name="T2" fmla="*/ 0 w 117"/>
                  <a:gd name="T3" fmla="*/ 21 h 516"/>
                  <a:gd name="T4" fmla="*/ 0 w 117"/>
                  <a:gd name="T5" fmla="*/ 516 h 516"/>
                  <a:gd name="T6" fmla="*/ 38 w 117"/>
                  <a:gd name="T7" fmla="*/ 516 h 516"/>
                  <a:gd name="T8" fmla="*/ 31 w 117"/>
                  <a:gd name="T9" fmla="*/ 411 h 516"/>
                  <a:gd name="T10" fmla="*/ 29 w 117"/>
                  <a:gd name="T11" fmla="*/ 396 h 516"/>
                  <a:gd name="T12" fmla="*/ 29 w 117"/>
                  <a:gd name="T13" fmla="*/ 389 h 516"/>
                  <a:gd name="T14" fmla="*/ 117 w 117"/>
                  <a:gd name="T15" fmla="*/ 317 h 516"/>
                  <a:gd name="T16" fmla="*/ 25 w 117"/>
                  <a:gd name="T17" fmla="*/ 349 h 516"/>
                  <a:gd name="T18" fmla="*/ 22 w 117"/>
                  <a:gd name="T19" fmla="*/ 284 h 516"/>
                  <a:gd name="T20" fmla="*/ 20 w 117"/>
                  <a:gd name="T21" fmla="*/ 280 h 516"/>
                  <a:gd name="T22" fmla="*/ 87 w 117"/>
                  <a:gd name="T23" fmla="*/ 227 h 516"/>
                  <a:gd name="T24" fmla="*/ 18 w 117"/>
                  <a:gd name="T25" fmla="*/ 252 h 516"/>
                  <a:gd name="T26" fmla="*/ 15 w 117"/>
                  <a:gd name="T27" fmla="*/ 184 h 516"/>
                  <a:gd name="T28" fmla="*/ 29 w 117"/>
                  <a:gd name="T29" fmla="*/ 171 h 516"/>
                  <a:gd name="T30" fmla="*/ 62 w 117"/>
                  <a:gd name="T31" fmla="*/ 145 h 516"/>
                  <a:gd name="T32" fmla="*/ 13 w 117"/>
                  <a:gd name="T33" fmla="*/ 162 h 516"/>
                  <a:gd name="T34" fmla="*/ 4 w 117"/>
                  <a:gd name="T35" fmla="*/ 28 h 516"/>
                  <a:gd name="T36" fmla="*/ 0 w 117"/>
                  <a:gd name="T37" fmla="*/ 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516">
                    <a:moveTo>
                      <a:pt x="0" y="0"/>
                    </a:moveTo>
                    <a:lnTo>
                      <a:pt x="0" y="21"/>
                    </a:lnTo>
                    <a:lnTo>
                      <a:pt x="0" y="516"/>
                    </a:lnTo>
                    <a:lnTo>
                      <a:pt x="38" y="516"/>
                    </a:lnTo>
                    <a:lnTo>
                      <a:pt x="31" y="411"/>
                    </a:lnTo>
                    <a:lnTo>
                      <a:pt x="29" y="396"/>
                    </a:lnTo>
                    <a:lnTo>
                      <a:pt x="29" y="389"/>
                    </a:lnTo>
                    <a:lnTo>
                      <a:pt x="117" y="317"/>
                    </a:lnTo>
                    <a:lnTo>
                      <a:pt x="25" y="349"/>
                    </a:lnTo>
                    <a:lnTo>
                      <a:pt x="22" y="284"/>
                    </a:lnTo>
                    <a:lnTo>
                      <a:pt x="20" y="280"/>
                    </a:lnTo>
                    <a:lnTo>
                      <a:pt x="87" y="227"/>
                    </a:lnTo>
                    <a:lnTo>
                      <a:pt x="18" y="252"/>
                    </a:lnTo>
                    <a:lnTo>
                      <a:pt x="15" y="184"/>
                    </a:lnTo>
                    <a:lnTo>
                      <a:pt x="29" y="171"/>
                    </a:lnTo>
                    <a:lnTo>
                      <a:pt x="62" y="145"/>
                    </a:lnTo>
                    <a:lnTo>
                      <a:pt x="13" y="162"/>
                    </a:lnTo>
                    <a:lnTo>
                      <a:pt x="4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179"/>
              <p:cNvSpPr>
                <a:spLocks/>
              </p:cNvSpPr>
              <p:nvPr/>
            </p:nvSpPr>
            <p:spPr bwMode="auto">
              <a:xfrm>
                <a:off x="1927" y="3060"/>
                <a:ext cx="117" cy="516"/>
              </a:xfrm>
              <a:custGeom>
                <a:avLst/>
                <a:gdLst>
                  <a:gd name="T0" fmla="*/ 0 w 117"/>
                  <a:gd name="T1" fmla="*/ 0 h 516"/>
                  <a:gd name="T2" fmla="*/ 0 w 117"/>
                  <a:gd name="T3" fmla="*/ 21 h 516"/>
                  <a:gd name="T4" fmla="*/ 0 w 117"/>
                  <a:gd name="T5" fmla="*/ 516 h 516"/>
                  <a:gd name="T6" fmla="*/ 38 w 117"/>
                  <a:gd name="T7" fmla="*/ 516 h 516"/>
                  <a:gd name="T8" fmla="*/ 31 w 117"/>
                  <a:gd name="T9" fmla="*/ 411 h 516"/>
                  <a:gd name="T10" fmla="*/ 29 w 117"/>
                  <a:gd name="T11" fmla="*/ 396 h 516"/>
                  <a:gd name="T12" fmla="*/ 29 w 117"/>
                  <a:gd name="T13" fmla="*/ 389 h 516"/>
                  <a:gd name="T14" fmla="*/ 117 w 117"/>
                  <a:gd name="T15" fmla="*/ 317 h 516"/>
                  <a:gd name="T16" fmla="*/ 25 w 117"/>
                  <a:gd name="T17" fmla="*/ 349 h 516"/>
                  <a:gd name="T18" fmla="*/ 22 w 117"/>
                  <a:gd name="T19" fmla="*/ 284 h 516"/>
                  <a:gd name="T20" fmla="*/ 20 w 117"/>
                  <a:gd name="T21" fmla="*/ 280 h 516"/>
                  <a:gd name="T22" fmla="*/ 87 w 117"/>
                  <a:gd name="T23" fmla="*/ 227 h 516"/>
                  <a:gd name="T24" fmla="*/ 18 w 117"/>
                  <a:gd name="T25" fmla="*/ 252 h 516"/>
                  <a:gd name="T26" fmla="*/ 15 w 117"/>
                  <a:gd name="T27" fmla="*/ 184 h 516"/>
                  <a:gd name="T28" fmla="*/ 29 w 117"/>
                  <a:gd name="T29" fmla="*/ 171 h 516"/>
                  <a:gd name="T30" fmla="*/ 62 w 117"/>
                  <a:gd name="T31" fmla="*/ 145 h 516"/>
                  <a:gd name="T32" fmla="*/ 13 w 117"/>
                  <a:gd name="T33" fmla="*/ 162 h 516"/>
                  <a:gd name="T34" fmla="*/ 4 w 117"/>
                  <a:gd name="T35" fmla="*/ 28 h 516"/>
                  <a:gd name="T36" fmla="*/ 0 w 117"/>
                  <a:gd name="T37" fmla="*/ 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516">
                    <a:moveTo>
                      <a:pt x="0" y="0"/>
                    </a:moveTo>
                    <a:lnTo>
                      <a:pt x="0" y="21"/>
                    </a:lnTo>
                    <a:lnTo>
                      <a:pt x="0" y="516"/>
                    </a:lnTo>
                    <a:lnTo>
                      <a:pt x="38" y="516"/>
                    </a:lnTo>
                    <a:lnTo>
                      <a:pt x="31" y="411"/>
                    </a:lnTo>
                    <a:lnTo>
                      <a:pt x="29" y="396"/>
                    </a:lnTo>
                    <a:lnTo>
                      <a:pt x="29" y="389"/>
                    </a:lnTo>
                    <a:lnTo>
                      <a:pt x="117" y="317"/>
                    </a:lnTo>
                    <a:lnTo>
                      <a:pt x="25" y="349"/>
                    </a:lnTo>
                    <a:lnTo>
                      <a:pt x="22" y="284"/>
                    </a:lnTo>
                    <a:lnTo>
                      <a:pt x="20" y="280"/>
                    </a:lnTo>
                    <a:lnTo>
                      <a:pt x="87" y="227"/>
                    </a:lnTo>
                    <a:lnTo>
                      <a:pt x="18" y="252"/>
                    </a:lnTo>
                    <a:lnTo>
                      <a:pt x="15" y="184"/>
                    </a:lnTo>
                    <a:lnTo>
                      <a:pt x="29" y="171"/>
                    </a:lnTo>
                    <a:lnTo>
                      <a:pt x="62" y="145"/>
                    </a:lnTo>
                    <a:lnTo>
                      <a:pt x="13" y="162"/>
                    </a:lnTo>
                    <a:lnTo>
                      <a:pt x="4" y="2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180"/>
              <p:cNvSpPr>
                <a:spLocks/>
              </p:cNvSpPr>
              <p:nvPr/>
            </p:nvSpPr>
            <p:spPr bwMode="auto">
              <a:xfrm>
                <a:off x="1330" y="2912"/>
                <a:ext cx="296" cy="657"/>
              </a:xfrm>
              <a:custGeom>
                <a:avLst/>
                <a:gdLst>
                  <a:gd name="T0" fmla="*/ 296 w 296"/>
                  <a:gd name="T1" fmla="*/ 405 h 657"/>
                  <a:gd name="T2" fmla="*/ 181 w 296"/>
                  <a:gd name="T3" fmla="*/ 447 h 657"/>
                  <a:gd name="T4" fmla="*/ 174 w 296"/>
                  <a:gd name="T5" fmla="*/ 358 h 657"/>
                  <a:gd name="T6" fmla="*/ 259 w 296"/>
                  <a:gd name="T7" fmla="*/ 291 h 657"/>
                  <a:gd name="T8" fmla="*/ 172 w 296"/>
                  <a:gd name="T9" fmla="*/ 321 h 657"/>
                  <a:gd name="T10" fmla="*/ 165 w 296"/>
                  <a:gd name="T11" fmla="*/ 235 h 657"/>
                  <a:gd name="T12" fmla="*/ 227 w 296"/>
                  <a:gd name="T13" fmla="*/ 186 h 657"/>
                  <a:gd name="T14" fmla="*/ 163 w 296"/>
                  <a:gd name="T15" fmla="*/ 206 h 657"/>
                  <a:gd name="T16" fmla="*/ 149 w 296"/>
                  <a:gd name="T17" fmla="*/ 0 h 657"/>
                  <a:gd name="T18" fmla="*/ 135 w 296"/>
                  <a:gd name="T19" fmla="*/ 206 h 657"/>
                  <a:gd name="T20" fmla="*/ 69 w 296"/>
                  <a:gd name="T21" fmla="*/ 186 h 657"/>
                  <a:gd name="T22" fmla="*/ 131 w 296"/>
                  <a:gd name="T23" fmla="*/ 235 h 657"/>
                  <a:gd name="T24" fmla="*/ 126 w 296"/>
                  <a:gd name="T25" fmla="*/ 321 h 657"/>
                  <a:gd name="T26" fmla="*/ 39 w 296"/>
                  <a:gd name="T27" fmla="*/ 291 h 657"/>
                  <a:gd name="T28" fmla="*/ 124 w 296"/>
                  <a:gd name="T29" fmla="*/ 358 h 657"/>
                  <a:gd name="T30" fmla="*/ 117 w 296"/>
                  <a:gd name="T31" fmla="*/ 447 h 657"/>
                  <a:gd name="T32" fmla="*/ 0 w 296"/>
                  <a:gd name="T33" fmla="*/ 405 h 657"/>
                  <a:gd name="T34" fmla="*/ 113 w 296"/>
                  <a:gd name="T35" fmla="*/ 495 h 657"/>
                  <a:gd name="T36" fmla="*/ 103 w 296"/>
                  <a:gd name="T37" fmla="*/ 657 h 657"/>
                  <a:gd name="T38" fmla="*/ 195 w 296"/>
                  <a:gd name="T39" fmla="*/ 657 h 657"/>
                  <a:gd name="T40" fmla="*/ 183 w 296"/>
                  <a:gd name="T41" fmla="*/ 495 h 657"/>
                  <a:gd name="T42" fmla="*/ 296 w 296"/>
                  <a:gd name="T43" fmla="*/ 405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6" h="657">
                    <a:moveTo>
                      <a:pt x="296" y="405"/>
                    </a:moveTo>
                    <a:lnTo>
                      <a:pt x="181" y="447"/>
                    </a:lnTo>
                    <a:lnTo>
                      <a:pt x="174" y="358"/>
                    </a:lnTo>
                    <a:lnTo>
                      <a:pt x="259" y="291"/>
                    </a:lnTo>
                    <a:lnTo>
                      <a:pt x="172" y="321"/>
                    </a:lnTo>
                    <a:lnTo>
                      <a:pt x="165" y="235"/>
                    </a:lnTo>
                    <a:lnTo>
                      <a:pt x="227" y="186"/>
                    </a:lnTo>
                    <a:lnTo>
                      <a:pt x="163" y="206"/>
                    </a:lnTo>
                    <a:lnTo>
                      <a:pt x="149" y="0"/>
                    </a:lnTo>
                    <a:lnTo>
                      <a:pt x="135" y="206"/>
                    </a:lnTo>
                    <a:lnTo>
                      <a:pt x="69" y="186"/>
                    </a:lnTo>
                    <a:lnTo>
                      <a:pt x="131" y="235"/>
                    </a:lnTo>
                    <a:lnTo>
                      <a:pt x="126" y="321"/>
                    </a:lnTo>
                    <a:lnTo>
                      <a:pt x="39" y="291"/>
                    </a:lnTo>
                    <a:lnTo>
                      <a:pt x="124" y="358"/>
                    </a:lnTo>
                    <a:lnTo>
                      <a:pt x="117" y="447"/>
                    </a:lnTo>
                    <a:lnTo>
                      <a:pt x="0" y="405"/>
                    </a:lnTo>
                    <a:lnTo>
                      <a:pt x="113" y="495"/>
                    </a:lnTo>
                    <a:lnTo>
                      <a:pt x="103" y="657"/>
                    </a:lnTo>
                    <a:lnTo>
                      <a:pt x="195" y="657"/>
                    </a:lnTo>
                    <a:lnTo>
                      <a:pt x="183" y="495"/>
                    </a:lnTo>
                    <a:lnTo>
                      <a:pt x="296" y="405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181"/>
              <p:cNvSpPr>
                <a:spLocks/>
              </p:cNvSpPr>
              <p:nvPr/>
            </p:nvSpPr>
            <p:spPr bwMode="auto">
              <a:xfrm>
                <a:off x="1330" y="2912"/>
                <a:ext cx="296" cy="657"/>
              </a:xfrm>
              <a:custGeom>
                <a:avLst/>
                <a:gdLst>
                  <a:gd name="T0" fmla="*/ 296 w 296"/>
                  <a:gd name="T1" fmla="*/ 405 h 657"/>
                  <a:gd name="T2" fmla="*/ 181 w 296"/>
                  <a:gd name="T3" fmla="*/ 447 h 657"/>
                  <a:gd name="T4" fmla="*/ 174 w 296"/>
                  <a:gd name="T5" fmla="*/ 358 h 657"/>
                  <a:gd name="T6" fmla="*/ 259 w 296"/>
                  <a:gd name="T7" fmla="*/ 291 h 657"/>
                  <a:gd name="T8" fmla="*/ 172 w 296"/>
                  <a:gd name="T9" fmla="*/ 321 h 657"/>
                  <a:gd name="T10" fmla="*/ 165 w 296"/>
                  <a:gd name="T11" fmla="*/ 235 h 657"/>
                  <a:gd name="T12" fmla="*/ 227 w 296"/>
                  <a:gd name="T13" fmla="*/ 186 h 657"/>
                  <a:gd name="T14" fmla="*/ 163 w 296"/>
                  <a:gd name="T15" fmla="*/ 206 h 657"/>
                  <a:gd name="T16" fmla="*/ 149 w 296"/>
                  <a:gd name="T17" fmla="*/ 0 h 657"/>
                  <a:gd name="T18" fmla="*/ 135 w 296"/>
                  <a:gd name="T19" fmla="*/ 206 h 657"/>
                  <a:gd name="T20" fmla="*/ 69 w 296"/>
                  <a:gd name="T21" fmla="*/ 186 h 657"/>
                  <a:gd name="T22" fmla="*/ 131 w 296"/>
                  <a:gd name="T23" fmla="*/ 235 h 657"/>
                  <a:gd name="T24" fmla="*/ 126 w 296"/>
                  <a:gd name="T25" fmla="*/ 321 h 657"/>
                  <a:gd name="T26" fmla="*/ 39 w 296"/>
                  <a:gd name="T27" fmla="*/ 291 h 657"/>
                  <a:gd name="T28" fmla="*/ 124 w 296"/>
                  <a:gd name="T29" fmla="*/ 358 h 657"/>
                  <a:gd name="T30" fmla="*/ 117 w 296"/>
                  <a:gd name="T31" fmla="*/ 447 h 657"/>
                  <a:gd name="T32" fmla="*/ 0 w 296"/>
                  <a:gd name="T33" fmla="*/ 405 h 657"/>
                  <a:gd name="T34" fmla="*/ 113 w 296"/>
                  <a:gd name="T35" fmla="*/ 495 h 657"/>
                  <a:gd name="T36" fmla="*/ 103 w 296"/>
                  <a:gd name="T37" fmla="*/ 657 h 657"/>
                  <a:gd name="T38" fmla="*/ 195 w 296"/>
                  <a:gd name="T39" fmla="*/ 657 h 657"/>
                  <a:gd name="T40" fmla="*/ 183 w 296"/>
                  <a:gd name="T41" fmla="*/ 495 h 657"/>
                  <a:gd name="T42" fmla="*/ 296 w 296"/>
                  <a:gd name="T43" fmla="*/ 405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6" h="657">
                    <a:moveTo>
                      <a:pt x="296" y="405"/>
                    </a:moveTo>
                    <a:lnTo>
                      <a:pt x="181" y="447"/>
                    </a:lnTo>
                    <a:lnTo>
                      <a:pt x="174" y="358"/>
                    </a:lnTo>
                    <a:lnTo>
                      <a:pt x="259" y="291"/>
                    </a:lnTo>
                    <a:lnTo>
                      <a:pt x="172" y="321"/>
                    </a:lnTo>
                    <a:lnTo>
                      <a:pt x="165" y="235"/>
                    </a:lnTo>
                    <a:lnTo>
                      <a:pt x="227" y="186"/>
                    </a:lnTo>
                    <a:lnTo>
                      <a:pt x="163" y="206"/>
                    </a:lnTo>
                    <a:lnTo>
                      <a:pt x="149" y="0"/>
                    </a:lnTo>
                    <a:lnTo>
                      <a:pt x="135" y="206"/>
                    </a:lnTo>
                    <a:lnTo>
                      <a:pt x="69" y="186"/>
                    </a:lnTo>
                    <a:lnTo>
                      <a:pt x="131" y="235"/>
                    </a:lnTo>
                    <a:lnTo>
                      <a:pt x="126" y="321"/>
                    </a:lnTo>
                    <a:lnTo>
                      <a:pt x="39" y="291"/>
                    </a:lnTo>
                    <a:lnTo>
                      <a:pt x="124" y="358"/>
                    </a:lnTo>
                    <a:lnTo>
                      <a:pt x="117" y="447"/>
                    </a:lnTo>
                    <a:lnTo>
                      <a:pt x="0" y="405"/>
                    </a:lnTo>
                    <a:lnTo>
                      <a:pt x="113" y="495"/>
                    </a:lnTo>
                    <a:lnTo>
                      <a:pt x="103" y="657"/>
                    </a:lnTo>
                    <a:lnTo>
                      <a:pt x="195" y="657"/>
                    </a:lnTo>
                    <a:lnTo>
                      <a:pt x="183" y="495"/>
                    </a:lnTo>
                    <a:lnTo>
                      <a:pt x="296" y="40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182"/>
              <p:cNvSpPr>
                <a:spLocks/>
              </p:cNvSpPr>
              <p:nvPr/>
            </p:nvSpPr>
            <p:spPr bwMode="auto">
              <a:xfrm>
                <a:off x="1176" y="2569"/>
                <a:ext cx="606" cy="842"/>
              </a:xfrm>
              <a:custGeom>
                <a:avLst/>
                <a:gdLst>
                  <a:gd name="T0" fmla="*/ 301 w 606"/>
                  <a:gd name="T1" fmla="*/ 0 h 842"/>
                  <a:gd name="T2" fmla="*/ 0 w 606"/>
                  <a:gd name="T3" fmla="*/ 842 h 842"/>
                  <a:gd name="T4" fmla="*/ 296 w 606"/>
                  <a:gd name="T5" fmla="*/ 842 h 842"/>
                  <a:gd name="T6" fmla="*/ 308 w 606"/>
                  <a:gd name="T7" fmla="*/ 842 h 842"/>
                  <a:gd name="T8" fmla="*/ 606 w 606"/>
                  <a:gd name="T9" fmla="*/ 842 h 842"/>
                  <a:gd name="T10" fmla="*/ 301 w 606"/>
                  <a:gd name="T11" fmla="*/ 0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6" h="842">
                    <a:moveTo>
                      <a:pt x="301" y="0"/>
                    </a:moveTo>
                    <a:lnTo>
                      <a:pt x="0" y="842"/>
                    </a:lnTo>
                    <a:lnTo>
                      <a:pt x="296" y="842"/>
                    </a:lnTo>
                    <a:lnTo>
                      <a:pt x="308" y="842"/>
                    </a:lnTo>
                    <a:lnTo>
                      <a:pt x="606" y="842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183"/>
              <p:cNvSpPr>
                <a:spLocks/>
              </p:cNvSpPr>
              <p:nvPr/>
            </p:nvSpPr>
            <p:spPr bwMode="auto">
              <a:xfrm>
                <a:off x="1176" y="2569"/>
                <a:ext cx="606" cy="842"/>
              </a:xfrm>
              <a:custGeom>
                <a:avLst/>
                <a:gdLst>
                  <a:gd name="T0" fmla="*/ 301 w 606"/>
                  <a:gd name="T1" fmla="*/ 0 h 842"/>
                  <a:gd name="T2" fmla="*/ 0 w 606"/>
                  <a:gd name="T3" fmla="*/ 842 h 842"/>
                  <a:gd name="T4" fmla="*/ 296 w 606"/>
                  <a:gd name="T5" fmla="*/ 842 h 842"/>
                  <a:gd name="T6" fmla="*/ 308 w 606"/>
                  <a:gd name="T7" fmla="*/ 842 h 842"/>
                  <a:gd name="T8" fmla="*/ 606 w 606"/>
                  <a:gd name="T9" fmla="*/ 842 h 842"/>
                  <a:gd name="T10" fmla="*/ 301 w 606"/>
                  <a:gd name="T11" fmla="*/ 0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6" h="842">
                    <a:moveTo>
                      <a:pt x="301" y="0"/>
                    </a:moveTo>
                    <a:lnTo>
                      <a:pt x="0" y="842"/>
                    </a:lnTo>
                    <a:lnTo>
                      <a:pt x="296" y="842"/>
                    </a:lnTo>
                    <a:lnTo>
                      <a:pt x="308" y="842"/>
                    </a:lnTo>
                    <a:lnTo>
                      <a:pt x="606" y="842"/>
                    </a:lnTo>
                    <a:lnTo>
                      <a:pt x="30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184"/>
              <p:cNvSpPr>
                <a:spLocks/>
              </p:cNvSpPr>
              <p:nvPr/>
            </p:nvSpPr>
            <p:spPr bwMode="auto">
              <a:xfrm>
                <a:off x="1192" y="2582"/>
                <a:ext cx="574" cy="687"/>
              </a:xfrm>
              <a:custGeom>
                <a:avLst/>
                <a:gdLst>
                  <a:gd name="T0" fmla="*/ 285 w 574"/>
                  <a:gd name="T1" fmla="*/ 0 h 687"/>
                  <a:gd name="T2" fmla="*/ 0 w 574"/>
                  <a:gd name="T3" fmla="*/ 687 h 687"/>
                  <a:gd name="T4" fmla="*/ 280 w 574"/>
                  <a:gd name="T5" fmla="*/ 687 h 687"/>
                  <a:gd name="T6" fmla="*/ 292 w 574"/>
                  <a:gd name="T7" fmla="*/ 687 h 687"/>
                  <a:gd name="T8" fmla="*/ 574 w 574"/>
                  <a:gd name="T9" fmla="*/ 687 h 687"/>
                  <a:gd name="T10" fmla="*/ 285 w 574"/>
                  <a:gd name="T11" fmla="*/ 0 h 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4" h="687">
                    <a:moveTo>
                      <a:pt x="285" y="0"/>
                    </a:moveTo>
                    <a:lnTo>
                      <a:pt x="0" y="687"/>
                    </a:lnTo>
                    <a:lnTo>
                      <a:pt x="280" y="687"/>
                    </a:lnTo>
                    <a:lnTo>
                      <a:pt x="292" y="687"/>
                    </a:lnTo>
                    <a:lnTo>
                      <a:pt x="574" y="687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Freeform 185"/>
              <p:cNvSpPr>
                <a:spLocks/>
              </p:cNvSpPr>
              <p:nvPr/>
            </p:nvSpPr>
            <p:spPr bwMode="auto">
              <a:xfrm>
                <a:off x="1192" y="2582"/>
                <a:ext cx="574" cy="687"/>
              </a:xfrm>
              <a:custGeom>
                <a:avLst/>
                <a:gdLst>
                  <a:gd name="T0" fmla="*/ 285 w 574"/>
                  <a:gd name="T1" fmla="*/ 0 h 687"/>
                  <a:gd name="T2" fmla="*/ 0 w 574"/>
                  <a:gd name="T3" fmla="*/ 687 h 687"/>
                  <a:gd name="T4" fmla="*/ 280 w 574"/>
                  <a:gd name="T5" fmla="*/ 687 h 687"/>
                  <a:gd name="T6" fmla="*/ 292 w 574"/>
                  <a:gd name="T7" fmla="*/ 687 h 687"/>
                  <a:gd name="T8" fmla="*/ 574 w 574"/>
                  <a:gd name="T9" fmla="*/ 687 h 687"/>
                  <a:gd name="T10" fmla="*/ 285 w 574"/>
                  <a:gd name="T11" fmla="*/ 0 h 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4" h="687">
                    <a:moveTo>
                      <a:pt x="285" y="0"/>
                    </a:moveTo>
                    <a:lnTo>
                      <a:pt x="0" y="687"/>
                    </a:lnTo>
                    <a:lnTo>
                      <a:pt x="280" y="687"/>
                    </a:lnTo>
                    <a:lnTo>
                      <a:pt x="292" y="687"/>
                    </a:lnTo>
                    <a:lnTo>
                      <a:pt x="574" y="687"/>
                    </a:lnTo>
                    <a:lnTo>
                      <a:pt x="2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186"/>
              <p:cNvSpPr>
                <a:spLocks/>
              </p:cNvSpPr>
              <p:nvPr/>
            </p:nvSpPr>
            <p:spPr bwMode="auto">
              <a:xfrm>
                <a:off x="1222" y="2593"/>
                <a:ext cx="512" cy="540"/>
              </a:xfrm>
              <a:custGeom>
                <a:avLst/>
                <a:gdLst>
                  <a:gd name="T0" fmla="*/ 255 w 512"/>
                  <a:gd name="T1" fmla="*/ 0 h 540"/>
                  <a:gd name="T2" fmla="*/ 0 w 512"/>
                  <a:gd name="T3" fmla="*/ 540 h 540"/>
                  <a:gd name="T4" fmla="*/ 252 w 512"/>
                  <a:gd name="T5" fmla="*/ 540 h 540"/>
                  <a:gd name="T6" fmla="*/ 262 w 512"/>
                  <a:gd name="T7" fmla="*/ 540 h 540"/>
                  <a:gd name="T8" fmla="*/ 512 w 512"/>
                  <a:gd name="T9" fmla="*/ 540 h 540"/>
                  <a:gd name="T10" fmla="*/ 255 w 512"/>
                  <a:gd name="T11" fmla="*/ 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2" h="540">
                    <a:moveTo>
                      <a:pt x="255" y="0"/>
                    </a:moveTo>
                    <a:lnTo>
                      <a:pt x="0" y="540"/>
                    </a:lnTo>
                    <a:lnTo>
                      <a:pt x="252" y="540"/>
                    </a:lnTo>
                    <a:lnTo>
                      <a:pt x="262" y="540"/>
                    </a:lnTo>
                    <a:lnTo>
                      <a:pt x="512" y="540"/>
                    </a:lnTo>
                    <a:lnTo>
                      <a:pt x="255" y="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187"/>
              <p:cNvSpPr>
                <a:spLocks/>
              </p:cNvSpPr>
              <p:nvPr/>
            </p:nvSpPr>
            <p:spPr bwMode="auto">
              <a:xfrm>
                <a:off x="1222" y="2593"/>
                <a:ext cx="512" cy="540"/>
              </a:xfrm>
              <a:custGeom>
                <a:avLst/>
                <a:gdLst>
                  <a:gd name="T0" fmla="*/ 255 w 512"/>
                  <a:gd name="T1" fmla="*/ 0 h 540"/>
                  <a:gd name="T2" fmla="*/ 0 w 512"/>
                  <a:gd name="T3" fmla="*/ 540 h 540"/>
                  <a:gd name="T4" fmla="*/ 252 w 512"/>
                  <a:gd name="T5" fmla="*/ 540 h 540"/>
                  <a:gd name="T6" fmla="*/ 262 w 512"/>
                  <a:gd name="T7" fmla="*/ 540 h 540"/>
                  <a:gd name="T8" fmla="*/ 512 w 512"/>
                  <a:gd name="T9" fmla="*/ 540 h 540"/>
                  <a:gd name="T10" fmla="*/ 255 w 512"/>
                  <a:gd name="T11" fmla="*/ 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2" h="540">
                    <a:moveTo>
                      <a:pt x="255" y="0"/>
                    </a:moveTo>
                    <a:lnTo>
                      <a:pt x="0" y="540"/>
                    </a:lnTo>
                    <a:lnTo>
                      <a:pt x="252" y="540"/>
                    </a:lnTo>
                    <a:lnTo>
                      <a:pt x="262" y="540"/>
                    </a:lnTo>
                    <a:lnTo>
                      <a:pt x="512" y="540"/>
                    </a:lnTo>
                    <a:lnTo>
                      <a:pt x="2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188"/>
              <p:cNvSpPr>
                <a:spLocks/>
              </p:cNvSpPr>
              <p:nvPr/>
            </p:nvSpPr>
            <p:spPr bwMode="auto">
              <a:xfrm>
                <a:off x="1261" y="2585"/>
                <a:ext cx="436" cy="368"/>
              </a:xfrm>
              <a:custGeom>
                <a:avLst/>
                <a:gdLst>
                  <a:gd name="T0" fmla="*/ 216 w 436"/>
                  <a:gd name="T1" fmla="*/ 0 h 368"/>
                  <a:gd name="T2" fmla="*/ 0 w 436"/>
                  <a:gd name="T3" fmla="*/ 368 h 368"/>
                  <a:gd name="T4" fmla="*/ 213 w 436"/>
                  <a:gd name="T5" fmla="*/ 368 h 368"/>
                  <a:gd name="T6" fmla="*/ 223 w 436"/>
                  <a:gd name="T7" fmla="*/ 368 h 368"/>
                  <a:gd name="T8" fmla="*/ 436 w 436"/>
                  <a:gd name="T9" fmla="*/ 368 h 368"/>
                  <a:gd name="T10" fmla="*/ 216 w 436"/>
                  <a:gd name="T11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6" h="368">
                    <a:moveTo>
                      <a:pt x="216" y="0"/>
                    </a:moveTo>
                    <a:lnTo>
                      <a:pt x="0" y="368"/>
                    </a:lnTo>
                    <a:lnTo>
                      <a:pt x="213" y="368"/>
                    </a:lnTo>
                    <a:lnTo>
                      <a:pt x="223" y="368"/>
                    </a:lnTo>
                    <a:lnTo>
                      <a:pt x="436" y="368"/>
                    </a:ln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189"/>
              <p:cNvSpPr>
                <a:spLocks/>
              </p:cNvSpPr>
              <p:nvPr/>
            </p:nvSpPr>
            <p:spPr bwMode="auto">
              <a:xfrm>
                <a:off x="1261" y="2585"/>
                <a:ext cx="436" cy="368"/>
              </a:xfrm>
              <a:custGeom>
                <a:avLst/>
                <a:gdLst>
                  <a:gd name="T0" fmla="*/ 216 w 436"/>
                  <a:gd name="T1" fmla="*/ 0 h 368"/>
                  <a:gd name="T2" fmla="*/ 0 w 436"/>
                  <a:gd name="T3" fmla="*/ 368 h 368"/>
                  <a:gd name="T4" fmla="*/ 213 w 436"/>
                  <a:gd name="T5" fmla="*/ 368 h 368"/>
                  <a:gd name="T6" fmla="*/ 223 w 436"/>
                  <a:gd name="T7" fmla="*/ 368 h 368"/>
                  <a:gd name="T8" fmla="*/ 436 w 436"/>
                  <a:gd name="T9" fmla="*/ 368 h 368"/>
                  <a:gd name="T10" fmla="*/ 216 w 436"/>
                  <a:gd name="T11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6" h="368">
                    <a:moveTo>
                      <a:pt x="216" y="0"/>
                    </a:moveTo>
                    <a:lnTo>
                      <a:pt x="0" y="368"/>
                    </a:lnTo>
                    <a:lnTo>
                      <a:pt x="213" y="368"/>
                    </a:lnTo>
                    <a:lnTo>
                      <a:pt x="223" y="368"/>
                    </a:lnTo>
                    <a:lnTo>
                      <a:pt x="436" y="368"/>
                    </a:lnTo>
                    <a:lnTo>
                      <a:pt x="2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190"/>
              <p:cNvSpPr>
                <a:spLocks/>
              </p:cNvSpPr>
              <p:nvPr/>
            </p:nvSpPr>
            <p:spPr bwMode="auto">
              <a:xfrm>
                <a:off x="1470" y="2572"/>
                <a:ext cx="18" cy="30"/>
              </a:xfrm>
              <a:custGeom>
                <a:avLst/>
                <a:gdLst>
                  <a:gd name="T0" fmla="*/ 7 w 18"/>
                  <a:gd name="T1" fmla="*/ 0 h 30"/>
                  <a:gd name="T2" fmla="*/ 0 w 18"/>
                  <a:gd name="T3" fmla="*/ 23 h 30"/>
                  <a:gd name="T4" fmla="*/ 0 w 18"/>
                  <a:gd name="T5" fmla="*/ 27 h 30"/>
                  <a:gd name="T6" fmla="*/ 0 w 18"/>
                  <a:gd name="T7" fmla="*/ 25 h 30"/>
                  <a:gd name="T8" fmla="*/ 7 w 18"/>
                  <a:gd name="T9" fmla="*/ 10 h 30"/>
                  <a:gd name="T10" fmla="*/ 12 w 18"/>
                  <a:gd name="T11" fmla="*/ 21 h 30"/>
                  <a:gd name="T12" fmla="*/ 18 w 18"/>
                  <a:gd name="T13" fmla="*/ 30 h 30"/>
                  <a:gd name="T14" fmla="*/ 7 w 18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0">
                    <a:moveTo>
                      <a:pt x="7" y="0"/>
                    </a:moveTo>
                    <a:lnTo>
                      <a:pt x="0" y="23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7" y="10"/>
                    </a:lnTo>
                    <a:lnTo>
                      <a:pt x="12" y="21"/>
                    </a:lnTo>
                    <a:lnTo>
                      <a:pt x="18" y="3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191"/>
              <p:cNvSpPr>
                <a:spLocks/>
              </p:cNvSpPr>
              <p:nvPr/>
            </p:nvSpPr>
            <p:spPr bwMode="auto">
              <a:xfrm>
                <a:off x="1470" y="2572"/>
                <a:ext cx="18" cy="30"/>
              </a:xfrm>
              <a:custGeom>
                <a:avLst/>
                <a:gdLst>
                  <a:gd name="T0" fmla="*/ 7 w 18"/>
                  <a:gd name="T1" fmla="*/ 0 h 30"/>
                  <a:gd name="T2" fmla="*/ 0 w 18"/>
                  <a:gd name="T3" fmla="*/ 23 h 30"/>
                  <a:gd name="T4" fmla="*/ 0 w 18"/>
                  <a:gd name="T5" fmla="*/ 27 h 30"/>
                  <a:gd name="T6" fmla="*/ 0 w 18"/>
                  <a:gd name="T7" fmla="*/ 25 h 30"/>
                  <a:gd name="T8" fmla="*/ 7 w 18"/>
                  <a:gd name="T9" fmla="*/ 10 h 30"/>
                  <a:gd name="T10" fmla="*/ 12 w 18"/>
                  <a:gd name="T11" fmla="*/ 21 h 30"/>
                  <a:gd name="T12" fmla="*/ 18 w 18"/>
                  <a:gd name="T13" fmla="*/ 30 h 30"/>
                  <a:gd name="T14" fmla="*/ 7 w 18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0">
                    <a:moveTo>
                      <a:pt x="7" y="0"/>
                    </a:moveTo>
                    <a:lnTo>
                      <a:pt x="0" y="23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7" y="10"/>
                    </a:lnTo>
                    <a:lnTo>
                      <a:pt x="12" y="21"/>
                    </a:lnTo>
                    <a:lnTo>
                      <a:pt x="18" y="30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192"/>
              <p:cNvSpPr>
                <a:spLocks/>
              </p:cNvSpPr>
              <p:nvPr/>
            </p:nvSpPr>
            <p:spPr bwMode="auto">
              <a:xfrm>
                <a:off x="1470" y="2582"/>
                <a:ext cx="12" cy="15"/>
              </a:xfrm>
              <a:custGeom>
                <a:avLst/>
                <a:gdLst>
                  <a:gd name="T0" fmla="*/ 7 w 12"/>
                  <a:gd name="T1" fmla="*/ 0 h 15"/>
                  <a:gd name="T2" fmla="*/ 0 w 12"/>
                  <a:gd name="T3" fmla="*/ 15 h 15"/>
                  <a:gd name="T4" fmla="*/ 7 w 12"/>
                  <a:gd name="T5" fmla="*/ 3 h 15"/>
                  <a:gd name="T6" fmla="*/ 12 w 12"/>
                  <a:gd name="T7" fmla="*/ 11 h 15"/>
                  <a:gd name="T8" fmla="*/ 7 w 1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7" y="0"/>
                    </a:moveTo>
                    <a:lnTo>
                      <a:pt x="0" y="15"/>
                    </a:lnTo>
                    <a:lnTo>
                      <a:pt x="7" y="3"/>
                    </a:lnTo>
                    <a:lnTo>
                      <a:pt x="12" y="1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193"/>
              <p:cNvSpPr>
                <a:spLocks/>
              </p:cNvSpPr>
              <p:nvPr/>
            </p:nvSpPr>
            <p:spPr bwMode="auto">
              <a:xfrm>
                <a:off x="1470" y="2582"/>
                <a:ext cx="12" cy="15"/>
              </a:xfrm>
              <a:custGeom>
                <a:avLst/>
                <a:gdLst>
                  <a:gd name="T0" fmla="*/ 7 w 12"/>
                  <a:gd name="T1" fmla="*/ 0 h 15"/>
                  <a:gd name="T2" fmla="*/ 0 w 12"/>
                  <a:gd name="T3" fmla="*/ 15 h 15"/>
                  <a:gd name="T4" fmla="*/ 7 w 12"/>
                  <a:gd name="T5" fmla="*/ 3 h 15"/>
                  <a:gd name="T6" fmla="*/ 12 w 12"/>
                  <a:gd name="T7" fmla="*/ 11 h 15"/>
                  <a:gd name="T8" fmla="*/ 7 w 1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7" y="0"/>
                    </a:moveTo>
                    <a:lnTo>
                      <a:pt x="0" y="15"/>
                    </a:lnTo>
                    <a:lnTo>
                      <a:pt x="7" y="3"/>
                    </a:lnTo>
                    <a:lnTo>
                      <a:pt x="12" y="1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Freeform 194"/>
              <p:cNvSpPr>
                <a:spLocks/>
              </p:cNvSpPr>
              <p:nvPr/>
            </p:nvSpPr>
            <p:spPr bwMode="auto">
              <a:xfrm>
                <a:off x="1649" y="2953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0 w 48"/>
                  <a:gd name="T3" fmla="*/ 0 h 62"/>
                  <a:gd name="T4" fmla="*/ 30 w 48"/>
                  <a:gd name="T5" fmla="*/ 62 h 62"/>
                  <a:gd name="T6" fmla="*/ 30 w 48"/>
                  <a:gd name="T7" fmla="*/ 60 h 62"/>
                  <a:gd name="T8" fmla="*/ 4 w 48"/>
                  <a:gd name="T9" fmla="*/ 2 h 62"/>
                  <a:gd name="T10" fmla="*/ 48 w 48"/>
                  <a:gd name="T11" fmla="*/ 2 h 62"/>
                  <a:gd name="T12" fmla="*/ 46 w 48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46" y="0"/>
                    </a:moveTo>
                    <a:lnTo>
                      <a:pt x="0" y="0"/>
                    </a:lnTo>
                    <a:lnTo>
                      <a:pt x="30" y="62"/>
                    </a:lnTo>
                    <a:lnTo>
                      <a:pt x="30" y="60"/>
                    </a:lnTo>
                    <a:lnTo>
                      <a:pt x="4" y="2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195"/>
              <p:cNvSpPr>
                <a:spLocks/>
              </p:cNvSpPr>
              <p:nvPr/>
            </p:nvSpPr>
            <p:spPr bwMode="auto">
              <a:xfrm>
                <a:off x="1649" y="2953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0 w 48"/>
                  <a:gd name="T3" fmla="*/ 0 h 62"/>
                  <a:gd name="T4" fmla="*/ 30 w 48"/>
                  <a:gd name="T5" fmla="*/ 62 h 62"/>
                  <a:gd name="T6" fmla="*/ 30 w 48"/>
                  <a:gd name="T7" fmla="*/ 60 h 62"/>
                  <a:gd name="T8" fmla="*/ 4 w 48"/>
                  <a:gd name="T9" fmla="*/ 2 h 62"/>
                  <a:gd name="T10" fmla="*/ 48 w 48"/>
                  <a:gd name="T11" fmla="*/ 2 h 62"/>
                  <a:gd name="T12" fmla="*/ 46 w 48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46" y="0"/>
                    </a:moveTo>
                    <a:lnTo>
                      <a:pt x="0" y="0"/>
                    </a:lnTo>
                    <a:lnTo>
                      <a:pt x="30" y="62"/>
                    </a:lnTo>
                    <a:lnTo>
                      <a:pt x="30" y="60"/>
                    </a:lnTo>
                    <a:lnTo>
                      <a:pt x="4" y="2"/>
                    </a:lnTo>
                    <a:lnTo>
                      <a:pt x="48" y="2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196"/>
              <p:cNvSpPr>
                <a:spLocks noEditPoints="1"/>
              </p:cNvSpPr>
              <p:nvPr/>
            </p:nvSpPr>
            <p:spPr bwMode="auto">
              <a:xfrm>
                <a:off x="1679" y="3013"/>
                <a:ext cx="55" cy="261"/>
              </a:xfrm>
              <a:custGeom>
                <a:avLst/>
                <a:gdLst>
                  <a:gd name="T0" fmla="*/ 55 w 55"/>
                  <a:gd name="T1" fmla="*/ 256 h 261"/>
                  <a:gd name="T2" fmla="*/ 52 w 55"/>
                  <a:gd name="T3" fmla="*/ 256 h 261"/>
                  <a:gd name="T4" fmla="*/ 53 w 55"/>
                  <a:gd name="T5" fmla="*/ 261 h 261"/>
                  <a:gd name="T6" fmla="*/ 55 w 55"/>
                  <a:gd name="T7" fmla="*/ 256 h 261"/>
                  <a:gd name="T8" fmla="*/ 0 w 55"/>
                  <a:gd name="T9" fmla="*/ 0 h 261"/>
                  <a:gd name="T10" fmla="*/ 0 w 55"/>
                  <a:gd name="T11" fmla="*/ 2 h 261"/>
                  <a:gd name="T12" fmla="*/ 53 w 55"/>
                  <a:gd name="T13" fmla="*/ 117 h 261"/>
                  <a:gd name="T14" fmla="*/ 55 w 55"/>
                  <a:gd name="T15" fmla="*/ 117 h 261"/>
                  <a:gd name="T16" fmla="*/ 0 w 55"/>
                  <a:gd name="T1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261">
                    <a:moveTo>
                      <a:pt x="55" y="256"/>
                    </a:moveTo>
                    <a:lnTo>
                      <a:pt x="52" y="256"/>
                    </a:lnTo>
                    <a:lnTo>
                      <a:pt x="53" y="261"/>
                    </a:lnTo>
                    <a:lnTo>
                      <a:pt x="55" y="256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53" y="117"/>
                    </a:lnTo>
                    <a:lnTo>
                      <a:pt x="55" y="1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197"/>
              <p:cNvSpPr>
                <a:spLocks noEditPoints="1"/>
              </p:cNvSpPr>
              <p:nvPr/>
            </p:nvSpPr>
            <p:spPr bwMode="auto">
              <a:xfrm>
                <a:off x="1679" y="3013"/>
                <a:ext cx="55" cy="261"/>
              </a:xfrm>
              <a:custGeom>
                <a:avLst/>
                <a:gdLst>
                  <a:gd name="T0" fmla="*/ 55 w 55"/>
                  <a:gd name="T1" fmla="*/ 256 h 261"/>
                  <a:gd name="T2" fmla="*/ 52 w 55"/>
                  <a:gd name="T3" fmla="*/ 256 h 261"/>
                  <a:gd name="T4" fmla="*/ 53 w 55"/>
                  <a:gd name="T5" fmla="*/ 261 h 261"/>
                  <a:gd name="T6" fmla="*/ 55 w 55"/>
                  <a:gd name="T7" fmla="*/ 256 h 261"/>
                  <a:gd name="T8" fmla="*/ 0 w 55"/>
                  <a:gd name="T9" fmla="*/ 0 h 261"/>
                  <a:gd name="T10" fmla="*/ 0 w 55"/>
                  <a:gd name="T11" fmla="*/ 2 h 261"/>
                  <a:gd name="T12" fmla="*/ 53 w 55"/>
                  <a:gd name="T13" fmla="*/ 117 h 261"/>
                  <a:gd name="T14" fmla="*/ 55 w 55"/>
                  <a:gd name="T15" fmla="*/ 117 h 261"/>
                  <a:gd name="T16" fmla="*/ 0 w 55"/>
                  <a:gd name="T1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261">
                    <a:moveTo>
                      <a:pt x="55" y="256"/>
                    </a:moveTo>
                    <a:lnTo>
                      <a:pt x="52" y="256"/>
                    </a:lnTo>
                    <a:lnTo>
                      <a:pt x="53" y="261"/>
                    </a:lnTo>
                    <a:lnTo>
                      <a:pt x="55" y="256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53" y="117"/>
                    </a:lnTo>
                    <a:lnTo>
                      <a:pt x="55" y="1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198"/>
              <p:cNvSpPr>
                <a:spLocks/>
              </p:cNvSpPr>
              <p:nvPr/>
            </p:nvSpPr>
            <p:spPr bwMode="auto">
              <a:xfrm>
                <a:off x="1732" y="3269"/>
                <a:ext cx="34" cy="7"/>
              </a:xfrm>
              <a:custGeom>
                <a:avLst/>
                <a:gdLst>
                  <a:gd name="T0" fmla="*/ 31 w 34"/>
                  <a:gd name="T1" fmla="*/ 0 h 7"/>
                  <a:gd name="T2" fmla="*/ 2 w 34"/>
                  <a:gd name="T3" fmla="*/ 0 h 7"/>
                  <a:gd name="T4" fmla="*/ 0 w 34"/>
                  <a:gd name="T5" fmla="*/ 5 h 7"/>
                  <a:gd name="T6" fmla="*/ 0 w 34"/>
                  <a:gd name="T7" fmla="*/ 7 h 7"/>
                  <a:gd name="T8" fmla="*/ 34 w 34"/>
                  <a:gd name="T9" fmla="*/ 7 h 7"/>
                  <a:gd name="T10" fmla="*/ 31 w 3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7">
                    <a:moveTo>
                      <a:pt x="31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4" y="7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199"/>
              <p:cNvSpPr>
                <a:spLocks/>
              </p:cNvSpPr>
              <p:nvPr/>
            </p:nvSpPr>
            <p:spPr bwMode="auto">
              <a:xfrm>
                <a:off x="1732" y="3269"/>
                <a:ext cx="34" cy="7"/>
              </a:xfrm>
              <a:custGeom>
                <a:avLst/>
                <a:gdLst>
                  <a:gd name="T0" fmla="*/ 31 w 34"/>
                  <a:gd name="T1" fmla="*/ 0 h 7"/>
                  <a:gd name="T2" fmla="*/ 2 w 34"/>
                  <a:gd name="T3" fmla="*/ 0 h 7"/>
                  <a:gd name="T4" fmla="*/ 0 w 34"/>
                  <a:gd name="T5" fmla="*/ 5 h 7"/>
                  <a:gd name="T6" fmla="*/ 0 w 34"/>
                  <a:gd name="T7" fmla="*/ 7 h 7"/>
                  <a:gd name="T8" fmla="*/ 34 w 34"/>
                  <a:gd name="T9" fmla="*/ 7 h 7"/>
                  <a:gd name="T10" fmla="*/ 31 w 3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7">
                    <a:moveTo>
                      <a:pt x="31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4" y="7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200"/>
              <p:cNvSpPr>
                <a:spLocks/>
              </p:cNvSpPr>
              <p:nvPr/>
            </p:nvSpPr>
            <p:spPr bwMode="auto">
              <a:xfrm>
                <a:off x="1514" y="3411"/>
                <a:ext cx="31" cy="6"/>
              </a:xfrm>
              <a:custGeom>
                <a:avLst/>
                <a:gdLst>
                  <a:gd name="T0" fmla="*/ 31 w 31"/>
                  <a:gd name="T1" fmla="*/ 0 h 6"/>
                  <a:gd name="T2" fmla="*/ 0 w 31"/>
                  <a:gd name="T3" fmla="*/ 0 h 6"/>
                  <a:gd name="T4" fmla="*/ 0 w 31"/>
                  <a:gd name="T5" fmla="*/ 6 h 6"/>
                  <a:gd name="T6" fmla="*/ 29 w 31"/>
                  <a:gd name="T7" fmla="*/ 6 h 6"/>
                  <a:gd name="T8" fmla="*/ 31 w 3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">
                    <a:moveTo>
                      <a:pt x="31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9" y="6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201"/>
              <p:cNvSpPr>
                <a:spLocks/>
              </p:cNvSpPr>
              <p:nvPr/>
            </p:nvSpPr>
            <p:spPr bwMode="auto">
              <a:xfrm>
                <a:off x="1514" y="3411"/>
                <a:ext cx="31" cy="6"/>
              </a:xfrm>
              <a:custGeom>
                <a:avLst/>
                <a:gdLst>
                  <a:gd name="T0" fmla="*/ 31 w 31"/>
                  <a:gd name="T1" fmla="*/ 0 h 6"/>
                  <a:gd name="T2" fmla="*/ 0 w 31"/>
                  <a:gd name="T3" fmla="*/ 0 h 6"/>
                  <a:gd name="T4" fmla="*/ 0 w 31"/>
                  <a:gd name="T5" fmla="*/ 6 h 6"/>
                  <a:gd name="T6" fmla="*/ 29 w 31"/>
                  <a:gd name="T7" fmla="*/ 6 h 6"/>
                  <a:gd name="T8" fmla="*/ 31 w 3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">
                    <a:moveTo>
                      <a:pt x="31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9" y="6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202"/>
              <p:cNvSpPr>
                <a:spLocks/>
              </p:cNvSpPr>
              <p:nvPr/>
            </p:nvSpPr>
            <p:spPr bwMode="auto">
              <a:xfrm>
                <a:off x="1543" y="3411"/>
                <a:ext cx="165" cy="6"/>
              </a:xfrm>
              <a:custGeom>
                <a:avLst/>
                <a:gdLst>
                  <a:gd name="T0" fmla="*/ 165 w 165"/>
                  <a:gd name="T1" fmla="*/ 0 h 6"/>
                  <a:gd name="T2" fmla="*/ 2 w 165"/>
                  <a:gd name="T3" fmla="*/ 0 h 6"/>
                  <a:gd name="T4" fmla="*/ 0 w 165"/>
                  <a:gd name="T5" fmla="*/ 6 h 6"/>
                  <a:gd name="T6" fmla="*/ 163 w 165"/>
                  <a:gd name="T7" fmla="*/ 6 h 6"/>
                  <a:gd name="T8" fmla="*/ 165 w 16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6">
                    <a:moveTo>
                      <a:pt x="165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63" y="6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Freeform 203"/>
              <p:cNvSpPr>
                <a:spLocks/>
              </p:cNvSpPr>
              <p:nvPr/>
            </p:nvSpPr>
            <p:spPr bwMode="auto">
              <a:xfrm>
                <a:off x="1543" y="3411"/>
                <a:ext cx="165" cy="6"/>
              </a:xfrm>
              <a:custGeom>
                <a:avLst/>
                <a:gdLst>
                  <a:gd name="T0" fmla="*/ 165 w 165"/>
                  <a:gd name="T1" fmla="*/ 0 h 6"/>
                  <a:gd name="T2" fmla="*/ 2 w 165"/>
                  <a:gd name="T3" fmla="*/ 0 h 6"/>
                  <a:gd name="T4" fmla="*/ 0 w 165"/>
                  <a:gd name="T5" fmla="*/ 6 h 6"/>
                  <a:gd name="T6" fmla="*/ 163 w 165"/>
                  <a:gd name="T7" fmla="*/ 6 h 6"/>
                  <a:gd name="T8" fmla="*/ 165 w 16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6">
                    <a:moveTo>
                      <a:pt x="165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63" y="6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204"/>
              <p:cNvSpPr>
                <a:spLocks/>
              </p:cNvSpPr>
              <p:nvPr/>
            </p:nvSpPr>
            <p:spPr bwMode="auto">
              <a:xfrm>
                <a:off x="1706" y="3411"/>
                <a:ext cx="76" cy="6"/>
              </a:xfrm>
              <a:custGeom>
                <a:avLst/>
                <a:gdLst>
                  <a:gd name="T0" fmla="*/ 74 w 76"/>
                  <a:gd name="T1" fmla="*/ 0 h 6"/>
                  <a:gd name="T2" fmla="*/ 2 w 76"/>
                  <a:gd name="T3" fmla="*/ 0 h 6"/>
                  <a:gd name="T4" fmla="*/ 0 w 76"/>
                  <a:gd name="T5" fmla="*/ 6 h 6"/>
                  <a:gd name="T6" fmla="*/ 76 w 76"/>
                  <a:gd name="T7" fmla="*/ 6 h 6"/>
                  <a:gd name="T8" fmla="*/ 74 w 7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">
                    <a:moveTo>
                      <a:pt x="7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76" y="6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9" name="Group 406"/>
            <p:cNvGrpSpPr>
              <a:grpSpLocks/>
            </p:cNvGrpSpPr>
            <p:nvPr/>
          </p:nvGrpSpPr>
          <p:grpSpPr bwMode="auto">
            <a:xfrm>
              <a:off x="1149" y="2225"/>
              <a:ext cx="5026" cy="1408"/>
              <a:chOff x="1149" y="2225"/>
              <a:chExt cx="5026" cy="1408"/>
            </a:xfrm>
          </p:grpSpPr>
          <p:sp>
            <p:nvSpPr>
              <p:cNvPr id="90" name="Freeform 206"/>
              <p:cNvSpPr>
                <a:spLocks/>
              </p:cNvSpPr>
              <p:nvPr/>
            </p:nvSpPr>
            <p:spPr bwMode="auto">
              <a:xfrm>
                <a:off x="1706" y="3411"/>
                <a:ext cx="76" cy="6"/>
              </a:xfrm>
              <a:custGeom>
                <a:avLst/>
                <a:gdLst>
                  <a:gd name="T0" fmla="*/ 74 w 76"/>
                  <a:gd name="T1" fmla="*/ 0 h 6"/>
                  <a:gd name="T2" fmla="*/ 2 w 76"/>
                  <a:gd name="T3" fmla="*/ 0 h 6"/>
                  <a:gd name="T4" fmla="*/ 0 w 76"/>
                  <a:gd name="T5" fmla="*/ 6 h 6"/>
                  <a:gd name="T6" fmla="*/ 76 w 76"/>
                  <a:gd name="T7" fmla="*/ 6 h 6"/>
                  <a:gd name="T8" fmla="*/ 74 w 7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">
                    <a:moveTo>
                      <a:pt x="7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76" y="6"/>
                    </a:lnTo>
                    <a:lnTo>
                      <a:pt x="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" name="Rectangle 207"/>
              <p:cNvSpPr>
                <a:spLocks noChangeArrowheads="1"/>
              </p:cNvSpPr>
              <p:nvPr/>
            </p:nvSpPr>
            <p:spPr bwMode="auto">
              <a:xfrm>
                <a:off x="1470" y="3569"/>
                <a:ext cx="55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" name="Rectangle 208"/>
              <p:cNvSpPr>
                <a:spLocks noChangeArrowheads="1"/>
              </p:cNvSpPr>
              <p:nvPr/>
            </p:nvSpPr>
            <p:spPr bwMode="auto">
              <a:xfrm>
                <a:off x="1470" y="3569"/>
                <a:ext cx="5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209"/>
              <p:cNvSpPr>
                <a:spLocks/>
              </p:cNvSpPr>
              <p:nvPr/>
            </p:nvSpPr>
            <p:spPr bwMode="auto">
              <a:xfrm>
                <a:off x="1470" y="3411"/>
                <a:ext cx="55" cy="158"/>
              </a:xfrm>
              <a:custGeom>
                <a:avLst/>
                <a:gdLst>
                  <a:gd name="T0" fmla="*/ 44 w 55"/>
                  <a:gd name="T1" fmla="*/ 0 h 158"/>
                  <a:gd name="T2" fmla="*/ 14 w 55"/>
                  <a:gd name="T3" fmla="*/ 0 h 158"/>
                  <a:gd name="T4" fmla="*/ 2 w 55"/>
                  <a:gd name="T5" fmla="*/ 0 h 158"/>
                  <a:gd name="T6" fmla="*/ 0 w 55"/>
                  <a:gd name="T7" fmla="*/ 0 h 158"/>
                  <a:gd name="T8" fmla="*/ 0 w 55"/>
                  <a:gd name="T9" fmla="*/ 158 h 158"/>
                  <a:gd name="T10" fmla="*/ 55 w 55"/>
                  <a:gd name="T11" fmla="*/ 158 h 158"/>
                  <a:gd name="T12" fmla="*/ 44 w 55"/>
                  <a:gd name="T13" fmla="*/ 6 h 158"/>
                  <a:gd name="T14" fmla="*/ 44 w 55"/>
                  <a:gd name="T15" fmla="*/ 6 h 158"/>
                  <a:gd name="T16" fmla="*/ 44 w 55"/>
                  <a:gd name="T1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158">
                    <a:moveTo>
                      <a:pt x="44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55" y="158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210"/>
              <p:cNvSpPr>
                <a:spLocks/>
              </p:cNvSpPr>
              <p:nvPr/>
            </p:nvSpPr>
            <p:spPr bwMode="auto">
              <a:xfrm>
                <a:off x="1470" y="3411"/>
                <a:ext cx="55" cy="158"/>
              </a:xfrm>
              <a:custGeom>
                <a:avLst/>
                <a:gdLst>
                  <a:gd name="T0" fmla="*/ 44 w 55"/>
                  <a:gd name="T1" fmla="*/ 0 h 158"/>
                  <a:gd name="T2" fmla="*/ 14 w 55"/>
                  <a:gd name="T3" fmla="*/ 0 h 158"/>
                  <a:gd name="T4" fmla="*/ 2 w 55"/>
                  <a:gd name="T5" fmla="*/ 0 h 158"/>
                  <a:gd name="T6" fmla="*/ 0 w 55"/>
                  <a:gd name="T7" fmla="*/ 0 h 158"/>
                  <a:gd name="T8" fmla="*/ 0 w 55"/>
                  <a:gd name="T9" fmla="*/ 158 h 158"/>
                  <a:gd name="T10" fmla="*/ 55 w 55"/>
                  <a:gd name="T11" fmla="*/ 158 h 158"/>
                  <a:gd name="T12" fmla="*/ 44 w 55"/>
                  <a:gd name="T13" fmla="*/ 6 h 158"/>
                  <a:gd name="T14" fmla="*/ 44 w 55"/>
                  <a:gd name="T15" fmla="*/ 6 h 158"/>
                  <a:gd name="T16" fmla="*/ 44 w 55"/>
                  <a:gd name="T1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158">
                    <a:moveTo>
                      <a:pt x="44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55" y="158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211"/>
              <p:cNvSpPr>
                <a:spLocks/>
              </p:cNvSpPr>
              <p:nvPr/>
            </p:nvSpPr>
            <p:spPr bwMode="auto">
              <a:xfrm>
                <a:off x="1470" y="3269"/>
                <a:ext cx="310" cy="142"/>
              </a:xfrm>
              <a:custGeom>
                <a:avLst/>
                <a:gdLst>
                  <a:gd name="T0" fmla="*/ 261 w 310"/>
                  <a:gd name="T1" fmla="*/ 0 h 142"/>
                  <a:gd name="T2" fmla="*/ 14 w 310"/>
                  <a:gd name="T3" fmla="*/ 0 h 142"/>
                  <a:gd name="T4" fmla="*/ 2 w 310"/>
                  <a:gd name="T5" fmla="*/ 0 h 142"/>
                  <a:gd name="T6" fmla="*/ 0 w 310"/>
                  <a:gd name="T7" fmla="*/ 0 h 142"/>
                  <a:gd name="T8" fmla="*/ 0 w 310"/>
                  <a:gd name="T9" fmla="*/ 142 h 142"/>
                  <a:gd name="T10" fmla="*/ 2 w 310"/>
                  <a:gd name="T11" fmla="*/ 142 h 142"/>
                  <a:gd name="T12" fmla="*/ 14 w 310"/>
                  <a:gd name="T13" fmla="*/ 142 h 142"/>
                  <a:gd name="T14" fmla="*/ 44 w 310"/>
                  <a:gd name="T15" fmla="*/ 142 h 142"/>
                  <a:gd name="T16" fmla="*/ 75 w 310"/>
                  <a:gd name="T17" fmla="*/ 142 h 142"/>
                  <a:gd name="T18" fmla="*/ 238 w 310"/>
                  <a:gd name="T19" fmla="*/ 142 h 142"/>
                  <a:gd name="T20" fmla="*/ 310 w 310"/>
                  <a:gd name="T21" fmla="*/ 142 h 142"/>
                  <a:gd name="T22" fmla="*/ 261 w 310"/>
                  <a:gd name="T23" fmla="*/ 7 h 142"/>
                  <a:gd name="T24" fmla="*/ 262 w 310"/>
                  <a:gd name="T25" fmla="*/ 7 h 142"/>
                  <a:gd name="T26" fmla="*/ 262 w 310"/>
                  <a:gd name="T27" fmla="*/ 5 h 142"/>
                  <a:gd name="T28" fmla="*/ 261 w 310"/>
                  <a:gd name="T2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0" h="142">
                    <a:moveTo>
                      <a:pt x="261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14" y="142"/>
                    </a:lnTo>
                    <a:lnTo>
                      <a:pt x="44" y="142"/>
                    </a:lnTo>
                    <a:lnTo>
                      <a:pt x="75" y="142"/>
                    </a:lnTo>
                    <a:lnTo>
                      <a:pt x="238" y="142"/>
                    </a:lnTo>
                    <a:lnTo>
                      <a:pt x="310" y="142"/>
                    </a:lnTo>
                    <a:lnTo>
                      <a:pt x="261" y="7"/>
                    </a:lnTo>
                    <a:lnTo>
                      <a:pt x="262" y="7"/>
                    </a:lnTo>
                    <a:lnTo>
                      <a:pt x="262" y="5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212"/>
              <p:cNvSpPr>
                <a:spLocks/>
              </p:cNvSpPr>
              <p:nvPr/>
            </p:nvSpPr>
            <p:spPr bwMode="auto">
              <a:xfrm>
                <a:off x="1470" y="3269"/>
                <a:ext cx="310" cy="142"/>
              </a:xfrm>
              <a:custGeom>
                <a:avLst/>
                <a:gdLst>
                  <a:gd name="T0" fmla="*/ 261 w 310"/>
                  <a:gd name="T1" fmla="*/ 0 h 142"/>
                  <a:gd name="T2" fmla="*/ 14 w 310"/>
                  <a:gd name="T3" fmla="*/ 0 h 142"/>
                  <a:gd name="T4" fmla="*/ 2 w 310"/>
                  <a:gd name="T5" fmla="*/ 0 h 142"/>
                  <a:gd name="T6" fmla="*/ 0 w 310"/>
                  <a:gd name="T7" fmla="*/ 0 h 142"/>
                  <a:gd name="T8" fmla="*/ 0 w 310"/>
                  <a:gd name="T9" fmla="*/ 142 h 142"/>
                  <a:gd name="T10" fmla="*/ 2 w 310"/>
                  <a:gd name="T11" fmla="*/ 142 h 142"/>
                  <a:gd name="T12" fmla="*/ 14 w 310"/>
                  <a:gd name="T13" fmla="*/ 142 h 142"/>
                  <a:gd name="T14" fmla="*/ 44 w 310"/>
                  <a:gd name="T15" fmla="*/ 142 h 142"/>
                  <a:gd name="T16" fmla="*/ 75 w 310"/>
                  <a:gd name="T17" fmla="*/ 142 h 142"/>
                  <a:gd name="T18" fmla="*/ 238 w 310"/>
                  <a:gd name="T19" fmla="*/ 142 h 142"/>
                  <a:gd name="T20" fmla="*/ 310 w 310"/>
                  <a:gd name="T21" fmla="*/ 142 h 142"/>
                  <a:gd name="T22" fmla="*/ 261 w 310"/>
                  <a:gd name="T23" fmla="*/ 7 h 142"/>
                  <a:gd name="T24" fmla="*/ 262 w 310"/>
                  <a:gd name="T25" fmla="*/ 7 h 142"/>
                  <a:gd name="T26" fmla="*/ 262 w 310"/>
                  <a:gd name="T27" fmla="*/ 5 h 142"/>
                  <a:gd name="T28" fmla="*/ 261 w 310"/>
                  <a:gd name="T2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0" h="142">
                    <a:moveTo>
                      <a:pt x="261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14" y="142"/>
                    </a:lnTo>
                    <a:lnTo>
                      <a:pt x="44" y="142"/>
                    </a:lnTo>
                    <a:lnTo>
                      <a:pt x="75" y="142"/>
                    </a:lnTo>
                    <a:lnTo>
                      <a:pt x="238" y="142"/>
                    </a:lnTo>
                    <a:lnTo>
                      <a:pt x="310" y="142"/>
                    </a:lnTo>
                    <a:lnTo>
                      <a:pt x="261" y="7"/>
                    </a:lnTo>
                    <a:lnTo>
                      <a:pt x="262" y="7"/>
                    </a:lnTo>
                    <a:lnTo>
                      <a:pt x="262" y="5"/>
                    </a:lnTo>
                    <a:lnTo>
                      <a:pt x="26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Freeform 213"/>
              <p:cNvSpPr>
                <a:spLocks/>
              </p:cNvSpPr>
              <p:nvPr/>
            </p:nvSpPr>
            <p:spPr bwMode="auto">
              <a:xfrm>
                <a:off x="1470" y="3133"/>
                <a:ext cx="293" cy="136"/>
              </a:xfrm>
              <a:custGeom>
                <a:avLst/>
                <a:gdLst>
                  <a:gd name="T0" fmla="*/ 236 w 293"/>
                  <a:gd name="T1" fmla="*/ 0 h 136"/>
                  <a:gd name="T2" fmla="*/ 14 w 293"/>
                  <a:gd name="T3" fmla="*/ 0 h 136"/>
                  <a:gd name="T4" fmla="*/ 4 w 293"/>
                  <a:gd name="T5" fmla="*/ 0 h 136"/>
                  <a:gd name="T6" fmla="*/ 0 w 293"/>
                  <a:gd name="T7" fmla="*/ 0 h 136"/>
                  <a:gd name="T8" fmla="*/ 0 w 293"/>
                  <a:gd name="T9" fmla="*/ 136 h 136"/>
                  <a:gd name="T10" fmla="*/ 2 w 293"/>
                  <a:gd name="T11" fmla="*/ 136 h 136"/>
                  <a:gd name="T12" fmla="*/ 14 w 293"/>
                  <a:gd name="T13" fmla="*/ 136 h 136"/>
                  <a:gd name="T14" fmla="*/ 261 w 293"/>
                  <a:gd name="T15" fmla="*/ 136 h 136"/>
                  <a:gd name="T16" fmla="*/ 264 w 293"/>
                  <a:gd name="T17" fmla="*/ 136 h 136"/>
                  <a:gd name="T18" fmla="*/ 293 w 293"/>
                  <a:gd name="T19" fmla="*/ 136 h 136"/>
                  <a:gd name="T20" fmla="*/ 236 w 293"/>
                  <a:gd name="T2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3" h="136">
                    <a:moveTo>
                      <a:pt x="236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36"/>
                    </a:lnTo>
                    <a:lnTo>
                      <a:pt x="2" y="136"/>
                    </a:lnTo>
                    <a:lnTo>
                      <a:pt x="14" y="136"/>
                    </a:lnTo>
                    <a:lnTo>
                      <a:pt x="261" y="136"/>
                    </a:lnTo>
                    <a:lnTo>
                      <a:pt x="264" y="136"/>
                    </a:lnTo>
                    <a:lnTo>
                      <a:pt x="293" y="136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214"/>
              <p:cNvSpPr>
                <a:spLocks/>
              </p:cNvSpPr>
              <p:nvPr/>
            </p:nvSpPr>
            <p:spPr bwMode="auto">
              <a:xfrm>
                <a:off x="1470" y="3133"/>
                <a:ext cx="293" cy="136"/>
              </a:xfrm>
              <a:custGeom>
                <a:avLst/>
                <a:gdLst>
                  <a:gd name="T0" fmla="*/ 236 w 293"/>
                  <a:gd name="T1" fmla="*/ 0 h 136"/>
                  <a:gd name="T2" fmla="*/ 14 w 293"/>
                  <a:gd name="T3" fmla="*/ 0 h 136"/>
                  <a:gd name="T4" fmla="*/ 4 w 293"/>
                  <a:gd name="T5" fmla="*/ 0 h 136"/>
                  <a:gd name="T6" fmla="*/ 0 w 293"/>
                  <a:gd name="T7" fmla="*/ 0 h 136"/>
                  <a:gd name="T8" fmla="*/ 0 w 293"/>
                  <a:gd name="T9" fmla="*/ 136 h 136"/>
                  <a:gd name="T10" fmla="*/ 2 w 293"/>
                  <a:gd name="T11" fmla="*/ 136 h 136"/>
                  <a:gd name="T12" fmla="*/ 14 w 293"/>
                  <a:gd name="T13" fmla="*/ 136 h 136"/>
                  <a:gd name="T14" fmla="*/ 261 w 293"/>
                  <a:gd name="T15" fmla="*/ 136 h 136"/>
                  <a:gd name="T16" fmla="*/ 264 w 293"/>
                  <a:gd name="T17" fmla="*/ 136 h 136"/>
                  <a:gd name="T18" fmla="*/ 293 w 293"/>
                  <a:gd name="T19" fmla="*/ 136 h 136"/>
                  <a:gd name="T20" fmla="*/ 236 w 293"/>
                  <a:gd name="T2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3" h="136">
                    <a:moveTo>
                      <a:pt x="236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36"/>
                    </a:lnTo>
                    <a:lnTo>
                      <a:pt x="2" y="136"/>
                    </a:lnTo>
                    <a:lnTo>
                      <a:pt x="14" y="136"/>
                    </a:lnTo>
                    <a:lnTo>
                      <a:pt x="261" y="136"/>
                    </a:lnTo>
                    <a:lnTo>
                      <a:pt x="264" y="136"/>
                    </a:lnTo>
                    <a:lnTo>
                      <a:pt x="293" y="136"/>
                    </a:lnTo>
                    <a:lnTo>
                      <a:pt x="2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215"/>
              <p:cNvSpPr>
                <a:spLocks/>
              </p:cNvSpPr>
              <p:nvPr/>
            </p:nvSpPr>
            <p:spPr bwMode="auto">
              <a:xfrm>
                <a:off x="1470" y="2953"/>
                <a:ext cx="262" cy="180"/>
              </a:xfrm>
              <a:custGeom>
                <a:avLst/>
                <a:gdLst>
                  <a:gd name="T0" fmla="*/ 179 w 262"/>
                  <a:gd name="T1" fmla="*/ 0 h 180"/>
                  <a:gd name="T2" fmla="*/ 14 w 262"/>
                  <a:gd name="T3" fmla="*/ 0 h 180"/>
                  <a:gd name="T4" fmla="*/ 4 w 262"/>
                  <a:gd name="T5" fmla="*/ 0 h 180"/>
                  <a:gd name="T6" fmla="*/ 0 w 262"/>
                  <a:gd name="T7" fmla="*/ 0 h 180"/>
                  <a:gd name="T8" fmla="*/ 0 w 262"/>
                  <a:gd name="T9" fmla="*/ 180 h 180"/>
                  <a:gd name="T10" fmla="*/ 4 w 262"/>
                  <a:gd name="T11" fmla="*/ 180 h 180"/>
                  <a:gd name="T12" fmla="*/ 14 w 262"/>
                  <a:gd name="T13" fmla="*/ 180 h 180"/>
                  <a:gd name="T14" fmla="*/ 236 w 262"/>
                  <a:gd name="T15" fmla="*/ 180 h 180"/>
                  <a:gd name="T16" fmla="*/ 234 w 262"/>
                  <a:gd name="T17" fmla="*/ 177 h 180"/>
                  <a:gd name="T18" fmla="*/ 262 w 262"/>
                  <a:gd name="T19" fmla="*/ 177 h 180"/>
                  <a:gd name="T20" fmla="*/ 209 w 262"/>
                  <a:gd name="T21" fmla="*/ 62 h 180"/>
                  <a:gd name="T22" fmla="*/ 179 w 262"/>
                  <a:gd name="T23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2" h="180">
                    <a:moveTo>
                      <a:pt x="179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80"/>
                    </a:lnTo>
                    <a:lnTo>
                      <a:pt x="4" y="180"/>
                    </a:lnTo>
                    <a:lnTo>
                      <a:pt x="14" y="180"/>
                    </a:lnTo>
                    <a:lnTo>
                      <a:pt x="236" y="180"/>
                    </a:lnTo>
                    <a:lnTo>
                      <a:pt x="234" y="177"/>
                    </a:lnTo>
                    <a:lnTo>
                      <a:pt x="262" y="177"/>
                    </a:lnTo>
                    <a:lnTo>
                      <a:pt x="209" y="62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216"/>
              <p:cNvSpPr>
                <a:spLocks/>
              </p:cNvSpPr>
              <p:nvPr/>
            </p:nvSpPr>
            <p:spPr bwMode="auto">
              <a:xfrm>
                <a:off x="1470" y="2953"/>
                <a:ext cx="262" cy="180"/>
              </a:xfrm>
              <a:custGeom>
                <a:avLst/>
                <a:gdLst>
                  <a:gd name="T0" fmla="*/ 179 w 262"/>
                  <a:gd name="T1" fmla="*/ 0 h 180"/>
                  <a:gd name="T2" fmla="*/ 14 w 262"/>
                  <a:gd name="T3" fmla="*/ 0 h 180"/>
                  <a:gd name="T4" fmla="*/ 4 w 262"/>
                  <a:gd name="T5" fmla="*/ 0 h 180"/>
                  <a:gd name="T6" fmla="*/ 0 w 262"/>
                  <a:gd name="T7" fmla="*/ 0 h 180"/>
                  <a:gd name="T8" fmla="*/ 0 w 262"/>
                  <a:gd name="T9" fmla="*/ 180 h 180"/>
                  <a:gd name="T10" fmla="*/ 4 w 262"/>
                  <a:gd name="T11" fmla="*/ 180 h 180"/>
                  <a:gd name="T12" fmla="*/ 14 w 262"/>
                  <a:gd name="T13" fmla="*/ 180 h 180"/>
                  <a:gd name="T14" fmla="*/ 236 w 262"/>
                  <a:gd name="T15" fmla="*/ 180 h 180"/>
                  <a:gd name="T16" fmla="*/ 234 w 262"/>
                  <a:gd name="T17" fmla="*/ 177 h 180"/>
                  <a:gd name="T18" fmla="*/ 262 w 262"/>
                  <a:gd name="T19" fmla="*/ 177 h 180"/>
                  <a:gd name="T20" fmla="*/ 209 w 262"/>
                  <a:gd name="T21" fmla="*/ 62 h 180"/>
                  <a:gd name="T22" fmla="*/ 179 w 262"/>
                  <a:gd name="T23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2" h="180">
                    <a:moveTo>
                      <a:pt x="179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80"/>
                    </a:lnTo>
                    <a:lnTo>
                      <a:pt x="4" y="180"/>
                    </a:lnTo>
                    <a:lnTo>
                      <a:pt x="14" y="180"/>
                    </a:lnTo>
                    <a:lnTo>
                      <a:pt x="236" y="180"/>
                    </a:lnTo>
                    <a:lnTo>
                      <a:pt x="234" y="177"/>
                    </a:lnTo>
                    <a:lnTo>
                      <a:pt x="262" y="177"/>
                    </a:lnTo>
                    <a:lnTo>
                      <a:pt x="209" y="62"/>
                    </a:lnTo>
                    <a:lnTo>
                      <a:pt x="1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217"/>
              <p:cNvSpPr>
                <a:spLocks/>
              </p:cNvSpPr>
              <p:nvPr/>
            </p:nvSpPr>
            <p:spPr bwMode="auto">
              <a:xfrm>
                <a:off x="1470" y="2585"/>
                <a:ext cx="225" cy="368"/>
              </a:xfrm>
              <a:custGeom>
                <a:avLst/>
                <a:gdLst>
                  <a:gd name="T0" fmla="*/ 7 w 225"/>
                  <a:gd name="T1" fmla="*/ 0 h 368"/>
                  <a:gd name="T2" fmla="*/ 0 w 225"/>
                  <a:gd name="T3" fmla="*/ 12 h 368"/>
                  <a:gd name="T4" fmla="*/ 0 w 225"/>
                  <a:gd name="T5" fmla="*/ 14 h 368"/>
                  <a:gd name="T6" fmla="*/ 0 w 225"/>
                  <a:gd name="T7" fmla="*/ 368 h 368"/>
                  <a:gd name="T8" fmla="*/ 4 w 225"/>
                  <a:gd name="T9" fmla="*/ 368 h 368"/>
                  <a:gd name="T10" fmla="*/ 14 w 225"/>
                  <a:gd name="T11" fmla="*/ 368 h 368"/>
                  <a:gd name="T12" fmla="*/ 179 w 225"/>
                  <a:gd name="T13" fmla="*/ 368 h 368"/>
                  <a:gd name="T14" fmla="*/ 225 w 225"/>
                  <a:gd name="T15" fmla="*/ 368 h 368"/>
                  <a:gd name="T16" fmla="*/ 20 w 225"/>
                  <a:gd name="T17" fmla="*/ 23 h 368"/>
                  <a:gd name="T18" fmla="*/ 18 w 225"/>
                  <a:gd name="T19" fmla="*/ 17 h 368"/>
                  <a:gd name="T20" fmla="*/ 12 w 225"/>
                  <a:gd name="T21" fmla="*/ 8 h 368"/>
                  <a:gd name="T22" fmla="*/ 7 w 225"/>
                  <a:gd name="T23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368">
                    <a:moveTo>
                      <a:pt x="7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0" y="368"/>
                    </a:lnTo>
                    <a:lnTo>
                      <a:pt x="4" y="368"/>
                    </a:lnTo>
                    <a:lnTo>
                      <a:pt x="14" y="368"/>
                    </a:lnTo>
                    <a:lnTo>
                      <a:pt x="179" y="368"/>
                    </a:lnTo>
                    <a:lnTo>
                      <a:pt x="225" y="368"/>
                    </a:lnTo>
                    <a:lnTo>
                      <a:pt x="20" y="23"/>
                    </a:lnTo>
                    <a:lnTo>
                      <a:pt x="18" y="17"/>
                    </a:lnTo>
                    <a:lnTo>
                      <a:pt x="12" y="8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218"/>
              <p:cNvSpPr>
                <a:spLocks/>
              </p:cNvSpPr>
              <p:nvPr/>
            </p:nvSpPr>
            <p:spPr bwMode="auto">
              <a:xfrm>
                <a:off x="1470" y="2585"/>
                <a:ext cx="225" cy="368"/>
              </a:xfrm>
              <a:custGeom>
                <a:avLst/>
                <a:gdLst>
                  <a:gd name="T0" fmla="*/ 7 w 225"/>
                  <a:gd name="T1" fmla="*/ 0 h 368"/>
                  <a:gd name="T2" fmla="*/ 0 w 225"/>
                  <a:gd name="T3" fmla="*/ 12 h 368"/>
                  <a:gd name="T4" fmla="*/ 0 w 225"/>
                  <a:gd name="T5" fmla="*/ 14 h 368"/>
                  <a:gd name="T6" fmla="*/ 0 w 225"/>
                  <a:gd name="T7" fmla="*/ 368 h 368"/>
                  <a:gd name="T8" fmla="*/ 4 w 225"/>
                  <a:gd name="T9" fmla="*/ 368 h 368"/>
                  <a:gd name="T10" fmla="*/ 14 w 225"/>
                  <a:gd name="T11" fmla="*/ 368 h 368"/>
                  <a:gd name="T12" fmla="*/ 179 w 225"/>
                  <a:gd name="T13" fmla="*/ 368 h 368"/>
                  <a:gd name="T14" fmla="*/ 225 w 225"/>
                  <a:gd name="T15" fmla="*/ 368 h 368"/>
                  <a:gd name="T16" fmla="*/ 20 w 225"/>
                  <a:gd name="T17" fmla="*/ 23 h 368"/>
                  <a:gd name="T18" fmla="*/ 18 w 225"/>
                  <a:gd name="T19" fmla="*/ 17 h 368"/>
                  <a:gd name="T20" fmla="*/ 12 w 225"/>
                  <a:gd name="T21" fmla="*/ 8 h 368"/>
                  <a:gd name="T22" fmla="*/ 7 w 225"/>
                  <a:gd name="T23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368">
                    <a:moveTo>
                      <a:pt x="7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0" y="368"/>
                    </a:lnTo>
                    <a:lnTo>
                      <a:pt x="4" y="368"/>
                    </a:lnTo>
                    <a:lnTo>
                      <a:pt x="14" y="368"/>
                    </a:lnTo>
                    <a:lnTo>
                      <a:pt x="179" y="368"/>
                    </a:lnTo>
                    <a:lnTo>
                      <a:pt x="225" y="368"/>
                    </a:lnTo>
                    <a:lnTo>
                      <a:pt x="20" y="23"/>
                    </a:lnTo>
                    <a:lnTo>
                      <a:pt x="18" y="17"/>
                    </a:lnTo>
                    <a:lnTo>
                      <a:pt x="12" y="8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219"/>
              <p:cNvSpPr>
                <a:spLocks/>
              </p:cNvSpPr>
              <p:nvPr/>
            </p:nvSpPr>
            <p:spPr bwMode="auto">
              <a:xfrm>
                <a:off x="5363" y="2681"/>
                <a:ext cx="555" cy="738"/>
              </a:xfrm>
              <a:custGeom>
                <a:avLst/>
                <a:gdLst>
                  <a:gd name="T0" fmla="*/ 555 w 555"/>
                  <a:gd name="T1" fmla="*/ 738 h 738"/>
                  <a:gd name="T2" fmla="*/ 413 w 555"/>
                  <a:gd name="T3" fmla="*/ 452 h 738"/>
                  <a:gd name="T4" fmla="*/ 505 w 555"/>
                  <a:gd name="T5" fmla="*/ 452 h 738"/>
                  <a:gd name="T6" fmla="*/ 355 w 555"/>
                  <a:gd name="T7" fmla="*/ 205 h 738"/>
                  <a:gd name="T8" fmla="*/ 434 w 555"/>
                  <a:gd name="T9" fmla="*/ 205 h 738"/>
                  <a:gd name="T10" fmla="*/ 284 w 555"/>
                  <a:gd name="T11" fmla="*/ 10 h 738"/>
                  <a:gd name="T12" fmla="*/ 277 w 555"/>
                  <a:gd name="T13" fmla="*/ 0 h 738"/>
                  <a:gd name="T14" fmla="*/ 271 w 555"/>
                  <a:gd name="T15" fmla="*/ 10 h 738"/>
                  <a:gd name="T16" fmla="*/ 121 w 555"/>
                  <a:gd name="T17" fmla="*/ 205 h 738"/>
                  <a:gd name="T18" fmla="*/ 200 w 555"/>
                  <a:gd name="T19" fmla="*/ 205 h 738"/>
                  <a:gd name="T20" fmla="*/ 50 w 555"/>
                  <a:gd name="T21" fmla="*/ 452 h 738"/>
                  <a:gd name="T22" fmla="*/ 142 w 555"/>
                  <a:gd name="T23" fmla="*/ 452 h 738"/>
                  <a:gd name="T24" fmla="*/ 0 w 555"/>
                  <a:gd name="T25" fmla="*/ 738 h 738"/>
                  <a:gd name="T26" fmla="*/ 277 w 555"/>
                  <a:gd name="T27" fmla="*/ 738 h 738"/>
                  <a:gd name="T28" fmla="*/ 277 w 555"/>
                  <a:gd name="T29" fmla="*/ 717 h 738"/>
                  <a:gd name="T30" fmla="*/ 278 w 555"/>
                  <a:gd name="T31" fmla="*/ 738 h 738"/>
                  <a:gd name="T32" fmla="*/ 555 w 555"/>
                  <a:gd name="T33" fmla="*/ 73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5" h="738">
                    <a:moveTo>
                      <a:pt x="555" y="738"/>
                    </a:moveTo>
                    <a:lnTo>
                      <a:pt x="413" y="452"/>
                    </a:lnTo>
                    <a:lnTo>
                      <a:pt x="505" y="452"/>
                    </a:lnTo>
                    <a:lnTo>
                      <a:pt x="355" y="205"/>
                    </a:lnTo>
                    <a:lnTo>
                      <a:pt x="434" y="205"/>
                    </a:lnTo>
                    <a:lnTo>
                      <a:pt x="284" y="10"/>
                    </a:lnTo>
                    <a:lnTo>
                      <a:pt x="277" y="0"/>
                    </a:lnTo>
                    <a:lnTo>
                      <a:pt x="271" y="10"/>
                    </a:lnTo>
                    <a:lnTo>
                      <a:pt x="121" y="205"/>
                    </a:lnTo>
                    <a:lnTo>
                      <a:pt x="200" y="205"/>
                    </a:lnTo>
                    <a:lnTo>
                      <a:pt x="50" y="452"/>
                    </a:lnTo>
                    <a:lnTo>
                      <a:pt x="142" y="452"/>
                    </a:lnTo>
                    <a:lnTo>
                      <a:pt x="0" y="738"/>
                    </a:lnTo>
                    <a:lnTo>
                      <a:pt x="277" y="738"/>
                    </a:lnTo>
                    <a:lnTo>
                      <a:pt x="277" y="717"/>
                    </a:lnTo>
                    <a:lnTo>
                      <a:pt x="278" y="738"/>
                    </a:lnTo>
                    <a:lnTo>
                      <a:pt x="555" y="7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220"/>
              <p:cNvSpPr>
                <a:spLocks/>
              </p:cNvSpPr>
              <p:nvPr/>
            </p:nvSpPr>
            <p:spPr bwMode="auto">
              <a:xfrm>
                <a:off x="5363" y="2681"/>
                <a:ext cx="555" cy="738"/>
              </a:xfrm>
              <a:custGeom>
                <a:avLst/>
                <a:gdLst>
                  <a:gd name="T0" fmla="*/ 555 w 555"/>
                  <a:gd name="T1" fmla="*/ 738 h 738"/>
                  <a:gd name="T2" fmla="*/ 413 w 555"/>
                  <a:gd name="T3" fmla="*/ 452 h 738"/>
                  <a:gd name="T4" fmla="*/ 505 w 555"/>
                  <a:gd name="T5" fmla="*/ 452 h 738"/>
                  <a:gd name="T6" fmla="*/ 355 w 555"/>
                  <a:gd name="T7" fmla="*/ 205 h 738"/>
                  <a:gd name="T8" fmla="*/ 434 w 555"/>
                  <a:gd name="T9" fmla="*/ 205 h 738"/>
                  <a:gd name="T10" fmla="*/ 284 w 555"/>
                  <a:gd name="T11" fmla="*/ 10 h 738"/>
                  <a:gd name="T12" fmla="*/ 277 w 555"/>
                  <a:gd name="T13" fmla="*/ 0 h 738"/>
                  <a:gd name="T14" fmla="*/ 271 w 555"/>
                  <a:gd name="T15" fmla="*/ 10 h 738"/>
                  <a:gd name="T16" fmla="*/ 121 w 555"/>
                  <a:gd name="T17" fmla="*/ 205 h 738"/>
                  <a:gd name="T18" fmla="*/ 200 w 555"/>
                  <a:gd name="T19" fmla="*/ 205 h 738"/>
                  <a:gd name="T20" fmla="*/ 50 w 555"/>
                  <a:gd name="T21" fmla="*/ 452 h 738"/>
                  <a:gd name="T22" fmla="*/ 142 w 555"/>
                  <a:gd name="T23" fmla="*/ 452 h 738"/>
                  <a:gd name="T24" fmla="*/ 0 w 555"/>
                  <a:gd name="T25" fmla="*/ 738 h 738"/>
                  <a:gd name="T26" fmla="*/ 277 w 555"/>
                  <a:gd name="T27" fmla="*/ 738 h 738"/>
                  <a:gd name="T28" fmla="*/ 277 w 555"/>
                  <a:gd name="T29" fmla="*/ 717 h 738"/>
                  <a:gd name="T30" fmla="*/ 278 w 555"/>
                  <a:gd name="T31" fmla="*/ 738 h 738"/>
                  <a:gd name="T32" fmla="*/ 555 w 555"/>
                  <a:gd name="T33" fmla="*/ 73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5" h="738">
                    <a:moveTo>
                      <a:pt x="555" y="738"/>
                    </a:moveTo>
                    <a:lnTo>
                      <a:pt x="413" y="452"/>
                    </a:lnTo>
                    <a:lnTo>
                      <a:pt x="505" y="452"/>
                    </a:lnTo>
                    <a:lnTo>
                      <a:pt x="355" y="205"/>
                    </a:lnTo>
                    <a:lnTo>
                      <a:pt x="434" y="205"/>
                    </a:lnTo>
                    <a:lnTo>
                      <a:pt x="284" y="10"/>
                    </a:lnTo>
                    <a:lnTo>
                      <a:pt x="277" y="0"/>
                    </a:lnTo>
                    <a:lnTo>
                      <a:pt x="271" y="10"/>
                    </a:lnTo>
                    <a:lnTo>
                      <a:pt x="121" y="205"/>
                    </a:lnTo>
                    <a:lnTo>
                      <a:pt x="200" y="205"/>
                    </a:lnTo>
                    <a:lnTo>
                      <a:pt x="50" y="452"/>
                    </a:lnTo>
                    <a:lnTo>
                      <a:pt x="142" y="452"/>
                    </a:lnTo>
                    <a:lnTo>
                      <a:pt x="0" y="738"/>
                    </a:lnTo>
                    <a:lnTo>
                      <a:pt x="277" y="738"/>
                    </a:lnTo>
                    <a:lnTo>
                      <a:pt x="277" y="717"/>
                    </a:lnTo>
                    <a:lnTo>
                      <a:pt x="278" y="738"/>
                    </a:lnTo>
                    <a:lnTo>
                      <a:pt x="555" y="7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221"/>
              <p:cNvSpPr>
                <a:spLocks/>
              </p:cNvSpPr>
              <p:nvPr/>
            </p:nvSpPr>
            <p:spPr bwMode="auto">
              <a:xfrm>
                <a:off x="5528" y="3235"/>
                <a:ext cx="225" cy="341"/>
              </a:xfrm>
              <a:custGeom>
                <a:avLst/>
                <a:gdLst>
                  <a:gd name="T0" fmla="*/ 225 w 225"/>
                  <a:gd name="T1" fmla="*/ 82 h 341"/>
                  <a:gd name="T2" fmla="*/ 142 w 225"/>
                  <a:gd name="T3" fmla="*/ 141 h 341"/>
                  <a:gd name="T4" fmla="*/ 113 w 225"/>
                  <a:gd name="T5" fmla="*/ 2 h 341"/>
                  <a:gd name="T6" fmla="*/ 113 w 225"/>
                  <a:gd name="T7" fmla="*/ 0 h 341"/>
                  <a:gd name="T8" fmla="*/ 113 w 225"/>
                  <a:gd name="T9" fmla="*/ 0 h 341"/>
                  <a:gd name="T10" fmla="*/ 113 w 225"/>
                  <a:gd name="T11" fmla="*/ 0 h 341"/>
                  <a:gd name="T12" fmla="*/ 113 w 225"/>
                  <a:gd name="T13" fmla="*/ 2 h 341"/>
                  <a:gd name="T14" fmla="*/ 85 w 225"/>
                  <a:gd name="T15" fmla="*/ 141 h 341"/>
                  <a:gd name="T16" fmla="*/ 0 w 225"/>
                  <a:gd name="T17" fmla="*/ 82 h 341"/>
                  <a:gd name="T18" fmla="*/ 74 w 225"/>
                  <a:gd name="T19" fmla="*/ 180 h 341"/>
                  <a:gd name="T20" fmla="*/ 50 w 225"/>
                  <a:gd name="T21" fmla="*/ 341 h 341"/>
                  <a:gd name="T22" fmla="*/ 112 w 225"/>
                  <a:gd name="T23" fmla="*/ 341 h 341"/>
                  <a:gd name="T24" fmla="*/ 175 w 225"/>
                  <a:gd name="T25" fmla="*/ 341 h 341"/>
                  <a:gd name="T26" fmla="*/ 151 w 225"/>
                  <a:gd name="T27" fmla="*/ 180 h 341"/>
                  <a:gd name="T28" fmla="*/ 225 w 225"/>
                  <a:gd name="T29" fmla="*/ 82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341">
                    <a:moveTo>
                      <a:pt x="225" y="82"/>
                    </a:moveTo>
                    <a:lnTo>
                      <a:pt x="142" y="141"/>
                    </a:lnTo>
                    <a:lnTo>
                      <a:pt x="113" y="2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2"/>
                    </a:lnTo>
                    <a:lnTo>
                      <a:pt x="85" y="141"/>
                    </a:lnTo>
                    <a:lnTo>
                      <a:pt x="0" y="82"/>
                    </a:lnTo>
                    <a:lnTo>
                      <a:pt x="74" y="180"/>
                    </a:lnTo>
                    <a:lnTo>
                      <a:pt x="50" y="341"/>
                    </a:lnTo>
                    <a:lnTo>
                      <a:pt x="112" y="341"/>
                    </a:lnTo>
                    <a:lnTo>
                      <a:pt x="175" y="341"/>
                    </a:lnTo>
                    <a:lnTo>
                      <a:pt x="151" y="180"/>
                    </a:lnTo>
                    <a:lnTo>
                      <a:pt x="225" y="8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222"/>
              <p:cNvSpPr>
                <a:spLocks/>
              </p:cNvSpPr>
              <p:nvPr/>
            </p:nvSpPr>
            <p:spPr bwMode="auto">
              <a:xfrm>
                <a:off x="5528" y="3235"/>
                <a:ext cx="225" cy="341"/>
              </a:xfrm>
              <a:custGeom>
                <a:avLst/>
                <a:gdLst>
                  <a:gd name="T0" fmla="*/ 225 w 225"/>
                  <a:gd name="T1" fmla="*/ 82 h 341"/>
                  <a:gd name="T2" fmla="*/ 142 w 225"/>
                  <a:gd name="T3" fmla="*/ 141 h 341"/>
                  <a:gd name="T4" fmla="*/ 113 w 225"/>
                  <a:gd name="T5" fmla="*/ 2 h 341"/>
                  <a:gd name="T6" fmla="*/ 113 w 225"/>
                  <a:gd name="T7" fmla="*/ 0 h 341"/>
                  <a:gd name="T8" fmla="*/ 113 w 225"/>
                  <a:gd name="T9" fmla="*/ 0 h 341"/>
                  <a:gd name="T10" fmla="*/ 113 w 225"/>
                  <a:gd name="T11" fmla="*/ 0 h 341"/>
                  <a:gd name="T12" fmla="*/ 113 w 225"/>
                  <a:gd name="T13" fmla="*/ 2 h 341"/>
                  <a:gd name="T14" fmla="*/ 85 w 225"/>
                  <a:gd name="T15" fmla="*/ 141 h 341"/>
                  <a:gd name="T16" fmla="*/ 0 w 225"/>
                  <a:gd name="T17" fmla="*/ 82 h 341"/>
                  <a:gd name="T18" fmla="*/ 74 w 225"/>
                  <a:gd name="T19" fmla="*/ 180 h 341"/>
                  <a:gd name="T20" fmla="*/ 50 w 225"/>
                  <a:gd name="T21" fmla="*/ 341 h 341"/>
                  <a:gd name="T22" fmla="*/ 112 w 225"/>
                  <a:gd name="T23" fmla="*/ 341 h 341"/>
                  <a:gd name="T24" fmla="*/ 175 w 225"/>
                  <a:gd name="T25" fmla="*/ 341 h 341"/>
                  <a:gd name="T26" fmla="*/ 151 w 225"/>
                  <a:gd name="T27" fmla="*/ 180 h 341"/>
                  <a:gd name="T28" fmla="*/ 225 w 225"/>
                  <a:gd name="T29" fmla="*/ 82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341">
                    <a:moveTo>
                      <a:pt x="225" y="82"/>
                    </a:moveTo>
                    <a:lnTo>
                      <a:pt x="142" y="141"/>
                    </a:lnTo>
                    <a:lnTo>
                      <a:pt x="113" y="2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2"/>
                    </a:lnTo>
                    <a:lnTo>
                      <a:pt x="85" y="141"/>
                    </a:lnTo>
                    <a:lnTo>
                      <a:pt x="0" y="82"/>
                    </a:lnTo>
                    <a:lnTo>
                      <a:pt x="74" y="180"/>
                    </a:lnTo>
                    <a:lnTo>
                      <a:pt x="50" y="341"/>
                    </a:lnTo>
                    <a:lnTo>
                      <a:pt x="112" y="341"/>
                    </a:lnTo>
                    <a:lnTo>
                      <a:pt x="175" y="341"/>
                    </a:lnTo>
                    <a:lnTo>
                      <a:pt x="151" y="180"/>
                    </a:lnTo>
                    <a:lnTo>
                      <a:pt x="225" y="8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Rectangle 223"/>
              <p:cNvSpPr>
                <a:spLocks noChangeArrowheads="1"/>
              </p:cNvSpPr>
              <p:nvPr/>
            </p:nvSpPr>
            <p:spPr bwMode="auto">
              <a:xfrm>
                <a:off x="5718" y="2886"/>
                <a:ext cx="79" cy="1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Rectangle 224"/>
              <p:cNvSpPr>
                <a:spLocks noChangeArrowheads="1"/>
              </p:cNvSpPr>
              <p:nvPr/>
            </p:nvSpPr>
            <p:spPr bwMode="auto">
              <a:xfrm>
                <a:off x="5718" y="2886"/>
                <a:ext cx="79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Rectangle 225"/>
              <p:cNvSpPr>
                <a:spLocks noChangeArrowheads="1"/>
              </p:cNvSpPr>
              <p:nvPr/>
            </p:nvSpPr>
            <p:spPr bwMode="auto">
              <a:xfrm>
                <a:off x="5776" y="3133"/>
                <a:ext cx="92" cy="2"/>
              </a:xfrm>
              <a:prstGeom prst="rect">
                <a:avLst/>
              </a:pr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Rectangle 226"/>
              <p:cNvSpPr>
                <a:spLocks noChangeArrowheads="1"/>
              </p:cNvSpPr>
              <p:nvPr/>
            </p:nvSpPr>
            <p:spPr bwMode="auto">
              <a:xfrm>
                <a:off x="5776" y="3133"/>
                <a:ext cx="92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227"/>
              <p:cNvSpPr>
                <a:spLocks/>
              </p:cNvSpPr>
              <p:nvPr/>
            </p:nvSpPr>
            <p:spPr bwMode="auto">
              <a:xfrm>
                <a:off x="5680" y="3419"/>
                <a:ext cx="238" cy="152"/>
              </a:xfrm>
              <a:custGeom>
                <a:avLst/>
                <a:gdLst>
                  <a:gd name="T0" fmla="*/ 238 w 238"/>
                  <a:gd name="T1" fmla="*/ 0 h 152"/>
                  <a:gd name="T2" fmla="*/ 0 w 238"/>
                  <a:gd name="T3" fmla="*/ 0 h 152"/>
                  <a:gd name="T4" fmla="*/ 23 w 238"/>
                  <a:gd name="T5" fmla="*/ 152 h 152"/>
                  <a:gd name="T6" fmla="*/ 23 w 238"/>
                  <a:gd name="T7" fmla="*/ 152 h 152"/>
                  <a:gd name="T8" fmla="*/ 0 w 238"/>
                  <a:gd name="T9" fmla="*/ 2 h 152"/>
                  <a:gd name="T10" fmla="*/ 238 w 238"/>
                  <a:gd name="T11" fmla="*/ 2 h 152"/>
                  <a:gd name="T12" fmla="*/ 238 w 238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8" h="152">
                    <a:moveTo>
                      <a:pt x="238" y="0"/>
                    </a:moveTo>
                    <a:lnTo>
                      <a:pt x="0" y="0"/>
                    </a:lnTo>
                    <a:lnTo>
                      <a:pt x="23" y="152"/>
                    </a:lnTo>
                    <a:lnTo>
                      <a:pt x="23" y="152"/>
                    </a:lnTo>
                    <a:lnTo>
                      <a:pt x="0" y="2"/>
                    </a:lnTo>
                    <a:lnTo>
                      <a:pt x="238" y="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228"/>
              <p:cNvSpPr>
                <a:spLocks/>
              </p:cNvSpPr>
              <p:nvPr/>
            </p:nvSpPr>
            <p:spPr bwMode="auto">
              <a:xfrm>
                <a:off x="5680" y="3419"/>
                <a:ext cx="238" cy="152"/>
              </a:xfrm>
              <a:custGeom>
                <a:avLst/>
                <a:gdLst>
                  <a:gd name="T0" fmla="*/ 238 w 238"/>
                  <a:gd name="T1" fmla="*/ 0 h 152"/>
                  <a:gd name="T2" fmla="*/ 0 w 238"/>
                  <a:gd name="T3" fmla="*/ 0 h 152"/>
                  <a:gd name="T4" fmla="*/ 23 w 238"/>
                  <a:gd name="T5" fmla="*/ 152 h 152"/>
                  <a:gd name="T6" fmla="*/ 23 w 238"/>
                  <a:gd name="T7" fmla="*/ 152 h 152"/>
                  <a:gd name="T8" fmla="*/ 0 w 238"/>
                  <a:gd name="T9" fmla="*/ 2 h 152"/>
                  <a:gd name="T10" fmla="*/ 238 w 238"/>
                  <a:gd name="T11" fmla="*/ 2 h 152"/>
                  <a:gd name="T12" fmla="*/ 238 w 238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8" h="152">
                    <a:moveTo>
                      <a:pt x="238" y="0"/>
                    </a:moveTo>
                    <a:lnTo>
                      <a:pt x="0" y="0"/>
                    </a:lnTo>
                    <a:lnTo>
                      <a:pt x="23" y="152"/>
                    </a:lnTo>
                    <a:lnTo>
                      <a:pt x="23" y="152"/>
                    </a:lnTo>
                    <a:lnTo>
                      <a:pt x="0" y="2"/>
                    </a:lnTo>
                    <a:lnTo>
                      <a:pt x="238" y="2"/>
                    </a:lnTo>
                    <a:lnTo>
                      <a:pt x="2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229"/>
              <p:cNvSpPr>
                <a:spLocks/>
              </p:cNvSpPr>
              <p:nvPr/>
            </p:nvSpPr>
            <p:spPr bwMode="auto">
              <a:xfrm>
                <a:off x="5643" y="2685"/>
                <a:ext cx="275" cy="734"/>
              </a:xfrm>
              <a:custGeom>
                <a:avLst/>
                <a:gdLst>
                  <a:gd name="T0" fmla="*/ 0 w 275"/>
                  <a:gd name="T1" fmla="*/ 0 h 734"/>
                  <a:gd name="T2" fmla="*/ 0 w 275"/>
                  <a:gd name="T3" fmla="*/ 557 h 734"/>
                  <a:gd name="T4" fmla="*/ 27 w 275"/>
                  <a:gd name="T5" fmla="*/ 691 h 734"/>
                  <a:gd name="T6" fmla="*/ 110 w 275"/>
                  <a:gd name="T7" fmla="*/ 632 h 734"/>
                  <a:gd name="T8" fmla="*/ 36 w 275"/>
                  <a:gd name="T9" fmla="*/ 730 h 734"/>
                  <a:gd name="T10" fmla="*/ 37 w 275"/>
                  <a:gd name="T11" fmla="*/ 734 h 734"/>
                  <a:gd name="T12" fmla="*/ 275 w 275"/>
                  <a:gd name="T13" fmla="*/ 734 h 734"/>
                  <a:gd name="T14" fmla="*/ 133 w 275"/>
                  <a:gd name="T15" fmla="*/ 450 h 734"/>
                  <a:gd name="T16" fmla="*/ 133 w 275"/>
                  <a:gd name="T17" fmla="*/ 450 h 734"/>
                  <a:gd name="T18" fmla="*/ 133 w 275"/>
                  <a:gd name="T19" fmla="*/ 448 h 734"/>
                  <a:gd name="T20" fmla="*/ 225 w 275"/>
                  <a:gd name="T21" fmla="*/ 448 h 734"/>
                  <a:gd name="T22" fmla="*/ 75 w 275"/>
                  <a:gd name="T23" fmla="*/ 201 h 734"/>
                  <a:gd name="T24" fmla="*/ 75 w 275"/>
                  <a:gd name="T25" fmla="*/ 201 h 734"/>
                  <a:gd name="T26" fmla="*/ 75 w 275"/>
                  <a:gd name="T27" fmla="*/ 201 h 734"/>
                  <a:gd name="T28" fmla="*/ 154 w 275"/>
                  <a:gd name="T29" fmla="*/ 201 h 734"/>
                  <a:gd name="T30" fmla="*/ 4 w 275"/>
                  <a:gd name="T31" fmla="*/ 6 h 734"/>
                  <a:gd name="T32" fmla="*/ 0 w 275"/>
                  <a:gd name="T33" fmla="*/ 0 h 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734">
                    <a:moveTo>
                      <a:pt x="0" y="0"/>
                    </a:moveTo>
                    <a:lnTo>
                      <a:pt x="0" y="557"/>
                    </a:lnTo>
                    <a:lnTo>
                      <a:pt x="27" y="691"/>
                    </a:lnTo>
                    <a:lnTo>
                      <a:pt x="110" y="632"/>
                    </a:lnTo>
                    <a:lnTo>
                      <a:pt x="36" y="730"/>
                    </a:lnTo>
                    <a:lnTo>
                      <a:pt x="37" y="734"/>
                    </a:lnTo>
                    <a:lnTo>
                      <a:pt x="275" y="734"/>
                    </a:lnTo>
                    <a:lnTo>
                      <a:pt x="133" y="450"/>
                    </a:lnTo>
                    <a:lnTo>
                      <a:pt x="133" y="450"/>
                    </a:lnTo>
                    <a:lnTo>
                      <a:pt x="133" y="448"/>
                    </a:lnTo>
                    <a:lnTo>
                      <a:pt x="225" y="448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154" y="201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230"/>
              <p:cNvSpPr>
                <a:spLocks/>
              </p:cNvSpPr>
              <p:nvPr/>
            </p:nvSpPr>
            <p:spPr bwMode="auto">
              <a:xfrm>
                <a:off x="5643" y="2685"/>
                <a:ext cx="275" cy="734"/>
              </a:xfrm>
              <a:custGeom>
                <a:avLst/>
                <a:gdLst>
                  <a:gd name="T0" fmla="*/ 0 w 275"/>
                  <a:gd name="T1" fmla="*/ 0 h 734"/>
                  <a:gd name="T2" fmla="*/ 0 w 275"/>
                  <a:gd name="T3" fmla="*/ 557 h 734"/>
                  <a:gd name="T4" fmla="*/ 27 w 275"/>
                  <a:gd name="T5" fmla="*/ 691 h 734"/>
                  <a:gd name="T6" fmla="*/ 110 w 275"/>
                  <a:gd name="T7" fmla="*/ 632 h 734"/>
                  <a:gd name="T8" fmla="*/ 36 w 275"/>
                  <a:gd name="T9" fmla="*/ 730 h 734"/>
                  <a:gd name="T10" fmla="*/ 37 w 275"/>
                  <a:gd name="T11" fmla="*/ 734 h 734"/>
                  <a:gd name="T12" fmla="*/ 275 w 275"/>
                  <a:gd name="T13" fmla="*/ 734 h 734"/>
                  <a:gd name="T14" fmla="*/ 133 w 275"/>
                  <a:gd name="T15" fmla="*/ 450 h 734"/>
                  <a:gd name="T16" fmla="*/ 133 w 275"/>
                  <a:gd name="T17" fmla="*/ 450 h 734"/>
                  <a:gd name="T18" fmla="*/ 133 w 275"/>
                  <a:gd name="T19" fmla="*/ 448 h 734"/>
                  <a:gd name="T20" fmla="*/ 225 w 275"/>
                  <a:gd name="T21" fmla="*/ 448 h 734"/>
                  <a:gd name="T22" fmla="*/ 75 w 275"/>
                  <a:gd name="T23" fmla="*/ 201 h 734"/>
                  <a:gd name="T24" fmla="*/ 75 w 275"/>
                  <a:gd name="T25" fmla="*/ 201 h 734"/>
                  <a:gd name="T26" fmla="*/ 75 w 275"/>
                  <a:gd name="T27" fmla="*/ 201 h 734"/>
                  <a:gd name="T28" fmla="*/ 154 w 275"/>
                  <a:gd name="T29" fmla="*/ 201 h 734"/>
                  <a:gd name="T30" fmla="*/ 4 w 275"/>
                  <a:gd name="T31" fmla="*/ 6 h 734"/>
                  <a:gd name="T32" fmla="*/ 0 w 275"/>
                  <a:gd name="T33" fmla="*/ 0 h 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734">
                    <a:moveTo>
                      <a:pt x="0" y="0"/>
                    </a:moveTo>
                    <a:lnTo>
                      <a:pt x="0" y="557"/>
                    </a:lnTo>
                    <a:lnTo>
                      <a:pt x="27" y="691"/>
                    </a:lnTo>
                    <a:lnTo>
                      <a:pt x="110" y="632"/>
                    </a:lnTo>
                    <a:lnTo>
                      <a:pt x="36" y="730"/>
                    </a:lnTo>
                    <a:lnTo>
                      <a:pt x="37" y="734"/>
                    </a:lnTo>
                    <a:lnTo>
                      <a:pt x="275" y="734"/>
                    </a:lnTo>
                    <a:lnTo>
                      <a:pt x="133" y="450"/>
                    </a:lnTo>
                    <a:lnTo>
                      <a:pt x="133" y="450"/>
                    </a:lnTo>
                    <a:lnTo>
                      <a:pt x="133" y="448"/>
                    </a:lnTo>
                    <a:lnTo>
                      <a:pt x="225" y="448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154" y="201"/>
                    </a:ln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231"/>
              <p:cNvSpPr>
                <a:spLocks/>
              </p:cNvSpPr>
              <p:nvPr/>
            </p:nvSpPr>
            <p:spPr bwMode="auto">
              <a:xfrm>
                <a:off x="5643" y="3242"/>
                <a:ext cx="110" cy="329"/>
              </a:xfrm>
              <a:custGeom>
                <a:avLst/>
                <a:gdLst>
                  <a:gd name="T0" fmla="*/ 0 w 110"/>
                  <a:gd name="T1" fmla="*/ 0 h 329"/>
                  <a:gd name="T2" fmla="*/ 0 w 110"/>
                  <a:gd name="T3" fmla="*/ 329 h 329"/>
                  <a:gd name="T4" fmla="*/ 60 w 110"/>
                  <a:gd name="T5" fmla="*/ 329 h 329"/>
                  <a:gd name="T6" fmla="*/ 37 w 110"/>
                  <a:gd name="T7" fmla="*/ 177 h 329"/>
                  <a:gd name="T8" fmla="*/ 36 w 110"/>
                  <a:gd name="T9" fmla="*/ 173 h 329"/>
                  <a:gd name="T10" fmla="*/ 110 w 110"/>
                  <a:gd name="T11" fmla="*/ 75 h 329"/>
                  <a:gd name="T12" fmla="*/ 27 w 110"/>
                  <a:gd name="T13" fmla="*/ 134 h 329"/>
                  <a:gd name="T14" fmla="*/ 0 w 110"/>
                  <a:gd name="T15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329">
                    <a:moveTo>
                      <a:pt x="0" y="0"/>
                    </a:moveTo>
                    <a:lnTo>
                      <a:pt x="0" y="329"/>
                    </a:lnTo>
                    <a:lnTo>
                      <a:pt x="60" y="329"/>
                    </a:lnTo>
                    <a:lnTo>
                      <a:pt x="37" y="177"/>
                    </a:lnTo>
                    <a:lnTo>
                      <a:pt x="36" y="173"/>
                    </a:lnTo>
                    <a:lnTo>
                      <a:pt x="110" y="75"/>
                    </a:lnTo>
                    <a:lnTo>
                      <a:pt x="27" y="1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232"/>
              <p:cNvSpPr>
                <a:spLocks/>
              </p:cNvSpPr>
              <p:nvPr/>
            </p:nvSpPr>
            <p:spPr bwMode="auto">
              <a:xfrm>
                <a:off x="5643" y="3242"/>
                <a:ext cx="110" cy="329"/>
              </a:xfrm>
              <a:custGeom>
                <a:avLst/>
                <a:gdLst>
                  <a:gd name="T0" fmla="*/ 0 w 110"/>
                  <a:gd name="T1" fmla="*/ 0 h 329"/>
                  <a:gd name="T2" fmla="*/ 0 w 110"/>
                  <a:gd name="T3" fmla="*/ 329 h 329"/>
                  <a:gd name="T4" fmla="*/ 60 w 110"/>
                  <a:gd name="T5" fmla="*/ 329 h 329"/>
                  <a:gd name="T6" fmla="*/ 37 w 110"/>
                  <a:gd name="T7" fmla="*/ 177 h 329"/>
                  <a:gd name="T8" fmla="*/ 36 w 110"/>
                  <a:gd name="T9" fmla="*/ 173 h 329"/>
                  <a:gd name="T10" fmla="*/ 110 w 110"/>
                  <a:gd name="T11" fmla="*/ 75 h 329"/>
                  <a:gd name="T12" fmla="*/ 27 w 110"/>
                  <a:gd name="T13" fmla="*/ 134 h 329"/>
                  <a:gd name="T14" fmla="*/ 0 w 110"/>
                  <a:gd name="T15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329">
                    <a:moveTo>
                      <a:pt x="0" y="0"/>
                    </a:moveTo>
                    <a:lnTo>
                      <a:pt x="0" y="329"/>
                    </a:lnTo>
                    <a:lnTo>
                      <a:pt x="60" y="329"/>
                    </a:lnTo>
                    <a:lnTo>
                      <a:pt x="37" y="177"/>
                    </a:lnTo>
                    <a:lnTo>
                      <a:pt x="36" y="173"/>
                    </a:lnTo>
                    <a:lnTo>
                      <a:pt x="110" y="75"/>
                    </a:lnTo>
                    <a:lnTo>
                      <a:pt x="27" y="13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Oval 233"/>
              <p:cNvSpPr>
                <a:spLocks noChangeArrowheads="1"/>
              </p:cNvSpPr>
              <p:nvPr/>
            </p:nvSpPr>
            <p:spPr bwMode="auto">
              <a:xfrm>
                <a:off x="4046" y="2696"/>
                <a:ext cx="282" cy="550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234"/>
              <p:cNvSpPr>
                <a:spLocks/>
              </p:cNvSpPr>
              <p:nvPr/>
            </p:nvSpPr>
            <p:spPr bwMode="auto">
              <a:xfrm>
                <a:off x="4163" y="3017"/>
                <a:ext cx="53" cy="552"/>
              </a:xfrm>
              <a:custGeom>
                <a:avLst/>
                <a:gdLst>
                  <a:gd name="T0" fmla="*/ 19 w 53"/>
                  <a:gd name="T1" fmla="*/ 0 h 552"/>
                  <a:gd name="T2" fmla="*/ 0 w 53"/>
                  <a:gd name="T3" fmla="*/ 552 h 552"/>
                  <a:gd name="T4" fmla="*/ 53 w 53"/>
                  <a:gd name="T5" fmla="*/ 552 h 552"/>
                  <a:gd name="T6" fmla="*/ 19 w 53"/>
                  <a:gd name="T7" fmla="*/ 0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52">
                    <a:moveTo>
                      <a:pt x="19" y="0"/>
                    </a:moveTo>
                    <a:lnTo>
                      <a:pt x="0" y="552"/>
                    </a:lnTo>
                    <a:lnTo>
                      <a:pt x="53" y="55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235"/>
              <p:cNvSpPr>
                <a:spLocks/>
              </p:cNvSpPr>
              <p:nvPr/>
            </p:nvSpPr>
            <p:spPr bwMode="auto">
              <a:xfrm>
                <a:off x="4163" y="3017"/>
                <a:ext cx="53" cy="552"/>
              </a:xfrm>
              <a:custGeom>
                <a:avLst/>
                <a:gdLst>
                  <a:gd name="T0" fmla="*/ 19 w 53"/>
                  <a:gd name="T1" fmla="*/ 0 h 552"/>
                  <a:gd name="T2" fmla="*/ 0 w 53"/>
                  <a:gd name="T3" fmla="*/ 552 h 552"/>
                  <a:gd name="T4" fmla="*/ 53 w 53"/>
                  <a:gd name="T5" fmla="*/ 552 h 552"/>
                  <a:gd name="T6" fmla="*/ 19 w 53"/>
                  <a:gd name="T7" fmla="*/ 0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52">
                    <a:moveTo>
                      <a:pt x="19" y="0"/>
                    </a:moveTo>
                    <a:lnTo>
                      <a:pt x="0" y="552"/>
                    </a:lnTo>
                    <a:lnTo>
                      <a:pt x="53" y="552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236"/>
              <p:cNvSpPr>
                <a:spLocks noEditPoints="1"/>
              </p:cNvSpPr>
              <p:nvPr/>
            </p:nvSpPr>
            <p:spPr bwMode="auto">
              <a:xfrm>
                <a:off x="4292" y="2786"/>
                <a:ext cx="36" cy="201"/>
              </a:xfrm>
              <a:custGeom>
                <a:avLst/>
                <a:gdLst>
                  <a:gd name="T0" fmla="*/ 20 w 20"/>
                  <a:gd name="T1" fmla="*/ 107 h 107"/>
                  <a:gd name="T2" fmla="*/ 20 w 20"/>
                  <a:gd name="T3" fmla="*/ 107 h 107"/>
                  <a:gd name="T4" fmla="*/ 20 w 20"/>
                  <a:gd name="T5" fmla="*/ 104 h 107"/>
                  <a:gd name="T6" fmla="*/ 20 w 20"/>
                  <a:gd name="T7" fmla="*/ 104 h 107"/>
                  <a:gd name="T8" fmla="*/ 20 w 20"/>
                  <a:gd name="T9" fmla="*/ 103 h 107"/>
                  <a:gd name="T10" fmla="*/ 20 w 20"/>
                  <a:gd name="T11" fmla="*/ 103 h 107"/>
                  <a:gd name="T12" fmla="*/ 20 w 20"/>
                  <a:gd name="T13" fmla="*/ 103 h 107"/>
                  <a:gd name="T14" fmla="*/ 20 w 20"/>
                  <a:gd name="T15" fmla="*/ 103 h 107"/>
                  <a:gd name="T16" fmla="*/ 20 w 20"/>
                  <a:gd name="T17" fmla="*/ 103 h 107"/>
                  <a:gd name="T18" fmla="*/ 20 w 20"/>
                  <a:gd name="T19" fmla="*/ 102 h 107"/>
                  <a:gd name="T20" fmla="*/ 20 w 20"/>
                  <a:gd name="T21" fmla="*/ 102 h 107"/>
                  <a:gd name="T22" fmla="*/ 20 w 20"/>
                  <a:gd name="T23" fmla="*/ 102 h 107"/>
                  <a:gd name="T24" fmla="*/ 20 w 20"/>
                  <a:gd name="T25" fmla="*/ 102 h 107"/>
                  <a:gd name="T26" fmla="*/ 20 w 20"/>
                  <a:gd name="T27" fmla="*/ 101 h 107"/>
                  <a:gd name="T28" fmla="*/ 20 w 20"/>
                  <a:gd name="T29" fmla="*/ 101 h 107"/>
                  <a:gd name="T30" fmla="*/ 20 w 20"/>
                  <a:gd name="T31" fmla="*/ 101 h 107"/>
                  <a:gd name="T32" fmla="*/ 20 w 20"/>
                  <a:gd name="T33" fmla="*/ 101 h 107"/>
                  <a:gd name="T34" fmla="*/ 20 w 20"/>
                  <a:gd name="T35" fmla="*/ 100 h 107"/>
                  <a:gd name="T36" fmla="*/ 20 w 20"/>
                  <a:gd name="T37" fmla="*/ 100 h 107"/>
                  <a:gd name="T38" fmla="*/ 20 w 20"/>
                  <a:gd name="T39" fmla="*/ 100 h 107"/>
                  <a:gd name="T40" fmla="*/ 20 w 20"/>
                  <a:gd name="T41" fmla="*/ 100 h 107"/>
                  <a:gd name="T42" fmla="*/ 20 w 20"/>
                  <a:gd name="T43" fmla="*/ 100 h 107"/>
                  <a:gd name="T44" fmla="*/ 20 w 20"/>
                  <a:gd name="T45" fmla="*/ 99 h 107"/>
                  <a:gd name="T46" fmla="*/ 20 w 20"/>
                  <a:gd name="T47" fmla="*/ 99 h 107"/>
                  <a:gd name="T48" fmla="*/ 20 w 20"/>
                  <a:gd name="T49" fmla="*/ 99 h 107"/>
                  <a:gd name="T50" fmla="*/ 20 w 20"/>
                  <a:gd name="T51" fmla="*/ 97 h 107"/>
                  <a:gd name="T52" fmla="*/ 20 w 20"/>
                  <a:gd name="T53" fmla="*/ 97 h 107"/>
                  <a:gd name="T54" fmla="*/ 20 w 20"/>
                  <a:gd name="T55" fmla="*/ 96 h 107"/>
                  <a:gd name="T56" fmla="*/ 20 w 20"/>
                  <a:gd name="T57" fmla="*/ 95 h 107"/>
                  <a:gd name="T58" fmla="*/ 20 w 20"/>
                  <a:gd name="T59" fmla="*/ 94 h 107"/>
                  <a:gd name="T60" fmla="*/ 1 w 20"/>
                  <a:gd name="T61" fmla="*/ 2 h 107"/>
                  <a:gd name="T62" fmla="*/ 1 w 20"/>
                  <a:gd name="T63" fmla="*/ 2 h 107"/>
                  <a:gd name="T64" fmla="*/ 0 w 20"/>
                  <a:gd name="T65" fmla="*/ 2 h 107"/>
                  <a:gd name="T66" fmla="*/ 0 w 20"/>
                  <a:gd name="T67" fmla="*/ 2 h 107"/>
                  <a:gd name="T68" fmla="*/ 0 w 20"/>
                  <a:gd name="T69" fmla="*/ 1 h 107"/>
                  <a:gd name="T70" fmla="*/ 0 w 20"/>
                  <a:gd name="T71" fmla="*/ 1 h 107"/>
                  <a:gd name="T72" fmla="*/ 0 w 20"/>
                  <a:gd name="T73" fmla="*/ 1 h 107"/>
                  <a:gd name="T74" fmla="*/ 0 w 20"/>
                  <a:gd name="T75" fmla="*/ 1 h 107"/>
                  <a:gd name="T76" fmla="*/ 0 w 20"/>
                  <a:gd name="T77" fmla="*/ 1 h 107"/>
                  <a:gd name="T78" fmla="*/ 0 w 20"/>
                  <a:gd name="T79" fmla="*/ 1 h 107"/>
                  <a:gd name="T80" fmla="*/ 0 w 20"/>
                  <a:gd name="T81" fmla="*/ 0 h 107"/>
                  <a:gd name="T82" fmla="*/ 0 w 20"/>
                  <a:gd name="T83" fmla="*/ 0 h 107"/>
                  <a:gd name="T84" fmla="*/ 0 w 20"/>
                  <a:gd name="T85" fmla="*/ 0 h 107"/>
                  <a:gd name="T86" fmla="*/ 0 w 20"/>
                  <a:gd name="T87" fmla="*/ 0 h 107"/>
                  <a:gd name="T88" fmla="*/ 0 w 20"/>
                  <a:gd name="T8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107">
                    <a:moveTo>
                      <a:pt x="20" y="107"/>
                    </a:moveTo>
                    <a:cubicBezTo>
                      <a:pt x="20" y="107"/>
                      <a:pt x="20" y="107"/>
                      <a:pt x="20" y="107"/>
                    </a:cubicBezTo>
                    <a:cubicBezTo>
                      <a:pt x="20" y="107"/>
                      <a:pt x="20" y="107"/>
                      <a:pt x="20" y="107"/>
                    </a:cubicBezTo>
                    <a:moveTo>
                      <a:pt x="20" y="107"/>
                    </a:moveTo>
                    <a:cubicBezTo>
                      <a:pt x="20" y="107"/>
                      <a:pt x="20" y="107"/>
                      <a:pt x="20" y="107"/>
                    </a:cubicBezTo>
                    <a:cubicBezTo>
                      <a:pt x="20" y="107"/>
                      <a:pt x="20" y="107"/>
                      <a:pt x="20" y="107"/>
                    </a:cubicBezTo>
                    <a:moveTo>
                      <a:pt x="20" y="104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moveTo>
                      <a:pt x="20" y="104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0"/>
                    </a:moveTo>
                    <a:cubicBezTo>
                      <a:pt x="20" y="100"/>
                      <a:pt x="20" y="101"/>
                      <a:pt x="20" y="101"/>
                    </a:cubicBezTo>
                    <a:cubicBezTo>
                      <a:pt x="20" y="101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99"/>
                    </a:move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moveTo>
                      <a:pt x="20" y="99"/>
                    </a:move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moveTo>
                      <a:pt x="20" y="99"/>
                    </a:move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moveTo>
                      <a:pt x="20" y="97"/>
                    </a:moveTo>
                    <a:cubicBezTo>
                      <a:pt x="20" y="97"/>
                      <a:pt x="20" y="97"/>
                      <a:pt x="20" y="97"/>
                    </a:cubicBezTo>
                    <a:cubicBezTo>
                      <a:pt x="20" y="97"/>
                      <a:pt x="20" y="97"/>
                      <a:pt x="20" y="97"/>
                    </a:cubicBezTo>
                    <a:moveTo>
                      <a:pt x="20" y="97"/>
                    </a:moveTo>
                    <a:cubicBezTo>
                      <a:pt x="20" y="97"/>
                      <a:pt x="20" y="97"/>
                      <a:pt x="20" y="97"/>
                    </a:cubicBezTo>
                    <a:cubicBezTo>
                      <a:pt x="20" y="97"/>
                      <a:pt x="20" y="97"/>
                      <a:pt x="20" y="97"/>
                    </a:cubicBezTo>
                    <a:moveTo>
                      <a:pt x="20" y="96"/>
                    </a:move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6"/>
                    </a:cubicBezTo>
                    <a:moveTo>
                      <a:pt x="20" y="95"/>
                    </a:move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5"/>
                    </a:cubicBezTo>
                    <a:moveTo>
                      <a:pt x="20" y="94"/>
                    </a:moveTo>
                    <a:cubicBezTo>
                      <a:pt x="20" y="95"/>
                      <a:pt x="20" y="95"/>
                      <a:pt x="20" y="95"/>
                    </a:cubicBezTo>
                    <a:cubicBezTo>
                      <a:pt x="20" y="95"/>
                      <a:pt x="20" y="95"/>
                      <a:pt x="20" y="94"/>
                    </a:cubicBezTo>
                    <a:moveTo>
                      <a:pt x="1" y="2"/>
                    </a:moveTo>
                    <a:cubicBezTo>
                      <a:pt x="12" y="27"/>
                      <a:pt x="20" y="59"/>
                      <a:pt x="20" y="94"/>
                    </a:cubicBezTo>
                    <a:cubicBezTo>
                      <a:pt x="20" y="59"/>
                      <a:pt x="12" y="27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237"/>
              <p:cNvSpPr>
                <a:spLocks/>
              </p:cNvSpPr>
              <p:nvPr/>
            </p:nvSpPr>
            <p:spPr bwMode="auto">
              <a:xfrm>
                <a:off x="4188" y="2696"/>
                <a:ext cx="140" cy="550"/>
              </a:xfrm>
              <a:custGeom>
                <a:avLst/>
                <a:gdLst>
                  <a:gd name="T0" fmla="*/ 0 w 79"/>
                  <a:gd name="T1" fmla="*/ 217 h 293"/>
                  <a:gd name="T2" fmla="*/ 79 w 79"/>
                  <a:gd name="T3" fmla="*/ 155 h 293"/>
                  <a:gd name="T4" fmla="*/ 79 w 79"/>
                  <a:gd name="T5" fmla="*/ 155 h 293"/>
                  <a:gd name="T6" fmla="*/ 79 w 79"/>
                  <a:gd name="T7" fmla="*/ 152 h 293"/>
                  <a:gd name="T8" fmla="*/ 79 w 79"/>
                  <a:gd name="T9" fmla="*/ 152 h 293"/>
                  <a:gd name="T10" fmla="*/ 79 w 79"/>
                  <a:gd name="T11" fmla="*/ 151 h 293"/>
                  <a:gd name="T12" fmla="*/ 79 w 79"/>
                  <a:gd name="T13" fmla="*/ 151 h 293"/>
                  <a:gd name="T14" fmla="*/ 79 w 79"/>
                  <a:gd name="T15" fmla="*/ 151 h 293"/>
                  <a:gd name="T16" fmla="*/ 79 w 79"/>
                  <a:gd name="T17" fmla="*/ 151 h 293"/>
                  <a:gd name="T18" fmla="*/ 79 w 79"/>
                  <a:gd name="T19" fmla="*/ 151 h 293"/>
                  <a:gd name="T20" fmla="*/ 79 w 79"/>
                  <a:gd name="T21" fmla="*/ 150 h 293"/>
                  <a:gd name="T22" fmla="*/ 79 w 79"/>
                  <a:gd name="T23" fmla="*/ 150 h 293"/>
                  <a:gd name="T24" fmla="*/ 79 w 79"/>
                  <a:gd name="T25" fmla="*/ 150 h 293"/>
                  <a:gd name="T26" fmla="*/ 79 w 79"/>
                  <a:gd name="T27" fmla="*/ 150 h 293"/>
                  <a:gd name="T28" fmla="*/ 79 w 79"/>
                  <a:gd name="T29" fmla="*/ 149 h 293"/>
                  <a:gd name="T30" fmla="*/ 79 w 79"/>
                  <a:gd name="T31" fmla="*/ 149 h 293"/>
                  <a:gd name="T32" fmla="*/ 79 w 79"/>
                  <a:gd name="T33" fmla="*/ 149 h 293"/>
                  <a:gd name="T34" fmla="*/ 79 w 79"/>
                  <a:gd name="T35" fmla="*/ 149 h 293"/>
                  <a:gd name="T36" fmla="*/ 79 w 79"/>
                  <a:gd name="T37" fmla="*/ 149 h 293"/>
                  <a:gd name="T38" fmla="*/ 79 w 79"/>
                  <a:gd name="T39" fmla="*/ 148 h 293"/>
                  <a:gd name="T40" fmla="*/ 79 w 79"/>
                  <a:gd name="T41" fmla="*/ 148 h 293"/>
                  <a:gd name="T42" fmla="*/ 79 w 79"/>
                  <a:gd name="T43" fmla="*/ 148 h 293"/>
                  <a:gd name="T44" fmla="*/ 79 w 79"/>
                  <a:gd name="T45" fmla="*/ 148 h 293"/>
                  <a:gd name="T46" fmla="*/ 79 w 79"/>
                  <a:gd name="T47" fmla="*/ 147 h 293"/>
                  <a:gd name="T48" fmla="*/ 79 w 79"/>
                  <a:gd name="T49" fmla="*/ 147 h 293"/>
                  <a:gd name="T50" fmla="*/ 79 w 79"/>
                  <a:gd name="T51" fmla="*/ 147 h 293"/>
                  <a:gd name="T52" fmla="*/ 79 w 79"/>
                  <a:gd name="T53" fmla="*/ 147 h 293"/>
                  <a:gd name="T54" fmla="*/ 79 w 79"/>
                  <a:gd name="T55" fmla="*/ 145 h 293"/>
                  <a:gd name="T56" fmla="*/ 79 w 79"/>
                  <a:gd name="T57" fmla="*/ 145 h 293"/>
                  <a:gd name="T58" fmla="*/ 79 w 79"/>
                  <a:gd name="T59" fmla="*/ 144 h 293"/>
                  <a:gd name="T60" fmla="*/ 79 w 79"/>
                  <a:gd name="T61" fmla="*/ 144 h 293"/>
                  <a:gd name="T62" fmla="*/ 79 w 79"/>
                  <a:gd name="T63" fmla="*/ 143 h 293"/>
                  <a:gd name="T64" fmla="*/ 79 w 79"/>
                  <a:gd name="T65" fmla="*/ 142 h 293"/>
                  <a:gd name="T66" fmla="*/ 60 w 79"/>
                  <a:gd name="T67" fmla="*/ 50 h 293"/>
                  <a:gd name="T68" fmla="*/ 60 w 79"/>
                  <a:gd name="T69" fmla="*/ 50 h 293"/>
                  <a:gd name="T70" fmla="*/ 59 w 79"/>
                  <a:gd name="T71" fmla="*/ 50 h 293"/>
                  <a:gd name="T72" fmla="*/ 59 w 79"/>
                  <a:gd name="T73" fmla="*/ 50 h 293"/>
                  <a:gd name="T74" fmla="*/ 59 w 79"/>
                  <a:gd name="T75" fmla="*/ 49 h 293"/>
                  <a:gd name="T76" fmla="*/ 59 w 79"/>
                  <a:gd name="T77" fmla="*/ 49 h 293"/>
                  <a:gd name="T78" fmla="*/ 59 w 79"/>
                  <a:gd name="T79" fmla="*/ 49 h 293"/>
                  <a:gd name="T80" fmla="*/ 59 w 79"/>
                  <a:gd name="T81" fmla="*/ 49 h 293"/>
                  <a:gd name="T82" fmla="*/ 59 w 79"/>
                  <a:gd name="T83" fmla="*/ 49 h 293"/>
                  <a:gd name="T84" fmla="*/ 59 w 79"/>
                  <a:gd name="T85" fmla="*/ 49 h 293"/>
                  <a:gd name="T86" fmla="*/ 59 w 79"/>
                  <a:gd name="T87" fmla="*/ 48 h 293"/>
                  <a:gd name="T88" fmla="*/ 59 w 79"/>
                  <a:gd name="T89" fmla="*/ 48 h 293"/>
                  <a:gd name="T90" fmla="*/ 59 w 79"/>
                  <a:gd name="T91" fmla="*/ 48 h 293"/>
                  <a:gd name="T92" fmla="*/ 59 w 79"/>
                  <a:gd name="T93" fmla="*/ 48 h 293"/>
                  <a:gd name="T94" fmla="*/ 0 w 79"/>
                  <a:gd name="T95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9" h="293">
                    <a:moveTo>
                      <a:pt x="0" y="0"/>
                    </a:moveTo>
                    <a:cubicBezTo>
                      <a:pt x="0" y="217"/>
                      <a:pt x="0" y="217"/>
                      <a:pt x="0" y="217"/>
                    </a:cubicBezTo>
                    <a:cubicBezTo>
                      <a:pt x="5" y="293"/>
                      <a:pt x="5" y="293"/>
                      <a:pt x="5" y="293"/>
                    </a:cubicBezTo>
                    <a:cubicBezTo>
                      <a:pt x="45" y="288"/>
                      <a:pt x="77" y="229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79" y="154"/>
                      <a:pt x="79" y="153"/>
                      <a:pt x="79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9" y="152"/>
                      <a:pt x="79" y="152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6"/>
                      <a:pt x="79" y="146"/>
                      <a:pt x="79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9" y="145"/>
                      <a:pt x="79" y="145"/>
                      <a:pt x="79" y="144"/>
                    </a:cubicBezTo>
                    <a:cubicBezTo>
                      <a:pt x="79" y="144"/>
                      <a:pt x="79" y="144"/>
                      <a:pt x="79" y="144"/>
                    </a:cubicBezTo>
                    <a:cubicBezTo>
                      <a:pt x="79" y="144"/>
                      <a:pt x="79" y="144"/>
                      <a:pt x="79" y="144"/>
                    </a:cubicBezTo>
                    <a:cubicBezTo>
                      <a:pt x="79" y="144"/>
                      <a:pt x="79" y="144"/>
                      <a:pt x="79" y="143"/>
                    </a:cubicBezTo>
                    <a:cubicBezTo>
                      <a:pt x="79" y="143"/>
                      <a:pt x="79" y="143"/>
                      <a:pt x="79" y="143"/>
                    </a:cubicBezTo>
                    <a:cubicBezTo>
                      <a:pt x="79" y="143"/>
                      <a:pt x="79" y="143"/>
                      <a:pt x="79" y="142"/>
                    </a:cubicBezTo>
                    <a:cubicBezTo>
                      <a:pt x="79" y="142"/>
                      <a:pt x="79" y="142"/>
                      <a:pt x="79" y="142"/>
                    </a:cubicBezTo>
                    <a:cubicBezTo>
                      <a:pt x="79" y="107"/>
                      <a:pt x="71" y="75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44" y="19"/>
                      <a:pt x="23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238"/>
              <p:cNvSpPr>
                <a:spLocks/>
              </p:cNvSpPr>
              <p:nvPr/>
            </p:nvSpPr>
            <p:spPr bwMode="auto">
              <a:xfrm>
                <a:off x="4188" y="3103"/>
                <a:ext cx="28" cy="466"/>
              </a:xfrm>
              <a:custGeom>
                <a:avLst/>
                <a:gdLst>
                  <a:gd name="T0" fmla="*/ 0 w 28"/>
                  <a:gd name="T1" fmla="*/ 0 h 466"/>
                  <a:gd name="T2" fmla="*/ 0 w 28"/>
                  <a:gd name="T3" fmla="*/ 466 h 466"/>
                  <a:gd name="T4" fmla="*/ 28 w 28"/>
                  <a:gd name="T5" fmla="*/ 466 h 466"/>
                  <a:gd name="T6" fmla="*/ 9 w 28"/>
                  <a:gd name="T7" fmla="*/ 143 h 466"/>
                  <a:gd name="T8" fmla="*/ 9 w 28"/>
                  <a:gd name="T9" fmla="*/ 143 h 466"/>
                  <a:gd name="T10" fmla="*/ 0 w 28"/>
                  <a:gd name="T11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466">
                    <a:moveTo>
                      <a:pt x="0" y="0"/>
                    </a:moveTo>
                    <a:lnTo>
                      <a:pt x="0" y="466"/>
                    </a:lnTo>
                    <a:lnTo>
                      <a:pt x="28" y="466"/>
                    </a:lnTo>
                    <a:lnTo>
                      <a:pt x="9" y="143"/>
                    </a:lnTo>
                    <a:lnTo>
                      <a:pt x="9" y="1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239"/>
              <p:cNvSpPr>
                <a:spLocks/>
              </p:cNvSpPr>
              <p:nvPr/>
            </p:nvSpPr>
            <p:spPr bwMode="auto">
              <a:xfrm>
                <a:off x="4188" y="3103"/>
                <a:ext cx="28" cy="466"/>
              </a:xfrm>
              <a:custGeom>
                <a:avLst/>
                <a:gdLst>
                  <a:gd name="T0" fmla="*/ 0 w 28"/>
                  <a:gd name="T1" fmla="*/ 0 h 466"/>
                  <a:gd name="T2" fmla="*/ 0 w 28"/>
                  <a:gd name="T3" fmla="*/ 466 h 466"/>
                  <a:gd name="T4" fmla="*/ 28 w 28"/>
                  <a:gd name="T5" fmla="*/ 466 h 466"/>
                  <a:gd name="T6" fmla="*/ 9 w 28"/>
                  <a:gd name="T7" fmla="*/ 143 h 466"/>
                  <a:gd name="T8" fmla="*/ 9 w 28"/>
                  <a:gd name="T9" fmla="*/ 143 h 466"/>
                  <a:gd name="T10" fmla="*/ 0 w 28"/>
                  <a:gd name="T11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466">
                    <a:moveTo>
                      <a:pt x="0" y="0"/>
                    </a:moveTo>
                    <a:lnTo>
                      <a:pt x="0" y="466"/>
                    </a:lnTo>
                    <a:lnTo>
                      <a:pt x="28" y="466"/>
                    </a:lnTo>
                    <a:lnTo>
                      <a:pt x="9" y="143"/>
                    </a:lnTo>
                    <a:lnTo>
                      <a:pt x="9" y="1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241"/>
              <p:cNvSpPr>
                <a:spLocks/>
              </p:cNvSpPr>
              <p:nvPr/>
            </p:nvSpPr>
            <p:spPr bwMode="auto">
              <a:xfrm>
                <a:off x="3044" y="2398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242"/>
              <p:cNvSpPr>
                <a:spLocks/>
              </p:cNvSpPr>
              <p:nvPr/>
            </p:nvSpPr>
            <p:spPr bwMode="auto">
              <a:xfrm>
                <a:off x="2418" y="2555"/>
                <a:ext cx="22" cy="15"/>
              </a:xfrm>
              <a:custGeom>
                <a:avLst/>
                <a:gdLst>
                  <a:gd name="T0" fmla="*/ 6 w 12"/>
                  <a:gd name="T1" fmla="*/ 0 h 8"/>
                  <a:gd name="T2" fmla="*/ 6 w 12"/>
                  <a:gd name="T3" fmla="*/ 8 h 8"/>
                  <a:gd name="T4" fmla="*/ 6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0" y="0"/>
                      <a:pt x="0" y="8"/>
                      <a:pt x="6" y="8"/>
                    </a:cubicBezTo>
                    <a:cubicBezTo>
                      <a:pt x="12" y="8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243"/>
              <p:cNvSpPr>
                <a:spLocks/>
              </p:cNvSpPr>
              <p:nvPr/>
            </p:nvSpPr>
            <p:spPr bwMode="auto">
              <a:xfrm>
                <a:off x="1966" y="2278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244"/>
              <p:cNvSpPr>
                <a:spLocks/>
              </p:cNvSpPr>
              <p:nvPr/>
            </p:nvSpPr>
            <p:spPr bwMode="auto">
              <a:xfrm>
                <a:off x="1674" y="2488"/>
                <a:ext cx="21" cy="15"/>
              </a:xfrm>
              <a:custGeom>
                <a:avLst/>
                <a:gdLst>
                  <a:gd name="T0" fmla="*/ 6 w 12"/>
                  <a:gd name="T1" fmla="*/ 0 h 8"/>
                  <a:gd name="T2" fmla="*/ 6 w 12"/>
                  <a:gd name="T3" fmla="*/ 8 h 8"/>
                  <a:gd name="T4" fmla="*/ 6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0" y="0"/>
                      <a:pt x="0" y="8"/>
                      <a:pt x="6" y="8"/>
                    </a:cubicBezTo>
                    <a:cubicBezTo>
                      <a:pt x="12" y="8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245"/>
              <p:cNvSpPr>
                <a:spLocks/>
              </p:cNvSpPr>
              <p:nvPr/>
            </p:nvSpPr>
            <p:spPr bwMode="auto">
              <a:xfrm>
                <a:off x="3385" y="2653"/>
                <a:ext cx="17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246"/>
              <p:cNvSpPr>
                <a:spLocks/>
              </p:cNvSpPr>
              <p:nvPr/>
            </p:nvSpPr>
            <p:spPr bwMode="auto">
              <a:xfrm>
                <a:off x="3707" y="2334"/>
                <a:ext cx="25" cy="22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247"/>
              <p:cNvSpPr>
                <a:spLocks/>
              </p:cNvSpPr>
              <p:nvPr/>
            </p:nvSpPr>
            <p:spPr bwMode="auto">
              <a:xfrm>
                <a:off x="3890" y="2507"/>
                <a:ext cx="28" cy="22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248"/>
              <p:cNvSpPr>
                <a:spLocks/>
              </p:cNvSpPr>
              <p:nvPr/>
            </p:nvSpPr>
            <p:spPr bwMode="auto">
              <a:xfrm>
                <a:off x="4688" y="2373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249"/>
              <p:cNvSpPr>
                <a:spLocks/>
              </p:cNvSpPr>
              <p:nvPr/>
            </p:nvSpPr>
            <p:spPr bwMode="auto">
              <a:xfrm>
                <a:off x="5108" y="2623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250"/>
              <p:cNvSpPr>
                <a:spLocks/>
              </p:cNvSpPr>
              <p:nvPr/>
            </p:nvSpPr>
            <p:spPr bwMode="auto">
              <a:xfrm>
                <a:off x="5375" y="2261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251"/>
              <p:cNvSpPr>
                <a:spLocks/>
              </p:cNvSpPr>
              <p:nvPr/>
            </p:nvSpPr>
            <p:spPr bwMode="auto">
              <a:xfrm>
                <a:off x="5629" y="2417"/>
                <a:ext cx="25" cy="22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252"/>
              <p:cNvSpPr>
                <a:spLocks/>
              </p:cNvSpPr>
              <p:nvPr/>
            </p:nvSpPr>
            <p:spPr bwMode="auto">
              <a:xfrm>
                <a:off x="5815" y="227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253"/>
              <p:cNvSpPr>
                <a:spLocks/>
              </p:cNvSpPr>
              <p:nvPr/>
            </p:nvSpPr>
            <p:spPr bwMode="auto">
              <a:xfrm>
                <a:off x="5679" y="2569"/>
                <a:ext cx="24" cy="18"/>
              </a:xfrm>
              <a:custGeom>
                <a:avLst/>
                <a:gdLst>
                  <a:gd name="T0" fmla="*/ 7 w 14"/>
                  <a:gd name="T1" fmla="*/ 0 h 10"/>
                  <a:gd name="T2" fmla="*/ 7 w 14"/>
                  <a:gd name="T3" fmla="*/ 10 h 10"/>
                  <a:gd name="T4" fmla="*/ 7 w 1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7" y="0"/>
                    </a:moveTo>
                    <a:cubicBezTo>
                      <a:pt x="0" y="0"/>
                      <a:pt x="0" y="10"/>
                      <a:pt x="7" y="10"/>
                    </a:cubicBezTo>
                    <a:cubicBezTo>
                      <a:pt x="14" y="10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254"/>
              <p:cNvSpPr>
                <a:spLocks/>
              </p:cNvSpPr>
              <p:nvPr/>
            </p:nvSpPr>
            <p:spPr bwMode="auto">
              <a:xfrm>
                <a:off x="5907" y="2448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255"/>
              <p:cNvSpPr>
                <a:spLocks/>
              </p:cNvSpPr>
              <p:nvPr/>
            </p:nvSpPr>
            <p:spPr bwMode="auto">
              <a:xfrm>
                <a:off x="4418" y="260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256"/>
              <p:cNvSpPr>
                <a:spLocks/>
              </p:cNvSpPr>
              <p:nvPr/>
            </p:nvSpPr>
            <p:spPr bwMode="auto">
              <a:xfrm>
                <a:off x="4129" y="2225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257"/>
              <p:cNvSpPr>
                <a:spLocks/>
              </p:cNvSpPr>
              <p:nvPr/>
            </p:nvSpPr>
            <p:spPr bwMode="auto">
              <a:xfrm>
                <a:off x="2993" y="2706"/>
                <a:ext cx="21" cy="15"/>
              </a:xfrm>
              <a:custGeom>
                <a:avLst/>
                <a:gdLst>
                  <a:gd name="T0" fmla="*/ 6 w 12"/>
                  <a:gd name="T1" fmla="*/ 0 h 8"/>
                  <a:gd name="T2" fmla="*/ 6 w 12"/>
                  <a:gd name="T3" fmla="*/ 8 h 8"/>
                  <a:gd name="T4" fmla="*/ 6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0" y="0"/>
                      <a:pt x="0" y="8"/>
                      <a:pt x="6" y="8"/>
                    </a:cubicBezTo>
                    <a:cubicBezTo>
                      <a:pt x="12" y="8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Freeform 258"/>
              <p:cNvSpPr>
                <a:spLocks/>
              </p:cNvSpPr>
              <p:nvPr/>
            </p:nvSpPr>
            <p:spPr bwMode="auto">
              <a:xfrm>
                <a:off x="2582" y="2621"/>
                <a:ext cx="7" cy="4"/>
              </a:xfrm>
              <a:custGeom>
                <a:avLst/>
                <a:gdLst>
                  <a:gd name="T0" fmla="*/ 2 w 4"/>
                  <a:gd name="T1" fmla="*/ 0 h 2"/>
                  <a:gd name="T2" fmla="*/ 2 w 4"/>
                  <a:gd name="T3" fmla="*/ 2 h 2"/>
                  <a:gd name="T4" fmla="*/ 2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0" y="0"/>
                      <a:pt x="0" y="2"/>
                      <a:pt x="2" y="2"/>
                    </a:cubicBezTo>
                    <a:cubicBezTo>
                      <a:pt x="4" y="2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259"/>
              <p:cNvSpPr>
                <a:spLocks/>
              </p:cNvSpPr>
              <p:nvPr/>
            </p:nvSpPr>
            <p:spPr bwMode="auto">
              <a:xfrm>
                <a:off x="1408" y="2445"/>
                <a:ext cx="28" cy="26"/>
              </a:xfrm>
              <a:custGeom>
                <a:avLst/>
                <a:gdLst>
                  <a:gd name="T0" fmla="*/ 8 w 16"/>
                  <a:gd name="T1" fmla="*/ 0 h 14"/>
                  <a:gd name="T2" fmla="*/ 8 w 16"/>
                  <a:gd name="T3" fmla="*/ 14 h 14"/>
                  <a:gd name="T4" fmla="*/ 8 w 16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0" y="0"/>
                      <a:pt x="0" y="14"/>
                      <a:pt x="8" y="14"/>
                    </a:cubicBezTo>
                    <a:cubicBezTo>
                      <a:pt x="16" y="14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260"/>
              <p:cNvSpPr>
                <a:spLocks/>
              </p:cNvSpPr>
              <p:nvPr/>
            </p:nvSpPr>
            <p:spPr bwMode="auto">
              <a:xfrm>
                <a:off x="2020" y="2604"/>
                <a:ext cx="24" cy="23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261"/>
              <p:cNvSpPr>
                <a:spLocks/>
              </p:cNvSpPr>
              <p:nvPr/>
            </p:nvSpPr>
            <p:spPr bwMode="auto">
              <a:xfrm>
                <a:off x="2326" y="2253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262"/>
              <p:cNvSpPr>
                <a:spLocks/>
              </p:cNvSpPr>
              <p:nvPr/>
            </p:nvSpPr>
            <p:spPr bwMode="auto">
              <a:xfrm>
                <a:off x="3035" y="2283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263"/>
              <p:cNvSpPr>
                <a:spLocks/>
              </p:cNvSpPr>
              <p:nvPr/>
            </p:nvSpPr>
            <p:spPr bwMode="auto">
              <a:xfrm>
                <a:off x="3277" y="2539"/>
                <a:ext cx="21" cy="18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264"/>
              <p:cNvSpPr>
                <a:spLocks/>
              </p:cNvSpPr>
              <p:nvPr/>
            </p:nvSpPr>
            <p:spPr bwMode="auto">
              <a:xfrm>
                <a:off x="3551" y="2238"/>
                <a:ext cx="25" cy="19"/>
              </a:xfrm>
              <a:custGeom>
                <a:avLst/>
                <a:gdLst>
                  <a:gd name="T0" fmla="*/ 7 w 14"/>
                  <a:gd name="T1" fmla="*/ 0 h 10"/>
                  <a:gd name="T2" fmla="*/ 7 w 14"/>
                  <a:gd name="T3" fmla="*/ 10 h 10"/>
                  <a:gd name="T4" fmla="*/ 7 w 1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7" y="0"/>
                    </a:moveTo>
                    <a:cubicBezTo>
                      <a:pt x="0" y="0"/>
                      <a:pt x="0" y="10"/>
                      <a:pt x="7" y="10"/>
                    </a:cubicBezTo>
                    <a:cubicBezTo>
                      <a:pt x="14" y="10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265"/>
              <p:cNvSpPr>
                <a:spLocks/>
              </p:cNvSpPr>
              <p:nvPr/>
            </p:nvSpPr>
            <p:spPr bwMode="auto">
              <a:xfrm>
                <a:off x="4868" y="2326"/>
                <a:ext cx="29" cy="23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266"/>
              <p:cNvSpPr>
                <a:spLocks/>
              </p:cNvSpPr>
              <p:nvPr/>
            </p:nvSpPr>
            <p:spPr bwMode="auto">
              <a:xfrm>
                <a:off x="4149" y="242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267"/>
              <p:cNvSpPr>
                <a:spLocks/>
              </p:cNvSpPr>
              <p:nvPr/>
            </p:nvSpPr>
            <p:spPr bwMode="auto">
              <a:xfrm>
                <a:off x="6078" y="236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268"/>
              <p:cNvSpPr>
                <a:spLocks/>
              </p:cNvSpPr>
              <p:nvPr/>
            </p:nvSpPr>
            <p:spPr bwMode="auto">
              <a:xfrm>
                <a:off x="2585" y="2619"/>
                <a:ext cx="28" cy="23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269"/>
              <p:cNvSpPr>
                <a:spLocks/>
              </p:cNvSpPr>
              <p:nvPr/>
            </p:nvSpPr>
            <p:spPr bwMode="auto">
              <a:xfrm>
                <a:off x="5241" y="2418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270"/>
              <p:cNvSpPr>
                <a:spLocks/>
              </p:cNvSpPr>
              <p:nvPr/>
            </p:nvSpPr>
            <p:spPr bwMode="auto">
              <a:xfrm>
                <a:off x="5306" y="2691"/>
                <a:ext cx="20" cy="15"/>
              </a:xfrm>
              <a:custGeom>
                <a:avLst/>
                <a:gdLst>
                  <a:gd name="T0" fmla="*/ 5 w 11"/>
                  <a:gd name="T1" fmla="*/ 0 h 8"/>
                  <a:gd name="T2" fmla="*/ 5 w 11"/>
                  <a:gd name="T3" fmla="*/ 8 h 8"/>
                  <a:gd name="T4" fmla="*/ 5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1" y="8"/>
                      <a:pt x="11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271"/>
              <p:cNvSpPr>
                <a:spLocks/>
              </p:cNvSpPr>
              <p:nvPr/>
            </p:nvSpPr>
            <p:spPr bwMode="auto">
              <a:xfrm>
                <a:off x="6157" y="2692"/>
                <a:ext cx="18" cy="32"/>
              </a:xfrm>
              <a:custGeom>
                <a:avLst/>
                <a:gdLst>
                  <a:gd name="T0" fmla="*/ 0 w 10"/>
                  <a:gd name="T1" fmla="*/ 7 h 17"/>
                  <a:gd name="T2" fmla="*/ 0 w 10"/>
                  <a:gd name="T3" fmla="*/ 12 h 17"/>
                  <a:gd name="T4" fmla="*/ 10 w 10"/>
                  <a:gd name="T5" fmla="*/ 12 h 17"/>
                  <a:gd name="T6" fmla="*/ 10 w 10"/>
                  <a:gd name="T7" fmla="*/ 7 h 17"/>
                  <a:gd name="T8" fmla="*/ 0 w 10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9"/>
                      <a:pt x="0" y="11"/>
                      <a:pt x="0" y="12"/>
                    </a:cubicBezTo>
                    <a:cubicBezTo>
                      <a:pt x="1" y="17"/>
                      <a:pt x="9" y="17"/>
                      <a:pt x="10" y="12"/>
                    </a:cubicBezTo>
                    <a:cubicBezTo>
                      <a:pt x="10" y="11"/>
                      <a:pt x="10" y="9"/>
                      <a:pt x="10" y="7"/>
                    </a:cubicBezTo>
                    <a:cubicBezTo>
                      <a:pt x="10" y="0"/>
                      <a:pt x="0" y="0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Freeform 272"/>
              <p:cNvSpPr>
                <a:spLocks/>
              </p:cNvSpPr>
              <p:nvPr/>
            </p:nvSpPr>
            <p:spPr bwMode="auto">
              <a:xfrm>
                <a:off x="1693" y="2664"/>
                <a:ext cx="25" cy="23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273"/>
              <p:cNvSpPr>
                <a:spLocks/>
              </p:cNvSpPr>
              <p:nvPr/>
            </p:nvSpPr>
            <p:spPr bwMode="auto">
              <a:xfrm>
                <a:off x="1298" y="2704"/>
                <a:ext cx="21" cy="18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274"/>
              <p:cNvSpPr>
                <a:spLocks/>
              </p:cNvSpPr>
              <p:nvPr/>
            </p:nvSpPr>
            <p:spPr bwMode="auto">
              <a:xfrm>
                <a:off x="3642" y="2597"/>
                <a:ext cx="28" cy="22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275"/>
              <p:cNvSpPr>
                <a:spLocks/>
              </p:cNvSpPr>
              <p:nvPr/>
            </p:nvSpPr>
            <p:spPr bwMode="auto">
              <a:xfrm>
                <a:off x="4406" y="2773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276"/>
              <p:cNvSpPr>
                <a:spLocks/>
              </p:cNvSpPr>
              <p:nvPr/>
            </p:nvSpPr>
            <p:spPr bwMode="auto">
              <a:xfrm>
                <a:off x="4583" y="2561"/>
                <a:ext cx="94" cy="99"/>
              </a:xfrm>
              <a:custGeom>
                <a:avLst/>
                <a:gdLst>
                  <a:gd name="T0" fmla="*/ 41 w 94"/>
                  <a:gd name="T1" fmla="*/ 0 h 99"/>
                  <a:gd name="T2" fmla="*/ 59 w 94"/>
                  <a:gd name="T3" fmla="*/ 34 h 99"/>
                  <a:gd name="T4" fmla="*/ 94 w 94"/>
                  <a:gd name="T5" fmla="*/ 26 h 99"/>
                  <a:gd name="T6" fmla="*/ 69 w 94"/>
                  <a:gd name="T7" fmla="*/ 54 h 99"/>
                  <a:gd name="T8" fmla="*/ 85 w 94"/>
                  <a:gd name="T9" fmla="*/ 88 h 99"/>
                  <a:gd name="T10" fmla="*/ 53 w 94"/>
                  <a:gd name="T11" fmla="*/ 71 h 99"/>
                  <a:gd name="T12" fmla="*/ 27 w 94"/>
                  <a:gd name="T13" fmla="*/ 99 h 99"/>
                  <a:gd name="T14" fmla="*/ 32 w 94"/>
                  <a:gd name="T15" fmla="*/ 62 h 99"/>
                  <a:gd name="T16" fmla="*/ 0 w 94"/>
                  <a:gd name="T17" fmla="*/ 43 h 99"/>
                  <a:gd name="T18" fmla="*/ 36 w 94"/>
                  <a:gd name="T19" fmla="*/ 38 h 99"/>
                  <a:gd name="T20" fmla="*/ 41 w 94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99">
                    <a:moveTo>
                      <a:pt x="41" y="0"/>
                    </a:moveTo>
                    <a:lnTo>
                      <a:pt x="59" y="34"/>
                    </a:lnTo>
                    <a:lnTo>
                      <a:pt x="94" y="26"/>
                    </a:lnTo>
                    <a:lnTo>
                      <a:pt x="69" y="54"/>
                    </a:lnTo>
                    <a:lnTo>
                      <a:pt x="85" y="88"/>
                    </a:lnTo>
                    <a:lnTo>
                      <a:pt x="53" y="71"/>
                    </a:lnTo>
                    <a:lnTo>
                      <a:pt x="27" y="99"/>
                    </a:lnTo>
                    <a:lnTo>
                      <a:pt x="32" y="62"/>
                    </a:lnTo>
                    <a:lnTo>
                      <a:pt x="0" y="43"/>
                    </a:lnTo>
                    <a:lnTo>
                      <a:pt x="36" y="38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277"/>
              <p:cNvSpPr>
                <a:spLocks/>
              </p:cNvSpPr>
              <p:nvPr/>
            </p:nvSpPr>
            <p:spPr bwMode="auto">
              <a:xfrm>
                <a:off x="4583" y="2561"/>
                <a:ext cx="94" cy="99"/>
              </a:xfrm>
              <a:custGeom>
                <a:avLst/>
                <a:gdLst>
                  <a:gd name="T0" fmla="*/ 41 w 94"/>
                  <a:gd name="T1" fmla="*/ 0 h 99"/>
                  <a:gd name="T2" fmla="*/ 59 w 94"/>
                  <a:gd name="T3" fmla="*/ 34 h 99"/>
                  <a:gd name="T4" fmla="*/ 94 w 94"/>
                  <a:gd name="T5" fmla="*/ 26 h 99"/>
                  <a:gd name="T6" fmla="*/ 69 w 94"/>
                  <a:gd name="T7" fmla="*/ 54 h 99"/>
                  <a:gd name="T8" fmla="*/ 85 w 94"/>
                  <a:gd name="T9" fmla="*/ 88 h 99"/>
                  <a:gd name="T10" fmla="*/ 53 w 94"/>
                  <a:gd name="T11" fmla="*/ 71 h 99"/>
                  <a:gd name="T12" fmla="*/ 27 w 94"/>
                  <a:gd name="T13" fmla="*/ 99 h 99"/>
                  <a:gd name="T14" fmla="*/ 32 w 94"/>
                  <a:gd name="T15" fmla="*/ 62 h 99"/>
                  <a:gd name="T16" fmla="*/ 0 w 94"/>
                  <a:gd name="T17" fmla="*/ 43 h 99"/>
                  <a:gd name="T18" fmla="*/ 36 w 94"/>
                  <a:gd name="T19" fmla="*/ 38 h 99"/>
                  <a:gd name="T20" fmla="*/ 41 w 94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99">
                    <a:moveTo>
                      <a:pt x="41" y="0"/>
                    </a:moveTo>
                    <a:lnTo>
                      <a:pt x="59" y="34"/>
                    </a:lnTo>
                    <a:lnTo>
                      <a:pt x="94" y="26"/>
                    </a:lnTo>
                    <a:lnTo>
                      <a:pt x="69" y="54"/>
                    </a:lnTo>
                    <a:lnTo>
                      <a:pt x="85" y="88"/>
                    </a:lnTo>
                    <a:lnTo>
                      <a:pt x="53" y="71"/>
                    </a:lnTo>
                    <a:lnTo>
                      <a:pt x="27" y="99"/>
                    </a:lnTo>
                    <a:lnTo>
                      <a:pt x="32" y="62"/>
                    </a:lnTo>
                    <a:lnTo>
                      <a:pt x="0" y="43"/>
                    </a:lnTo>
                    <a:lnTo>
                      <a:pt x="36" y="38"/>
                    </a:lnTo>
                    <a:lnTo>
                      <a:pt x="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279"/>
              <p:cNvSpPr>
                <a:spLocks/>
              </p:cNvSpPr>
              <p:nvPr/>
            </p:nvSpPr>
            <p:spPr bwMode="auto">
              <a:xfrm>
                <a:off x="4629" y="2587"/>
                <a:ext cx="48" cy="45"/>
              </a:xfrm>
              <a:custGeom>
                <a:avLst/>
                <a:gdLst>
                  <a:gd name="T0" fmla="*/ 27 w 27"/>
                  <a:gd name="T1" fmla="*/ 0 h 24"/>
                  <a:gd name="T2" fmla="*/ 8 w 27"/>
                  <a:gd name="T3" fmla="*/ 3 h 24"/>
                  <a:gd name="T4" fmla="*/ 0 w 27"/>
                  <a:gd name="T5" fmla="*/ 9 h 24"/>
                  <a:gd name="T6" fmla="*/ 4 w 27"/>
                  <a:gd name="T7" fmla="*/ 24 h 24"/>
                  <a:gd name="T8" fmla="*/ 15 w 27"/>
                  <a:gd name="T9" fmla="*/ 21 h 24"/>
                  <a:gd name="T10" fmla="*/ 13 w 27"/>
                  <a:gd name="T11" fmla="*/ 15 h 24"/>
                  <a:gd name="T12" fmla="*/ 27 w 27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3" y="7"/>
                      <a:pt x="0" y="9"/>
                      <a:pt x="0" y="9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8" y="23"/>
                      <a:pt x="11" y="22"/>
                      <a:pt x="15" y="21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280"/>
              <p:cNvSpPr>
                <a:spLocks/>
              </p:cNvSpPr>
              <p:nvPr/>
            </p:nvSpPr>
            <p:spPr bwMode="auto">
              <a:xfrm>
                <a:off x="1206" y="3507"/>
                <a:ext cx="25" cy="99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7" y="50"/>
                    </a:cubicBezTo>
                    <a:cubicBezTo>
                      <a:pt x="9" y="53"/>
                      <a:pt x="14" y="51"/>
                      <a:pt x="12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281"/>
              <p:cNvSpPr>
                <a:spLocks/>
              </p:cNvSpPr>
              <p:nvPr/>
            </p:nvSpPr>
            <p:spPr bwMode="auto">
              <a:xfrm>
                <a:off x="1236" y="3505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4 h 47"/>
                  <a:gd name="T4" fmla="*/ 6 w 16"/>
                  <a:gd name="T5" fmla="*/ 44 h 47"/>
                  <a:gd name="T6" fmla="*/ 15 w 16"/>
                  <a:gd name="T7" fmla="*/ 4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282"/>
              <p:cNvSpPr>
                <a:spLocks/>
              </p:cNvSpPr>
              <p:nvPr/>
            </p:nvSpPr>
            <p:spPr bwMode="auto">
              <a:xfrm>
                <a:off x="1270" y="3520"/>
                <a:ext cx="14" cy="85"/>
              </a:xfrm>
              <a:custGeom>
                <a:avLst/>
                <a:gdLst>
                  <a:gd name="T0" fmla="*/ 6 w 8"/>
                  <a:gd name="T1" fmla="*/ 3 h 45"/>
                  <a:gd name="T2" fmla="*/ 2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0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6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7" y="45"/>
                      <a:pt x="7" y="42"/>
                    </a:cubicBezTo>
                    <a:cubicBezTo>
                      <a:pt x="8" y="29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283"/>
              <p:cNvSpPr>
                <a:spLocks/>
              </p:cNvSpPr>
              <p:nvPr/>
            </p:nvSpPr>
            <p:spPr bwMode="auto">
              <a:xfrm>
                <a:off x="1309" y="3499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29 h 48"/>
                  <a:gd name="T16" fmla="*/ 0 w 18"/>
                  <a:gd name="T17" fmla="*/ 30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284"/>
              <p:cNvSpPr>
                <a:spLocks/>
              </p:cNvSpPr>
              <p:nvPr/>
            </p:nvSpPr>
            <p:spPr bwMode="auto">
              <a:xfrm>
                <a:off x="1374" y="3528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285"/>
              <p:cNvSpPr>
                <a:spLocks/>
              </p:cNvSpPr>
              <p:nvPr/>
            </p:nvSpPr>
            <p:spPr bwMode="auto">
              <a:xfrm>
                <a:off x="1401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5 w 14"/>
                  <a:gd name="T11" fmla="*/ 38 h 41"/>
                  <a:gd name="T12" fmla="*/ 11 w 14"/>
                  <a:gd name="T13" fmla="*/ 38 h 41"/>
                  <a:gd name="T14" fmla="*/ 13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2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6" y="41"/>
                      <a:pt x="10" y="41"/>
                      <a:pt x="11" y="38"/>
                    </a:cubicBezTo>
                    <a:cubicBezTo>
                      <a:pt x="12" y="29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286"/>
              <p:cNvSpPr>
                <a:spLocks/>
              </p:cNvSpPr>
              <p:nvPr/>
            </p:nvSpPr>
            <p:spPr bwMode="auto">
              <a:xfrm>
                <a:off x="1431" y="3520"/>
                <a:ext cx="28" cy="98"/>
              </a:xfrm>
              <a:custGeom>
                <a:avLst/>
                <a:gdLst>
                  <a:gd name="T0" fmla="*/ 7 w 16"/>
                  <a:gd name="T1" fmla="*/ 4 h 52"/>
                  <a:gd name="T2" fmla="*/ 6 w 16"/>
                  <a:gd name="T3" fmla="*/ 11 h 52"/>
                  <a:gd name="T4" fmla="*/ 3 w 16"/>
                  <a:gd name="T5" fmla="*/ 13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5 h 52"/>
                  <a:gd name="T16" fmla="*/ 7 w 16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4"/>
                    </a:moveTo>
                    <a:cubicBezTo>
                      <a:pt x="7" y="6"/>
                      <a:pt x="7" y="9"/>
                      <a:pt x="6" y="11"/>
                    </a:cubicBezTo>
                    <a:cubicBezTo>
                      <a:pt x="5" y="10"/>
                      <a:pt x="3" y="11"/>
                      <a:pt x="3" y="13"/>
                    </a:cubicBezTo>
                    <a:cubicBezTo>
                      <a:pt x="3" y="16"/>
                      <a:pt x="3" y="20"/>
                      <a:pt x="2" y="23"/>
                    </a:cubicBezTo>
                    <a:cubicBezTo>
                      <a:pt x="0" y="24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6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287"/>
              <p:cNvSpPr>
                <a:spLocks/>
              </p:cNvSpPr>
              <p:nvPr/>
            </p:nvSpPr>
            <p:spPr bwMode="auto">
              <a:xfrm>
                <a:off x="1351" y="3528"/>
                <a:ext cx="22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3 w 12"/>
                  <a:gd name="T5" fmla="*/ 4 h 46"/>
                  <a:gd name="T6" fmla="*/ 5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288"/>
              <p:cNvSpPr>
                <a:spLocks/>
              </p:cNvSpPr>
              <p:nvPr/>
            </p:nvSpPr>
            <p:spPr bwMode="auto">
              <a:xfrm>
                <a:off x="1149" y="3514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289"/>
              <p:cNvSpPr>
                <a:spLocks/>
              </p:cNvSpPr>
              <p:nvPr/>
            </p:nvSpPr>
            <p:spPr bwMode="auto">
              <a:xfrm>
                <a:off x="1215" y="3544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290"/>
              <p:cNvSpPr>
                <a:spLocks/>
              </p:cNvSpPr>
              <p:nvPr/>
            </p:nvSpPr>
            <p:spPr bwMode="auto">
              <a:xfrm>
                <a:off x="1241" y="3537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291"/>
              <p:cNvSpPr>
                <a:spLocks/>
              </p:cNvSpPr>
              <p:nvPr/>
            </p:nvSpPr>
            <p:spPr bwMode="auto">
              <a:xfrm>
                <a:off x="1192" y="3544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292"/>
              <p:cNvSpPr>
                <a:spLocks/>
              </p:cNvSpPr>
              <p:nvPr/>
            </p:nvSpPr>
            <p:spPr bwMode="auto">
              <a:xfrm>
                <a:off x="1183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1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3" y="12"/>
                      <a:pt x="5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293"/>
              <p:cNvSpPr>
                <a:spLocks/>
              </p:cNvSpPr>
              <p:nvPr/>
            </p:nvSpPr>
            <p:spPr bwMode="auto">
              <a:xfrm>
                <a:off x="1252" y="3535"/>
                <a:ext cx="19" cy="62"/>
              </a:xfrm>
              <a:custGeom>
                <a:avLst/>
                <a:gdLst>
                  <a:gd name="T0" fmla="*/ 3 w 11"/>
                  <a:gd name="T1" fmla="*/ 4 h 33"/>
                  <a:gd name="T2" fmla="*/ 3 w 11"/>
                  <a:gd name="T3" fmla="*/ 29 h 33"/>
                  <a:gd name="T4" fmla="*/ 9 w 11"/>
                  <a:gd name="T5" fmla="*/ 27 h 33"/>
                  <a:gd name="T6" fmla="*/ 9 w 11"/>
                  <a:gd name="T7" fmla="*/ 6 h 33"/>
                  <a:gd name="T8" fmla="*/ 3 w 11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3">
                    <a:moveTo>
                      <a:pt x="3" y="4"/>
                    </a:moveTo>
                    <a:cubicBezTo>
                      <a:pt x="0" y="12"/>
                      <a:pt x="1" y="21"/>
                      <a:pt x="3" y="29"/>
                    </a:cubicBezTo>
                    <a:cubicBezTo>
                      <a:pt x="4" y="33"/>
                      <a:pt x="10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294"/>
              <p:cNvSpPr>
                <a:spLocks/>
              </p:cNvSpPr>
              <p:nvPr/>
            </p:nvSpPr>
            <p:spPr bwMode="auto">
              <a:xfrm>
                <a:off x="1474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4 w 15"/>
                  <a:gd name="T7" fmla="*/ 15 h 50"/>
                  <a:gd name="T8" fmla="*/ 3 w 15"/>
                  <a:gd name="T9" fmla="*/ 16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8" y="0"/>
                      <a:pt x="6" y="4"/>
                    </a:cubicBezTo>
                    <a:cubicBezTo>
                      <a:pt x="5" y="8"/>
                      <a:pt x="5" y="11"/>
                      <a:pt x="4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8" y="34"/>
                      <a:pt x="8" y="30"/>
                    </a:cubicBezTo>
                    <a:cubicBezTo>
                      <a:pt x="9" y="30"/>
                      <a:pt x="10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295"/>
              <p:cNvSpPr>
                <a:spLocks/>
              </p:cNvSpPr>
              <p:nvPr/>
            </p:nvSpPr>
            <p:spPr bwMode="auto">
              <a:xfrm>
                <a:off x="1511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0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7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296"/>
              <p:cNvSpPr>
                <a:spLocks/>
              </p:cNvSpPr>
              <p:nvPr/>
            </p:nvSpPr>
            <p:spPr bwMode="auto">
              <a:xfrm>
                <a:off x="1289" y="352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5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5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297"/>
              <p:cNvSpPr>
                <a:spLocks/>
              </p:cNvSpPr>
              <p:nvPr/>
            </p:nvSpPr>
            <p:spPr bwMode="auto">
              <a:xfrm>
                <a:off x="1521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1 w 19"/>
                  <a:gd name="T5" fmla="*/ 13 h 54"/>
                  <a:gd name="T6" fmla="*/ 11 w 19"/>
                  <a:gd name="T7" fmla="*/ 4 h 54"/>
                  <a:gd name="T8" fmla="*/ 7 w 19"/>
                  <a:gd name="T9" fmla="*/ 4 h 54"/>
                  <a:gd name="T10" fmla="*/ 7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6 w 19"/>
                  <a:gd name="T23" fmla="*/ 26 h 54"/>
                  <a:gd name="T24" fmla="*/ 9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3" y="25"/>
                      <a:pt x="12" y="15"/>
                    </a:cubicBezTo>
                    <a:cubicBezTo>
                      <a:pt x="12" y="14"/>
                      <a:pt x="12" y="13"/>
                      <a:pt x="11" y="13"/>
                    </a:cubicBezTo>
                    <a:cubicBezTo>
                      <a:pt x="11" y="10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4" y="22"/>
                      <a:pt x="4" y="23"/>
                    </a:cubicBezTo>
                    <a:cubicBezTo>
                      <a:pt x="2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4" y="35"/>
                      <a:pt x="4" y="30"/>
                      <a:pt x="6" y="26"/>
                    </a:cubicBezTo>
                    <a:cubicBezTo>
                      <a:pt x="5" y="34"/>
                      <a:pt x="6" y="42"/>
                      <a:pt x="9" y="49"/>
                    </a:cubicBezTo>
                    <a:cubicBezTo>
                      <a:pt x="11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298"/>
              <p:cNvSpPr>
                <a:spLocks/>
              </p:cNvSpPr>
              <p:nvPr/>
            </p:nvSpPr>
            <p:spPr bwMode="auto">
              <a:xfrm>
                <a:off x="1564" y="3574"/>
                <a:ext cx="12" cy="55"/>
              </a:xfrm>
              <a:custGeom>
                <a:avLst/>
                <a:gdLst>
                  <a:gd name="T0" fmla="*/ 6 w 7"/>
                  <a:gd name="T1" fmla="*/ 4 h 29"/>
                  <a:gd name="T2" fmla="*/ 1 w 7"/>
                  <a:gd name="T3" fmla="*/ 3 h 29"/>
                  <a:gd name="T4" fmla="*/ 0 w 7"/>
                  <a:gd name="T5" fmla="*/ 25 h 29"/>
                  <a:gd name="T6" fmla="*/ 7 w 7"/>
                  <a:gd name="T7" fmla="*/ 25 h 29"/>
                  <a:gd name="T8" fmla="*/ 6 w 7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9">
                    <a:moveTo>
                      <a:pt x="6" y="4"/>
                    </a:moveTo>
                    <a:cubicBezTo>
                      <a:pt x="6" y="1"/>
                      <a:pt x="2" y="0"/>
                      <a:pt x="1" y="3"/>
                    </a:cubicBezTo>
                    <a:cubicBezTo>
                      <a:pt x="1" y="11"/>
                      <a:pt x="0" y="21"/>
                      <a:pt x="0" y="25"/>
                    </a:cubicBezTo>
                    <a:cubicBezTo>
                      <a:pt x="0" y="29"/>
                      <a:pt x="7" y="29"/>
                      <a:pt x="7" y="25"/>
                    </a:cubicBezTo>
                    <a:cubicBezTo>
                      <a:pt x="7" y="21"/>
                      <a:pt x="6" y="11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299"/>
              <p:cNvSpPr>
                <a:spLocks/>
              </p:cNvSpPr>
              <p:nvPr/>
            </p:nvSpPr>
            <p:spPr bwMode="auto">
              <a:xfrm>
                <a:off x="1578" y="3533"/>
                <a:ext cx="16" cy="75"/>
              </a:xfrm>
              <a:custGeom>
                <a:avLst/>
                <a:gdLst>
                  <a:gd name="T0" fmla="*/ 3 w 9"/>
                  <a:gd name="T1" fmla="*/ 3 h 40"/>
                  <a:gd name="T2" fmla="*/ 0 w 9"/>
                  <a:gd name="T3" fmla="*/ 35 h 40"/>
                  <a:gd name="T4" fmla="*/ 8 w 9"/>
                  <a:gd name="T5" fmla="*/ 35 h 40"/>
                  <a:gd name="T6" fmla="*/ 9 w 9"/>
                  <a:gd name="T7" fmla="*/ 4 h 40"/>
                  <a:gd name="T8" fmla="*/ 3 w 9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4"/>
                      <a:pt x="9" y="4"/>
                    </a:cubicBezTo>
                    <a:cubicBezTo>
                      <a:pt x="9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300"/>
              <p:cNvSpPr>
                <a:spLocks/>
              </p:cNvSpPr>
              <p:nvPr/>
            </p:nvSpPr>
            <p:spPr bwMode="auto">
              <a:xfrm>
                <a:off x="1594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2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8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301"/>
              <p:cNvSpPr>
                <a:spLocks/>
              </p:cNvSpPr>
              <p:nvPr/>
            </p:nvSpPr>
            <p:spPr bwMode="auto">
              <a:xfrm>
                <a:off x="1560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7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7" y="32"/>
                    </a:cubicBezTo>
                    <a:cubicBezTo>
                      <a:pt x="7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302"/>
              <p:cNvSpPr>
                <a:spLocks/>
              </p:cNvSpPr>
              <p:nvPr/>
            </p:nvSpPr>
            <p:spPr bwMode="auto">
              <a:xfrm>
                <a:off x="1619" y="3528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6" y="4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303"/>
              <p:cNvSpPr>
                <a:spLocks/>
              </p:cNvSpPr>
              <p:nvPr/>
            </p:nvSpPr>
            <p:spPr bwMode="auto">
              <a:xfrm>
                <a:off x="1662" y="3558"/>
                <a:ext cx="14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304"/>
              <p:cNvSpPr>
                <a:spLocks/>
              </p:cNvSpPr>
              <p:nvPr/>
            </p:nvSpPr>
            <p:spPr bwMode="auto">
              <a:xfrm>
                <a:off x="1722" y="3507"/>
                <a:ext cx="23" cy="99"/>
              </a:xfrm>
              <a:custGeom>
                <a:avLst/>
                <a:gdLst>
                  <a:gd name="T0" fmla="*/ 10 w 13"/>
                  <a:gd name="T1" fmla="*/ 1 h 53"/>
                  <a:gd name="T2" fmla="*/ 4 w 13"/>
                  <a:gd name="T3" fmla="*/ 21 h 53"/>
                  <a:gd name="T4" fmla="*/ 0 w 13"/>
                  <a:gd name="T5" fmla="*/ 24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6 h 53"/>
                  <a:gd name="T12" fmla="*/ 7 w 13"/>
                  <a:gd name="T13" fmla="*/ 50 h 53"/>
                  <a:gd name="T14" fmla="*/ 12 w 13"/>
                  <a:gd name="T15" fmla="*/ 48 h 53"/>
                  <a:gd name="T16" fmla="*/ 8 w 13"/>
                  <a:gd name="T17" fmla="*/ 32 h 53"/>
                  <a:gd name="T18" fmla="*/ 13 w 13"/>
                  <a:gd name="T19" fmla="*/ 2 h 53"/>
                  <a:gd name="T20" fmla="*/ 10 w 13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1"/>
                    </a:moveTo>
                    <a:cubicBezTo>
                      <a:pt x="7" y="8"/>
                      <a:pt x="5" y="14"/>
                      <a:pt x="4" y="21"/>
                    </a:cubicBezTo>
                    <a:cubicBezTo>
                      <a:pt x="2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0" y="43"/>
                      <a:pt x="9" y="38"/>
                      <a:pt x="8" y="32"/>
                    </a:cubicBezTo>
                    <a:cubicBezTo>
                      <a:pt x="8" y="22"/>
                      <a:pt x="9" y="12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305"/>
              <p:cNvSpPr>
                <a:spLocks/>
              </p:cNvSpPr>
              <p:nvPr/>
            </p:nvSpPr>
            <p:spPr bwMode="auto">
              <a:xfrm>
                <a:off x="1750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7 w 17"/>
                  <a:gd name="T5" fmla="*/ 44 h 47"/>
                  <a:gd name="T6" fmla="*/ 15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6" y="47"/>
                      <a:pt x="7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306"/>
              <p:cNvSpPr>
                <a:spLocks/>
              </p:cNvSpPr>
              <p:nvPr/>
            </p:nvSpPr>
            <p:spPr bwMode="auto">
              <a:xfrm>
                <a:off x="1786" y="3520"/>
                <a:ext cx="12" cy="85"/>
              </a:xfrm>
              <a:custGeom>
                <a:avLst/>
                <a:gdLst>
                  <a:gd name="T0" fmla="*/ 6 w 7"/>
                  <a:gd name="T1" fmla="*/ 3 h 45"/>
                  <a:gd name="T2" fmla="*/ 2 w 7"/>
                  <a:gd name="T3" fmla="*/ 3 h 45"/>
                  <a:gd name="T4" fmla="*/ 2 w 7"/>
                  <a:gd name="T5" fmla="*/ 15 h 45"/>
                  <a:gd name="T6" fmla="*/ 0 w 7"/>
                  <a:gd name="T7" fmla="*/ 17 h 45"/>
                  <a:gd name="T8" fmla="*/ 0 w 7"/>
                  <a:gd name="T9" fmla="*/ 34 h 45"/>
                  <a:gd name="T10" fmla="*/ 1 w 7"/>
                  <a:gd name="T11" fmla="*/ 36 h 45"/>
                  <a:gd name="T12" fmla="*/ 2 w 7"/>
                  <a:gd name="T13" fmla="*/ 42 h 45"/>
                  <a:gd name="T14" fmla="*/ 6 w 7"/>
                  <a:gd name="T15" fmla="*/ 42 h 45"/>
                  <a:gd name="T16" fmla="*/ 6 w 7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1" y="36"/>
                    </a:cubicBezTo>
                    <a:cubicBezTo>
                      <a:pt x="1" y="38"/>
                      <a:pt x="1" y="40"/>
                      <a:pt x="2" y="42"/>
                    </a:cubicBezTo>
                    <a:cubicBezTo>
                      <a:pt x="2" y="45"/>
                      <a:pt x="6" y="45"/>
                      <a:pt x="6" y="42"/>
                    </a:cubicBezTo>
                    <a:cubicBezTo>
                      <a:pt x="7" y="29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307"/>
              <p:cNvSpPr>
                <a:spLocks/>
              </p:cNvSpPr>
              <p:nvPr/>
            </p:nvSpPr>
            <p:spPr bwMode="auto">
              <a:xfrm>
                <a:off x="1823" y="3499"/>
                <a:ext cx="34" cy="90"/>
              </a:xfrm>
              <a:custGeom>
                <a:avLst/>
                <a:gdLst>
                  <a:gd name="T0" fmla="*/ 18 w 19"/>
                  <a:gd name="T1" fmla="*/ 44 h 48"/>
                  <a:gd name="T2" fmla="*/ 17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10 w 19"/>
                  <a:gd name="T9" fmla="*/ 16 h 48"/>
                  <a:gd name="T10" fmla="*/ 10 w 19"/>
                  <a:gd name="T11" fmla="*/ 4 h 48"/>
                  <a:gd name="T12" fmla="*/ 5 w 19"/>
                  <a:gd name="T13" fmla="*/ 3 h 48"/>
                  <a:gd name="T14" fmla="*/ 2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4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7" y="17"/>
                    </a:cubicBezTo>
                    <a:cubicBezTo>
                      <a:pt x="18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3"/>
                    </a:cubicBezTo>
                    <a:cubicBezTo>
                      <a:pt x="3" y="12"/>
                      <a:pt x="2" y="21"/>
                      <a:pt x="2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3"/>
                    </a:cubicBezTo>
                    <a:cubicBezTo>
                      <a:pt x="3" y="47"/>
                      <a:pt x="9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4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308"/>
              <p:cNvSpPr>
                <a:spLocks/>
              </p:cNvSpPr>
              <p:nvPr/>
            </p:nvSpPr>
            <p:spPr bwMode="auto">
              <a:xfrm>
                <a:off x="1888" y="3528"/>
                <a:ext cx="11" cy="61"/>
              </a:xfrm>
              <a:custGeom>
                <a:avLst/>
                <a:gdLst>
                  <a:gd name="T0" fmla="*/ 6 w 6"/>
                  <a:gd name="T1" fmla="*/ 3 h 33"/>
                  <a:gd name="T2" fmla="*/ 1 w 6"/>
                  <a:gd name="T3" fmla="*/ 3 h 33"/>
                  <a:gd name="T4" fmla="*/ 1 w 6"/>
                  <a:gd name="T5" fmla="*/ 30 h 33"/>
                  <a:gd name="T6" fmla="*/ 6 w 6"/>
                  <a:gd name="T7" fmla="*/ 30 h 33"/>
                  <a:gd name="T8" fmla="*/ 6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1"/>
                      <a:pt x="1" y="30"/>
                    </a:cubicBezTo>
                    <a:cubicBezTo>
                      <a:pt x="1" y="33"/>
                      <a:pt x="5" y="33"/>
                      <a:pt x="6" y="30"/>
                    </a:cubicBezTo>
                    <a:cubicBezTo>
                      <a:pt x="6" y="21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309"/>
              <p:cNvSpPr>
                <a:spLocks/>
              </p:cNvSpPr>
              <p:nvPr/>
            </p:nvSpPr>
            <p:spPr bwMode="auto">
              <a:xfrm>
                <a:off x="1917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6 w 14"/>
                  <a:gd name="T3" fmla="*/ 4 h 41"/>
                  <a:gd name="T4" fmla="*/ 0 w 14"/>
                  <a:gd name="T5" fmla="*/ 6 h 41"/>
                  <a:gd name="T6" fmla="*/ 2 w 14"/>
                  <a:gd name="T7" fmla="*/ 30 h 41"/>
                  <a:gd name="T8" fmla="*/ 4 w 14"/>
                  <a:gd name="T9" fmla="*/ 32 h 41"/>
                  <a:gd name="T10" fmla="*/ 5 w 14"/>
                  <a:gd name="T11" fmla="*/ 38 h 41"/>
                  <a:gd name="T12" fmla="*/ 10 w 14"/>
                  <a:gd name="T13" fmla="*/ 38 h 41"/>
                  <a:gd name="T14" fmla="*/ 13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6"/>
                    </a:cubicBezTo>
                    <a:cubicBezTo>
                      <a:pt x="2" y="14"/>
                      <a:pt x="2" y="22"/>
                      <a:pt x="2" y="30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5" y="41"/>
                      <a:pt x="10" y="41"/>
                      <a:pt x="10" y="38"/>
                    </a:cubicBezTo>
                    <a:cubicBezTo>
                      <a:pt x="11" y="29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310"/>
              <p:cNvSpPr>
                <a:spLocks/>
              </p:cNvSpPr>
              <p:nvPr/>
            </p:nvSpPr>
            <p:spPr bwMode="auto">
              <a:xfrm>
                <a:off x="1947" y="3520"/>
                <a:ext cx="27" cy="98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7" y="6"/>
                      <a:pt x="6" y="9"/>
                      <a:pt x="6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5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311"/>
              <p:cNvSpPr>
                <a:spLocks/>
              </p:cNvSpPr>
              <p:nvPr/>
            </p:nvSpPr>
            <p:spPr bwMode="auto">
              <a:xfrm>
                <a:off x="1867" y="3528"/>
                <a:ext cx="21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3 w 12"/>
                  <a:gd name="T5" fmla="*/ 4 h 46"/>
                  <a:gd name="T6" fmla="*/ 4 w 12"/>
                  <a:gd name="T7" fmla="*/ 8 h 46"/>
                  <a:gd name="T8" fmla="*/ 3 w 12"/>
                  <a:gd name="T9" fmla="*/ 10 h 46"/>
                  <a:gd name="T10" fmla="*/ 3 w 12"/>
                  <a:gd name="T11" fmla="*/ 43 h 46"/>
                  <a:gd name="T12" fmla="*/ 11 w 12"/>
                  <a:gd name="T13" fmla="*/ 42 h 46"/>
                  <a:gd name="T14" fmla="*/ 10 w 12"/>
                  <a:gd name="T15" fmla="*/ 29 h 46"/>
                  <a:gd name="T16" fmla="*/ 11 w 12"/>
                  <a:gd name="T17" fmla="*/ 28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3" y="5"/>
                      <a:pt x="4" y="6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0" y="33"/>
                      <a:pt x="10" y="29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312"/>
              <p:cNvSpPr>
                <a:spLocks/>
              </p:cNvSpPr>
              <p:nvPr/>
            </p:nvSpPr>
            <p:spPr bwMode="auto">
              <a:xfrm>
                <a:off x="1699" y="3531"/>
                <a:ext cx="21" cy="53"/>
              </a:xfrm>
              <a:custGeom>
                <a:avLst/>
                <a:gdLst>
                  <a:gd name="T0" fmla="*/ 12 w 12"/>
                  <a:gd name="T1" fmla="*/ 25 h 28"/>
                  <a:gd name="T2" fmla="*/ 4 w 12"/>
                  <a:gd name="T3" fmla="*/ 3 h 28"/>
                  <a:gd name="T4" fmla="*/ 0 w 12"/>
                  <a:gd name="T5" fmla="*/ 4 h 28"/>
                  <a:gd name="T6" fmla="*/ 9 w 12"/>
                  <a:gd name="T7" fmla="*/ 26 h 28"/>
                  <a:gd name="T8" fmla="*/ 12 w 12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5"/>
                    </a:moveTo>
                    <a:cubicBezTo>
                      <a:pt x="8" y="18"/>
                      <a:pt x="6" y="10"/>
                      <a:pt x="4" y="3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2" y="12"/>
                      <a:pt x="5" y="19"/>
                      <a:pt x="9" y="26"/>
                    </a:cubicBezTo>
                    <a:cubicBezTo>
                      <a:pt x="10" y="28"/>
                      <a:pt x="12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313"/>
              <p:cNvSpPr>
                <a:spLocks/>
              </p:cNvSpPr>
              <p:nvPr/>
            </p:nvSpPr>
            <p:spPr bwMode="auto">
              <a:xfrm>
                <a:off x="1654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8"/>
                    </a:cubicBezTo>
                    <a:cubicBezTo>
                      <a:pt x="13" y="4"/>
                      <a:pt x="8" y="0"/>
                      <a:pt x="6" y="4"/>
                    </a:cubicBezTo>
                    <a:cubicBezTo>
                      <a:pt x="0" y="17"/>
                      <a:pt x="2" y="29"/>
                      <a:pt x="10" y="40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314"/>
              <p:cNvSpPr>
                <a:spLocks/>
              </p:cNvSpPr>
              <p:nvPr/>
            </p:nvSpPr>
            <p:spPr bwMode="auto">
              <a:xfrm>
                <a:off x="1768" y="3535"/>
                <a:ext cx="18" cy="62"/>
              </a:xfrm>
              <a:custGeom>
                <a:avLst/>
                <a:gdLst>
                  <a:gd name="T0" fmla="*/ 3 w 10"/>
                  <a:gd name="T1" fmla="*/ 4 h 33"/>
                  <a:gd name="T2" fmla="*/ 3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3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3" y="4"/>
                    </a:moveTo>
                    <a:cubicBezTo>
                      <a:pt x="0" y="12"/>
                      <a:pt x="0" y="21"/>
                      <a:pt x="3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315"/>
              <p:cNvSpPr>
                <a:spLocks/>
              </p:cNvSpPr>
              <p:nvPr/>
            </p:nvSpPr>
            <p:spPr bwMode="auto">
              <a:xfrm>
                <a:off x="1988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4 w 15"/>
                  <a:gd name="T3" fmla="*/ 6 h 50"/>
                  <a:gd name="T4" fmla="*/ 7 w 15"/>
                  <a:gd name="T5" fmla="*/ 4 h 50"/>
                  <a:gd name="T6" fmla="*/ 5 w 15"/>
                  <a:gd name="T7" fmla="*/ 15 h 50"/>
                  <a:gd name="T8" fmla="*/ 4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2" y="20"/>
                      <a:pt x="12" y="13"/>
                      <a:pt x="14" y="6"/>
                    </a:cubicBezTo>
                    <a:cubicBezTo>
                      <a:pt x="15" y="1"/>
                      <a:pt x="8" y="0"/>
                      <a:pt x="7" y="4"/>
                    </a:cubicBezTo>
                    <a:cubicBezTo>
                      <a:pt x="6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10" y="38"/>
                      <a:pt x="9" y="34"/>
                      <a:pt x="9" y="30"/>
                    </a:cubicBezTo>
                    <a:cubicBezTo>
                      <a:pt x="10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316"/>
              <p:cNvSpPr>
                <a:spLocks/>
              </p:cNvSpPr>
              <p:nvPr/>
            </p:nvSpPr>
            <p:spPr bwMode="auto">
              <a:xfrm>
                <a:off x="2025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317"/>
              <p:cNvSpPr>
                <a:spLocks/>
              </p:cNvSpPr>
              <p:nvPr/>
            </p:nvSpPr>
            <p:spPr bwMode="auto">
              <a:xfrm>
                <a:off x="2036" y="3524"/>
                <a:ext cx="35" cy="101"/>
              </a:xfrm>
              <a:custGeom>
                <a:avLst/>
                <a:gdLst>
                  <a:gd name="T0" fmla="*/ 18 w 20"/>
                  <a:gd name="T1" fmla="*/ 47 h 54"/>
                  <a:gd name="T2" fmla="*/ 13 w 20"/>
                  <a:gd name="T3" fmla="*/ 15 h 54"/>
                  <a:gd name="T4" fmla="*/ 12 w 20"/>
                  <a:gd name="T5" fmla="*/ 13 h 54"/>
                  <a:gd name="T6" fmla="*/ 12 w 20"/>
                  <a:gd name="T7" fmla="*/ 4 h 54"/>
                  <a:gd name="T8" fmla="*/ 8 w 20"/>
                  <a:gd name="T9" fmla="*/ 4 h 54"/>
                  <a:gd name="T10" fmla="*/ 8 w 20"/>
                  <a:gd name="T11" fmla="*/ 13 h 54"/>
                  <a:gd name="T12" fmla="*/ 7 w 20"/>
                  <a:gd name="T13" fmla="*/ 14 h 54"/>
                  <a:gd name="T14" fmla="*/ 6 w 20"/>
                  <a:gd name="T15" fmla="*/ 23 h 54"/>
                  <a:gd name="T16" fmla="*/ 5 w 20"/>
                  <a:gd name="T17" fmla="*/ 23 h 54"/>
                  <a:gd name="T18" fmla="*/ 1 w 20"/>
                  <a:gd name="T19" fmla="*/ 40 h 54"/>
                  <a:gd name="T20" fmla="*/ 3 w 20"/>
                  <a:gd name="T21" fmla="*/ 40 h 54"/>
                  <a:gd name="T22" fmla="*/ 6 w 20"/>
                  <a:gd name="T23" fmla="*/ 26 h 54"/>
                  <a:gd name="T24" fmla="*/ 10 w 20"/>
                  <a:gd name="T25" fmla="*/ 49 h 54"/>
                  <a:gd name="T26" fmla="*/ 18 w 20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4">
                    <a:moveTo>
                      <a:pt x="18" y="47"/>
                    </a:moveTo>
                    <a:cubicBezTo>
                      <a:pt x="14" y="36"/>
                      <a:pt x="14" y="25"/>
                      <a:pt x="13" y="15"/>
                    </a:cubicBezTo>
                    <a:cubicBezTo>
                      <a:pt x="13" y="14"/>
                      <a:pt x="12" y="13"/>
                      <a:pt x="12" y="13"/>
                    </a:cubicBezTo>
                    <a:cubicBezTo>
                      <a:pt x="12" y="10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10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7" y="17"/>
                      <a:pt x="7" y="20"/>
                      <a:pt x="6" y="23"/>
                    </a:cubicBezTo>
                    <a:cubicBezTo>
                      <a:pt x="6" y="22"/>
                      <a:pt x="5" y="22"/>
                      <a:pt x="5" y="23"/>
                    </a:cubicBezTo>
                    <a:cubicBezTo>
                      <a:pt x="3" y="29"/>
                      <a:pt x="2" y="34"/>
                      <a:pt x="1" y="40"/>
                    </a:cubicBezTo>
                    <a:cubicBezTo>
                      <a:pt x="0" y="41"/>
                      <a:pt x="2" y="41"/>
                      <a:pt x="3" y="40"/>
                    </a:cubicBezTo>
                    <a:cubicBezTo>
                      <a:pt x="4" y="35"/>
                      <a:pt x="5" y="30"/>
                      <a:pt x="6" y="26"/>
                    </a:cubicBezTo>
                    <a:cubicBezTo>
                      <a:pt x="6" y="34"/>
                      <a:pt x="7" y="42"/>
                      <a:pt x="10" y="49"/>
                    </a:cubicBezTo>
                    <a:cubicBezTo>
                      <a:pt x="12" y="54"/>
                      <a:pt x="20" y="52"/>
                      <a:pt x="18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318"/>
              <p:cNvSpPr>
                <a:spLocks/>
              </p:cNvSpPr>
              <p:nvPr/>
            </p:nvSpPr>
            <p:spPr bwMode="auto">
              <a:xfrm>
                <a:off x="2080" y="3574"/>
                <a:ext cx="11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1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6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319"/>
              <p:cNvSpPr>
                <a:spLocks/>
              </p:cNvSpPr>
              <p:nvPr/>
            </p:nvSpPr>
            <p:spPr bwMode="auto">
              <a:xfrm>
                <a:off x="2092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9" y="25"/>
                      <a:pt x="9" y="14"/>
                      <a:pt x="10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320"/>
              <p:cNvSpPr>
                <a:spLocks/>
              </p:cNvSpPr>
              <p:nvPr/>
            </p:nvSpPr>
            <p:spPr bwMode="auto">
              <a:xfrm>
                <a:off x="2110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7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9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321"/>
              <p:cNvSpPr>
                <a:spLocks/>
              </p:cNvSpPr>
              <p:nvPr/>
            </p:nvSpPr>
            <p:spPr bwMode="auto">
              <a:xfrm>
                <a:off x="2075" y="3513"/>
                <a:ext cx="14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322"/>
              <p:cNvSpPr>
                <a:spLocks/>
              </p:cNvSpPr>
              <p:nvPr/>
            </p:nvSpPr>
            <p:spPr bwMode="auto">
              <a:xfrm>
                <a:off x="2135" y="3528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323"/>
              <p:cNvSpPr>
                <a:spLocks/>
              </p:cNvSpPr>
              <p:nvPr/>
            </p:nvSpPr>
            <p:spPr bwMode="auto">
              <a:xfrm>
                <a:off x="2176" y="3558"/>
                <a:ext cx="14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2"/>
                      <a:pt x="7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324"/>
              <p:cNvSpPr>
                <a:spLocks/>
              </p:cNvSpPr>
              <p:nvPr/>
            </p:nvSpPr>
            <p:spPr bwMode="auto">
              <a:xfrm>
                <a:off x="2236" y="3507"/>
                <a:ext cx="25" cy="99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8 w 14"/>
                  <a:gd name="T13" fmla="*/ 50 h 53"/>
                  <a:gd name="T14" fmla="*/ 13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8" y="50"/>
                    </a:cubicBezTo>
                    <a:cubicBezTo>
                      <a:pt x="9" y="53"/>
                      <a:pt x="14" y="51"/>
                      <a:pt x="13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2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325"/>
              <p:cNvSpPr>
                <a:spLocks/>
              </p:cNvSpPr>
              <p:nvPr/>
            </p:nvSpPr>
            <p:spPr bwMode="auto">
              <a:xfrm>
                <a:off x="2266" y="3505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4 h 47"/>
                  <a:gd name="T4" fmla="*/ 6 w 16"/>
                  <a:gd name="T5" fmla="*/ 44 h 47"/>
                  <a:gd name="T6" fmla="*/ 15 w 16"/>
                  <a:gd name="T7" fmla="*/ 4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326"/>
              <p:cNvSpPr>
                <a:spLocks/>
              </p:cNvSpPr>
              <p:nvPr/>
            </p:nvSpPr>
            <p:spPr bwMode="auto">
              <a:xfrm>
                <a:off x="2300" y="3520"/>
                <a:ext cx="14" cy="85"/>
              </a:xfrm>
              <a:custGeom>
                <a:avLst/>
                <a:gdLst>
                  <a:gd name="T0" fmla="*/ 7 w 8"/>
                  <a:gd name="T1" fmla="*/ 3 h 45"/>
                  <a:gd name="T2" fmla="*/ 3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1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7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1" y="34"/>
                    </a:cubicBezTo>
                    <a:cubicBezTo>
                      <a:pt x="1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7" y="45"/>
                      <a:pt x="7" y="42"/>
                    </a:cubicBezTo>
                    <a:cubicBezTo>
                      <a:pt x="8" y="29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327"/>
              <p:cNvSpPr>
                <a:spLocks/>
              </p:cNvSpPr>
              <p:nvPr/>
            </p:nvSpPr>
            <p:spPr bwMode="auto">
              <a:xfrm>
                <a:off x="2339" y="3499"/>
                <a:ext cx="33" cy="90"/>
              </a:xfrm>
              <a:custGeom>
                <a:avLst/>
                <a:gdLst>
                  <a:gd name="T0" fmla="*/ 18 w 19"/>
                  <a:gd name="T1" fmla="*/ 44 h 48"/>
                  <a:gd name="T2" fmla="*/ 16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9 w 19"/>
                  <a:gd name="T9" fmla="*/ 16 h 48"/>
                  <a:gd name="T10" fmla="*/ 10 w 19"/>
                  <a:gd name="T11" fmla="*/ 4 h 48"/>
                  <a:gd name="T12" fmla="*/ 4 w 19"/>
                  <a:gd name="T13" fmla="*/ 3 h 48"/>
                  <a:gd name="T14" fmla="*/ 1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3" y="12"/>
                      <a:pt x="2" y="21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3"/>
                    </a:cubicBezTo>
                    <a:cubicBezTo>
                      <a:pt x="2" y="47"/>
                      <a:pt x="8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328"/>
              <p:cNvSpPr>
                <a:spLocks/>
              </p:cNvSpPr>
              <p:nvPr/>
            </p:nvSpPr>
            <p:spPr bwMode="auto">
              <a:xfrm>
                <a:off x="2404" y="3528"/>
                <a:ext cx="11" cy="61"/>
              </a:xfrm>
              <a:custGeom>
                <a:avLst/>
                <a:gdLst>
                  <a:gd name="T0" fmla="*/ 5 w 6"/>
                  <a:gd name="T1" fmla="*/ 3 h 33"/>
                  <a:gd name="T2" fmla="*/ 0 w 6"/>
                  <a:gd name="T3" fmla="*/ 3 h 33"/>
                  <a:gd name="T4" fmla="*/ 0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6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329"/>
              <p:cNvSpPr>
                <a:spLocks/>
              </p:cNvSpPr>
              <p:nvPr/>
            </p:nvSpPr>
            <p:spPr bwMode="auto">
              <a:xfrm>
                <a:off x="2431" y="3520"/>
                <a:ext cx="25" cy="77"/>
              </a:xfrm>
              <a:custGeom>
                <a:avLst/>
                <a:gdLst>
                  <a:gd name="T0" fmla="*/ 8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6 w 14"/>
                  <a:gd name="T11" fmla="*/ 38 h 41"/>
                  <a:gd name="T12" fmla="*/ 11 w 14"/>
                  <a:gd name="T13" fmla="*/ 38 h 41"/>
                  <a:gd name="T14" fmla="*/ 14 w 14"/>
                  <a:gd name="T15" fmla="*/ 10 h 41"/>
                  <a:gd name="T16" fmla="*/ 8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3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6" y="38"/>
                    </a:cubicBezTo>
                    <a:cubicBezTo>
                      <a:pt x="6" y="41"/>
                      <a:pt x="10" y="41"/>
                      <a:pt x="11" y="38"/>
                    </a:cubicBezTo>
                    <a:cubicBezTo>
                      <a:pt x="12" y="29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330"/>
              <p:cNvSpPr>
                <a:spLocks/>
              </p:cNvSpPr>
              <p:nvPr/>
            </p:nvSpPr>
            <p:spPr bwMode="auto">
              <a:xfrm>
                <a:off x="2463" y="3520"/>
                <a:ext cx="26" cy="98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6" y="6"/>
                      <a:pt x="6" y="9"/>
                      <a:pt x="6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4"/>
                      <a:pt x="13" y="20"/>
                      <a:pt x="14" y="5"/>
                    </a:cubicBezTo>
                    <a:cubicBezTo>
                      <a:pt x="15" y="1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331"/>
              <p:cNvSpPr>
                <a:spLocks/>
              </p:cNvSpPr>
              <p:nvPr/>
            </p:nvSpPr>
            <p:spPr bwMode="auto">
              <a:xfrm>
                <a:off x="2381" y="3528"/>
                <a:ext cx="22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4 w 12"/>
                  <a:gd name="T5" fmla="*/ 4 h 46"/>
                  <a:gd name="T6" fmla="*/ 5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8" y="4"/>
                      <a:pt x="7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332"/>
              <p:cNvSpPr>
                <a:spLocks/>
              </p:cNvSpPr>
              <p:nvPr/>
            </p:nvSpPr>
            <p:spPr bwMode="auto">
              <a:xfrm>
                <a:off x="2213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1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3" y="12"/>
                      <a:pt x="6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333"/>
              <p:cNvSpPr>
                <a:spLocks/>
              </p:cNvSpPr>
              <p:nvPr/>
            </p:nvSpPr>
            <p:spPr bwMode="auto">
              <a:xfrm>
                <a:off x="2169" y="3511"/>
                <a:ext cx="31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0"/>
                    </a:cubicBezTo>
                    <a:cubicBezTo>
                      <a:pt x="13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334"/>
              <p:cNvSpPr>
                <a:spLocks/>
              </p:cNvSpPr>
              <p:nvPr/>
            </p:nvSpPr>
            <p:spPr bwMode="auto">
              <a:xfrm>
                <a:off x="2284" y="3535"/>
                <a:ext cx="17" cy="62"/>
              </a:xfrm>
              <a:custGeom>
                <a:avLst/>
                <a:gdLst>
                  <a:gd name="T0" fmla="*/ 2 w 10"/>
                  <a:gd name="T1" fmla="*/ 4 h 33"/>
                  <a:gd name="T2" fmla="*/ 2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2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2" y="4"/>
                    </a:moveTo>
                    <a:cubicBezTo>
                      <a:pt x="0" y="12"/>
                      <a:pt x="0" y="21"/>
                      <a:pt x="2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335"/>
              <p:cNvSpPr>
                <a:spLocks/>
              </p:cNvSpPr>
              <p:nvPr/>
            </p:nvSpPr>
            <p:spPr bwMode="auto">
              <a:xfrm>
                <a:off x="2504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5 w 15"/>
                  <a:gd name="T7" fmla="*/ 15 h 50"/>
                  <a:gd name="T8" fmla="*/ 3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8" y="0"/>
                      <a:pt x="6" y="4"/>
                    </a:cubicBezTo>
                    <a:cubicBezTo>
                      <a:pt x="5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3" y="16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9" y="34"/>
                      <a:pt x="8" y="30"/>
                    </a:cubicBezTo>
                    <a:cubicBezTo>
                      <a:pt x="10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336"/>
              <p:cNvSpPr>
                <a:spLocks/>
              </p:cNvSpPr>
              <p:nvPr/>
            </p:nvSpPr>
            <p:spPr bwMode="auto">
              <a:xfrm>
                <a:off x="2541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337"/>
              <p:cNvSpPr>
                <a:spLocks/>
              </p:cNvSpPr>
              <p:nvPr/>
            </p:nvSpPr>
            <p:spPr bwMode="auto">
              <a:xfrm>
                <a:off x="2551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2 w 19"/>
                  <a:gd name="T5" fmla="*/ 13 h 54"/>
                  <a:gd name="T6" fmla="*/ 12 w 19"/>
                  <a:gd name="T7" fmla="*/ 4 h 54"/>
                  <a:gd name="T8" fmla="*/ 7 w 19"/>
                  <a:gd name="T9" fmla="*/ 4 h 54"/>
                  <a:gd name="T10" fmla="*/ 8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6 w 19"/>
                  <a:gd name="T23" fmla="*/ 26 h 54"/>
                  <a:gd name="T24" fmla="*/ 10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4" y="2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0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8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5" y="22"/>
                      <a:pt x="4" y="23"/>
                    </a:cubicBezTo>
                    <a:cubicBezTo>
                      <a:pt x="3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4" y="35"/>
                      <a:pt x="5" y="30"/>
                      <a:pt x="6" y="26"/>
                    </a:cubicBezTo>
                    <a:cubicBezTo>
                      <a:pt x="6" y="34"/>
                      <a:pt x="7" y="42"/>
                      <a:pt x="10" y="49"/>
                    </a:cubicBezTo>
                    <a:cubicBezTo>
                      <a:pt x="12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338"/>
              <p:cNvSpPr>
                <a:spLocks/>
              </p:cNvSpPr>
              <p:nvPr/>
            </p:nvSpPr>
            <p:spPr bwMode="auto">
              <a:xfrm>
                <a:off x="2596" y="3574"/>
                <a:ext cx="10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0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5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339"/>
              <p:cNvSpPr>
                <a:spLocks/>
              </p:cNvSpPr>
              <p:nvPr/>
            </p:nvSpPr>
            <p:spPr bwMode="auto">
              <a:xfrm>
                <a:off x="2608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9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4"/>
                      <a:pt x="9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340"/>
              <p:cNvSpPr>
                <a:spLocks/>
              </p:cNvSpPr>
              <p:nvPr/>
            </p:nvSpPr>
            <p:spPr bwMode="auto">
              <a:xfrm>
                <a:off x="2624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5 w 17"/>
                  <a:gd name="T3" fmla="*/ 12 h 56"/>
                  <a:gd name="T4" fmla="*/ 5 w 17"/>
                  <a:gd name="T5" fmla="*/ 11 h 56"/>
                  <a:gd name="T6" fmla="*/ 2 w 17"/>
                  <a:gd name="T7" fmla="*/ 11 h 56"/>
                  <a:gd name="T8" fmla="*/ 3 w 17"/>
                  <a:gd name="T9" fmla="*/ 19 h 56"/>
                  <a:gd name="T10" fmla="*/ 7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9"/>
                      <a:pt x="1" y="10"/>
                      <a:pt x="2" y="11"/>
                    </a:cubicBezTo>
                    <a:cubicBezTo>
                      <a:pt x="2" y="14"/>
                      <a:pt x="2" y="17"/>
                      <a:pt x="3" y="19"/>
                    </a:cubicBezTo>
                    <a:cubicBezTo>
                      <a:pt x="0" y="31"/>
                      <a:pt x="1" y="43"/>
                      <a:pt x="7" y="54"/>
                    </a:cubicBezTo>
                    <a:cubicBezTo>
                      <a:pt x="8" y="56"/>
                      <a:pt x="13" y="55"/>
                      <a:pt x="12" y="52"/>
                    </a:cubicBezTo>
                    <a:cubicBezTo>
                      <a:pt x="12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341"/>
              <p:cNvSpPr>
                <a:spLocks/>
              </p:cNvSpPr>
              <p:nvPr/>
            </p:nvSpPr>
            <p:spPr bwMode="auto">
              <a:xfrm>
                <a:off x="2590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342"/>
              <p:cNvSpPr>
                <a:spLocks/>
              </p:cNvSpPr>
              <p:nvPr/>
            </p:nvSpPr>
            <p:spPr bwMode="auto">
              <a:xfrm>
                <a:off x="2651" y="3528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9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343"/>
              <p:cNvSpPr>
                <a:spLocks/>
              </p:cNvSpPr>
              <p:nvPr/>
            </p:nvSpPr>
            <p:spPr bwMode="auto">
              <a:xfrm>
                <a:off x="2691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344"/>
              <p:cNvSpPr>
                <a:spLocks/>
              </p:cNvSpPr>
              <p:nvPr/>
            </p:nvSpPr>
            <p:spPr bwMode="auto">
              <a:xfrm>
                <a:off x="2752" y="3507"/>
                <a:ext cx="25" cy="99"/>
              </a:xfrm>
              <a:custGeom>
                <a:avLst/>
                <a:gdLst>
                  <a:gd name="T0" fmla="*/ 10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0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6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345"/>
              <p:cNvSpPr>
                <a:spLocks/>
              </p:cNvSpPr>
              <p:nvPr/>
            </p:nvSpPr>
            <p:spPr bwMode="auto">
              <a:xfrm>
                <a:off x="2780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7 w 17"/>
                  <a:gd name="T5" fmla="*/ 44 h 47"/>
                  <a:gd name="T6" fmla="*/ 16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7" y="47"/>
                      <a:pt x="7" y="44"/>
                    </a:cubicBezTo>
                    <a:cubicBezTo>
                      <a:pt x="8" y="30"/>
                      <a:pt x="9" y="16"/>
                      <a:pt x="16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346"/>
              <p:cNvSpPr>
                <a:spLocks/>
              </p:cNvSpPr>
              <p:nvPr/>
            </p:nvSpPr>
            <p:spPr bwMode="auto">
              <a:xfrm>
                <a:off x="2816" y="3520"/>
                <a:ext cx="14" cy="85"/>
              </a:xfrm>
              <a:custGeom>
                <a:avLst/>
                <a:gdLst>
                  <a:gd name="T0" fmla="*/ 6 w 8"/>
                  <a:gd name="T1" fmla="*/ 3 h 45"/>
                  <a:gd name="T2" fmla="*/ 2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0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6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6" y="45"/>
                      <a:pt x="7" y="42"/>
                    </a:cubicBezTo>
                    <a:cubicBezTo>
                      <a:pt x="8" y="29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347"/>
              <p:cNvSpPr>
                <a:spLocks/>
              </p:cNvSpPr>
              <p:nvPr/>
            </p:nvSpPr>
            <p:spPr bwMode="auto">
              <a:xfrm>
                <a:off x="2855" y="3499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29 h 48"/>
                  <a:gd name="T16" fmla="*/ 0 w 18"/>
                  <a:gd name="T17" fmla="*/ 30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348"/>
              <p:cNvSpPr>
                <a:spLocks/>
              </p:cNvSpPr>
              <p:nvPr/>
            </p:nvSpPr>
            <p:spPr bwMode="auto">
              <a:xfrm>
                <a:off x="2920" y="3528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349"/>
              <p:cNvSpPr>
                <a:spLocks/>
              </p:cNvSpPr>
              <p:nvPr/>
            </p:nvSpPr>
            <p:spPr bwMode="auto">
              <a:xfrm>
                <a:off x="2947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5 w 14"/>
                  <a:gd name="T11" fmla="*/ 38 h 41"/>
                  <a:gd name="T12" fmla="*/ 10 w 14"/>
                  <a:gd name="T13" fmla="*/ 38 h 41"/>
                  <a:gd name="T14" fmla="*/ 13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2" y="14"/>
                      <a:pt x="2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6" y="41"/>
                      <a:pt x="10" y="41"/>
                      <a:pt x="10" y="38"/>
                    </a:cubicBezTo>
                    <a:cubicBezTo>
                      <a:pt x="12" y="29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350"/>
              <p:cNvSpPr>
                <a:spLocks/>
              </p:cNvSpPr>
              <p:nvPr/>
            </p:nvSpPr>
            <p:spPr bwMode="auto">
              <a:xfrm>
                <a:off x="2977" y="3520"/>
                <a:ext cx="28" cy="98"/>
              </a:xfrm>
              <a:custGeom>
                <a:avLst/>
                <a:gdLst>
                  <a:gd name="T0" fmla="*/ 7 w 16"/>
                  <a:gd name="T1" fmla="*/ 4 h 52"/>
                  <a:gd name="T2" fmla="*/ 6 w 16"/>
                  <a:gd name="T3" fmla="*/ 11 h 52"/>
                  <a:gd name="T4" fmla="*/ 3 w 16"/>
                  <a:gd name="T5" fmla="*/ 13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5 h 52"/>
                  <a:gd name="T16" fmla="*/ 7 w 16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4"/>
                    </a:moveTo>
                    <a:cubicBezTo>
                      <a:pt x="7" y="6"/>
                      <a:pt x="7" y="9"/>
                      <a:pt x="6" y="11"/>
                    </a:cubicBezTo>
                    <a:cubicBezTo>
                      <a:pt x="5" y="10"/>
                      <a:pt x="3" y="11"/>
                      <a:pt x="3" y="13"/>
                    </a:cubicBezTo>
                    <a:cubicBezTo>
                      <a:pt x="3" y="16"/>
                      <a:pt x="3" y="20"/>
                      <a:pt x="1" y="23"/>
                    </a:cubicBezTo>
                    <a:cubicBezTo>
                      <a:pt x="0" y="24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6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351"/>
              <p:cNvSpPr>
                <a:spLocks/>
              </p:cNvSpPr>
              <p:nvPr/>
            </p:nvSpPr>
            <p:spPr bwMode="auto">
              <a:xfrm>
                <a:off x="2897" y="3528"/>
                <a:ext cx="21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3 w 12"/>
                  <a:gd name="T5" fmla="*/ 4 h 46"/>
                  <a:gd name="T6" fmla="*/ 4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0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6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0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352"/>
              <p:cNvSpPr>
                <a:spLocks/>
              </p:cNvSpPr>
              <p:nvPr/>
            </p:nvSpPr>
            <p:spPr bwMode="auto">
              <a:xfrm>
                <a:off x="2729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0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3" y="12"/>
                      <a:pt x="5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353"/>
              <p:cNvSpPr>
                <a:spLocks/>
              </p:cNvSpPr>
              <p:nvPr/>
            </p:nvSpPr>
            <p:spPr bwMode="auto">
              <a:xfrm>
                <a:off x="2684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0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354"/>
              <p:cNvSpPr>
                <a:spLocks/>
              </p:cNvSpPr>
              <p:nvPr/>
            </p:nvSpPr>
            <p:spPr bwMode="auto">
              <a:xfrm>
                <a:off x="2798" y="3535"/>
                <a:ext cx="19" cy="62"/>
              </a:xfrm>
              <a:custGeom>
                <a:avLst/>
                <a:gdLst>
                  <a:gd name="T0" fmla="*/ 3 w 11"/>
                  <a:gd name="T1" fmla="*/ 4 h 33"/>
                  <a:gd name="T2" fmla="*/ 3 w 11"/>
                  <a:gd name="T3" fmla="*/ 29 h 33"/>
                  <a:gd name="T4" fmla="*/ 9 w 11"/>
                  <a:gd name="T5" fmla="*/ 27 h 33"/>
                  <a:gd name="T6" fmla="*/ 9 w 11"/>
                  <a:gd name="T7" fmla="*/ 6 h 33"/>
                  <a:gd name="T8" fmla="*/ 3 w 11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3">
                    <a:moveTo>
                      <a:pt x="3" y="4"/>
                    </a:moveTo>
                    <a:cubicBezTo>
                      <a:pt x="0" y="12"/>
                      <a:pt x="1" y="21"/>
                      <a:pt x="3" y="29"/>
                    </a:cubicBezTo>
                    <a:cubicBezTo>
                      <a:pt x="4" y="33"/>
                      <a:pt x="10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355"/>
              <p:cNvSpPr>
                <a:spLocks/>
              </p:cNvSpPr>
              <p:nvPr/>
            </p:nvSpPr>
            <p:spPr bwMode="auto">
              <a:xfrm>
                <a:off x="3019" y="3509"/>
                <a:ext cx="27" cy="94"/>
              </a:xfrm>
              <a:custGeom>
                <a:avLst/>
                <a:gdLst>
                  <a:gd name="T0" fmla="*/ 10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4 w 15"/>
                  <a:gd name="T7" fmla="*/ 15 h 50"/>
                  <a:gd name="T8" fmla="*/ 3 w 15"/>
                  <a:gd name="T9" fmla="*/ 16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0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7" y="0"/>
                      <a:pt x="6" y="4"/>
                    </a:cubicBezTo>
                    <a:cubicBezTo>
                      <a:pt x="5" y="8"/>
                      <a:pt x="4" y="11"/>
                      <a:pt x="4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6"/>
                      <a:pt x="11" y="42"/>
                    </a:cubicBezTo>
                    <a:cubicBezTo>
                      <a:pt x="9" y="38"/>
                      <a:pt x="8" y="34"/>
                      <a:pt x="8" y="30"/>
                    </a:cubicBezTo>
                    <a:cubicBezTo>
                      <a:pt x="9" y="30"/>
                      <a:pt x="10" y="29"/>
                      <a:pt x="10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356"/>
              <p:cNvSpPr>
                <a:spLocks/>
              </p:cNvSpPr>
              <p:nvPr/>
            </p:nvSpPr>
            <p:spPr bwMode="auto">
              <a:xfrm>
                <a:off x="3057" y="3533"/>
                <a:ext cx="14" cy="60"/>
              </a:xfrm>
              <a:custGeom>
                <a:avLst/>
                <a:gdLst>
                  <a:gd name="T0" fmla="*/ 5 w 8"/>
                  <a:gd name="T1" fmla="*/ 4 h 32"/>
                  <a:gd name="T2" fmla="*/ 0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5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5" y="4"/>
                    </a:move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7" y="12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357"/>
              <p:cNvSpPr>
                <a:spLocks/>
              </p:cNvSpPr>
              <p:nvPr/>
            </p:nvSpPr>
            <p:spPr bwMode="auto">
              <a:xfrm>
                <a:off x="3067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1 w 19"/>
                  <a:gd name="T5" fmla="*/ 13 h 54"/>
                  <a:gd name="T6" fmla="*/ 11 w 19"/>
                  <a:gd name="T7" fmla="*/ 4 h 54"/>
                  <a:gd name="T8" fmla="*/ 7 w 19"/>
                  <a:gd name="T9" fmla="*/ 4 h 54"/>
                  <a:gd name="T10" fmla="*/ 7 w 19"/>
                  <a:gd name="T11" fmla="*/ 13 h 54"/>
                  <a:gd name="T12" fmla="*/ 6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5 w 19"/>
                  <a:gd name="T23" fmla="*/ 26 h 54"/>
                  <a:gd name="T24" fmla="*/ 9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3" y="25"/>
                      <a:pt x="12" y="15"/>
                    </a:cubicBezTo>
                    <a:cubicBezTo>
                      <a:pt x="12" y="14"/>
                      <a:pt x="12" y="13"/>
                      <a:pt x="11" y="13"/>
                    </a:cubicBezTo>
                    <a:cubicBezTo>
                      <a:pt x="11" y="10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7" y="13"/>
                    </a:cubicBezTo>
                    <a:cubicBezTo>
                      <a:pt x="7" y="13"/>
                      <a:pt x="6" y="14"/>
                      <a:pt x="6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4" y="22"/>
                      <a:pt x="4" y="23"/>
                    </a:cubicBezTo>
                    <a:cubicBezTo>
                      <a:pt x="2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3" y="35"/>
                      <a:pt x="4" y="30"/>
                      <a:pt x="5" y="26"/>
                    </a:cubicBezTo>
                    <a:cubicBezTo>
                      <a:pt x="5" y="34"/>
                      <a:pt x="6" y="42"/>
                      <a:pt x="9" y="49"/>
                    </a:cubicBezTo>
                    <a:cubicBezTo>
                      <a:pt x="11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358"/>
              <p:cNvSpPr>
                <a:spLocks/>
              </p:cNvSpPr>
              <p:nvPr/>
            </p:nvSpPr>
            <p:spPr bwMode="auto">
              <a:xfrm>
                <a:off x="3110" y="3574"/>
                <a:ext cx="12" cy="55"/>
              </a:xfrm>
              <a:custGeom>
                <a:avLst/>
                <a:gdLst>
                  <a:gd name="T0" fmla="*/ 6 w 7"/>
                  <a:gd name="T1" fmla="*/ 4 h 29"/>
                  <a:gd name="T2" fmla="*/ 1 w 7"/>
                  <a:gd name="T3" fmla="*/ 3 h 29"/>
                  <a:gd name="T4" fmla="*/ 0 w 7"/>
                  <a:gd name="T5" fmla="*/ 25 h 29"/>
                  <a:gd name="T6" fmla="*/ 7 w 7"/>
                  <a:gd name="T7" fmla="*/ 25 h 29"/>
                  <a:gd name="T8" fmla="*/ 6 w 7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9">
                    <a:moveTo>
                      <a:pt x="6" y="4"/>
                    </a:moveTo>
                    <a:cubicBezTo>
                      <a:pt x="5" y="1"/>
                      <a:pt x="2" y="0"/>
                      <a:pt x="1" y="3"/>
                    </a:cubicBezTo>
                    <a:cubicBezTo>
                      <a:pt x="1" y="11"/>
                      <a:pt x="0" y="21"/>
                      <a:pt x="0" y="25"/>
                    </a:cubicBezTo>
                    <a:cubicBezTo>
                      <a:pt x="0" y="29"/>
                      <a:pt x="7" y="29"/>
                      <a:pt x="7" y="25"/>
                    </a:cubicBezTo>
                    <a:cubicBezTo>
                      <a:pt x="7" y="21"/>
                      <a:pt x="6" y="11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359"/>
              <p:cNvSpPr>
                <a:spLocks/>
              </p:cNvSpPr>
              <p:nvPr/>
            </p:nvSpPr>
            <p:spPr bwMode="auto">
              <a:xfrm>
                <a:off x="3122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1 w 10"/>
                  <a:gd name="T3" fmla="*/ 35 h 40"/>
                  <a:gd name="T4" fmla="*/ 9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1" y="14"/>
                      <a:pt x="0" y="24"/>
                      <a:pt x="1" y="35"/>
                    </a:cubicBezTo>
                    <a:cubicBezTo>
                      <a:pt x="1" y="40"/>
                      <a:pt x="9" y="40"/>
                      <a:pt x="9" y="35"/>
                    </a:cubicBezTo>
                    <a:cubicBezTo>
                      <a:pt x="9" y="25"/>
                      <a:pt x="9" y="14"/>
                      <a:pt x="10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360"/>
              <p:cNvSpPr>
                <a:spLocks/>
              </p:cNvSpPr>
              <p:nvPr/>
            </p:nvSpPr>
            <p:spPr bwMode="auto">
              <a:xfrm>
                <a:off x="3140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2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8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361"/>
              <p:cNvSpPr>
                <a:spLocks/>
              </p:cNvSpPr>
              <p:nvPr/>
            </p:nvSpPr>
            <p:spPr bwMode="auto">
              <a:xfrm>
                <a:off x="3105" y="3513"/>
                <a:ext cx="14" cy="67"/>
              </a:xfrm>
              <a:custGeom>
                <a:avLst/>
                <a:gdLst>
                  <a:gd name="T0" fmla="*/ 0 w 8"/>
                  <a:gd name="T1" fmla="*/ 5 h 36"/>
                  <a:gd name="T2" fmla="*/ 1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362"/>
              <p:cNvSpPr>
                <a:spLocks/>
              </p:cNvSpPr>
              <p:nvPr/>
            </p:nvSpPr>
            <p:spPr bwMode="auto">
              <a:xfrm>
                <a:off x="3165" y="3528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6" y="4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363"/>
              <p:cNvSpPr>
                <a:spLocks/>
              </p:cNvSpPr>
              <p:nvPr/>
            </p:nvSpPr>
            <p:spPr bwMode="auto">
              <a:xfrm>
                <a:off x="3207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6 w 8"/>
                  <a:gd name="T5" fmla="*/ 28 h 32"/>
                  <a:gd name="T6" fmla="*/ 7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364"/>
              <p:cNvSpPr>
                <a:spLocks/>
              </p:cNvSpPr>
              <p:nvPr/>
            </p:nvSpPr>
            <p:spPr bwMode="auto">
              <a:xfrm>
                <a:off x="3268" y="3507"/>
                <a:ext cx="23" cy="99"/>
              </a:xfrm>
              <a:custGeom>
                <a:avLst/>
                <a:gdLst>
                  <a:gd name="T0" fmla="*/ 10 w 13"/>
                  <a:gd name="T1" fmla="*/ 1 h 53"/>
                  <a:gd name="T2" fmla="*/ 4 w 13"/>
                  <a:gd name="T3" fmla="*/ 21 h 53"/>
                  <a:gd name="T4" fmla="*/ 0 w 13"/>
                  <a:gd name="T5" fmla="*/ 24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6 h 53"/>
                  <a:gd name="T12" fmla="*/ 7 w 13"/>
                  <a:gd name="T13" fmla="*/ 50 h 53"/>
                  <a:gd name="T14" fmla="*/ 12 w 13"/>
                  <a:gd name="T15" fmla="*/ 48 h 53"/>
                  <a:gd name="T16" fmla="*/ 8 w 13"/>
                  <a:gd name="T17" fmla="*/ 32 h 53"/>
                  <a:gd name="T18" fmla="*/ 13 w 13"/>
                  <a:gd name="T19" fmla="*/ 2 h 53"/>
                  <a:gd name="T20" fmla="*/ 10 w 13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1"/>
                    </a:moveTo>
                    <a:cubicBezTo>
                      <a:pt x="7" y="8"/>
                      <a:pt x="5" y="14"/>
                      <a:pt x="4" y="21"/>
                    </a:cubicBezTo>
                    <a:cubicBezTo>
                      <a:pt x="2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0" y="43"/>
                      <a:pt x="9" y="38"/>
                      <a:pt x="8" y="32"/>
                    </a:cubicBezTo>
                    <a:cubicBezTo>
                      <a:pt x="8" y="22"/>
                      <a:pt x="9" y="12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365"/>
              <p:cNvSpPr>
                <a:spLocks/>
              </p:cNvSpPr>
              <p:nvPr/>
            </p:nvSpPr>
            <p:spPr bwMode="auto">
              <a:xfrm>
                <a:off x="3296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6 w 17"/>
                  <a:gd name="T5" fmla="*/ 44 h 47"/>
                  <a:gd name="T6" fmla="*/ 15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7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366"/>
              <p:cNvSpPr>
                <a:spLocks/>
              </p:cNvSpPr>
              <p:nvPr/>
            </p:nvSpPr>
            <p:spPr bwMode="auto">
              <a:xfrm>
                <a:off x="3331" y="3520"/>
                <a:ext cx="13" cy="85"/>
              </a:xfrm>
              <a:custGeom>
                <a:avLst/>
                <a:gdLst>
                  <a:gd name="T0" fmla="*/ 6 w 7"/>
                  <a:gd name="T1" fmla="*/ 3 h 45"/>
                  <a:gd name="T2" fmla="*/ 2 w 7"/>
                  <a:gd name="T3" fmla="*/ 3 h 45"/>
                  <a:gd name="T4" fmla="*/ 1 w 7"/>
                  <a:gd name="T5" fmla="*/ 15 h 45"/>
                  <a:gd name="T6" fmla="*/ 0 w 7"/>
                  <a:gd name="T7" fmla="*/ 17 h 45"/>
                  <a:gd name="T8" fmla="*/ 0 w 7"/>
                  <a:gd name="T9" fmla="*/ 34 h 45"/>
                  <a:gd name="T10" fmla="*/ 1 w 7"/>
                  <a:gd name="T11" fmla="*/ 36 h 45"/>
                  <a:gd name="T12" fmla="*/ 2 w 7"/>
                  <a:gd name="T13" fmla="*/ 42 h 45"/>
                  <a:gd name="T14" fmla="*/ 6 w 7"/>
                  <a:gd name="T15" fmla="*/ 42 h 45"/>
                  <a:gd name="T16" fmla="*/ 6 w 7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0" y="35"/>
                      <a:pt x="1" y="36"/>
                    </a:cubicBezTo>
                    <a:cubicBezTo>
                      <a:pt x="1" y="38"/>
                      <a:pt x="1" y="40"/>
                      <a:pt x="2" y="42"/>
                    </a:cubicBezTo>
                    <a:cubicBezTo>
                      <a:pt x="2" y="45"/>
                      <a:pt x="6" y="45"/>
                      <a:pt x="6" y="42"/>
                    </a:cubicBezTo>
                    <a:cubicBezTo>
                      <a:pt x="7" y="29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367"/>
              <p:cNvSpPr>
                <a:spLocks/>
              </p:cNvSpPr>
              <p:nvPr/>
            </p:nvSpPr>
            <p:spPr bwMode="auto">
              <a:xfrm>
                <a:off x="3369" y="3499"/>
                <a:ext cx="33" cy="90"/>
              </a:xfrm>
              <a:custGeom>
                <a:avLst/>
                <a:gdLst>
                  <a:gd name="T0" fmla="*/ 18 w 19"/>
                  <a:gd name="T1" fmla="*/ 44 h 48"/>
                  <a:gd name="T2" fmla="*/ 17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9 w 19"/>
                  <a:gd name="T9" fmla="*/ 16 h 48"/>
                  <a:gd name="T10" fmla="*/ 10 w 19"/>
                  <a:gd name="T11" fmla="*/ 4 h 48"/>
                  <a:gd name="T12" fmla="*/ 5 w 19"/>
                  <a:gd name="T13" fmla="*/ 3 h 48"/>
                  <a:gd name="T14" fmla="*/ 2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7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3"/>
                    </a:cubicBezTo>
                    <a:cubicBezTo>
                      <a:pt x="3" y="12"/>
                      <a:pt x="2" y="21"/>
                      <a:pt x="2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3"/>
                    </a:cubicBezTo>
                    <a:cubicBezTo>
                      <a:pt x="3" y="47"/>
                      <a:pt x="9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368"/>
              <p:cNvSpPr>
                <a:spLocks/>
              </p:cNvSpPr>
              <p:nvPr/>
            </p:nvSpPr>
            <p:spPr bwMode="auto">
              <a:xfrm>
                <a:off x="3434" y="3528"/>
                <a:ext cx="11" cy="61"/>
              </a:xfrm>
              <a:custGeom>
                <a:avLst/>
                <a:gdLst>
                  <a:gd name="T0" fmla="*/ 5 w 6"/>
                  <a:gd name="T1" fmla="*/ 3 h 33"/>
                  <a:gd name="T2" fmla="*/ 1 w 6"/>
                  <a:gd name="T3" fmla="*/ 3 h 33"/>
                  <a:gd name="T4" fmla="*/ 1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1"/>
                      <a:pt x="1" y="30"/>
                    </a:cubicBezTo>
                    <a:cubicBezTo>
                      <a:pt x="1" y="33"/>
                      <a:pt x="5" y="33"/>
                      <a:pt x="5" y="30"/>
                    </a:cubicBezTo>
                    <a:cubicBezTo>
                      <a:pt x="6" y="21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369"/>
              <p:cNvSpPr>
                <a:spLocks/>
              </p:cNvSpPr>
              <p:nvPr/>
            </p:nvSpPr>
            <p:spPr bwMode="auto">
              <a:xfrm>
                <a:off x="3461" y="3520"/>
                <a:ext cx="26" cy="77"/>
              </a:xfrm>
              <a:custGeom>
                <a:avLst/>
                <a:gdLst>
                  <a:gd name="T0" fmla="*/ 8 w 15"/>
                  <a:gd name="T1" fmla="*/ 7 h 41"/>
                  <a:gd name="T2" fmla="*/ 7 w 15"/>
                  <a:gd name="T3" fmla="*/ 4 h 41"/>
                  <a:gd name="T4" fmla="*/ 1 w 15"/>
                  <a:gd name="T5" fmla="*/ 6 h 41"/>
                  <a:gd name="T6" fmla="*/ 3 w 15"/>
                  <a:gd name="T7" fmla="*/ 30 h 41"/>
                  <a:gd name="T8" fmla="*/ 5 w 15"/>
                  <a:gd name="T9" fmla="*/ 32 h 41"/>
                  <a:gd name="T10" fmla="*/ 6 w 15"/>
                  <a:gd name="T11" fmla="*/ 38 h 41"/>
                  <a:gd name="T12" fmla="*/ 11 w 15"/>
                  <a:gd name="T13" fmla="*/ 38 h 41"/>
                  <a:gd name="T14" fmla="*/ 14 w 15"/>
                  <a:gd name="T15" fmla="*/ 10 h 41"/>
                  <a:gd name="T16" fmla="*/ 8 w 15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7"/>
                    </a:moveTo>
                    <a:cubicBezTo>
                      <a:pt x="8" y="6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3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6"/>
                      <a:pt x="6" y="38"/>
                    </a:cubicBezTo>
                    <a:cubicBezTo>
                      <a:pt x="6" y="41"/>
                      <a:pt x="11" y="41"/>
                      <a:pt x="11" y="38"/>
                    </a:cubicBezTo>
                    <a:cubicBezTo>
                      <a:pt x="12" y="29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370"/>
              <p:cNvSpPr>
                <a:spLocks/>
              </p:cNvSpPr>
              <p:nvPr/>
            </p:nvSpPr>
            <p:spPr bwMode="auto">
              <a:xfrm>
                <a:off x="3493" y="3520"/>
                <a:ext cx="26" cy="98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7" y="6"/>
                      <a:pt x="6" y="9"/>
                      <a:pt x="6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5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371"/>
              <p:cNvSpPr>
                <a:spLocks/>
              </p:cNvSpPr>
              <p:nvPr/>
            </p:nvSpPr>
            <p:spPr bwMode="auto">
              <a:xfrm>
                <a:off x="3411" y="3528"/>
                <a:ext cx="22" cy="86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3 h 46"/>
                  <a:gd name="T4" fmla="*/ 4 w 12"/>
                  <a:gd name="T5" fmla="*/ 4 h 46"/>
                  <a:gd name="T6" fmla="*/ 5 w 12"/>
                  <a:gd name="T7" fmla="*/ 8 h 46"/>
                  <a:gd name="T8" fmla="*/ 4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6"/>
                      <a:pt x="8" y="4"/>
                      <a:pt x="8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6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10"/>
                      <a:pt x="11" y="8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372"/>
              <p:cNvSpPr>
                <a:spLocks/>
              </p:cNvSpPr>
              <p:nvPr/>
            </p:nvSpPr>
            <p:spPr bwMode="auto">
              <a:xfrm>
                <a:off x="3245" y="3531"/>
                <a:ext cx="21" cy="53"/>
              </a:xfrm>
              <a:custGeom>
                <a:avLst/>
                <a:gdLst>
                  <a:gd name="T0" fmla="*/ 11 w 12"/>
                  <a:gd name="T1" fmla="*/ 25 h 28"/>
                  <a:gd name="T2" fmla="*/ 4 w 12"/>
                  <a:gd name="T3" fmla="*/ 3 h 28"/>
                  <a:gd name="T4" fmla="*/ 0 w 12"/>
                  <a:gd name="T5" fmla="*/ 4 h 28"/>
                  <a:gd name="T6" fmla="*/ 9 w 12"/>
                  <a:gd name="T7" fmla="*/ 26 h 28"/>
                  <a:gd name="T8" fmla="*/ 11 w 12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5"/>
                    </a:moveTo>
                    <a:cubicBezTo>
                      <a:pt x="8" y="18"/>
                      <a:pt x="6" y="10"/>
                      <a:pt x="4" y="3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2" y="12"/>
                      <a:pt x="5" y="19"/>
                      <a:pt x="9" y="26"/>
                    </a:cubicBezTo>
                    <a:cubicBezTo>
                      <a:pt x="10" y="28"/>
                      <a:pt x="12" y="27"/>
                      <a:pt x="11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373"/>
              <p:cNvSpPr>
                <a:spLocks/>
              </p:cNvSpPr>
              <p:nvPr/>
            </p:nvSpPr>
            <p:spPr bwMode="auto">
              <a:xfrm>
                <a:off x="3200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8"/>
                    </a:cubicBezTo>
                    <a:cubicBezTo>
                      <a:pt x="13" y="4"/>
                      <a:pt x="8" y="0"/>
                      <a:pt x="6" y="4"/>
                    </a:cubicBezTo>
                    <a:cubicBezTo>
                      <a:pt x="0" y="17"/>
                      <a:pt x="2" y="29"/>
                      <a:pt x="10" y="40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374"/>
              <p:cNvSpPr>
                <a:spLocks/>
              </p:cNvSpPr>
              <p:nvPr/>
            </p:nvSpPr>
            <p:spPr bwMode="auto">
              <a:xfrm>
                <a:off x="3314" y="3535"/>
                <a:ext cx="17" cy="62"/>
              </a:xfrm>
              <a:custGeom>
                <a:avLst/>
                <a:gdLst>
                  <a:gd name="T0" fmla="*/ 3 w 10"/>
                  <a:gd name="T1" fmla="*/ 4 h 33"/>
                  <a:gd name="T2" fmla="*/ 3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3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3" y="4"/>
                    </a:moveTo>
                    <a:cubicBezTo>
                      <a:pt x="0" y="12"/>
                      <a:pt x="0" y="21"/>
                      <a:pt x="3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375"/>
              <p:cNvSpPr>
                <a:spLocks/>
              </p:cNvSpPr>
              <p:nvPr/>
            </p:nvSpPr>
            <p:spPr bwMode="auto">
              <a:xfrm>
                <a:off x="3534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4 w 15"/>
                  <a:gd name="T3" fmla="*/ 6 h 50"/>
                  <a:gd name="T4" fmla="*/ 7 w 15"/>
                  <a:gd name="T5" fmla="*/ 4 h 50"/>
                  <a:gd name="T6" fmla="*/ 5 w 15"/>
                  <a:gd name="T7" fmla="*/ 15 h 50"/>
                  <a:gd name="T8" fmla="*/ 4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2" y="20"/>
                      <a:pt x="12" y="13"/>
                      <a:pt x="14" y="6"/>
                    </a:cubicBezTo>
                    <a:cubicBezTo>
                      <a:pt x="15" y="1"/>
                      <a:pt x="8" y="0"/>
                      <a:pt x="7" y="4"/>
                    </a:cubicBezTo>
                    <a:cubicBezTo>
                      <a:pt x="6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10" y="38"/>
                      <a:pt x="9" y="34"/>
                      <a:pt x="9" y="30"/>
                    </a:cubicBezTo>
                    <a:cubicBezTo>
                      <a:pt x="10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376"/>
              <p:cNvSpPr>
                <a:spLocks/>
              </p:cNvSpPr>
              <p:nvPr/>
            </p:nvSpPr>
            <p:spPr bwMode="auto">
              <a:xfrm>
                <a:off x="3571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377"/>
              <p:cNvSpPr>
                <a:spLocks/>
              </p:cNvSpPr>
              <p:nvPr/>
            </p:nvSpPr>
            <p:spPr bwMode="auto">
              <a:xfrm>
                <a:off x="3581" y="3524"/>
                <a:ext cx="34" cy="101"/>
              </a:xfrm>
              <a:custGeom>
                <a:avLst/>
                <a:gdLst>
                  <a:gd name="T0" fmla="*/ 18 w 19"/>
                  <a:gd name="T1" fmla="*/ 47 h 54"/>
                  <a:gd name="T2" fmla="*/ 12 w 19"/>
                  <a:gd name="T3" fmla="*/ 15 h 54"/>
                  <a:gd name="T4" fmla="*/ 12 w 19"/>
                  <a:gd name="T5" fmla="*/ 13 h 54"/>
                  <a:gd name="T6" fmla="*/ 12 w 19"/>
                  <a:gd name="T7" fmla="*/ 4 h 54"/>
                  <a:gd name="T8" fmla="*/ 8 w 19"/>
                  <a:gd name="T9" fmla="*/ 4 h 54"/>
                  <a:gd name="T10" fmla="*/ 8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5 w 19"/>
                  <a:gd name="T17" fmla="*/ 23 h 54"/>
                  <a:gd name="T18" fmla="*/ 1 w 19"/>
                  <a:gd name="T19" fmla="*/ 40 h 54"/>
                  <a:gd name="T20" fmla="*/ 3 w 19"/>
                  <a:gd name="T21" fmla="*/ 40 h 54"/>
                  <a:gd name="T22" fmla="*/ 6 w 19"/>
                  <a:gd name="T23" fmla="*/ 26 h 54"/>
                  <a:gd name="T24" fmla="*/ 10 w 19"/>
                  <a:gd name="T25" fmla="*/ 49 h 54"/>
                  <a:gd name="T26" fmla="*/ 18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8" y="47"/>
                    </a:moveTo>
                    <a:cubicBezTo>
                      <a:pt x="14" y="36"/>
                      <a:pt x="14" y="2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0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10"/>
                      <a:pt x="8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7" y="17"/>
                      <a:pt x="6" y="20"/>
                      <a:pt x="6" y="23"/>
                    </a:cubicBezTo>
                    <a:cubicBezTo>
                      <a:pt x="6" y="22"/>
                      <a:pt x="5" y="22"/>
                      <a:pt x="5" y="23"/>
                    </a:cubicBezTo>
                    <a:cubicBezTo>
                      <a:pt x="3" y="29"/>
                      <a:pt x="2" y="34"/>
                      <a:pt x="1" y="40"/>
                    </a:cubicBezTo>
                    <a:cubicBezTo>
                      <a:pt x="0" y="41"/>
                      <a:pt x="2" y="41"/>
                      <a:pt x="3" y="40"/>
                    </a:cubicBezTo>
                    <a:cubicBezTo>
                      <a:pt x="4" y="35"/>
                      <a:pt x="5" y="30"/>
                      <a:pt x="6" y="26"/>
                    </a:cubicBezTo>
                    <a:cubicBezTo>
                      <a:pt x="6" y="34"/>
                      <a:pt x="7" y="42"/>
                      <a:pt x="10" y="49"/>
                    </a:cubicBezTo>
                    <a:cubicBezTo>
                      <a:pt x="12" y="54"/>
                      <a:pt x="19" y="52"/>
                      <a:pt x="18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378"/>
              <p:cNvSpPr>
                <a:spLocks/>
              </p:cNvSpPr>
              <p:nvPr/>
            </p:nvSpPr>
            <p:spPr bwMode="auto">
              <a:xfrm>
                <a:off x="3626" y="3574"/>
                <a:ext cx="10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0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6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379"/>
              <p:cNvSpPr>
                <a:spLocks/>
              </p:cNvSpPr>
              <p:nvPr/>
            </p:nvSpPr>
            <p:spPr bwMode="auto">
              <a:xfrm>
                <a:off x="3638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9" y="14"/>
                      <a:pt x="10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380"/>
              <p:cNvSpPr>
                <a:spLocks/>
              </p:cNvSpPr>
              <p:nvPr/>
            </p:nvSpPr>
            <p:spPr bwMode="auto">
              <a:xfrm>
                <a:off x="3656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4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7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4" y="9"/>
                    </a:cubicBezTo>
                    <a:cubicBezTo>
                      <a:pt x="17" y="4"/>
                      <a:pt x="9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381"/>
              <p:cNvSpPr>
                <a:spLocks/>
              </p:cNvSpPr>
              <p:nvPr/>
            </p:nvSpPr>
            <p:spPr bwMode="auto">
              <a:xfrm>
                <a:off x="3620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382"/>
              <p:cNvSpPr>
                <a:spLocks/>
              </p:cNvSpPr>
              <p:nvPr/>
            </p:nvSpPr>
            <p:spPr bwMode="auto">
              <a:xfrm>
                <a:off x="3681" y="3528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383"/>
              <p:cNvSpPr>
                <a:spLocks/>
              </p:cNvSpPr>
              <p:nvPr/>
            </p:nvSpPr>
            <p:spPr bwMode="auto">
              <a:xfrm>
                <a:off x="3721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2"/>
                      <a:pt x="7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384"/>
              <p:cNvSpPr>
                <a:spLocks/>
              </p:cNvSpPr>
              <p:nvPr/>
            </p:nvSpPr>
            <p:spPr bwMode="auto">
              <a:xfrm>
                <a:off x="3782" y="3507"/>
                <a:ext cx="25" cy="99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8 w 14"/>
                  <a:gd name="T13" fmla="*/ 50 h 53"/>
                  <a:gd name="T14" fmla="*/ 13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8" y="50"/>
                    </a:cubicBezTo>
                    <a:cubicBezTo>
                      <a:pt x="9" y="53"/>
                      <a:pt x="14" y="51"/>
                      <a:pt x="13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385"/>
              <p:cNvSpPr>
                <a:spLocks/>
              </p:cNvSpPr>
              <p:nvPr/>
            </p:nvSpPr>
            <p:spPr bwMode="auto">
              <a:xfrm>
                <a:off x="3812" y="3505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4 h 47"/>
                  <a:gd name="T4" fmla="*/ 6 w 16"/>
                  <a:gd name="T5" fmla="*/ 44 h 47"/>
                  <a:gd name="T6" fmla="*/ 15 w 16"/>
                  <a:gd name="T7" fmla="*/ 4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386"/>
              <p:cNvSpPr>
                <a:spLocks/>
              </p:cNvSpPr>
              <p:nvPr/>
            </p:nvSpPr>
            <p:spPr bwMode="auto">
              <a:xfrm>
                <a:off x="3846" y="3520"/>
                <a:ext cx="14" cy="85"/>
              </a:xfrm>
              <a:custGeom>
                <a:avLst/>
                <a:gdLst>
                  <a:gd name="T0" fmla="*/ 7 w 8"/>
                  <a:gd name="T1" fmla="*/ 3 h 45"/>
                  <a:gd name="T2" fmla="*/ 3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0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7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7" y="45"/>
                      <a:pt x="7" y="42"/>
                    </a:cubicBezTo>
                    <a:cubicBezTo>
                      <a:pt x="8" y="29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387"/>
              <p:cNvSpPr>
                <a:spLocks/>
              </p:cNvSpPr>
              <p:nvPr/>
            </p:nvSpPr>
            <p:spPr bwMode="auto">
              <a:xfrm>
                <a:off x="3885" y="3499"/>
                <a:ext cx="33" cy="90"/>
              </a:xfrm>
              <a:custGeom>
                <a:avLst/>
                <a:gdLst>
                  <a:gd name="T0" fmla="*/ 18 w 19"/>
                  <a:gd name="T1" fmla="*/ 44 h 48"/>
                  <a:gd name="T2" fmla="*/ 15 w 19"/>
                  <a:gd name="T3" fmla="*/ 17 h 48"/>
                  <a:gd name="T4" fmla="*/ 7 w 19"/>
                  <a:gd name="T5" fmla="*/ 15 h 48"/>
                  <a:gd name="T6" fmla="*/ 7 w 19"/>
                  <a:gd name="T7" fmla="*/ 15 h 48"/>
                  <a:gd name="T8" fmla="*/ 8 w 19"/>
                  <a:gd name="T9" fmla="*/ 16 h 48"/>
                  <a:gd name="T10" fmla="*/ 9 w 19"/>
                  <a:gd name="T11" fmla="*/ 4 h 48"/>
                  <a:gd name="T12" fmla="*/ 4 w 19"/>
                  <a:gd name="T13" fmla="*/ 3 h 48"/>
                  <a:gd name="T14" fmla="*/ 1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8 w 19"/>
                  <a:gd name="T23" fmla="*/ 43 h 48"/>
                  <a:gd name="T24" fmla="*/ 8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3" y="26"/>
                      <a:pt x="15" y="17"/>
                    </a:cubicBezTo>
                    <a:cubicBezTo>
                      <a:pt x="16" y="13"/>
                      <a:pt x="7" y="11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3"/>
                    </a:cubicBezTo>
                    <a:cubicBezTo>
                      <a:pt x="2" y="12"/>
                      <a:pt x="1" y="21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388"/>
              <p:cNvSpPr>
                <a:spLocks/>
              </p:cNvSpPr>
              <p:nvPr/>
            </p:nvSpPr>
            <p:spPr bwMode="auto">
              <a:xfrm>
                <a:off x="3950" y="3528"/>
                <a:ext cx="11" cy="61"/>
              </a:xfrm>
              <a:custGeom>
                <a:avLst/>
                <a:gdLst>
                  <a:gd name="T0" fmla="*/ 5 w 6"/>
                  <a:gd name="T1" fmla="*/ 3 h 33"/>
                  <a:gd name="T2" fmla="*/ 0 w 6"/>
                  <a:gd name="T3" fmla="*/ 3 h 33"/>
                  <a:gd name="T4" fmla="*/ 0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6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389"/>
              <p:cNvSpPr>
                <a:spLocks/>
              </p:cNvSpPr>
              <p:nvPr/>
            </p:nvSpPr>
            <p:spPr bwMode="auto">
              <a:xfrm>
                <a:off x="3977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5 w 14"/>
                  <a:gd name="T11" fmla="*/ 38 h 41"/>
                  <a:gd name="T12" fmla="*/ 11 w 14"/>
                  <a:gd name="T13" fmla="*/ 38 h 41"/>
                  <a:gd name="T14" fmla="*/ 14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3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6" y="41"/>
                      <a:pt x="10" y="41"/>
                      <a:pt x="11" y="38"/>
                    </a:cubicBezTo>
                    <a:cubicBezTo>
                      <a:pt x="12" y="29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390"/>
              <p:cNvSpPr>
                <a:spLocks/>
              </p:cNvSpPr>
              <p:nvPr/>
            </p:nvSpPr>
            <p:spPr bwMode="auto">
              <a:xfrm>
                <a:off x="4009" y="3520"/>
                <a:ext cx="26" cy="98"/>
              </a:xfrm>
              <a:custGeom>
                <a:avLst/>
                <a:gdLst>
                  <a:gd name="T0" fmla="*/ 7 w 15"/>
                  <a:gd name="T1" fmla="*/ 4 h 52"/>
                  <a:gd name="T2" fmla="*/ 5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6" y="6"/>
                      <a:pt x="6" y="9"/>
                      <a:pt x="5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2" y="20"/>
                      <a:pt x="1" y="23"/>
                    </a:cubicBezTo>
                    <a:cubicBezTo>
                      <a:pt x="0" y="24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4"/>
                      <a:pt x="13" y="20"/>
                      <a:pt x="14" y="5"/>
                    </a:cubicBezTo>
                    <a:cubicBezTo>
                      <a:pt x="15" y="1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391"/>
              <p:cNvSpPr>
                <a:spLocks/>
              </p:cNvSpPr>
              <p:nvPr/>
            </p:nvSpPr>
            <p:spPr bwMode="auto">
              <a:xfrm>
                <a:off x="3927" y="3528"/>
                <a:ext cx="21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4 w 12"/>
                  <a:gd name="T5" fmla="*/ 4 h 46"/>
                  <a:gd name="T6" fmla="*/ 5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8" y="4"/>
                      <a:pt x="7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392"/>
              <p:cNvSpPr>
                <a:spLocks/>
              </p:cNvSpPr>
              <p:nvPr/>
            </p:nvSpPr>
            <p:spPr bwMode="auto">
              <a:xfrm>
                <a:off x="3759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1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3" y="12"/>
                      <a:pt x="5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393"/>
              <p:cNvSpPr>
                <a:spLocks/>
              </p:cNvSpPr>
              <p:nvPr/>
            </p:nvSpPr>
            <p:spPr bwMode="auto">
              <a:xfrm>
                <a:off x="3714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0"/>
                    </a:cubicBezTo>
                    <a:cubicBezTo>
                      <a:pt x="13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394"/>
              <p:cNvSpPr>
                <a:spLocks/>
              </p:cNvSpPr>
              <p:nvPr/>
            </p:nvSpPr>
            <p:spPr bwMode="auto">
              <a:xfrm>
                <a:off x="3830" y="3535"/>
                <a:ext cx="17" cy="62"/>
              </a:xfrm>
              <a:custGeom>
                <a:avLst/>
                <a:gdLst>
                  <a:gd name="T0" fmla="*/ 2 w 10"/>
                  <a:gd name="T1" fmla="*/ 4 h 33"/>
                  <a:gd name="T2" fmla="*/ 2 w 10"/>
                  <a:gd name="T3" fmla="*/ 29 h 33"/>
                  <a:gd name="T4" fmla="*/ 8 w 10"/>
                  <a:gd name="T5" fmla="*/ 27 h 33"/>
                  <a:gd name="T6" fmla="*/ 9 w 10"/>
                  <a:gd name="T7" fmla="*/ 6 h 33"/>
                  <a:gd name="T8" fmla="*/ 2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2" y="4"/>
                    </a:moveTo>
                    <a:cubicBezTo>
                      <a:pt x="0" y="12"/>
                      <a:pt x="0" y="21"/>
                      <a:pt x="2" y="29"/>
                    </a:cubicBezTo>
                    <a:cubicBezTo>
                      <a:pt x="4" y="33"/>
                      <a:pt x="9" y="31"/>
                      <a:pt x="8" y="27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395"/>
              <p:cNvSpPr>
                <a:spLocks/>
              </p:cNvSpPr>
              <p:nvPr/>
            </p:nvSpPr>
            <p:spPr bwMode="auto">
              <a:xfrm>
                <a:off x="4049" y="3509"/>
                <a:ext cx="27" cy="94"/>
              </a:xfrm>
              <a:custGeom>
                <a:avLst/>
                <a:gdLst>
                  <a:gd name="T0" fmla="*/ 11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5 w 15"/>
                  <a:gd name="T7" fmla="*/ 15 h 50"/>
                  <a:gd name="T8" fmla="*/ 3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8" y="0"/>
                      <a:pt x="6" y="4"/>
                    </a:cubicBezTo>
                    <a:cubicBezTo>
                      <a:pt x="5" y="8"/>
                      <a:pt x="5" y="11"/>
                      <a:pt x="5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9" y="34"/>
                      <a:pt x="8" y="30"/>
                    </a:cubicBezTo>
                    <a:cubicBezTo>
                      <a:pt x="9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396"/>
              <p:cNvSpPr>
                <a:spLocks/>
              </p:cNvSpPr>
              <p:nvPr/>
            </p:nvSpPr>
            <p:spPr bwMode="auto">
              <a:xfrm>
                <a:off x="4087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2" y="13"/>
                      <a:pt x="3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397"/>
              <p:cNvSpPr>
                <a:spLocks/>
              </p:cNvSpPr>
              <p:nvPr/>
            </p:nvSpPr>
            <p:spPr bwMode="auto">
              <a:xfrm>
                <a:off x="4097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2 w 19"/>
                  <a:gd name="T5" fmla="*/ 13 h 54"/>
                  <a:gd name="T6" fmla="*/ 11 w 19"/>
                  <a:gd name="T7" fmla="*/ 4 h 54"/>
                  <a:gd name="T8" fmla="*/ 7 w 19"/>
                  <a:gd name="T9" fmla="*/ 4 h 54"/>
                  <a:gd name="T10" fmla="*/ 7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6 w 19"/>
                  <a:gd name="T23" fmla="*/ 26 h 54"/>
                  <a:gd name="T24" fmla="*/ 10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4" y="2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0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5" y="22"/>
                      <a:pt x="4" y="23"/>
                    </a:cubicBezTo>
                    <a:cubicBezTo>
                      <a:pt x="3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4" y="35"/>
                      <a:pt x="4" y="30"/>
                      <a:pt x="6" y="26"/>
                    </a:cubicBezTo>
                    <a:cubicBezTo>
                      <a:pt x="6" y="34"/>
                      <a:pt x="6" y="42"/>
                      <a:pt x="10" y="49"/>
                    </a:cubicBezTo>
                    <a:cubicBezTo>
                      <a:pt x="11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398"/>
              <p:cNvSpPr>
                <a:spLocks/>
              </p:cNvSpPr>
              <p:nvPr/>
            </p:nvSpPr>
            <p:spPr bwMode="auto">
              <a:xfrm>
                <a:off x="4142" y="3574"/>
                <a:ext cx="10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0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5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399"/>
              <p:cNvSpPr>
                <a:spLocks/>
              </p:cNvSpPr>
              <p:nvPr/>
            </p:nvSpPr>
            <p:spPr bwMode="auto">
              <a:xfrm>
                <a:off x="4154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9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4"/>
                      <a:pt x="9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400"/>
              <p:cNvSpPr>
                <a:spLocks/>
              </p:cNvSpPr>
              <p:nvPr/>
            </p:nvSpPr>
            <p:spPr bwMode="auto">
              <a:xfrm>
                <a:off x="4170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5 w 17"/>
                  <a:gd name="T3" fmla="*/ 12 h 56"/>
                  <a:gd name="T4" fmla="*/ 5 w 17"/>
                  <a:gd name="T5" fmla="*/ 11 h 56"/>
                  <a:gd name="T6" fmla="*/ 2 w 17"/>
                  <a:gd name="T7" fmla="*/ 11 h 56"/>
                  <a:gd name="T8" fmla="*/ 3 w 17"/>
                  <a:gd name="T9" fmla="*/ 19 h 56"/>
                  <a:gd name="T10" fmla="*/ 7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9"/>
                      <a:pt x="1" y="10"/>
                      <a:pt x="2" y="11"/>
                    </a:cubicBezTo>
                    <a:cubicBezTo>
                      <a:pt x="2" y="14"/>
                      <a:pt x="2" y="17"/>
                      <a:pt x="3" y="19"/>
                    </a:cubicBezTo>
                    <a:cubicBezTo>
                      <a:pt x="0" y="31"/>
                      <a:pt x="1" y="43"/>
                      <a:pt x="7" y="54"/>
                    </a:cubicBezTo>
                    <a:cubicBezTo>
                      <a:pt x="8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401"/>
              <p:cNvSpPr>
                <a:spLocks/>
              </p:cNvSpPr>
              <p:nvPr/>
            </p:nvSpPr>
            <p:spPr bwMode="auto">
              <a:xfrm>
                <a:off x="4136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7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7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402"/>
              <p:cNvSpPr>
                <a:spLocks/>
              </p:cNvSpPr>
              <p:nvPr/>
            </p:nvSpPr>
            <p:spPr bwMode="auto">
              <a:xfrm>
                <a:off x="4197" y="3528"/>
                <a:ext cx="26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5"/>
                      <a:pt x="0" y="26"/>
                      <a:pt x="3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9" y="27"/>
                      <a:pt x="9" y="18"/>
                      <a:pt x="12" y="10"/>
                    </a:cubicBezTo>
                    <a:cubicBezTo>
                      <a:pt x="15" y="4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403"/>
              <p:cNvSpPr>
                <a:spLocks/>
              </p:cNvSpPr>
              <p:nvPr/>
            </p:nvSpPr>
            <p:spPr bwMode="auto">
              <a:xfrm>
                <a:off x="4237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404"/>
              <p:cNvSpPr>
                <a:spLocks/>
              </p:cNvSpPr>
              <p:nvPr/>
            </p:nvSpPr>
            <p:spPr bwMode="auto">
              <a:xfrm>
                <a:off x="4298" y="3507"/>
                <a:ext cx="24" cy="99"/>
              </a:xfrm>
              <a:custGeom>
                <a:avLst/>
                <a:gdLst>
                  <a:gd name="T0" fmla="*/ 10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0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1"/>
                    </a:moveTo>
                    <a:cubicBezTo>
                      <a:pt x="7" y="8"/>
                      <a:pt x="6" y="14"/>
                      <a:pt x="5" y="21"/>
                    </a:cubicBezTo>
                    <a:cubicBezTo>
                      <a:pt x="2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6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405"/>
              <p:cNvSpPr>
                <a:spLocks/>
              </p:cNvSpPr>
              <p:nvPr/>
            </p:nvSpPr>
            <p:spPr bwMode="auto">
              <a:xfrm>
                <a:off x="4326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7 w 17"/>
                  <a:gd name="T5" fmla="*/ 44 h 47"/>
                  <a:gd name="T6" fmla="*/ 16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7" y="47"/>
                      <a:pt x="7" y="44"/>
                    </a:cubicBezTo>
                    <a:cubicBezTo>
                      <a:pt x="7" y="30"/>
                      <a:pt x="9" y="16"/>
                      <a:pt x="16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4361" y="3520"/>
              <a:ext cx="13" cy="85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4399" y="3499"/>
              <a:ext cx="33" cy="90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4464" y="3528"/>
              <a:ext cx="11" cy="6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4493" y="3520"/>
              <a:ext cx="24" cy="77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4523" y="3520"/>
              <a:ext cx="28" cy="98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4443" y="3528"/>
              <a:ext cx="21" cy="8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4275" y="3531"/>
              <a:ext cx="23" cy="53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230" y="3511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344" y="3535"/>
              <a:ext cx="17" cy="62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565" y="3509"/>
              <a:ext cx="25" cy="94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601" y="3533"/>
              <a:ext cx="16" cy="60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611" y="3524"/>
              <a:ext cx="36" cy="101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656" y="3574"/>
              <a:ext cx="10" cy="55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4668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4686" y="3528"/>
              <a:ext cx="30" cy="105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4650" y="3513"/>
              <a:ext cx="15" cy="67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711" y="3528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751" y="3558"/>
              <a:ext cx="15" cy="60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812" y="3507"/>
              <a:ext cx="25" cy="99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842" y="3505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877" y="3520"/>
              <a:ext cx="13" cy="85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915" y="3499"/>
              <a:ext cx="33" cy="90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980" y="3528"/>
              <a:ext cx="11" cy="61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5007" y="3520"/>
              <a:ext cx="26" cy="77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5039" y="3520"/>
              <a:ext cx="26" cy="98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4957" y="3528"/>
              <a:ext cx="21" cy="8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4789" y="3531"/>
              <a:ext cx="23" cy="53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4744" y="3511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4860" y="3535"/>
              <a:ext cx="17" cy="62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079" y="3509"/>
              <a:ext cx="27" cy="94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117" y="3533"/>
              <a:ext cx="14" cy="60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127" y="3524"/>
              <a:ext cx="34" cy="101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172" y="3574"/>
              <a:ext cx="10" cy="55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184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5202" y="3528"/>
              <a:ext cx="28" cy="105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66" y="3513"/>
              <a:ext cx="14" cy="67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227" y="3528"/>
              <a:ext cx="26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267" y="3558"/>
              <a:ext cx="15" cy="60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328" y="3507"/>
              <a:ext cx="24" cy="99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358" y="3505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391" y="3520"/>
              <a:ext cx="15" cy="85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430" y="3499"/>
              <a:ext cx="32" cy="90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496" y="3528"/>
              <a:ext cx="9" cy="6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5523" y="3520"/>
              <a:ext cx="24" cy="77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5553" y="3520"/>
              <a:ext cx="28" cy="98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5473" y="3528"/>
              <a:ext cx="21" cy="8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5305" y="3531"/>
              <a:ext cx="23" cy="53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5260" y="3511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5375" y="3535"/>
              <a:ext cx="18" cy="62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5595" y="3509"/>
              <a:ext cx="27" cy="94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5633" y="3533"/>
              <a:ext cx="14" cy="60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5643" y="3524"/>
              <a:ext cx="34" cy="101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5688" y="3574"/>
              <a:ext cx="10" cy="55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5700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5716" y="3528"/>
              <a:ext cx="30" cy="105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5682" y="3513"/>
              <a:ext cx="14" cy="67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5742" y="3528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5783" y="3558"/>
              <a:ext cx="14" cy="60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5844" y="3507"/>
              <a:ext cx="23" cy="99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5872" y="3505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5907" y="3520"/>
              <a:ext cx="13" cy="85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5945" y="3499"/>
              <a:ext cx="33" cy="90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6010" y="3528"/>
              <a:ext cx="11" cy="6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6039" y="3520"/>
              <a:ext cx="24" cy="77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6069" y="3520"/>
              <a:ext cx="26" cy="98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5989" y="3528"/>
              <a:ext cx="21" cy="8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5820" y="3531"/>
              <a:ext cx="22" cy="53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5776" y="3511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5890" y="3535"/>
              <a:ext cx="17" cy="62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6111" y="3509"/>
              <a:ext cx="25" cy="94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6147" y="3533"/>
              <a:ext cx="14" cy="60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6157" y="3524"/>
              <a:ext cx="36" cy="101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6202" y="3574"/>
              <a:ext cx="10" cy="55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6214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6232" y="3528"/>
              <a:ext cx="30" cy="105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6196" y="3513"/>
              <a:ext cx="14" cy="67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6257" y="3528"/>
              <a:ext cx="26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6297" y="3558"/>
              <a:ext cx="15" cy="60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1108" y="3655"/>
              <a:ext cx="5232" cy="113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1110" y="3546"/>
              <a:ext cx="5212" cy="133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490" name="Freeform 240"/>
          <p:cNvSpPr>
            <a:spLocks/>
          </p:cNvSpPr>
          <p:nvPr/>
        </p:nvSpPr>
        <p:spPr bwMode="auto">
          <a:xfrm>
            <a:off x="3699262" y="3923210"/>
            <a:ext cx="360488" cy="384204"/>
          </a:xfrm>
          <a:custGeom>
            <a:avLst/>
            <a:gdLst>
              <a:gd name="T0" fmla="*/ 64 w 129"/>
              <a:gd name="T1" fmla="*/ 0 h 130"/>
              <a:gd name="T2" fmla="*/ 0 w 129"/>
              <a:gd name="T3" fmla="*/ 52 h 130"/>
              <a:gd name="T4" fmla="*/ 44 w 129"/>
              <a:gd name="T5" fmla="*/ 19 h 130"/>
              <a:gd name="T6" fmla="*/ 90 w 129"/>
              <a:gd name="T7" fmla="*/ 65 h 130"/>
              <a:gd name="T8" fmla="*/ 44 w 129"/>
              <a:gd name="T9" fmla="*/ 110 h 130"/>
              <a:gd name="T10" fmla="*/ 0 w 129"/>
              <a:gd name="T11" fmla="*/ 77 h 130"/>
              <a:gd name="T12" fmla="*/ 64 w 129"/>
              <a:gd name="T13" fmla="*/ 130 h 130"/>
              <a:gd name="T14" fmla="*/ 129 w 129"/>
              <a:gd name="T15" fmla="*/ 65 h 130"/>
              <a:gd name="T16" fmla="*/ 64 w 129"/>
              <a:gd name="T17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9" h="130">
                <a:moveTo>
                  <a:pt x="64" y="0"/>
                </a:moveTo>
                <a:cubicBezTo>
                  <a:pt x="32" y="0"/>
                  <a:pt x="6" y="22"/>
                  <a:pt x="0" y="52"/>
                </a:cubicBezTo>
                <a:cubicBezTo>
                  <a:pt x="6" y="33"/>
                  <a:pt x="23" y="19"/>
                  <a:pt x="44" y="19"/>
                </a:cubicBezTo>
                <a:cubicBezTo>
                  <a:pt x="69" y="19"/>
                  <a:pt x="90" y="39"/>
                  <a:pt x="90" y="65"/>
                </a:cubicBezTo>
                <a:cubicBezTo>
                  <a:pt x="90" y="90"/>
                  <a:pt x="69" y="110"/>
                  <a:pt x="44" y="110"/>
                </a:cubicBezTo>
                <a:cubicBezTo>
                  <a:pt x="23" y="110"/>
                  <a:pt x="6" y="96"/>
                  <a:pt x="0" y="77"/>
                </a:cubicBezTo>
                <a:cubicBezTo>
                  <a:pt x="6" y="107"/>
                  <a:pt x="32" y="130"/>
                  <a:pt x="64" y="130"/>
                </a:cubicBezTo>
                <a:cubicBezTo>
                  <a:pt x="100" y="130"/>
                  <a:pt x="129" y="101"/>
                  <a:pt x="129" y="65"/>
                </a:cubicBezTo>
                <a:cubicBezTo>
                  <a:pt x="129" y="29"/>
                  <a:pt x="100" y="0"/>
                  <a:pt x="6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49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164" y="306739"/>
            <a:ext cx="3740150" cy="3824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92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7151" y="297418"/>
            <a:ext cx="5761038" cy="38337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891939375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373" name="TextBox 372"/>
          <p:cNvSpPr txBox="1"/>
          <p:nvPr/>
        </p:nvSpPr>
        <p:spPr>
          <a:xfrm>
            <a:off x="1994694" y="463463"/>
            <a:ext cx="716518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lót</a:t>
            </a:r>
            <a:endParaRPr lang="en-US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75" name="Picture 374">
            <a:extLst>
              <a:ext uri="{FF2B5EF4-FFF2-40B4-BE49-F238E27FC236}">
                <a16:creationId xmlns="" xmlns:a16="http://schemas.microsoft.com/office/drawing/2014/main" id="{6BB48A79-2529-E304-D4A0-20C8E893538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225682" y="977031"/>
            <a:ext cx="4196256" cy="3171589"/>
          </a:xfrm>
          <a:prstGeom prst="rect">
            <a:avLst/>
          </a:prstGeom>
        </p:spPr>
      </p:pic>
      <p:pic>
        <p:nvPicPr>
          <p:cNvPr id="37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0762" y="1086558"/>
            <a:ext cx="4578872" cy="30470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77" name="Cloud Callout 376"/>
          <p:cNvSpPr/>
          <p:nvPr/>
        </p:nvSpPr>
        <p:spPr>
          <a:xfrm>
            <a:off x="2468563" y="4359058"/>
            <a:ext cx="6765925" cy="1177349"/>
          </a:xfrm>
          <a:prstGeom prst="cloudCallout">
            <a:avLst>
              <a:gd name="adj1" fmla="val -26017"/>
              <a:gd name="adj2" fmla="val -106663"/>
            </a:avLst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lót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4491929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7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-123810" y="4108197"/>
            <a:ext cx="12408377" cy="2843587"/>
            <a:chOff x="-123810" y="4108197"/>
            <a:chExt cx="12408377" cy="2843587"/>
          </a:xfrm>
        </p:grpSpPr>
        <p:sp>
          <p:nvSpPr>
            <p:cNvPr id="303" name="Freeform 18"/>
            <p:cNvSpPr>
              <a:spLocks/>
            </p:cNvSpPr>
            <p:nvPr/>
          </p:nvSpPr>
          <p:spPr bwMode="auto">
            <a:xfrm>
              <a:off x="2143470" y="4587267"/>
              <a:ext cx="860902" cy="1980313"/>
            </a:xfrm>
            <a:custGeom>
              <a:avLst/>
              <a:gdLst>
                <a:gd name="T0" fmla="*/ 77 w 205"/>
                <a:gd name="T1" fmla="*/ 0 h 445"/>
                <a:gd name="T2" fmla="*/ 74 w 205"/>
                <a:gd name="T3" fmla="*/ 4 h 445"/>
                <a:gd name="T4" fmla="*/ 5 w 205"/>
                <a:gd name="T5" fmla="*/ 89 h 445"/>
                <a:gd name="T6" fmla="*/ 42 w 205"/>
                <a:gd name="T7" fmla="*/ 89 h 445"/>
                <a:gd name="T8" fmla="*/ 5 w 205"/>
                <a:gd name="T9" fmla="*/ 146 h 445"/>
                <a:gd name="T10" fmla="*/ 19 w 205"/>
                <a:gd name="T11" fmla="*/ 169 h 445"/>
                <a:gd name="T12" fmla="*/ 17 w 205"/>
                <a:gd name="T13" fmla="*/ 169 h 445"/>
                <a:gd name="T14" fmla="*/ 19 w 205"/>
                <a:gd name="T15" fmla="*/ 173 h 445"/>
                <a:gd name="T16" fmla="*/ 0 w 205"/>
                <a:gd name="T17" fmla="*/ 173 h 445"/>
                <a:gd name="T18" fmla="*/ 12 w 205"/>
                <a:gd name="T19" fmla="*/ 197 h 445"/>
                <a:gd name="T20" fmla="*/ 15 w 205"/>
                <a:gd name="T21" fmla="*/ 197 h 445"/>
                <a:gd name="T22" fmla="*/ 14 w 205"/>
                <a:gd name="T23" fmla="*/ 200 h 445"/>
                <a:gd name="T24" fmla="*/ 36 w 205"/>
                <a:gd name="T25" fmla="*/ 245 h 445"/>
                <a:gd name="T26" fmla="*/ 36 w 205"/>
                <a:gd name="T27" fmla="*/ 245 h 445"/>
                <a:gd name="T28" fmla="*/ 36 w 205"/>
                <a:gd name="T29" fmla="*/ 245 h 445"/>
                <a:gd name="T30" fmla="*/ 23 w 205"/>
                <a:gd name="T31" fmla="*/ 245 h 445"/>
                <a:gd name="T32" fmla="*/ 50 w 205"/>
                <a:gd name="T33" fmla="*/ 305 h 445"/>
                <a:gd name="T34" fmla="*/ 50 w 205"/>
                <a:gd name="T35" fmla="*/ 305 h 445"/>
                <a:gd name="T36" fmla="*/ 50 w 205"/>
                <a:gd name="T37" fmla="*/ 306 h 445"/>
                <a:gd name="T38" fmla="*/ 35 w 205"/>
                <a:gd name="T39" fmla="*/ 306 h 445"/>
                <a:gd name="T40" fmla="*/ 40 w 205"/>
                <a:gd name="T41" fmla="*/ 321 h 445"/>
                <a:gd name="T42" fmla="*/ 59 w 205"/>
                <a:gd name="T43" fmla="*/ 321 h 445"/>
                <a:gd name="T44" fmla="*/ 56 w 205"/>
                <a:gd name="T45" fmla="*/ 362 h 445"/>
                <a:gd name="T46" fmla="*/ 57 w 205"/>
                <a:gd name="T47" fmla="*/ 364 h 445"/>
                <a:gd name="T48" fmla="*/ 57 w 205"/>
                <a:gd name="T49" fmla="*/ 364 h 445"/>
                <a:gd name="T50" fmla="*/ 57 w 205"/>
                <a:gd name="T51" fmla="*/ 365 h 445"/>
                <a:gd name="T52" fmla="*/ 56 w 205"/>
                <a:gd name="T53" fmla="*/ 365 h 445"/>
                <a:gd name="T54" fmla="*/ 50 w 205"/>
                <a:gd name="T55" fmla="*/ 445 h 445"/>
                <a:gd name="T56" fmla="*/ 78 w 205"/>
                <a:gd name="T57" fmla="*/ 445 h 445"/>
                <a:gd name="T58" fmla="*/ 103 w 205"/>
                <a:gd name="T59" fmla="*/ 445 h 445"/>
                <a:gd name="T60" fmla="*/ 104 w 205"/>
                <a:gd name="T61" fmla="*/ 445 h 445"/>
                <a:gd name="T62" fmla="*/ 96 w 205"/>
                <a:gd name="T63" fmla="*/ 321 h 445"/>
                <a:gd name="T64" fmla="*/ 205 w 205"/>
                <a:gd name="T65" fmla="*/ 321 h 445"/>
                <a:gd name="T66" fmla="*/ 202 w 205"/>
                <a:gd name="T67" fmla="*/ 317 h 445"/>
                <a:gd name="T68" fmla="*/ 98 w 205"/>
                <a:gd name="T69" fmla="*/ 317 h 445"/>
                <a:gd name="T70" fmla="*/ 151 w 205"/>
                <a:gd name="T71" fmla="*/ 217 h 445"/>
                <a:gd name="T72" fmla="*/ 140 w 205"/>
                <a:gd name="T73" fmla="*/ 197 h 445"/>
                <a:gd name="T74" fmla="*/ 161 w 205"/>
                <a:gd name="T75" fmla="*/ 197 h 445"/>
                <a:gd name="T76" fmla="*/ 163 w 205"/>
                <a:gd name="T77" fmla="*/ 192 h 445"/>
                <a:gd name="T78" fmla="*/ 148 w 205"/>
                <a:gd name="T79" fmla="*/ 192 h 445"/>
                <a:gd name="T80" fmla="*/ 147 w 205"/>
                <a:gd name="T81" fmla="*/ 189 h 445"/>
                <a:gd name="T82" fmla="*/ 122 w 205"/>
                <a:gd name="T83" fmla="*/ 189 h 445"/>
                <a:gd name="T84" fmla="*/ 149 w 205"/>
                <a:gd name="T85" fmla="*/ 145 h 445"/>
                <a:gd name="T86" fmla="*/ 114 w 205"/>
                <a:gd name="T87" fmla="*/ 89 h 445"/>
                <a:gd name="T88" fmla="*/ 134 w 205"/>
                <a:gd name="T89" fmla="*/ 89 h 445"/>
                <a:gd name="T90" fmla="*/ 150 w 205"/>
                <a:gd name="T91" fmla="*/ 89 h 445"/>
                <a:gd name="T92" fmla="*/ 81 w 205"/>
                <a:gd name="T93" fmla="*/ 4 h 445"/>
                <a:gd name="T94" fmla="*/ 78 w 205"/>
                <a:gd name="T95" fmla="*/ 1 h 445"/>
                <a:gd name="T96" fmla="*/ 78 w 205"/>
                <a:gd name="T97" fmla="*/ 2 h 445"/>
                <a:gd name="T98" fmla="*/ 77 w 205"/>
                <a:gd name="T9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5" h="445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19"/>
            <p:cNvSpPr>
              <a:spLocks/>
            </p:cNvSpPr>
            <p:nvPr/>
          </p:nvSpPr>
          <p:spPr bwMode="auto">
            <a:xfrm>
              <a:off x="2762466" y="5429196"/>
              <a:ext cx="73521" cy="14230"/>
            </a:xfrm>
            <a:custGeom>
              <a:avLst/>
              <a:gdLst>
                <a:gd name="T0" fmla="*/ 18 w 18"/>
                <a:gd name="T1" fmla="*/ 0 h 3"/>
                <a:gd name="T2" fmla="*/ 0 w 18"/>
                <a:gd name="T3" fmla="*/ 0 h 3"/>
                <a:gd name="T4" fmla="*/ 1 w 18"/>
                <a:gd name="T5" fmla="*/ 3 h 3"/>
                <a:gd name="T6" fmla="*/ 16 w 18"/>
                <a:gd name="T7" fmla="*/ 3 h 3"/>
                <a:gd name="T8" fmla="*/ 18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20"/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21"/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22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23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26"/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27"/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28"/>
            <p:cNvSpPr>
              <a:spLocks noEditPoints="1"/>
            </p:cNvSpPr>
            <p:nvPr/>
          </p:nvSpPr>
          <p:spPr bwMode="auto">
            <a:xfrm>
              <a:off x="7496243" y="4511374"/>
              <a:ext cx="1112295" cy="2056205"/>
            </a:xfrm>
            <a:custGeom>
              <a:avLst/>
              <a:gdLst>
                <a:gd name="T0" fmla="*/ 159 w 265"/>
                <a:gd name="T1" fmla="*/ 449 h 462"/>
                <a:gd name="T2" fmla="*/ 115 w 265"/>
                <a:gd name="T3" fmla="*/ 449 h 462"/>
                <a:gd name="T4" fmla="*/ 114 w 265"/>
                <a:gd name="T5" fmla="*/ 458 h 462"/>
                <a:gd name="T6" fmla="*/ 137 w 265"/>
                <a:gd name="T7" fmla="*/ 458 h 462"/>
                <a:gd name="T8" fmla="*/ 137 w 265"/>
                <a:gd name="T9" fmla="*/ 462 h 462"/>
                <a:gd name="T10" fmla="*/ 159 w 265"/>
                <a:gd name="T11" fmla="*/ 462 h 462"/>
                <a:gd name="T12" fmla="*/ 159 w 265"/>
                <a:gd name="T13" fmla="*/ 458 h 462"/>
                <a:gd name="T14" fmla="*/ 159 w 265"/>
                <a:gd name="T15" fmla="*/ 458 h 462"/>
                <a:gd name="T16" fmla="*/ 159 w 265"/>
                <a:gd name="T17" fmla="*/ 449 h 462"/>
                <a:gd name="T18" fmla="*/ 139 w 265"/>
                <a:gd name="T19" fmla="*/ 0 h 462"/>
                <a:gd name="T20" fmla="*/ 0 w 265"/>
                <a:gd name="T21" fmla="*/ 386 h 462"/>
                <a:gd name="T22" fmla="*/ 119 w 265"/>
                <a:gd name="T23" fmla="*/ 386 h 462"/>
                <a:gd name="T24" fmla="*/ 117 w 265"/>
                <a:gd name="T25" fmla="*/ 410 h 462"/>
                <a:gd name="T26" fmla="*/ 128 w 265"/>
                <a:gd name="T27" fmla="*/ 409 h 462"/>
                <a:gd name="T28" fmla="*/ 129 w 265"/>
                <a:gd name="T29" fmla="*/ 409 h 462"/>
                <a:gd name="T30" fmla="*/ 128 w 265"/>
                <a:gd name="T31" fmla="*/ 400 h 462"/>
                <a:gd name="T32" fmla="*/ 162 w 265"/>
                <a:gd name="T33" fmla="*/ 365 h 462"/>
                <a:gd name="T34" fmla="*/ 175 w 265"/>
                <a:gd name="T35" fmla="*/ 368 h 462"/>
                <a:gd name="T36" fmla="*/ 210 w 265"/>
                <a:gd name="T37" fmla="*/ 338 h 462"/>
                <a:gd name="T38" fmla="*/ 240 w 265"/>
                <a:gd name="T39" fmla="*/ 355 h 462"/>
                <a:gd name="T40" fmla="*/ 241 w 265"/>
                <a:gd name="T41" fmla="*/ 356 h 462"/>
                <a:gd name="T42" fmla="*/ 265 w 265"/>
                <a:gd name="T43" fmla="*/ 348 h 462"/>
                <a:gd name="T44" fmla="*/ 261 w 265"/>
                <a:gd name="T45" fmla="*/ 338 h 462"/>
                <a:gd name="T46" fmla="*/ 260 w 265"/>
                <a:gd name="T47" fmla="*/ 337 h 462"/>
                <a:gd name="T48" fmla="*/ 261 w 265"/>
                <a:gd name="T49" fmla="*/ 337 h 462"/>
                <a:gd name="T50" fmla="*/ 139 w 265"/>
                <a:gd name="T51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462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29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0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1"/>
            <p:cNvSpPr>
              <a:spLocks noEditPoints="1"/>
            </p:cNvSpPr>
            <p:nvPr/>
          </p:nvSpPr>
          <p:spPr bwMode="auto">
            <a:xfrm>
              <a:off x="4190188" y="4860004"/>
              <a:ext cx="737577" cy="1584250"/>
            </a:xfrm>
            <a:custGeom>
              <a:avLst/>
              <a:gdLst>
                <a:gd name="T0" fmla="*/ 119 w 175"/>
                <a:gd name="T1" fmla="*/ 0 h 356"/>
                <a:gd name="T2" fmla="*/ 64 w 175"/>
                <a:gd name="T3" fmla="*/ 79 h 356"/>
                <a:gd name="T4" fmla="*/ 107 w 175"/>
                <a:gd name="T5" fmla="*/ 244 h 356"/>
                <a:gd name="T6" fmla="*/ 102 w 175"/>
                <a:gd name="T7" fmla="*/ 323 h 356"/>
                <a:gd name="T8" fmla="*/ 113 w 175"/>
                <a:gd name="T9" fmla="*/ 336 h 356"/>
                <a:gd name="T10" fmla="*/ 118 w 175"/>
                <a:gd name="T11" fmla="*/ 349 h 356"/>
                <a:gd name="T12" fmla="*/ 119 w 175"/>
                <a:gd name="T13" fmla="*/ 356 h 356"/>
                <a:gd name="T14" fmla="*/ 139 w 175"/>
                <a:gd name="T15" fmla="*/ 356 h 356"/>
                <a:gd name="T16" fmla="*/ 138 w 175"/>
                <a:gd name="T17" fmla="*/ 356 h 356"/>
                <a:gd name="T18" fmla="*/ 139 w 175"/>
                <a:gd name="T19" fmla="*/ 356 h 356"/>
                <a:gd name="T20" fmla="*/ 129 w 175"/>
                <a:gd name="T21" fmla="*/ 245 h 356"/>
                <a:gd name="T22" fmla="*/ 145 w 175"/>
                <a:gd name="T23" fmla="*/ 240 h 356"/>
                <a:gd name="T24" fmla="*/ 148 w 175"/>
                <a:gd name="T25" fmla="*/ 239 h 356"/>
                <a:gd name="T26" fmla="*/ 156 w 175"/>
                <a:gd name="T27" fmla="*/ 107 h 356"/>
                <a:gd name="T28" fmla="*/ 175 w 175"/>
                <a:gd name="T29" fmla="*/ 79 h 356"/>
                <a:gd name="T30" fmla="*/ 119 w 175"/>
                <a:gd name="T31" fmla="*/ 0 h 356"/>
                <a:gd name="T32" fmla="*/ 118 w 175"/>
                <a:gd name="T33" fmla="*/ 0 h 356"/>
                <a:gd name="T34" fmla="*/ 118 w 175"/>
                <a:gd name="T35" fmla="*/ 0 h 356"/>
                <a:gd name="T36" fmla="*/ 118 w 175"/>
                <a:gd name="T37" fmla="*/ 0 h 356"/>
                <a:gd name="T38" fmla="*/ 118 w 175"/>
                <a:gd name="T39" fmla="*/ 0 h 356"/>
                <a:gd name="T40" fmla="*/ 119 w 175"/>
                <a:gd name="T41" fmla="*/ 0 h 356"/>
                <a:gd name="T42" fmla="*/ 118 w 175"/>
                <a:gd name="T43" fmla="*/ 0 h 356"/>
                <a:gd name="T44" fmla="*/ 119 w 175"/>
                <a:gd name="T45" fmla="*/ 0 h 356"/>
                <a:gd name="T46" fmla="*/ 119 w 175"/>
                <a:gd name="T47" fmla="*/ 0 h 356"/>
                <a:gd name="T48" fmla="*/ 119 w 175"/>
                <a:gd name="T49" fmla="*/ 0 h 356"/>
                <a:gd name="T50" fmla="*/ 119 w 175"/>
                <a:gd name="T51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356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2"/>
            <p:cNvSpPr>
              <a:spLocks noEditPoints="1"/>
            </p:cNvSpPr>
            <p:nvPr/>
          </p:nvSpPr>
          <p:spPr bwMode="auto">
            <a:xfrm>
              <a:off x="8959540" y="4860004"/>
              <a:ext cx="237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3"/>
            <p:cNvSpPr>
              <a:spLocks/>
            </p:cNvSpPr>
            <p:nvPr/>
          </p:nvSpPr>
          <p:spPr bwMode="auto">
            <a:xfrm>
              <a:off x="8461497" y="4900322"/>
              <a:ext cx="858531" cy="1306769"/>
            </a:xfrm>
            <a:custGeom>
              <a:avLst/>
              <a:gdLst>
                <a:gd name="T0" fmla="*/ 126 w 204"/>
                <a:gd name="T1" fmla="*/ 0 h 294"/>
                <a:gd name="T2" fmla="*/ 112 w 204"/>
                <a:gd name="T3" fmla="*/ 0 h 294"/>
                <a:gd name="T4" fmla="*/ 64 w 204"/>
                <a:gd name="T5" fmla="*/ 70 h 294"/>
                <a:gd name="T6" fmla="*/ 107 w 204"/>
                <a:gd name="T7" fmla="*/ 235 h 294"/>
                <a:gd name="T8" fmla="*/ 104 w 204"/>
                <a:gd name="T9" fmla="*/ 280 h 294"/>
                <a:gd name="T10" fmla="*/ 108 w 204"/>
                <a:gd name="T11" fmla="*/ 269 h 294"/>
                <a:gd name="T12" fmla="*/ 116 w 204"/>
                <a:gd name="T13" fmla="*/ 252 h 294"/>
                <a:gd name="T14" fmla="*/ 121 w 204"/>
                <a:gd name="T15" fmla="*/ 245 h 294"/>
                <a:gd name="T16" fmla="*/ 125 w 204"/>
                <a:gd name="T17" fmla="*/ 241 h 294"/>
                <a:gd name="T18" fmla="*/ 128 w 204"/>
                <a:gd name="T19" fmla="*/ 239 h 294"/>
                <a:gd name="T20" fmla="*/ 129 w 204"/>
                <a:gd name="T21" fmla="*/ 238 h 294"/>
                <a:gd name="T22" fmla="*/ 128 w 204"/>
                <a:gd name="T23" fmla="*/ 239 h 294"/>
                <a:gd name="T24" fmla="*/ 126 w 204"/>
                <a:gd name="T25" fmla="*/ 242 h 294"/>
                <a:gd name="T26" fmla="*/ 124 w 204"/>
                <a:gd name="T27" fmla="*/ 247 h 294"/>
                <a:gd name="T28" fmla="*/ 122 w 204"/>
                <a:gd name="T29" fmla="*/ 254 h 294"/>
                <a:gd name="T30" fmla="*/ 120 w 204"/>
                <a:gd name="T31" fmla="*/ 272 h 294"/>
                <a:gd name="T32" fmla="*/ 121 w 204"/>
                <a:gd name="T33" fmla="*/ 292 h 294"/>
                <a:gd name="T34" fmla="*/ 122 w 204"/>
                <a:gd name="T35" fmla="*/ 294 h 294"/>
                <a:gd name="T36" fmla="*/ 126 w 204"/>
                <a:gd name="T37" fmla="*/ 288 h 294"/>
                <a:gd name="T38" fmla="*/ 133 w 204"/>
                <a:gd name="T39" fmla="*/ 281 h 294"/>
                <a:gd name="T40" fmla="*/ 129 w 204"/>
                <a:gd name="T41" fmla="*/ 236 h 294"/>
                <a:gd name="T42" fmla="*/ 145 w 204"/>
                <a:gd name="T43" fmla="*/ 231 h 294"/>
                <a:gd name="T44" fmla="*/ 202 w 204"/>
                <a:gd name="T45" fmla="*/ 160 h 294"/>
                <a:gd name="T46" fmla="*/ 176 w 204"/>
                <a:gd name="T47" fmla="*/ 70 h 294"/>
                <a:gd name="T48" fmla="*/ 126 w 204"/>
                <a:gd name="T4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4" h="294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4"/>
            <p:cNvSpPr>
              <a:spLocks/>
            </p:cNvSpPr>
            <p:nvPr/>
          </p:nvSpPr>
          <p:spPr bwMode="auto">
            <a:xfrm>
              <a:off x="8933452" y="4860004"/>
              <a:ext cx="59291" cy="40318"/>
            </a:xfrm>
            <a:custGeom>
              <a:avLst/>
              <a:gdLst>
                <a:gd name="T0" fmla="*/ 7 w 14"/>
                <a:gd name="T1" fmla="*/ 0 h 9"/>
                <a:gd name="T2" fmla="*/ 0 w 14"/>
                <a:gd name="T3" fmla="*/ 9 h 9"/>
                <a:gd name="T4" fmla="*/ 14 w 14"/>
                <a:gd name="T5" fmla="*/ 9 h 9"/>
                <a:gd name="T6" fmla="*/ 7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5"/>
            <p:cNvSpPr>
              <a:spLocks/>
            </p:cNvSpPr>
            <p:nvPr/>
          </p:nvSpPr>
          <p:spPr bwMode="auto">
            <a:xfrm>
              <a:off x="5406836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6"/>
            <p:cNvSpPr>
              <a:spLocks/>
            </p:cNvSpPr>
            <p:nvPr/>
          </p:nvSpPr>
          <p:spPr bwMode="auto">
            <a:xfrm>
              <a:off x="5157814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"/>
            <p:cNvSpPr>
              <a:spLocks/>
            </p:cNvSpPr>
            <p:nvPr/>
          </p:nvSpPr>
          <p:spPr bwMode="auto">
            <a:xfrm>
              <a:off x="5425809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8"/>
            <p:cNvSpPr>
              <a:spLocks/>
            </p:cNvSpPr>
            <p:nvPr/>
          </p:nvSpPr>
          <p:spPr bwMode="auto">
            <a:xfrm>
              <a:off x="5112753" y="6240294"/>
              <a:ext cx="464840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9"/>
            <p:cNvSpPr>
              <a:spLocks/>
            </p:cNvSpPr>
            <p:nvPr/>
          </p:nvSpPr>
          <p:spPr bwMode="auto">
            <a:xfrm>
              <a:off x="5423437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40"/>
            <p:cNvSpPr>
              <a:spLocks/>
            </p:cNvSpPr>
            <p:nvPr/>
          </p:nvSpPr>
          <p:spPr bwMode="auto">
            <a:xfrm>
              <a:off x="227192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41"/>
            <p:cNvSpPr>
              <a:spLocks/>
            </p:cNvSpPr>
            <p:nvPr/>
          </p:nvSpPr>
          <p:spPr bwMode="auto">
            <a:xfrm>
              <a:off x="-21829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5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42"/>
            <p:cNvSpPr>
              <a:spLocks/>
            </p:cNvSpPr>
            <p:nvPr/>
          </p:nvSpPr>
          <p:spPr bwMode="auto">
            <a:xfrm>
              <a:off x="246165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43"/>
            <p:cNvSpPr>
              <a:spLocks/>
            </p:cNvSpPr>
            <p:nvPr/>
          </p:nvSpPr>
          <p:spPr bwMode="auto">
            <a:xfrm>
              <a:off x="-69262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44"/>
            <p:cNvSpPr>
              <a:spLocks/>
            </p:cNvSpPr>
            <p:nvPr/>
          </p:nvSpPr>
          <p:spPr bwMode="auto">
            <a:xfrm>
              <a:off x="243793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45"/>
            <p:cNvSpPr>
              <a:spLocks/>
            </p:cNvSpPr>
            <p:nvPr/>
          </p:nvSpPr>
          <p:spPr bwMode="auto">
            <a:xfrm>
              <a:off x="8836215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46"/>
            <p:cNvSpPr>
              <a:spLocks/>
            </p:cNvSpPr>
            <p:nvPr/>
          </p:nvSpPr>
          <p:spPr bwMode="auto">
            <a:xfrm>
              <a:off x="8589565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47"/>
            <p:cNvSpPr>
              <a:spLocks/>
            </p:cNvSpPr>
            <p:nvPr/>
          </p:nvSpPr>
          <p:spPr bwMode="auto">
            <a:xfrm>
              <a:off x="8862303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48"/>
            <p:cNvSpPr>
              <a:spLocks/>
            </p:cNvSpPr>
            <p:nvPr/>
          </p:nvSpPr>
          <p:spPr bwMode="auto">
            <a:xfrm>
              <a:off x="8542133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49"/>
            <p:cNvSpPr>
              <a:spLocks/>
            </p:cNvSpPr>
            <p:nvPr/>
          </p:nvSpPr>
          <p:spPr bwMode="auto">
            <a:xfrm>
              <a:off x="8852816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50"/>
            <p:cNvSpPr>
              <a:spLocks/>
            </p:cNvSpPr>
            <p:nvPr/>
          </p:nvSpPr>
          <p:spPr bwMode="auto">
            <a:xfrm>
              <a:off x="7474898" y="5958070"/>
              <a:ext cx="457725" cy="531246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51"/>
            <p:cNvSpPr>
              <a:spLocks/>
            </p:cNvSpPr>
            <p:nvPr/>
          </p:nvSpPr>
          <p:spPr bwMode="auto">
            <a:xfrm>
              <a:off x="7225877" y="5958070"/>
              <a:ext cx="457725" cy="531246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52"/>
            <p:cNvSpPr>
              <a:spLocks/>
            </p:cNvSpPr>
            <p:nvPr/>
          </p:nvSpPr>
          <p:spPr bwMode="auto">
            <a:xfrm>
              <a:off x="7498615" y="6185747"/>
              <a:ext cx="462468" cy="303569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53"/>
            <p:cNvSpPr>
              <a:spLocks/>
            </p:cNvSpPr>
            <p:nvPr/>
          </p:nvSpPr>
          <p:spPr bwMode="auto">
            <a:xfrm>
              <a:off x="7180816" y="6185747"/>
              <a:ext cx="467211" cy="303569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54"/>
            <p:cNvSpPr>
              <a:spLocks/>
            </p:cNvSpPr>
            <p:nvPr/>
          </p:nvSpPr>
          <p:spPr bwMode="auto">
            <a:xfrm>
              <a:off x="7491500" y="5905894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55"/>
            <p:cNvSpPr>
              <a:spLocks/>
            </p:cNvSpPr>
            <p:nvPr/>
          </p:nvSpPr>
          <p:spPr bwMode="auto">
            <a:xfrm>
              <a:off x="11644227" y="6012618"/>
              <a:ext cx="460097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56"/>
            <p:cNvSpPr>
              <a:spLocks/>
            </p:cNvSpPr>
            <p:nvPr/>
          </p:nvSpPr>
          <p:spPr bwMode="auto">
            <a:xfrm>
              <a:off x="11397577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57"/>
            <p:cNvSpPr>
              <a:spLocks/>
            </p:cNvSpPr>
            <p:nvPr/>
          </p:nvSpPr>
          <p:spPr bwMode="auto">
            <a:xfrm>
              <a:off x="11670315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58"/>
            <p:cNvSpPr>
              <a:spLocks/>
            </p:cNvSpPr>
            <p:nvPr/>
          </p:nvSpPr>
          <p:spPr bwMode="auto">
            <a:xfrm>
              <a:off x="11350145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59"/>
            <p:cNvSpPr>
              <a:spLocks/>
            </p:cNvSpPr>
            <p:nvPr/>
          </p:nvSpPr>
          <p:spPr bwMode="auto">
            <a:xfrm>
              <a:off x="11663200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60"/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61"/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62"/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63"/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64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65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Rectangle 66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Rectangle 67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Rectangle 68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Rectangle 69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70"/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71"/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72"/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73"/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74"/>
            <p:cNvSpPr>
              <a:spLocks/>
            </p:cNvSpPr>
            <p:nvPr/>
          </p:nvSpPr>
          <p:spPr bwMode="auto">
            <a:xfrm>
              <a:off x="3464469" y="5958070"/>
              <a:ext cx="1230877" cy="495671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2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70 h 111"/>
                <a:gd name="T12" fmla="*/ 239 w 293"/>
                <a:gd name="T13" fmla="*/ 63 h 111"/>
                <a:gd name="T14" fmla="*/ 232 w 293"/>
                <a:gd name="T15" fmla="*/ 64 h 111"/>
                <a:gd name="T16" fmla="*/ 232 w 293"/>
                <a:gd name="T17" fmla="*/ 60 h 111"/>
                <a:gd name="T18" fmla="*/ 182 w 293"/>
                <a:gd name="T19" fmla="*/ 10 h 111"/>
                <a:gd name="T20" fmla="*/ 155 w 293"/>
                <a:gd name="T21" fmla="*/ 19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8 h 111"/>
                <a:gd name="T28" fmla="*/ 42 w 293"/>
                <a:gd name="T29" fmla="*/ 63 h 111"/>
                <a:gd name="T30" fmla="*/ 43 w 293"/>
                <a:gd name="T31" fmla="*/ 72 h 111"/>
                <a:gd name="T32" fmla="*/ 42 w 293"/>
                <a:gd name="T33" fmla="*/ 72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75"/>
            <p:cNvSpPr>
              <a:spLocks/>
            </p:cNvSpPr>
            <p:nvPr/>
          </p:nvSpPr>
          <p:spPr bwMode="auto">
            <a:xfrm>
              <a:off x="4111925" y="6003131"/>
              <a:ext cx="327285" cy="222933"/>
            </a:xfrm>
            <a:custGeom>
              <a:avLst/>
              <a:gdLst>
                <a:gd name="T0" fmla="*/ 28 w 78"/>
                <a:gd name="T1" fmla="*/ 0 h 50"/>
                <a:gd name="T2" fmla="*/ 1 w 78"/>
                <a:gd name="T3" fmla="*/ 9 h 50"/>
                <a:gd name="T4" fmla="*/ 0 w 78"/>
                <a:gd name="T5" fmla="*/ 8 h 50"/>
                <a:gd name="T6" fmla="*/ 1 w 78"/>
                <a:gd name="T7" fmla="*/ 9 h 50"/>
                <a:gd name="T8" fmla="*/ 28 w 78"/>
                <a:gd name="T9" fmla="*/ 0 h 50"/>
                <a:gd name="T10" fmla="*/ 78 w 78"/>
                <a:gd name="T11" fmla="*/ 50 h 50"/>
                <a:gd name="T12" fmla="*/ 78 w 78"/>
                <a:gd name="T13" fmla="*/ 50 h 50"/>
                <a:gd name="T14" fmla="*/ 28 w 78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5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76"/>
            <p:cNvSpPr>
              <a:spLocks/>
            </p:cNvSpPr>
            <p:nvPr/>
          </p:nvSpPr>
          <p:spPr bwMode="auto">
            <a:xfrm>
              <a:off x="4081093" y="5998388"/>
              <a:ext cx="614253" cy="455353"/>
            </a:xfrm>
            <a:custGeom>
              <a:avLst/>
              <a:gdLst>
                <a:gd name="T0" fmla="*/ 0 w 146"/>
                <a:gd name="T1" fmla="*/ 0 h 102"/>
                <a:gd name="T2" fmla="*/ 0 w 146"/>
                <a:gd name="T3" fmla="*/ 102 h 102"/>
                <a:gd name="T4" fmla="*/ 146 w 146"/>
                <a:gd name="T5" fmla="*/ 102 h 102"/>
                <a:gd name="T6" fmla="*/ 145 w 146"/>
                <a:gd name="T7" fmla="*/ 100 h 102"/>
                <a:gd name="T8" fmla="*/ 144 w 146"/>
                <a:gd name="T9" fmla="*/ 93 h 102"/>
                <a:gd name="T10" fmla="*/ 139 w 146"/>
                <a:gd name="T11" fmla="*/ 80 h 102"/>
                <a:gd name="T12" fmla="*/ 128 w 146"/>
                <a:gd name="T13" fmla="*/ 67 h 102"/>
                <a:gd name="T14" fmla="*/ 120 w 146"/>
                <a:gd name="T15" fmla="*/ 61 h 102"/>
                <a:gd name="T16" fmla="*/ 119 w 146"/>
                <a:gd name="T17" fmla="*/ 61 h 102"/>
                <a:gd name="T18" fmla="*/ 92 w 146"/>
                <a:gd name="T19" fmla="*/ 54 h 102"/>
                <a:gd name="T20" fmla="*/ 85 w 146"/>
                <a:gd name="T21" fmla="*/ 55 h 102"/>
                <a:gd name="T22" fmla="*/ 85 w 146"/>
                <a:gd name="T23" fmla="*/ 55 h 102"/>
                <a:gd name="T24" fmla="*/ 85 w 146"/>
                <a:gd name="T25" fmla="*/ 55 h 102"/>
                <a:gd name="T26" fmla="*/ 85 w 146"/>
                <a:gd name="T27" fmla="*/ 51 h 102"/>
                <a:gd name="T28" fmla="*/ 35 w 146"/>
                <a:gd name="T29" fmla="*/ 1 h 102"/>
                <a:gd name="T30" fmla="*/ 8 w 146"/>
                <a:gd name="T31" fmla="*/ 10 h 102"/>
                <a:gd name="T32" fmla="*/ 7 w 146"/>
                <a:gd name="T33" fmla="*/ 9 h 102"/>
                <a:gd name="T34" fmla="*/ 0 w 146"/>
                <a:gd name="T3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6" h="102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77"/>
            <p:cNvSpPr>
              <a:spLocks/>
            </p:cNvSpPr>
            <p:nvPr/>
          </p:nvSpPr>
          <p:spPr bwMode="auto">
            <a:xfrm>
              <a:off x="7856731" y="6017361"/>
              <a:ext cx="1233248" cy="493299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1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69 h 111"/>
                <a:gd name="T12" fmla="*/ 239 w 293"/>
                <a:gd name="T13" fmla="*/ 62 h 111"/>
                <a:gd name="T14" fmla="*/ 232 w 293"/>
                <a:gd name="T15" fmla="*/ 63 h 111"/>
                <a:gd name="T16" fmla="*/ 232 w 293"/>
                <a:gd name="T17" fmla="*/ 59 h 111"/>
                <a:gd name="T18" fmla="*/ 182 w 293"/>
                <a:gd name="T19" fmla="*/ 10 h 111"/>
                <a:gd name="T20" fmla="*/ 155 w 293"/>
                <a:gd name="T21" fmla="*/ 18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7 h 111"/>
                <a:gd name="T28" fmla="*/ 42 w 293"/>
                <a:gd name="T29" fmla="*/ 62 h 111"/>
                <a:gd name="T30" fmla="*/ 43 w 293"/>
                <a:gd name="T31" fmla="*/ 71 h 111"/>
                <a:gd name="T32" fmla="*/ 42 w 293"/>
                <a:gd name="T33" fmla="*/ 71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78"/>
            <p:cNvSpPr>
              <a:spLocks/>
            </p:cNvSpPr>
            <p:nvPr/>
          </p:nvSpPr>
          <p:spPr bwMode="auto">
            <a:xfrm>
              <a:off x="8504187" y="6060050"/>
              <a:ext cx="104352" cy="35574"/>
            </a:xfrm>
            <a:custGeom>
              <a:avLst/>
              <a:gdLst>
                <a:gd name="T0" fmla="*/ 25 w 25"/>
                <a:gd name="T1" fmla="*/ 0 h 8"/>
                <a:gd name="T2" fmla="*/ 1 w 25"/>
                <a:gd name="T3" fmla="*/ 8 h 8"/>
                <a:gd name="T4" fmla="*/ 0 w 25"/>
                <a:gd name="T5" fmla="*/ 7 h 8"/>
                <a:gd name="T6" fmla="*/ 1 w 25"/>
                <a:gd name="T7" fmla="*/ 8 h 8"/>
                <a:gd name="T8" fmla="*/ 25 w 25"/>
                <a:gd name="T9" fmla="*/ 0 h 8"/>
                <a:gd name="T10" fmla="*/ 25 w 2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79"/>
            <p:cNvSpPr>
              <a:spLocks/>
            </p:cNvSpPr>
            <p:nvPr/>
          </p:nvSpPr>
          <p:spPr bwMode="auto">
            <a:xfrm>
              <a:off x="8475727" y="6052935"/>
              <a:ext cx="614253" cy="457725"/>
            </a:xfrm>
            <a:custGeom>
              <a:avLst/>
              <a:gdLst>
                <a:gd name="T0" fmla="*/ 0 w 146"/>
                <a:gd name="T1" fmla="*/ 0 h 103"/>
                <a:gd name="T2" fmla="*/ 0 w 146"/>
                <a:gd name="T3" fmla="*/ 103 h 103"/>
                <a:gd name="T4" fmla="*/ 146 w 146"/>
                <a:gd name="T5" fmla="*/ 103 h 103"/>
                <a:gd name="T6" fmla="*/ 144 w 146"/>
                <a:gd name="T7" fmla="*/ 93 h 103"/>
                <a:gd name="T8" fmla="*/ 139 w 146"/>
                <a:gd name="T9" fmla="*/ 81 h 103"/>
                <a:gd name="T10" fmla="*/ 123 w 146"/>
                <a:gd name="T11" fmla="*/ 64 h 103"/>
                <a:gd name="T12" fmla="*/ 120 w 146"/>
                <a:gd name="T13" fmla="*/ 62 h 103"/>
                <a:gd name="T14" fmla="*/ 119 w 146"/>
                <a:gd name="T15" fmla="*/ 61 h 103"/>
                <a:gd name="T16" fmla="*/ 94 w 146"/>
                <a:gd name="T17" fmla="*/ 54 h 103"/>
                <a:gd name="T18" fmla="*/ 92 w 146"/>
                <a:gd name="T19" fmla="*/ 54 h 103"/>
                <a:gd name="T20" fmla="*/ 85 w 146"/>
                <a:gd name="T21" fmla="*/ 55 h 103"/>
                <a:gd name="T22" fmla="*/ 85 w 146"/>
                <a:gd name="T23" fmla="*/ 55 h 103"/>
                <a:gd name="T24" fmla="*/ 85 w 146"/>
                <a:gd name="T25" fmla="*/ 55 h 103"/>
                <a:gd name="T26" fmla="*/ 85 w 146"/>
                <a:gd name="T27" fmla="*/ 51 h 103"/>
                <a:gd name="T28" fmla="*/ 84 w 146"/>
                <a:gd name="T29" fmla="*/ 46 h 103"/>
                <a:gd name="T30" fmla="*/ 53 w 146"/>
                <a:gd name="T31" fmla="*/ 5 h 103"/>
                <a:gd name="T32" fmla="*/ 35 w 146"/>
                <a:gd name="T33" fmla="*/ 2 h 103"/>
                <a:gd name="T34" fmla="*/ 32 w 146"/>
                <a:gd name="T35" fmla="*/ 2 h 103"/>
                <a:gd name="T36" fmla="*/ 8 w 146"/>
                <a:gd name="T37" fmla="*/ 10 h 103"/>
                <a:gd name="T38" fmla="*/ 7 w 146"/>
                <a:gd name="T39" fmla="*/ 9 h 103"/>
                <a:gd name="T40" fmla="*/ 0 w 146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103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80"/>
            <p:cNvSpPr>
              <a:spLocks/>
            </p:cNvSpPr>
            <p:nvPr/>
          </p:nvSpPr>
          <p:spPr bwMode="auto">
            <a:xfrm>
              <a:off x="4560163" y="4978586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81"/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82"/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83"/>
            <p:cNvSpPr>
              <a:spLocks noEditPoints="1"/>
            </p:cNvSpPr>
            <p:nvPr/>
          </p:nvSpPr>
          <p:spPr bwMode="auto">
            <a:xfrm>
              <a:off x="5081922" y="4978586"/>
              <a:ext cx="457725" cy="1095694"/>
            </a:xfrm>
            <a:custGeom>
              <a:avLst/>
              <a:gdLst>
                <a:gd name="T0" fmla="*/ 32 w 109"/>
                <a:gd name="T1" fmla="*/ 238 h 246"/>
                <a:gd name="T2" fmla="*/ 11 w 109"/>
                <a:gd name="T3" fmla="*/ 246 h 246"/>
                <a:gd name="T4" fmla="*/ 11 w 109"/>
                <a:gd name="T5" fmla="*/ 246 h 246"/>
                <a:gd name="T6" fmla="*/ 32 w 109"/>
                <a:gd name="T7" fmla="*/ 239 h 246"/>
                <a:gd name="T8" fmla="*/ 32 w 109"/>
                <a:gd name="T9" fmla="*/ 238 h 246"/>
                <a:gd name="T10" fmla="*/ 0 w 109"/>
                <a:gd name="T11" fmla="*/ 0 h 246"/>
                <a:gd name="T12" fmla="*/ 0 w 109"/>
                <a:gd name="T13" fmla="*/ 1 h 246"/>
                <a:gd name="T14" fmla="*/ 57 w 109"/>
                <a:gd name="T15" fmla="*/ 80 h 246"/>
                <a:gd name="T16" fmla="*/ 37 w 109"/>
                <a:gd name="T17" fmla="*/ 236 h 246"/>
                <a:gd name="T18" fmla="*/ 38 w 109"/>
                <a:gd name="T19" fmla="*/ 236 h 246"/>
                <a:gd name="T20" fmla="*/ 57 w 109"/>
                <a:gd name="T21" fmla="*/ 80 h 246"/>
                <a:gd name="T22" fmla="*/ 0 w 109"/>
                <a:gd name="T2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46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84"/>
            <p:cNvSpPr>
              <a:spLocks/>
            </p:cNvSpPr>
            <p:nvPr/>
          </p:nvSpPr>
          <p:spPr bwMode="auto">
            <a:xfrm>
              <a:off x="5217105" y="6029219"/>
              <a:ext cx="23716" cy="1423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Rectangle 85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Rectangle 86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87"/>
            <p:cNvSpPr>
              <a:spLocks/>
            </p:cNvSpPr>
            <p:nvPr/>
          </p:nvSpPr>
          <p:spPr bwMode="auto">
            <a:xfrm>
              <a:off x="5081922" y="4983329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88"/>
            <p:cNvSpPr>
              <a:spLocks/>
            </p:cNvSpPr>
            <p:nvPr/>
          </p:nvSpPr>
          <p:spPr bwMode="auto">
            <a:xfrm>
              <a:off x="5081922" y="5588095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89"/>
            <p:cNvSpPr>
              <a:spLocks/>
            </p:cNvSpPr>
            <p:nvPr/>
          </p:nvSpPr>
          <p:spPr bwMode="auto">
            <a:xfrm>
              <a:off x="6018717" y="53272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" name="Freeform 90"/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" name="Freeform 91"/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" name="Freeform 92"/>
            <p:cNvSpPr>
              <a:spLocks noEditPoints="1"/>
            </p:cNvSpPr>
            <p:nvPr/>
          </p:nvSpPr>
          <p:spPr bwMode="auto">
            <a:xfrm>
              <a:off x="6540475" y="5514575"/>
              <a:ext cx="291711" cy="955768"/>
            </a:xfrm>
            <a:custGeom>
              <a:avLst/>
              <a:gdLst>
                <a:gd name="T0" fmla="*/ 0 w 69"/>
                <a:gd name="T1" fmla="*/ 151 h 215"/>
                <a:gd name="T2" fmla="*/ 4 w 69"/>
                <a:gd name="T3" fmla="*/ 215 h 215"/>
                <a:gd name="T4" fmla="*/ 4 w 69"/>
                <a:gd name="T5" fmla="*/ 215 h 215"/>
                <a:gd name="T6" fmla="*/ 0 w 69"/>
                <a:gd name="T7" fmla="*/ 151 h 215"/>
                <a:gd name="T8" fmla="*/ 0 w 69"/>
                <a:gd name="T9" fmla="*/ 151 h 215"/>
                <a:gd name="T10" fmla="*/ 58 w 69"/>
                <a:gd name="T11" fmla="*/ 0 h 215"/>
                <a:gd name="T12" fmla="*/ 64 w 69"/>
                <a:gd name="T13" fmla="*/ 15 h 215"/>
                <a:gd name="T14" fmla="*/ 69 w 69"/>
                <a:gd name="T15" fmla="*/ 18 h 215"/>
                <a:gd name="T16" fmla="*/ 69 w 69"/>
                <a:gd name="T17" fmla="*/ 18 h 215"/>
                <a:gd name="T18" fmla="*/ 64 w 69"/>
                <a:gd name="T19" fmla="*/ 15 h 215"/>
                <a:gd name="T20" fmla="*/ 58 w 6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15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" name="Freeform 93"/>
            <p:cNvSpPr>
              <a:spLocks noEditPoints="1"/>
            </p:cNvSpPr>
            <p:nvPr/>
          </p:nvSpPr>
          <p:spPr bwMode="auto">
            <a:xfrm>
              <a:off x="6663800" y="6211835"/>
              <a:ext cx="7115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0 w 2"/>
                <a:gd name="T16" fmla="*/ 1 w 2"/>
                <a:gd name="T17" fmla="*/ 0 w 2"/>
                <a:gd name="T18" fmla="*/ 0 w 2"/>
                <a:gd name="T19" fmla="*/ 0 w 2"/>
                <a:gd name="T20" fmla="*/ 0 w 2"/>
                <a:gd name="T21" fmla="*/ 0 w 2"/>
                <a:gd name="T22" fmla="*/ 0 w 2"/>
                <a:gd name="T23" fmla="*/ 0 w 2"/>
                <a:gd name="T24" fmla="*/ 0 w 2"/>
                <a:gd name="T25" fmla="*/ 0 w 2"/>
                <a:gd name="T26" fmla="*/ 0 w 2"/>
                <a:gd name="T27" fmla="*/ 0 w 2"/>
                <a:gd name="T28" fmla="*/ 0 w 2"/>
                <a:gd name="T29" fmla="*/ 0 w 2"/>
                <a:gd name="T30" fmla="*/ 0 w 2"/>
                <a:gd name="T31" fmla="*/ 0 w 2"/>
                <a:gd name="T3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" name="Freeform 94"/>
            <p:cNvSpPr>
              <a:spLocks/>
            </p:cNvSpPr>
            <p:nvPr/>
          </p:nvSpPr>
          <p:spPr bwMode="auto">
            <a:xfrm>
              <a:off x="6507273" y="53272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95"/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96"/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Oval 97"/>
            <p:cNvSpPr>
              <a:spLocks noChangeArrowheads="1"/>
            </p:cNvSpPr>
            <p:nvPr/>
          </p:nvSpPr>
          <p:spPr bwMode="auto"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98"/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99"/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100"/>
            <p:cNvSpPr>
              <a:spLocks noEditPoints="1"/>
            </p:cNvSpPr>
            <p:nvPr/>
          </p:nvSpPr>
          <p:spPr bwMode="auto">
            <a:xfrm>
              <a:off x="5783925" y="5277412"/>
              <a:ext cx="289339" cy="1249850"/>
            </a:xfrm>
            <a:custGeom>
              <a:avLst/>
              <a:gdLst>
                <a:gd name="T0" fmla="*/ 4 w 69"/>
                <a:gd name="T1" fmla="*/ 224 h 281"/>
                <a:gd name="T2" fmla="*/ 5 w 69"/>
                <a:gd name="T3" fmla="*/ 224 h 281"/>
                <a:gd name="T4" fmla="*/ 2 w 69"/>
                <a:gd name="T5" fmla="*/ 173 h 281"/>
                <a:gd name="T6" fmla="*/ 5 w 69"/>
                <a:gd name="T7" fmla="*/ 217 h 281"/>
                <a:gd name="T8" fmla="*/ 4 w 69"/>
                <a:gd name="T9" fmla="*/ 136 h 281"/>
                <a:gd name="T10" fmla="*/ 2 w 69"/>
                <a:gd name="T11" fmla="*/ 168 h 281"/>
                <a:gd name="T12" fmla="*/ 4 w 69"/>
                <a:gd name="T13" fmla="*/ 136 h 281"/>
                <a:gd name="T14" fmla="*/ 69 w 69"/>
                <a:gd name="T15" fmla="*/ 8 h 281"/>
                <a:gd name="T16" fmla="*/ 69 w 69"/>
                <a:gd name="T17" fmla="*/ 7 h 281"/>
                <a:gd name="T18" fmla="*/ 69 w 69"/>
                <a:gd name="T19" fmla="*/ 7 h 281"/>
                <a:gd name="T20" fmla="*/ 69 w 69"/>
                <a:gd name="T21" fmla="*/ 7 h 281"/>
                <a:gd name="T22" fmla="*/ 69 w 69"/>
                <a:gd name="T23" fmla="*/ 7 h 281"/>
                <a:gd name="T24" fmla="*/ 69 w 69"/>
                <a:gd name="T25" fmla="*/ 7 h 281"/>
                <a:gd name="T26" fmla="*/ 69 w 69"/>
                <a:gd name="T27" fmla="*/ 7 h 281"/>
                <a:gd name="T28" fmla="*/ 69 w 69"/>
                <a:gd name="T29" fmla="*/ 7 h 281"/>
                <a:gd name="T30" fmla="*/ 69 w 69"/>
                <a:gd name="T31" fmla="*/ 7 h 281"/>
                <a:gd name="T32" fmla="*/ 69 w 69"/>
                <a:gd name="T33" fmla="*/ 6 h 281"/>
                <a:gd name="T34" fmla="*/ 69 w 69"/>
                <a:gd name="T35" fmla="*/ 5 h 281"/>
                <a:gd name="T36" fmla="*/ 69 w 69"/>
                <a:gd name="T37" fmla="*/ 5 h 281"/>
                <a:gd name="T38" fmla="*/ 69 w 69"/>
                <a:gd name="T39" fmla="*/ 5 h 281"/>
                <a:gd name="T40" fmla="*/ 69 w 69"/>
                <a:gd name="T41" fmla="*/ 5 h 281"/>
                <a:gd name="T42" fmla="*/ 69 w 69"/>
                <a:gd name="T43" fmla="*/ 5 h 281"/>
                <a:gd name="T44" fmla="*/ 69 w 69"/>
                <a:gd name="T45" fmla="*/ 5 h 281"/>
                <a:gd name="T46" fmla="*/ 69 w 69"/>
                <a:gd name="T47" fmla="*/ 5 h 281"/>
                <a:gd name="T48" fmla="*/ 69 w 69"/>
                <a:gd name="T49" fmla="*/ 5 h 281"/>
                <a:gd name="T50" fmla="*/ 69 w 69"/>
                <a:gd name="T51" fmla="*/ 4 h 281"/>
                <a:gd name="T52" fmla="*/ 69 w 69"/>
                <a:gd name="T53" fmla="*/ 4 h 281"/>
                <a:gd name="T54" fmla="*/ 69 w 69"/>
                <a:gd name="T55" fmla="*/ 4 h 281"/>
                <a:gd name="T56" fmla="*/ 69 w 69"/>
                <a:gd name="T57" fmla="*/ 4 h 281"/>
                <a:gd name="T58" fmla="*/ 69 w 69"/>
                <a:gd name="T59" fmla="*/ 4 h 281"/>
                <a:gd name="T60" fmla="*/ 69 w 69"/>
                <a:gd name="T61" fmla="*/ 4 h 281"/>
                <a:gd name="T62" fmla="*/ 69 w 69"/>
                <a:gd name="T63" fmla="*/ 4 h 281"/>
                <a:gd name="T64" fmla="*/ 69 w 69"/>
                <a:gd name="T65" fmla="*/ 3 h 281"/>
                <a:gd name="T66" fmla="*/ 69 w 69"/>
                <a:gd name="T67" fmla="*/ 3 h 281"/>
                <a:gd name="T68" fmla="*/ 69 w 69"/>
                <a:gd name="T69" fmla="*/ 3 h 281"/>
                <a:gd name="T70" fmla="*/ 69 w 69"/>
                <a:gd name="T71" fmla="*/ 3 h 281"/>
                <a:gd name="T72" fmla="*/ 69 w 69"/>
                <a:gd name="T73" fmla="*/ 3 h 281"/>
                <a:gd name="T74" fmla="*/ 69 w 69"/>
                <a:gd name="T75" fmla="*/ 2 h 281"/>
                <a:gd name="T76" fmla="*/ 69 w 69"/>
                <a:gd name="T77" fmla="*/ 2 h 281"/>
                <a:gd name="T78" fmla="*/ 69 w 69"/>
                <a:gd name="T79" fmla="*/ 2 h 281"/>
                <a:gd name="T80" fmla="*/ 69 w 69"/>
                <a:gd name="T81" fmla="*/ 2 h 281"/>
                <a:gd name="T82" fmla="*/ 69 w 69"/>
                <a:gd name="T83" fmla="*/ 2 h 281"/>
                <a:gd name="T84" fmla="*/ 69 w 69"/>
                <a:gd name="T85" fmla="*/ 2 h 281"/>
                <a:gd name="T86" fmla="*/ 69 w 69"/>
                <a:gd name="T87" fmla="*/ 2 h 281"/>
                <a:gd name="T88" fmla="*/ 69 w 69"/>
                <a:gd name="T89" fmla="*/ 1 h 281"/>
                <a:gd name="T90" fmla="*/ 69 w 69"/>
                <a:gd name="T91" fmla="*/ 1 h 281"/>
                <a:gd name="T92" fmla="*/ 69 w 69"/>
                <a:gd name="T93" fmla="*/ 1 h 281"/>
                <a:gd name="T94" fmla="*/ 69 w 69"/>
                <a:gd name="T95" fmla="*/ 1 h 281"/>
                <a:gd name="T96" fmla="*/ 69 w 69"/>
                <a:gd name="T97" fmla="*/ 1 h 281"/>
                <a:gd name="T98" fmla="*/ 69 w 69"/>
                <a:gd name="T99" fmla="*/ 1 h 281"/>
                <a:gd name="T100" fmla="*/ 69 w 69"/>
                <a:gd name="T101" fmla="*/ 0 h 281"/>
                <a:gd name="T102" fmla="*/ 69 w 69"/>
                <a:gd name="T103" fmla="*/ 0 h 281"/>
                <a:gd name="T104" fmla="*/ 69 w 69"/>
                <a:gd name="T105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281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101"/>
            <p:cNvSpPr>
              <a:spLocks/>
            </p:cNvSpPr>
            <p:nvPr/>
          </p:nvSpPr>
          <p:spPr bwMode="auto">
            <a:xfrm>
              <a:off x="5793412" y="6024476"/>
              <a:ext cx="7115" cy="23716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102"/>
            <p:cNvSpPr>
              <a:spLocks/>
            </p:cNvSpPr>
            <p:nvPr/>
          </p:nvSpPr>
          <p:spPr bwMode="auto">
            <a:xfrm>
              <a:off x="5800526" y="6242666"/>
              <a:ext cx="4743" cy="33203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7 h 7"/>
                <a:gd name="T4" fmla="*/ 1 w 1"/>
                <a:gd name="T5" fmla="*/ 7 h 7"/>
                <a:gd name="T6" fmla="*/ 1 w 1"/>
                <a:gd name="T7" fmla="*/ 0 h 7"/>
                <a:gd name="T8" fmla="*/ 0 w 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103"/>
            <p:cNvSpPr>
              <a:spLocks/>
            </p:cNvSpPr>
            <p:nvPr/>
          </p:nvSpPr>
          <p:spPr bwMode="auto">
            <a:xfrm>
              <a:off x="5755465" y="4667902"/>
              <a:ext cx="317799" cy="1219019"/>
            </a:xfrm>
            <a:custGeom>
              <a:avLst/>
              <a:gdLst>
                <a:gd name="T0" fmla="*/ 2 w 76"/>
                <a:gd name="T1" fmla="*/ 0 h 274"/>
                <a:gd name="T2" fmla="*/ 0 w 76"/>
                <a:gd name="T3" fmla="*/ 200 h 274"/>
                <a:gd name="T4" fmla="*/ 7 w 76"/>
                <a:gd name="T5" fmla="*/ 274 h 274"/>
                <a:gd name="T6" fmla="*/ 11 w 76"/>
                <a:gd name="T7" fmla="*/ 273 h 274"/>
                <a:gd name="T8" fmla="*/ 76 w 76"/>
                <a:gd name="T9" fmla="*/ 145 h 274"/>
                <a:gd name="T10" fmla="*/ 76 w 76"/>
                <a:gd name="T11" fmla="*/ 144 h 274"/>
                <a:gd name="T12" fmla="*/ 76 w 76"/>
                <a:gd name="T13" fmla="*/ 144 h 274"/>
                <a:gd name="T14" fmla="*/ 76 w 76"/>
                <a:gd name="T15" fmla="*/ 144 h 274"/>
                <a:gd name="T16" fmla="*/ 76 w 76"/>
                <a:gd name="T17" fmla="*/ 144 h 274"/>
                <a:gd name="T18" fmla="*/ 76 w 76"/>
                <a:gd name="T19" fmla="*/ 144 h 274"/>
                <a:gd name="T20" fmla="*/ 76 w 76"/>
                <a:gd name="T21" fmla="*/ 143 h 274"/>
                <a:gd name="T22" fmla="*/ 76 w 76"/>
                <a:gd name="T23" fmla="*/ 142 h 274"/>
                <a:gd name="T24" fmla="*/ 76 w 76"/>
                <a:gd name="T25" fmla="*/ 142 h 274"/>
                <a:gd name="T26" fmla="*/ 76 w 76"/>
                <a:gd name="T27" fmla="*/ 142 h 274"/>
                <a:gd name="T28" fmla="*/ 76 w 76"/>
                <a:gd name="T29" fmla="*/ 142 h 274"/>
                <a:gd name="T30" fmla="*/ 76 w 76"/>
                <a:gd name="T31" fmla="*/ 142 h 274"/>
                <a:gd name="T32" fmla="*/ 76 w 76"/>
                <a:gd name="T33" fmla="*/ 141 h 274"/>
                <a:gd name="T34" fmla="*/ 76 w 76"/>
                <a:gd name="T35" fmla="*/ 141 h 274"/>
                <a:gd name="T36" fmla="*/ 76 w 76"/>
                <a:gd name="T37" fmla="*/ 141 h 274"/>
                <a:gd name="T38" fmla="*/ 76 w 76"/>
                <a:gd name="T39" fmla="*/ 141 h 274"/>
                <a:gd name="T40" fmla="*/ 76 w 76"/>
                <a:gd name="T41" fmla="*/ 140 h 274"/>
                <a:gd name="T42" fmla="*/ 76 w 76"/>
                <a:gd name="T43" fmla="*/ 140 h 274"/>
                <a:gd name="T44" fmla="*/ 76 w 76"/>
                <a:gd name="T45" fmla="*/ 140 h 274"/>
                <a:gd name="T46" fmla="*/ 76 w 76"/>
                <a:gd name="T47" fmla="*/ 140 h 274"/>
                <a:gd name="T48" fmla="*/ 76 w 76"/>
                <a:gd name="T49" fmla="*/ 139 h 274"/>
                <a:gd name="T50" fmla="*/ 76 w 76"/>
                <a:gd name="T51" fmla="*/ 139 h 274"/>
                <a:gd name="T52" fmla="*/ 76 w 76"/>
                <a:gd name="T53" fmla="*/ 139 h 274"/>
                <a:gd name="T54" fmla="*/ 76 w 76"/>
                <a:gd name="T55" fmla="*/ 139 h 274"/>
                <a:gd name="T56" fmla="*/ 76 w 76"/>
                <a:gd name="T57" fmla="*/ 138 h 274"/>
                <a:gd name="T58" fmla="*/ 76 w 76"/>
                <a:gd name="T59" fmla="*/ 138 h 274"/>
                <a:gd name="T60" fmla="*/ 76 w 76"/>
                <a:gd name="T61" fmla="*/ 138 h 274"/>
                <a:gd name="T62" fmla="*/ 76 w 76"/>
                <a:gd name="T63" fmla="*/ 138 h 274"/>
                <a:gd name="T64" fmla="*/ 76 w 76"/>
                <a:gd name="T65" fmla="*/ 138 h 274"/>
                <a:gd name="T66" fmla="*/ 76 w 76"/>
                <a:gd name="T67" fmla="*/ 137 h 274"/>
                <a:gd name="T68" fmla="*/ 76 w 76"/>
                <a:gd name="T69" fmla="*/ 137 h 274"/>
                <a:gd name="T70" fmla="*/ 2 w 76"/>
                <a:gd name="T7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27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Rectangle 104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Rectangle 105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106"/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107"/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108"/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109"/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110"/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111"/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112"/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113"/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114"/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115"/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118"/>
            <p:cNvSpPr>
              <a:spLocks noEditPoints="1"/>
            </p:cNvSpPr>
            <p:nvPr/>
          </p:nvSpPr>
          <p:spPr bwMode="auto">
            <a:xfrm>
              <a:off x="11539875" y="5962813"/>
              <a:ext cx="559705" cy="602395"/>
            </a:xfrm>
            <a:custGeom>
              <a:avLst/>
              <a:gdLst>
                <a:gd name="T0" fmla="*/ 4 w 133"/>
                <a:gd name="T1" fmla="*/ 84 h 135"/>
                <a:gd name="T2" fmla="*/ 6 w 133"/>
                <a:gd name="T3" fmla="*/ 135 h 135"/>
                <a:gd name="T4" fmla="*/ 6 w 133"/>
                <a:gd name="T5" fmla="*/ 135 h 135"/>
                <a:gd name="T6" fmla="*/ 4 w 133"/>
                <a:gd name="T7" fmla="*/ 85 h 135"/>
                <a:gd name="T8" fmla="*/ 4 w 133"/>
                <a:gd name="T9" fmla="*/ 84 h 135"/>
                <a:gd name="T10" fmla="*/ 2 w 133"/>
                <a:gd name="T11" fmla="*/ 33 h 135"/>
                <a:gd name="T12" fmla="*/ 3 w 133"/>
                <a:gd name="T13" fmla="*/ 65 h 135"/>
                <a:gd name="T14" fmla="*/ 3 w 133"/>
                <a:gd name="T15" fmla="*/ 66 h 135"/>
                <a:gd name="T16" fmla="*/ 2 w 133"/>
                <a:gd name="T17" fmla="*/ 34 h 135"/>
                <a:gd name="T18" fmla="*/ 2 w 133"/>
                <a:gd name="T19" fmla="*/ 33 h 135"/>
                <a:gd name="T20" fmla="*/ 63 w 133"/>
                <a:gd name="T21" fmla="*/ 0 h 135"/>
                <a:gd name="T22" fmla="*/ 0 w 133"/>
                <a:gd name="T23" fmla="*/ 0 h 135"/>
                <a:gd name="T24" fmla="*/ 1 w 133"/>
                <a:gd name="T25" fmla="*/ 21 h 135"/>
                <a:gd name="T26" fmla="*/ 2 w 133"/>
                <a:gd name="T27" fmla="*/ 21 h 135"/>
                <a:gd name="T28" fmla="*/ 1 w 133"/>
                <a:gd name="T29" fmla="*/ 3 h 135"/>
                <a:gd name="T30" fmla="*/ 60 w 133"/>
                <a:gd name="T31" fmla="*/ 3 h 135"/>
                <a:gd name="T32" fmla="*/ 61 w 133"/>
                <a:gd name="T33" fmla="*/ 2 h 135"/>
                <a:gd name="T34" fmla="*/ 63 w 133"/>
                <a:gd name="T35" fmla="*/ 0 h 135"/>
                <a:gd name="T36" fmla="*/ 132 w 133"/>
                <a:gd name="T37" fmla="*/ 0 h 135"/>
                <a:gd name="T38" fmla="*/ 64 w 133"/>
                <a:gd name="T39" fmla="*/ 0 h 135"/>
                <a:gd name="T40" fmla="*/ 62 w 133"/>
                <a:gd name="T41" fmla="*/ 3 h 135"/>
                <a:gd name="T42" fmla="*/ 133 w 133"/>
                <a:gd name="T43" fmla="*/ 3 h 135"/>
                <a:gd name="T44" fmla="*/ 132 w 133"/>
                <a:gd name="T4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35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119"/>
            <p:cNvSpPr>
              <a:spLocks/>
            </p:cNvSpPr>
            <p:nvPr/>
          </p:nvSpPr>
          <p:spPr bwMode="auto">
            <a:xfrm>
              <a:off x="11544618" y="6057679"/>
              <a:ext cx="4743" cy="56919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2 h 13"/>
                <a:gd name="T4" fmla="*/ 1 w 1"/>
                <a:gd name="T5" fmla="*/ 13 h 13"/>
                <a:gd name="T6" fmla="*/ 1 w 1"/>
                <a:gd name="T7" fmla="*/ 0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120"/>
            <p:cNvSpPr>
              <a:spLocks/>
            </p:cNvSpPr>
            <p:nvPr/>
          </p:nvSpPr>
          <p:spPr bwMode="auto">
            <a:xfrm>
              <a:off x="11551733" y="6252152"/>
              <a:ext cx="4743" cy="90122"/>
            </a:xfrm>
            <a:custGeom>
              <a:avLst/>
              <a:gdLst>
                <a:gd name="T0" fmla="*/ 0 w 1"/>
                <a:gd name="T1" fmla="*/ 0 h 20"/>
                <a:gd name="T2" fmla="*/ 1 w 1"/>
                <a:gd name="T3" fmla="*/ 19 h 20"/>
                <a:gd name="T4" fmla="*/ 1 w 1"/>
                <a:gd name="T5" fmla="*/ 20 h 20"/>
                <a:gd name="T6" fmla="*/ 0 w 1"/>
                <a:gd name="T7" fmla="*/ 1 h 20"/>
                <a:gd name="T8" fmla="*/ 0 w 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121"/>
            <p:cNvSpPr>
              <a:spLocks/>
            </p:cNvSpPr>
            <p:nvPr/>
          </p:nvSpPr>
          <p:spPr bwMode="auto">
            <a:xfrm>
              <a:off x="11791268" y="5962813"/>
              <a:ext cx="18973" cy="14230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1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122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123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124"/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125"/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126"/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127"/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128"/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129"/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130"/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131"/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132"/>
            <p:cNvSpPr>
              <a:spLocks noEditPoints="1"/>
            </p:cNvSpPr>
            <p:nvPr/>
          </p:nvSpPr>
          <p:spPr bwMode="auto">
            <a:xfrm>
              <a:off x="3113468" y="4530348"/>
              <a:ext cx="308312" cy="600023"/>
            </a:xfrm>
            <a:custGeom>
              <a:avLst/>
              <a:gdLst>
                <a:gd name="T0" fmla="*/ 36 w 73"/>
                <a:gd name="T1" fmla="*/ 90 h 135"/>
                <a:gd name="T2" fmla="*/ 35 w 73"/>
                <a:gd name="T3" fmla="*/ 90 h 135"/>
                <a:gd name="T4" fmla="*/ 64 w 73"/>
                <a:gd name="T5" fmla="*/ 135 h 135"/>
                <a:gd name="T6" fmla="*/ 64 w 73"/>
                <a:gd name="T7" fmla="*/ 135 h 135"/>
                <a:gd name="T8" fmla="*/ 36 w 73"/>
                <a:gd name="T9" fmla="*/ 90 h 135"/>
                <a:gd name="T10" fmla="*/ 0 w 73"/>
                <a:gd name="T11" fmla="*/ 0 h 135"/>
                <a:gd name="T12" fmla="*/ 0 w 73"/>
                <a:gd name="T13" fmla="*/ 1 h 135"/>
                <a:gd name="T14" fmla="*/ 2 w 73"/>
                <a:gd name="T15" fmla="*/ 3 h 135"/>
                <a:gd name="T16" fmla="*/ 73 w 73"/>
                <a:gd name="T17" fmla="*/ 90 h 135"/>
                <a:gd name="T18" fmla="*/ 57 w 73"/>
                <a:gd name="T19" fmla="*/ 90 h 135"/>
                <a:gd name="T20" fmla="*/ 73 w 73"/>
                <a:gd name="T21" fmla="*/ 90 h 135"/>
                <a:gd name="T22" fmla="*/ 2 w 73"/>
                <a:gd name="T23" fmla="*/ 3 h 135"/>
                <a:gd name="T24" fmla="*/ 0 w 73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35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133"/>
            <p:cNvSpPr>
              <a:spLocks noEditPoints="1"/>
            </p:cNvSpPr>
            <p:nvPr/>
          </p:nvSpPr>
          <p:spPr bwMode="auto">
            <a:xfrm>
              <a:off x="3383834" y="5130370"/>
              <a:ext cx="151784" cy="253765"/>
            </a:xfrm>
            <a:custGeom>
              <a:avLst/>
              <a:gdLst>
                <a:gd name="T0" fmla="*/ 22 w 36"/>
                <a:gd name="T1" fmla="*/ 35 h 57"/>
                <a:gd name="T2" fmla="*/ 22 w 36"/>
                <a:gd name="T3" fmla="*/ 35 h 57"/>
                <a:gd name="T4" fmla="*/ 35 w 36"/>
                <a:gd name="T5" fmla="*/ 57 h 57"/>
                <a:gd name="T6" fmla="*/ 36 w 36"/>
                <a:gd name="T7" fmla="*/ 56 h 57"/>
                <a:gd name="T8" fmla="*/ 22 w 36"/>
                <a:gd name="T9" fmla="*/ 35 h 57"/>
                <a:gd name="T10" fmla="*/ 0 w 36"/>
                <a:gd name="T11" fmla="*/ 0 h 57"/>
                <a:gd name="T12" fmla="*/ 0 w 36"/>
                <a:gd name="T13" fmla="*/ 0 h 57"/>
                <a:gd name="T14" fmla="*/ 21 w 36"/>
                <a:gd name="T15" fmla="*/ 34 h 57"/>
                <a:gd name="T16" fmla="*/ 21 w 36"/>
                <a:gd name="T17" fmla="*/ 33 h 57"/>
                <a:gd name="T18" fmla="*/ 0 w 3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7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134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Freeform 135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136"/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137"/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138"/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139"/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140"/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141"/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142"/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143"/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144"/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145"/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146"/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147"/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148"/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149"/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150"/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151"/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152"/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Freeform 153"/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154"/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Freeform 155"/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156"/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Freeform 157"/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Freeform 158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159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Freeform 160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161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162"/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163"/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64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65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66"/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67"/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68"/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Freeform 169"/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70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71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72"/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73"/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Freeform 174"/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Freeform 175"/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Freeform 176"/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77"/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Freeform 178"/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79"/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Freeform 180"/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Freeform 181"/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82"/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Freeform 183"/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84"/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85"/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86"/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87"/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88"/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89"/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94"/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95"/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96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97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" name="Freeform 198"/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" name="Freeform 199"/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" name="Freeform 200"/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" name="Freeform 201"/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" name="Freeform 202"/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" name="Freeform 203"/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" name="Freeform 204"/>
            <p:cNvSpPr>
              <a:spLocks/>
            </p:cNvSpPr>
            <p:nvPr/>
          </p:nvSpPr>
          <p:spPr bwMode="auto">
            <a:xfrm>
              <a:off x="1294426" y="6105111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206"/>
            <p:cNvSpPr>
              <a:spLocks/>
            </p:cNvSpPr>
            <p:nvPr/>
          </p:nvSpPr>
          <p:spPr bwMode="auto">
            <a:xfrm>
              <a:off x="1294426" y="6105112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Rectangle 207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Rectangle 208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209"/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210"/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211"/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212"/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213"/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214"/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215"/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216"/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217"/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218"/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219"/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220"/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221"/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222"/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Rectangle 223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Rectangle 224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Rectangle 225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Rectangle 226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227"/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228"/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229"/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230"/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231"/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232"/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Oval 233"/>
            <p:cNvSpPr>
              <a:spLocks noChangeArrowheads="1"/>
            </p:cNvSpPr>
            <p:nvPr/>
          </p:nvSpPr>
          <p:spPr bwMode="auto"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234"/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235"/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236"/>
            <p:cNvSpPr>
              <a:spLocks noEditPoints="1"/>
            </p:cNvSpPr>
            <p:nvPr/>
          </p:nvSpPr>
          <p:spPr bwMode="auto">
            <a:xfrm>
              <a:off x="7427465" y="4622842"/>
              <a:ext cx="85379" cy="476698"/>
            </a:xfrm>
            <a:custGeom>
              <a:avLst/>
              <a:gdLst>
                <a:gd name="T0" fmla="*/ 20 w 20"/>
                <a:gd name="T1" fmla="*/ 107 h 107"/>
                <a:gd name="T2" fmla="*/ 20 w 20"/>
                <a:gd name="T3" fmla="*/ 107 h 107"/>
                <a:gd name="T4" fmla="*/ 20 w 20"/>
                <a:gd name="T5" fmla="*/ 104 h 107"/>
                <a:gd name="T6" fmla="*/ 20 w 20"/>
                <a:gd name="T7" fmla="*/ 104 h 107"/>
                <a:gd name="T8" fmla="*/ 20 w 20"/>
                <a:gd name="T9" fmla="*/ 103 h 107"/>
                <a:gd name="T10" fmla="*/ 20 w 20"/>
                <a:gd name="T11" fmla="*/ 103 h 107"/>
                <a:gd name="T12" fmla="*/ 20 w 20"/>
                <a:gd name="T13" fmla="*/ 103 h 107"/>
                <a:gd name="T14" fmla="*/ 20 w 20"/>
                <a:gd name="T15" fmla="*/ 103 h 107"/>
                <a:gd name="T16" fmla="*/ 20 w 20"/>
                <a:gd name="T17" fmla="*/ 103 h 107"/>
                <a:gd name="T18" fmla="*/ 20 w 20"/>
                <a:gd name="T19" fmla="*/ 102 h 107"/>
                <a:gd name="T20" fmla="*/ 20 w 20"/>
                <a:gd name="T21" fmla="*/ 102 h 107"/>
                <a:gd name="T22" fmla="*/ 20 w 20"/>
                <a:gd name="T23" fmla="*/ 102 h 107"/>
                <a:gd name="T24" fmla="*/ 20 w 20"/>
                <a:gd name="T25" fmla="*/ 102 h 107"/>
                <a:gd name="T26" fmla="*/ 20 w 20"/>
                <a:gd name="T27" fmla="*/ 101 h 107"/>
                <a:gd name="T28" fmla="*/ 20 w 20"/>
                <a:gd name="T29" fmla="*/ 101 h 107"/>
                <a:gd name="T30" fmla="*/ 20 w 20"/>
                <a:gd name="T31" fmla="*/ 101 h 107"/>
                <a:gd name="T32" fmla="*/ 20 w 20"/>
                <a:gd name="T33" fmla="*/ 101 h 107"/>
                <a:gd name="T34" fmla="*/ 20 w 20"/>
                <a:gd name="T35" fmla="*/ 100 h 107"/>
                <a:gd name="T36" fmla="*/ 20 w 20"/>
                <a:gd name="T37" fmla="*/ 100 h 107"/>
                <a:gd name="T38" fmla="*/ 20 w 20"/>
                <a:gd name="T39" fmla="*/ 100 h 107"/>
                <a:gd name="T40" fmla="*/ 20 w 20"/>
                <a:gd name="T41" fmla="*/ 100 h 107"/>
                <a:gd name="T42" fmla="*/ 20 w 20"/>
                <a:gd name="T43" fmla="*/ 100 h 107"/>
                <a:gd name="T44" fmla="*/ 20 w 20"/>
                <a:gd name="T45" fmla="*/ 99 h 107"/>
                <a:gd name="T46" fmla="*/ 20 w 20"/>
                <a:gd name="T47" fmla="*/ 99 h 107"/>
                <a:gd name="T48" fmla="*/ 20 w 20"/>
                <a:gd name="T49" fmla="*/ 99 h 107"/>
                <a:gd name="T50" fmla="*/ 20 w 20"/>
                <a:gd name="T51" fmla="*/ 97 h 107"/>
                <a:gd name="T52" fmla="*/ 20 w 20"/>
                <a:gd name="T53" fmla="*/ 97 h 107"/>
                <a:gd name="T54" fmla="*/ 20 w 20"/>
                <a:gd name="T55" fmla="*/ 96 h 107"/>
                <a:gd name="T56" fmla="*/ 20 w 20"/>
                <a:gd name="T57" fmla="*/ 95 h 107"/>
                <a:gd name="T58" fmla="*/ 20 w 20"/>
                <a:gd name="T59" fmla="*/ 94 h 107"/>
                <a:gd name="T60" fmla="*/ 1 w 20"/>
                <a:gd name="T61" fmla="*/ 2 h 107"/>
                <a:gd name="T62" fmla="*/ 1 w 20"/>
                <a:gd name="T63" fmla="*/ 2 h 107"/>
                <a:gd name="T64" fmla="*/ 0 w 20"/>
                <a:gd name="T65" fmla="*/ 2 h 107"/>
                <a:gd name="T66" fmla="*/ 0 w 20"/>
                <a:gd name="T67" fmla="*/ 2 h 107"/>
                <a:gd name="T68" fmla="*/ 0 w 20"/>
                <a:gd name="T69" fmla="*/ 1 h 107"/>
                <a:gd name="T70" fmla="*/ 0 w 20"/>
                <a:gd name="T71" fmla="*/ 1 h 107"/>
                <a:gd name="T72" fmla="*/ 0 w 20"/>
                <a:gd name="T73" fmla="*/ 1 h 107"/>
                <a:gd name="T74" fmla="*/ 0 w 20"/>
                <a:gd name="T75" fmla="*/ 1 h 107"/>
                <a:gd name="T76" fmla="*/ 0 w 20"/>
                <a:gd name="T77" fmla="*/ 1 h 107"/>
                <a:gd name="T78" fmla="*/ 0 w 20"/>
                <a:gd name="T79" fmla="*/ 1 h 107"/>
                <a:gd name="T80" fmla="*/ 0 w 20"/>
                <a:gd name="T81" fmla="*/ 0 h 107"/>
                <a:gd name="T82" fmla="*/ 0 w 20"/>
                <a:gd name="T83" fmla="*/ 0 h 107"/>
                <a:gd name="T84" fmla="*/ 0 w 20"/>
                <a:gd name="T85" fmla="*/ 0 h 107"/>
                <a:gd name="T86" fmla="*/ 0 w 20"/>
                <a:gd name="T87" fmla="*/ 0 h 107"/>
                <a:gd name="T88" fmla="*/ 0 w 20"/>
                <a:gd name="T8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107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237"/>
            <p:cNvSpPr>
              <a:spLocks/>
            </p:cNvSpPr>
            <p:nvPr/>
          </p:nvSpPr>
          <p:spPr bwMode="auto">
            <a:xfrm>
              <a:off x="7180816" y="44093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238"/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239"/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280"/>
            <p:cNvSpPr>
              <a:spLocks/>
            </p:cNvSpPr>
            <p:nvPr/>
          </p:nvSpPr>
          <p:spPr bwMode="auto">
            <a:xfrm>
              <a:off x="108610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281"/>
            <p:cNvSpPr>
              <a:spLocks/>
            </p:cNvSpPr>
            <p:nvPr/>
          </p:nvSpPr>
          <p:spPr bwMode="auto">
            <a:xfrm>
              <a:off x="179759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282"/>
            <p:cNvSpPr>
              <a:spLocks/>
            </p:cNvSpPr>
            <p:nvPr/>
          </p:nvSpPr>
          <p:spPr bwMode="auto">
            <a:xfrm>
              <a:off x="260394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283"/>
            <p:cNvSpPr>
              <a:spLocks/>
            </p:cNvSpPr>
            <p:nvPr/>
          </p:nvSpPr>
          <p:spPr bwMode="auto">
            <a:xfrm>
              <a:off x="352888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284"/>
            <p:cNvSpPr>
              <a:spLocks/>
            </p:cNvSpPr>
            <p:nvPr/>
          </p:nvSpPr>
          <p:spPr bwMode="auto">
            <a:xfrm>
              <a:off x="507044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285"/>
            <p:cNvSpPr>
              <a:spLocks/>
            </p:cNvSpPr>
            <p:nvPr/>
          </p:nvSpPr>
          <p:spPr bwMode="auto">
            <a:xfrm>
              <a:off x="571078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86"/>
            <p:cNvSpPr>
              <a:spLocks/>
            </p:cNvSpPr>
            <p:nvPr/>
          </p:nvSpPr>
          <p:spPr bwMode="auto">
            <a:xfrm>
              <a:off x="642227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287"/>
            <p:cNvSpPr>
              <a:spLocks/>
            </p:cNvSpPr>
            <p:nvPr/>
          </p:nvSpPr>
          <p:spPr bwMode="auto">
            <a:xfrm>
              <a:off x="45249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288"/>
            <p:cNvSpPr>
              <a:spLocks/>
            </p:cNvSpPr>
            <p:nvPr/>
          </p:nvSpPr>
          <p:spPr bwMode="auto">
            <a:xfrm>
              <a:off x="-26573" y="6349390"/>
              <a:ext cx="75892" cy="218190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289"/>
            <p:cNvSpPr>
              <a:spLocks/>
            </p:cNvSpPr>
            <p:nvPr/>
          </p:nvSpPr>
          <p:spPr bwMode="auto">
            <a:xfrm>
              <a:off x="129955" y="6420539"/>
              <a:ext cx="21345" cy="144670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290"/>
            <p:cNvSpPr>
              <a:spLocks/>
            </p:cNvSpPr>
            <p:nvPr/>
          </p:nvSpPr>
          <p:spPr bwMode="auto">
            <a:xfrm>
              <a:off x="191617" y="6403937"/>
              <a:ext cx="59291" cy="182616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291"/>
            <p:cNvSpPr>
              <a:spLocks/>
            </p:cNvSpPr>
            <p:nvPr/>
          </p:nvSpPr>
          <p:spPr bwMode="auto">
            <a:xfrm>
              <a:off x="75407" y="6420539"/>
              <a:ext cx="49804" cy="206332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292"/>
            <p:cNvSpPr>
              <a:spLocks/>
            </p:cNvSpPr>
            <p:nvPr/>
          </p:nvSpPr>
          <p:spPr bwMode="auto">
            <a:xfrm>
              <a:off x="54062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93"/>
            <p:cNvSpPr>
              <a:spLocks/>
            </p:cNvSpPr>
            <p:nvPr/>
          </p:nvSpPr>
          <p:spPr bwMode="auto">
            <a:xfrm>
              <a:off x="217705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94"/>
            <p:cNvSpPr>
              <a:spLocks/>
            </p:cNvSpPr>
            <p:nvPr/>
          </p:nvSpPr>
          <p:spPr bwMode="auto">
            <a:xfrm>
              <a:off x="744207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95"/>
            <p:cNvSpPr>
              <a:spLocks/>
            </p:cNvSpPr>
            <p:nvPr/>
          </p:nvSpPr>
          <p:spPr bwMode="auto">
            <a:xfrm>
              <a:off x="83195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96"/>
            <p:cNvSpPr>
              <a:spLocks/>
            </p:cNvSpPr>
            <p:nvPr/>
          </p:nvSpPr>
          <p:spPr bwMode="auto">
            <a:xfrm>
              <a:off x="305455" y="6377849"/>
              <a:ext cx="33203" cy="13755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297"/>
            <p:cNvSpPr>
              <a:spLocks/>
            </p:cNvSpPr>
            <p:nvPr/>
          </p:nvSpPr>
          <p:spPr bwMode="auto">
            <a:xfrm>
              <a:off x="855674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298"/>
            <p:cNvSpPr>
              <a:spLocks/>
            </p:cNvSpPr>
            <p:nvPr/>
          </p:nvSpPr>
          <p:spPr bwMode="auto">
            <a:xfrm>
              <a:off x="957654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99"/>
            <p:cNvSpPr>
              <a:spLocks/>
            </p:cNvSpPr>
            <p:nvPr/>
          </p:nvSpPr>
          <p:spPr bwMode="auto">
            <a:xfrm>
              <a:off x="990857" y="6394451"/>
              <a:ext cx="37946" cy="177872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300"/>
            <p:cNvSpPr>
              <a:spLocks/>
            </p:cNvSpPr>
            <p:nvPr/>
          </p:nvSpPr>
          <p:spPr bwMode="auto">
            <a:xfrm>
              <a:off x="1028803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301"/>
            <p:cNvSpPr>
              <a:spLocks/>
            </p:cNvSpPr>
            <p:nvPr/>
          </p:nvSpPr>
          <p:spPr bwMode="auto">
            <a:xfrm>
              <a:off x="94816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302"/>
            <p:cNvSpPr>
              <a:spLocks/>
            </p:cNvSpPr>
            <p:nvPr/>
          </p:nvSpPr>
          <p:spPr bwMode="auto">
            <a:xfrm>
              <a:off x="1088094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303"/>
            <p:cNvSpPr>
              <a:spLocks/>
            </p:cNvSpPr>
            <p:nvPr/>
          </p:nvSpPr>
          <p:spPr bwMode="auto">
            <a:xfrm>
              <a:off x="1190074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304"/>
            <p:cNvSpPr>
              <a:spLocks/>
            </p:cNvSpPr>
            <p:nvPr/>
          </p:nvSpPr>
          <p:spPr bwMode="auto">
            <a:xfrm>
              <a:off x="1332372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305"/>
            <p:cNvSpPr>
              <a:spLocks/>
            </p:cNvSpPr>
            <p:nvPr/>
          </p:nvSpPr>
          <p:spPr bwMode="auto">
            <a:xfrm>
              <a:off x="139877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306"/>
            <p:cNvSpPr>
              <a:spLocks/>
            </p:cNvSpPr>
            <p:nvPr/>
          </p:nvSpPr>
          <p:spPr bwMode="auto">
            <a:xfrm>
              <a:off x="1484156" y="6363620"/>
              <a:ext cx="28460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307"/>
            <p:cNvSpPr>
              <a:spLocks/>
            </p:cNvSpPr>
            <p:nvPr/>
          </p:nvSpPr>
          <p:spPr bwMode="auto">
            <a:xfrm>
              <a:off x="1571907" y="6313815"/>
              <a:ext cx="80635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308"/>
            <p:cNvSpPr>
              <a:spLocks/>
            </p:cNvSpPr>
            <p:nvPr/>
          </p:nvSpPr>
          <p:spPr bwMode="auto">
            <a:xfrm>
              <a:off x="1726063" y="6382593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309"/>
            <p:cNvSpPr>
              <a:spLocks/>
            </p:cNvSpPr>
            <p:nvPr/>
          </p:nvSpPr>
          <p:spPr bwMode="auto">
            <a:xfrm>
              <a:off x="1794840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6 w 14"/>
                <a:gd name="T3" fmla="*/ 4 h 41"/>
                <a:gd name="T4" fmla="*/ 0 w 14"/>
                <a:gd name="T5" fmla="*/ 6 h 41"/>
                <a:gd name="T6" fmla="*/ 2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310"/>
            <p:cNvSpPr>
              <a:spLocks/>
            </p:cNvSpPr>
            <p:nvPr/>
          </p:nvSpPr>
          <p:spPr bwMode="auto">
            <a:xfrm>
              <a:off x="1865989" y="6363620"/>
              <a:ext cx="64034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311"/>
            <p:cNvSpPr>
              <a:spLocks/>
            </p:cNvSpPr>
            <p:nvPr/>
          </p:nvSpPr>
          <p:spPr bwMode="auto">
            <a:xfrm>
              <a:off x="167625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3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312"/>
            <p:cNvSpPr>
              <a:spLocks/>
            </p:cNvSpPr>
            <p:nvPr/>
          </p:nvSpPr>
          <p:spPr bwMode="auto">
            <a:xfrm>
              <a:off x="1277824" y="6389708"/>
              <a:ext cx="49804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313"/>
            <p:cNvSpPr>
              <a:spLocks/>
            </p:cNvSpPr>
            <p:nvPr/>
          </p:nvSpPr>
          <p:spPr bwMode="auto">
            <a:xfrm>
              <a:off x="1171101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314"/>
            <p:cNvSpPr>
              <a:spLocks/>
            </p:cNvSpPr>
            <p:nvPr/>
          </p:nvSpPr>
          <p:spPr bwMode="auto">
            <a:xfrm>
              <a:off x="1441467" y="6399194"/>
              <a:ext cx="42689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315"/>
            <p:cNvSpPr>
              <a:spLocks/>
            </p:cNvSpPr>
            <p:nvPr/>
          </p:nvSpPr>
          <p:spPr bwMode="auto">
            <a:xfrm>
              <a:off x="1963226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316"/>
            <p:cNvSpPr>
              <a:spLocks/>
            </p:cNvSpPr>
            <p:nvPr/>
          </p:nvSpPr>
          <p:spPr bwMode="auto">
            <a:xfrm>
              <a:off x="2050976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317"/>
            <p:cNvSpPr>
              <a:spLocks/>
            </p:cNvSpPr>
            <p:nvPr/>
          </p:nvSpPr>
          <p:spPr bwMode="auto">
            <a:xfrm>
              <a:off x="2077064" y="6373106"/>
              <a:ext cx="83007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318"/>
            <p:cNvSpPr>
              <a:spLocks/>
            </p:cNvSpPr>
            <p:nvPr/>
          </p:nvSpPr>
          <p:spPr bwMode="auto">
            <a:xfrm>
              <a:off x="2181416" y="6491688"/>
              <a:ext cx="26088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319"/>
            <p:cNvSpPr>
              <a:spLocks/>
            </p:cNvSpPr>
            <p:nvPr/>
          </p:nvSpPr>
          <p:spPr bwMode="auto">
            <a:xfrm>
              <a:off x="220987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320"/>
            <p:cNvSpPr>
              <a:spLocks/>
            </p:cNvSpPr>
            <p:nvPr/>
          </p:nvSpPr>
          <p:spPr bwMode="auto">
            <a:xfrm>
              <a:off x="2252565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321"/>
            <p:cNvSpPr>
              <a:spLocks/>
            </p:cNvSpPr>
            <p:nvPr/>
          </p:nvSpPr>
          <p:spPr bwMode="auto">
            <a:xfrm>
              <a:off x="2169558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322"/>
            <p:cNvSpPr>
              <a:spLocks/>
            </p:cNvSpPr>
            <p:nvPr/>
          </p:nvSpPr>
          <p:spPr bwMode="auto">
            <a:xfrm>
              <a:off x="2311856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323"/>
            <p:cNvSpPr>
              <a:spLocks/>
            </p:cNvSpPr>
            <p:nvPr/>
          </p:nvSpPr>
          <p:spPr bwMode="auto">
            <a:xfrm>
              <a:off x="2409093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324"/>
            <p:cNvSpPr>
              <a:spLocks/>
            </p:cNvSpPr>
            <p:nvPr/>
          </p:nvSpPr>
          <p:spPr bwMode="auto">
            <a:xfrm>
              <a:off x="2551391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325"/>
            <p:cNvSpPr>
              <a:spLocks/>
            </p:cNvSpPr>
            <p:nvPr/>
          </p:nvSpPr>
          <p:spPr bwMode="auto">
            <a:xfrm>
              <a:off x="2622540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326"/>
            <p:cNvSpPr>
              <a:spLocks/>
            </p:cNvSpPr>
            <p:nvPr/>
          </p:nvSpPr>
          <p:spPr bwMode="auto">
            <a:xfrm>
              <a:off x="2703175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1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327"/>
            <p:cNvSpPr>
              <a:spLocks/>
            </p:cNvSpPr>
            <p:nvPr/>
          </p:nvSpPr>
          <p:spPr bwMode="auto">
            <a:xfrm>
              <a:off x="279566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328"/>
            <p:cNvSpPr>
              <a:spLocks/>
            </p:cNvSpPr>
            <p:nvPr/>
          </p:nvSpPr>
          <p:spPr bwMode="auto">
            <a:xfrm>
              <a:off x="294982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329"/>
            <p:cNvSpPr>
              <a:spLocks/>
            </p:cNvSpPr>
            <p:nvPr/>
          </p:nvSpPr>
          <p:spPr bwMode="auto">
            <a:xfrm>
              <a:off x="3013859" y="6363620"/>
              <a:ext cx="59291" cy="182616"/>
            </a:xfrm>
            <a:custGeom>
              <a:avLst/>
              <a:gdLst>
                <a:gd name="T0" fmla="*/ 8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6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8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330"/>
            <p:cNvSpPr>
              <a:spLocks/>
            </p:cNvSpPr>
            <p:nvPr/>
          </p:nvSpPr>
          <p:spPr bwMode="auto">
            <a:xfrm>
              <a:off x="3089751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331"/>
            <p:cNvSpPr>
              <a:spLocks/>
            </p:cNvSpPr>
            <p:nvPr/>
          </p:nvSpPr>
          <p:spPr bwMode="auto">
            <a:xfrm>
              <a:off x="289527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332"/>
            <p:cNvSpPr>
              <a:spLocks/>
            </p:cNvSpPr>
            <p:nvPr/>
          </p:nvSpPr>
          <p:spPr bwMode="auto">
            <a:xfrm>
              <a:off x="2496843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333"/>
            <p:cNvSpPr>
              <a:spLocks/>
            </p:cNvSpPr>
            <p:nvPr/>
          </p:nvSpPr>
          <p:spPr bwMode="auto">
            <a:xfrm>
              <a:off x="2392491" y="6342275"/>
              <a:ext cx="73521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334"/>
            <p:cNvSpPr>
              <a:spLocks/>
            </p:cNvSpPr>
            <p:nvPr/>
          </p:nvSpPr>
          <p:spPr bwMode="auto">
            <a:xfrm>
              <a:off x="2665229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335"/>
            <p:cNvSpPr>
              <a:spLocks/>
            </p:cNvSpPr>
            <p:nvPr/>
          </p:nvSpPr>
          <p:spPr bwMode="auto">
            <a:xfrm>
              <a:off x="3186988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336"/>
            <p:cNvSpPr>
              <a:spLocks/>
            </p:cNvSpPr>
            <p:nvPr/>
          </p:nvSpPr>
          <p:spPr bwMode="auto">
            <a:xfrm>
              <a:off x="327473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337"/>
            <p:cNvSpPr>
              <a:spLocks/>
            </p:cNvSpPr>
            <p:nvPr/>
          </p:nvSpPr>
          <p:spPr bwMode="auto">
            <a:xfrm>
              <a:off x="3298455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7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338"/>
            <p:cNvSpPr>
              <a:spLocks/>
            </p:cNvSpPr>
            <p:nvPr/>
          </p:nvSpPr>
          <p:spPr bwMode="auto">
            <a:xfrm>
              <a:off x="3405178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339"/>
            <p:cNvSpPr>
              <a:spLocks/>
            </p:cNvSpPr>
            <p:nvPr/>
          </p:nvSpPr>
          <p:spPr bwMode="auto">
            <a:xfrm>
              <a:off x="343363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340"/>
            <p:cNvSpPr>
              <a:spLocks/>
            </p:cNvSpPr>
            <p:nvPr/>
          </p:nvSpPr>
          <p:spPr bwMode="auto">
            <a:xfrm>
              <a:off x="3471584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341"/>
            <p:cNvSpPr>
              <a:spLocks/>
            </p:cNvSpPr>
            <p:nvPr/>
          </p:nvSpPr>
          <p:spPr bwMode="auto">
            <a:xfrm>
              <a:off x="339094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342"/>
            <p:cNvSpPr>
              <a:spLocks/>
            </p:cNvSpPr>
            <p:nvPr/>
          </p:nvSpPr>
          <p:spPr bwMode="auto">
            <a:xfrm>
              <a:off x="3535618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343"/>
            <p:cNvSpPr>
              <a:spLocks/>
            </p:cNvSpPr>
            <p:nvPr/>
          </p:nvSpPr>
          <p:spPr bwMode="auto">
            <a:xfrm>
              <a:off x="3630483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344"/>
            <p:cNvSpPr>
              <a:spLocks/>
            </p:cNvSpPr>
            <p:nvPr/>
          </p:nvSpPr>
          <p:spPr bwMode="auto">
            <a:xfrm>
              <a:off x="3775153" y="6332788"/>
              <a:ext cx="59291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345"/>
            <p:cNvSpPr>
              <a:spLocks/>
            </p:cNvSpPr>
            <p:nvPr/>
          </p:nvSpPr>
          <p:spPr bwMode="auto">
            <a:xfrm>
              <a:off x="384155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346"/>
            <p:cNvSpPr>
              <a:spLocks/>
            </p:cNvSpPr>
            <p:nvPr/>
          </p:nvSpPr>
          <p:spPr bwMode="auto">
            <a:xfrm>
              <a:off x="3926937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347"/>
            <p:cNvSpPr>
              <a:spLocks/>
            </p:cNvSpPr>
            <p:nvPr/>
          </p:nvSpPr>
          <p:spPr bwMode="auto">
            <a:xfrm>
              <a:off x="4019431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348"/>
            <p:cNvSpPr>
              <a:spLocks/>
            </p:cNvSpPr>
            <p:nvPr/>
          </p:nvSpPr>
          <p:spPr bwMode="auto">
            <a:xfrm>
              <a:off x="4173587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349"/>
            <p:cNvSpPr>
              <a:spLocks/>
            </p:cNvSpPr>
            <p:nvPr/>
          </p:nvSpPr>
          <p:spPr bwMode="auto">
            <a:xfrm>
              <a:off x="423762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350"/>
            <p:cNvSpPr>
              <a:spLocks/>
            </p:cNvSpPr>
            <p:nvPr/>
          </p:nvSpPr>
          <p:spPr bwMode="auto">
            <a:xfrm>
              <a:off x="4308770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351"/>
            <p:cNvSpPr>
              <a:spLocks/>
            </p:cNvSpPr>
            <p:nvPr/>
          </p:nvSpPr>
          <p:spPr bwMode="auto">
            <a:xfrm>
              <a:off x="411903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352"/>
            <p:cNvSpPr>
              <a:spLocks/>
            </p:cNvSpPr>
            <p:nvPr/>
          </p:nvSpPr>
          <p:spPr bwMode="auto">
            <a:xfrm>
              <a:off x="3720605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353"/>
            <p:cNvSpPr>
              <a:spLocks/>
            </p:cNvSpPr>
            <p:nvPr/>
          </p:nvSpPr>
          <p:spPr bwMode="auto">
            <a:xfrm>
              <a:off x="361388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354"/>
            <p:cNvSpPr>
              <a:spLocks/>
            </p:cNvSpPr>
            <p:nvPr/>
          </p:nvSpPr>
          <p:spPr bwMode="auto">
            <a:xfrm>
              <a:off x="3884248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355"/>
            <p:cNvSpPr>
              <a:spLocks/>
            </p:cNvSpPr>
            <p:nvPr/>
          </p:nvSpPr>
          <p:spPr bwMode="auto">
            <a:xfrm>
              <a:off x="4408378" y="6337532"/>
              <a:ext cx="64034" cy="222933"/>
            </a:xfrm>
            <a:custGeom>
              <a:avLst/>
              <a:gdLst>
                <a:gd name="T0" fmla="*/ 10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356"/>
            <p:cNvSpPr>
              <a:spLocks/>
            </p:cNvSpPr>
            <p:nvPr/>
          </p:nvSpPr>
          <p:spPr bwMode="auto">
            <a:xfrm>
              <a:off x="4498500" y="6394451"/>
              <a:ext cx="33203" cy="14229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357"/>
            <p:cNvSpPr>
              <a:spLocks/>
            </p:cNvSpPr>
            <p:nvPr/>
          </p:nvSpPr>
          <p:spPr bwMode="auto">
            <a:xfrm>
              <a:off x="452221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6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5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358"/>
            <p:cNvSpPr>
              <a:spLocks/>
            </p:cNvSpPr>
            <p:nvPr/>
          </p:nvSpPr>
          <p:spPr bwMode="auto">
            <a:xfrm>
              <a:off x="4624197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359"/>
            <p:cNvSpPr>
              <a:spLocks/>
            </p:cNvSpPr>
            <p:nvPr/>
          </p:nvSpPr>
          <p:spPr bwMode="auto">
            <a:xfrm>
              <a:off x="465265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360"/>
            <p:cNvSpPr>
              <a:spLocks/>
            </p:cNvSpPr>
            <p:nvPr/>
          </p:nvSpPr>
          <p:spPr bwMode="auto">
            <a:xfrm>
              <a:off x="469534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361"/>
            <p:cNvSpPr>
              <a:spLocks/>
            </p:cNvSpPr>
            <p:nvPr/>
          </p:nvSpPr>
          <p:spPr bwMode="auto">
            <a:xfrm>
              <a:off x="4612339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362"/>
            <p:cNvSpPr>
              <a:spLocks/>
            </p:cNvSpPr>
            <p:nvPr/>
          </p:nvSpPr>
          <p:spPr bwMode="auto">
            <a:xfrm>
              <a:off x="4754637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363"/>
            <p:cNvSpPr>
              <a:spLocks/>
            </p:cNvSpPr>
            <p:nvPr/>
          </p:nvSpPr>
          <p:spPr bwMode="auto">
            <a:xfrm>
              <a:off x="4854245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6 w 8"/>
                <a:gd name="T5" fmla="*/ 28 h 32"/>
                <a:gd name="T6" fmla="*/ 7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364"/>
            <p:cNvSpPr>
              <a:spLocks/>
            </p:cNvSpPr>
            <p:nvPr/>
          </p:nvSpPr>
          <p:spPr bwMode="auto">
            <a:xfrm>
              <a:off x="4998915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365"/>
            <p:cNvSpPr>
              <a:spLocks/>
            </p:cNvSpPr>
            <p:nvPr/>
          </p:nvSpPr>
          <p:spPr bwMode="auto">
            <a:xfrm>
              <a:off x="5065320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6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366"/>
            <p:cNvSpPr>
              <a:spLocks/>
            </p:cNvSpPr>
            <p:nvPr/>
          </p:nvSpPr>
          <p:spPr bwMode="auto">
            <a:xfrm>
              <a:off x="5148327" y="6363620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367"/>
            <p:cNvSpPr>
              <a:spLocks/>
            </p:cNvSpPr>
            <p:nvPr/>
          </p:nvSpPr>
          <p:spPr bwMode="auto">
            <a:xfrm>
              <a:off x="523844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368"/>
            <p:cNvSpPr>
              <a:spLocks/>
            </p:cNvSpPr>
            <p:nvPr/>
          </p:nvSpPr>
          <p:spPr bwMode="auto">
            <a:xfrm>
              <a:off x="539260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369"/>
            <p:cNvSpPr>
              <a:spLocks/>
            </p:cNvSpPr>
            <p:nvPr/>
          </p:nvSpPr>
          <p:spPr bwMode="auto">
            <a:xfrm>
              <a:off x="5456640" y="6363620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370"/>
            <p:cNvSpPr>
              <a:spLocks/>
            </p:cNvSpPr>
            <p:nvPr/>
          </p:nvSpPr>
          <p:spPr bwMode="auto">
            <a:xfrm>
              <a:off x="5532532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371"/>
            <p:cNvSpPr>
              <a:spLocks/>
            </p:cNvSpPr>
            <p:nvPr/>
          </p:nvSpPr>
          <p:spPr bwMode="auto">
            <a:xfrm>
              <a:off x="5338058" y="6382593"/>
              <a:ext cx="52176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372"/>
            <p:cNvSpPr>
              <a:spLocks/>
            </p:cNvSpPr>
            <p:nvPr/>
          </p:nvSpPr>
          <p:spPr bwMode="auto">
            <a:xfrm>
              <a:off x="4944367" y="6389708"/>
              <a:ext cx="49804" cy="125697"/>
            </a:xfrm>
            <a:custGeom>
              <a:avLst/>
              <a:gdLst>
                <a:gd name="T0" fmla="*/ 11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1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373"/>
            <p:cNvSpPr>
              <a:spLocks/>
            </p:cNvSpPr>
            <p:nvPr/>
          </p:nvSpPr>
          <p:spPr bwMode="auto">
            <a:xfrm>
              <a:off x="483764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374"/>
            <p:cNvSpPr>
              <a:spLocks/>
            </p:cNvSpPr>
            <p:nvPr/>
          </p:nvSpPr>
          <p:spPr bwMode="auto">
            <a:xfrm>
              <a:off x="510801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375"/>
            <p:cNvSpPr>
              <a:spLocks/>
            </p:cNvSpPr>
            <p:nvPr/>
          </p:nvSpPr>
          <p:spPr bwMode="auto">
            <a:xfrm>
              <a:off x="5629769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376"/>
            <p:cNvSpPr>
              <a:spLocks/>
            </p:cNvSpPr>
            <p:nvPr/>
          </p:nvSpPr>
          <p:spPr bwMode="auto">
            <a:xfrm>
              <a:off x="5717519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377"/>
            <p:cNvSpPr>
              <a:spLocks/>
            </p:cNvSpPr>
            <p:nvPr/>
          </p:nvSpPr>
          <p:spPr bwMode="auto">
            <a:xfrm>
              <a:off x="5741235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3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378"/>
            <p:cNvSpPr>
              <a:spLocks/>
            </p:cNvSpPr>
            <p:nvPr/>
          </p:nvSpPr>
          <p:spPr bwMode="auto">
            <a:xfrm>
              <a:off x="5847959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379"/>
            <p:cNvSpPr>
              <a:spLocks/>
            </p:cNvSpPr>
            <p:nvPr/>
          </p:nvSpPr>
          <p:spPr bwMode="auto">
            <a:xfrm>
              <a:off x="587641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380"/>
            <p:cNvSpPr>
              <a:spLocks/>
            </p:cNvSpPr>
            <p:nvPr/>
          </p:nvSpPr>
          <p:spPr bwMode="auto">
            <a:xfrm>
              <a:off x="5919108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4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381"/>
            <p:cNvSpPr>
              <a:spLocks/>
            </p:cNvSpPr>
            <p:nvPr/>
          </p:nvSpPr>
          <p:spPr bwMode="auto">
            <a:xfrm>
              <a:off x="583372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382"/>
            <p:cNvSpPr>
              <a:spLocks/>
            </p:cNvSpPr>
            <p:nvPr/>
          </p:nvSpPr>
          <p:spPr bwMode="auto">
            <a:xfrm>
              <a:off x="5978399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383"/>
            <p:cNvSpPr>
              <a:spLocks/>
            </p:cNvSpPr>
            <p:nvPr/>
          </p:nvSpPr>
          <p:spPr bwMode="auto">
            <a:xfrm>
              <a:off x="6073264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384"/>
            <p:cNvSpPr>
              <a:spLocks/>
            </p:cNvSpPr>
            <p:nvPr/>
          </p:nvSpPr>
          <p:spPr bwMode="auto">
            <a:xfrm>
              <a:off x="6217933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385"/>
            <p:cNvSpPr>
              <a:spLocks/>
            </p:cNvSpPr>
            <p:nvPr/>
          </p:nvSpPr>
          <p:spPr bwMode="auto">
            <a:xfrm>
              <a:off x="6289082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386"/>
            <p:cNvSpPr>
              <a:spLocks/>
            </p:cNvSpPr>
            <p:nvPr/>
          </p:nvSpPr>
          <p:spPr bwMode="auto">
            <a:xfrm>
              <a:off x="6369718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387"/>
            <p:cNvSpPr>
              <a:spLocks/>
            </p:cNvSpPr>
            <p:nvPr/>
          </p:nvSpPr>
          <p:spPr bwMode="auto">
            <a:xfrm>
              <a:off x="6462211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388"/>
            <p:cNvSpPr>
              <a:spLocks/>
            </p:cNvSpPr>
            <p:nvPr/>
          </p:nvSpPr>
          <p:spPr bwMode="auto">
            <a:xfrm>
              <a:off x="6616367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389"/>
            <p:cNvSpPr>
              <a:spLocks/>
            </p:cNvSpPr>
            <p:nvPr/>
          </p:nvSpPr>
          <p:spPr bwMode="auto">
            <a:xfrm>
              <a:off x="668040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390"/>
            <p:cNvSpPr>
              <a:spLocks/>
            </p:cNvSpPr>
            <p:nvPr/>
          </p:nvSpPr>
          <p:spPr bwMode="auto">
            <a:xfrm>
              <a:off x="6756294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391"/>
            <p:cNvSpPr>
              <a:spLocks/>
            </p:cNvSpPr>
            <p:nvPr/>
          </p:nvSpPr>
          <p:spPr bwMode="auto">
            <a:xfrm>
              <a:off x="6561820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392"/>
            <p:cNvSpPr>
              <a:spLocks/>
            </p:cNvSpPr>
            <p:nvPr/>
          </p:nvSpPr>
          <p:spPr bwMode="auto">
            <a:xfrm>
              <a:off x="6163386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393"/>
            <p:cNvSpPr>
              <a:spLocks/>
            </p:cNvSpPr>
            <p:nvPr/>
          </p:nvSpPr>
          <p:spPr bwMode="auto">
            <a:xfrm>
              <a:off x="605666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94"/>
            <p:cNvSpPr>
              <a:spLocks/>
            </p:cNvSpPr>
            <p:nvPr/>
          </p:nvSpPr>
          <p:spPr bwMode="auto">
            <a:xfrm>
              <a:off x="633177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95"/>
            <p:cNvSpPr>
              <a:spLocks/>
            </p:cNvSpPr>
            <p:nvPr/>
          </p:nvSpPr>
          <p:spPr bwMode="auto">
            <a:xfrm>
              <a:off x="6851159" y="6337532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96"/>
            <p:cNvSpPr>
              <a:spLocks/>
            </p:cNvSpPr>
            <p:nvPr/>
          </p:nvSpPr>
          <p:spPr bwMode="auto">
            <a:xfrm>
              <a:off x="6941281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97"/>
            <p:cNvSpPr>
              <a:spLocks/>
            </p:cNvSpPr>
            <p:nvPr/>
          </p:nvSpPr>
          <p:spPr bwMode="auto">
            <a:xfrm>
              <a:off x="696499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98"/>
            <p:cNvSpPr>
              <a:spLocks/>
            </p:cNvSpPr>
            <p:nvPr/>
          </p:nvSpPr>
          <p:spPr bwMode="auto">
            <a:xfrm>
              <a:off x="7071721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399"/>
            <p:cNvSpPr>
              <a:spLocks/>
            </p:cNvSpPr>
            <p:nvPr/>
          </p:nvSpPr>
          <p:spPr bwMode="auto">
            <a:xfrm>
              <a:off x="7100180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400"/>
            <p:cNvSpPr>
              <a:spLocks/>
            </p:cNvSpPr>
            <p:nvPr/>
          </p:nvSpPr>
          <p:spPr bwMode="auto">
            <a:xfrm>
              <a:off x="713812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401"/>
            <p:cNvSpPr>
              <a:spLocks/>
            </p:cNvSpPr>
            <p:nvPr/>
          </p:nvSpPr>
          <p:spPr bwMode="auto">
            <a:xfrm>
              <a:off x="7057491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402"/>
            <p:cNvSpPr>
              <a:spLocks/>
            </p:cNvSpPr>
            <p:nvPr/>
          </p:nvSpPr>
          <p:spPr bwMode="auto">
            <a:xfrm>
              <a:off x="7202160" y="6382593"/>
              <a:ext cx="61662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403"/>
            <p:cNvSpPr>
              <a:spLocks/>
            </p:cNvSpPr>
            <p:nvPr/>
          </p:nvSpPr>
          <p:spPr bwMode="auto">
            <a:xfrm>
              <a:off x="7297026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404"/>
            <p:cNvSpPr>
              <a:spLocks/>
            </p:cNvSpPr>
            <p:nvPr/>
          </p:nvSpPr>
          <p:spPr bwMode="auto">
            <a:xfrm>
              <a:off x="7441695" y="6332788"/>
              <a:ext cx="56919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405"/>
            <p:cNvSpPr>
              <a:spLocks/>
            </p:cNvSpPr>
            <p:nvPr/>
          </p:nvSpPr>
          <p:spPr bwMode="auto">
            <a:xfrm>
              <a:off x="7508101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7591108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7681230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7835386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7904163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7975312" y="6363619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778558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738714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728042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755079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8074921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8160299" y="6394450"/>
              <a:ext cx="37946" cy="14229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8184016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8290739" y="6491687"/>
              <a:ext cx="23716" cy="130440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8319199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8361888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827650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8421179" y="6382592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8516044" y="6453741"/>
              <a:ext cx="35574" cy="142298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8660714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8731863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881487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890499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9059148" y="6382592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9123182" y="6363619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9199074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9004600" y="6382592"/>
              <a:ext cx="49804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8606166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8499443" y="6342275"/>
              <a:ext cx="80635" cy="194474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877455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9293939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9384061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9407778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9514501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954296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9585650" y="6382592"/>
              <a:ext cx="66406" cy="249021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9500271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9644941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9739806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9884476" y="6332788"/>
              <a:ext cx="56919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9955625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10033889" y="6363619"/>
              <a:ext cx="35574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10126382" y="6313815"/>
              <a:ext cx="75892" cy="213447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10282910" y="6382592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10346944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10418093" y="6363619"/>
              <a:ext cx="66406" cy="23242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1022836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982992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9723205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9995942" y="6399194"/>
              <a:ext cx="42689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10517701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10607823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10631540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10738263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10766723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10804669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10724033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10866331" y="6382592"/>
              <a:ext cx="64034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10963568" y="6453741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11108238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11174643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1125765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1134777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11501929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11570706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11641855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11452124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11051319" y="6389707"/>
              <a:ext cx="52176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10946967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11217333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11741463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11826842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11850558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11957282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1198574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12028431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11943052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12087722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12182587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-123810" y="6683790"/>
              <a:ext cx="12408377" cy="267994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-119067" y="6425282"/>
              <a:ext cx="12360944" cy="31542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493" name="矩形 492"/>
          <p:cNvSpPr>
            <a:spLocks noChangeArrowheads="1"/>
          </p:cNvSpPr>
          <p:nvPr/>
        </p:nvSpPr>
        <p:spPr bwMode="auto">
          <a:xfrm>
            <a:off x="1571907" y="963639"/>
            <a:ext cx="916635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lót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gieo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 smtClean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nhằm</a:t>
            </a:r>
            <a:r>
              <a:rPr lang="en-US" sz="2400" b="1" dirty="0" smtClean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chuẩn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sẵn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ăn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hấp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thụ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ngay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rễ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vừa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endParaRPr lang="zh-CN" altLang="zh-CN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grpSp>
        <p:nvGrpSpPr>
          <p:cNvPr id="496" name="组合 495"/>
          <p:cNvGrpSpPr/>
          <p:nvPr/>
        </p:nvGrpSpPr>
        <p:grpSpPr>
          <a:xfrm>
            <a:off x="10181854" y="4160981"/>
            <a:ext cx="105508" cy="105508"/>
            <a:chOff x="1647456" y="1723430"/>
            <a:chExt cx="2143421" cy="2877673"/>
          </a:xfrm>
        </p:grpSpPr>
        <p:sp>
          <p:nvSpPr>
            <p:cNvPr id="497" name="矩形 496"/>
            <p:cNvSpPr>
              <a:spLocks noChangeArrowheads="1"/>
            </p:cNvSpPr>
            <p:nvPr/>
          </p:nvSpPr>
          <p:spPr bwMode="auto">
            <a:xfrm>
              <a:off x="1647457" y="1723430"/>
              <a:ext cx="2143420" cy="2877668"/>
            </a:xfrm>
            <a:prstGeom prst="rect">
              <a:avLst/>
            </a:prstGeom>
            <a:solidFill>
              <a:srgbClr val="285B76"/>
            </a:solidFill>
            <a:ln>
              <a:noFill/>
            </a:ln>
          </p:spPr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zh-CN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8" name="直角三角形 497"/>
            <p:cNvSpPr/>
            <p:nvPr/>
          </p:nvSpPr>
          <p:spPr>
            <a:xfrm rot="5400000">
              <a:off x="1280332" y="2090558"/>
              <a:ext cx="2877669" cy="2143421"/>
            </a:xfrm>
            <a:prstGeom prst="rtTriangle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4098" name="Picture 2" descr="Plants Garden Sticker bởi baileysgrowgardens">
            <a:extLst>
              <a:ext uri="{FF2B5EF4-FFF2-40B4-BE49-F238E27FC236}">
                <a16:creationId xmlns="" xmlns:a16="http://schemas.microsoft.com/office/drawing/2014/main" id="{7A4C867C-145D-315C-074E-C4A81E417A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44124" y="1610638"/>
            <a:ext cx="3307943" cy="24809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5" name="Picture 2" descr="In Jesus Name Children Sticker by Compassion">
            <a:extLst>
              <a:ext uri="{FF2B5EF4-FFF2-40B4-BE49-F238E27FC236}">
                <a16:creationId xmlns="" xmlns:a16="http://schemas.microsoft.com/office/drawing/2014/main" id="{E0F2AE92-F500-525E-83A7-1EA6CB0366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" y="-17148"/>
            <a:ext cx="1656715" cy="1656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5967110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373" name="TextBox 372"/>
          <p:cNvSpPr txBox="1"/>
          <p:nvPr/>
        </p:nvSpPr>
        <p:spPr>
          <a:xfrm>
            <a:off x="1994694" y="463463"/>
            <a:ext cx="716518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lót</a:t>
            </a:r>
            <a:endParaRPr lang="en-US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74" name="Picture 373">
            <a:extLst>
              <a:ext uri="{FF2B5EF4-FFF2-40B4-BE49-F238E27FC236}">
                <a16:creationId xmlns="" xmlns:a16="http://schemas.microsoft.com/office/drawing/2014/main" id="{6BB48A79-2529-E304-D4A0-20C8E893538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225682" y="977031"/>
            <a:ext cx="4196256" cy="3171589"/>
          </a:xfrm>
          <a:prstGeom prst="rect">
            <a:avLst/>
          </a:prstGeom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591" y="1318822"/>
            <a:ext cx="3310757" cy="22232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0149" y="977031"/>
            <a:ext cx="2192339" cy="27376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77" name="Cloud Callout 376"/>
          <p:cNvSpPr/>
          <p:nvPr/>
        </p:nvSpPr>
        <p:spPr>
          <a:xfrm>
            <a:off x="2468563" y="4359058"/>
            <a:ext cx="6765925" cy="1177349"/>
          </a:xfrm>
          <a:prstGeom prst="cloudCallout">
            <a:avLst>
              <a:gd name="adj1" fmla="val -26017"/>
              <a:gd name="adj2" fmla="val -106663"/>
            </a:avLst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Dùng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lót</a:t>
            </a:r>
            <a:r>
              <a:rPr lang="en-US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?</a:t>
            </a:r>
            <a:endParaRPr lang="en-US" sz="2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0408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7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1" descr="A picture containing indoor, lit, dark, light&#10;&#10;Description automatically generated">
            <a:extLst>
              <a:ext uri="{FF2B5EF4-FFF2-40B4-BE49-F238E27FC236}">
                <a16:creationId xmlns="" xmlns:a16="http://schemas.microsoft.com/office/drawing/2014/main" id="{24250BC8-0D95-9ECE-9987-CD1E1D7BFEF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5895975" cy="2714625"/>
          </a:xfrm>
          <a:prstGeom prst="rect">
            <a:avLst/>
          </a:prstGeom>
        </p:spPr>
      </p:pic>
      <p:pic>
        <p:nvPicPr>
          <p:cNvPr id="5" name="Picture 4" descr="A picture containing plant&#10;&#10;Description automatically generated">
            <a:extLst>
              <a:ext uri="{FF2B5EF4-FFF2-40B4-BE49-F238E27FC236}">
                <a16:creationId xmlns="" xmlns:a16="http://schemas.microsoft.com/office/drawing/2014/main" id="{F84C4107-B6A8-3BA6-33AC-815E9127DE73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57501" y="0"/>
            <a:ext cx="3557159" cy="6905658"/>
          </a:xfrm>
          <a:prstGeom prst="rect">
            <a:avLst/>
          </a:prstGeom>
        </p:spPr>
      </p:pic>
      <p:pic>
        <p:nvPicPr>
          <p:cNvPr id="20" name="Picture 19" descr="A picture containing lamp, light&#10;&#10;Description automatically generated">
            <a:extLst>
              <a:ext uri="{FF2B5EF4-FFF2-40B4-BE49-F238E27FC236}">
                <a16:creationId xmlns="" xmlns:a16="http://schemas.microsoft.com/office/drawing/2014/main" id="{AAE1E9A9-292D-7F61-7B44-8C3D3742953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8210" y="0"/>
            <a:ext cx="2076450" cy="2886075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="" xmlns:a16="http://schemas.microsoft.com/office/drawing/2014/main" id="{D0A6AAF7-2552-E170-839D-31A90D4F466B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36" r="18972" b="6826"/>
          <a:stretch/>
        </p:blipFill>
        <p:spPr>
          <a:xfrm>
            <a:off x="284900" y="678263"/>
            <a:ext cx="3149600" cy="484325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="" xmlns:a16="http://schemas.microsoft.com/office/drawing/2014/main" id="{688767C7-8435-10B5-A1F8-6501A247EF4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128062" y="1412453"/>
            <a:ext cx="6017274" cy="410906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D0EF3B38-7E68-AFA3-3B58-6F3E295BF4CD}"/>
              </a:ext>
            </a:extLst>
          </p:cNvPr>
          <p:cNvSpPr txBox="1"/>
          <p:nvPr/>
        </p:nvSpPr>
        <p:spPr>
          <a:xfrm>
            <a:off x="3439014" y="1921645"/>
            <a:ext cx="5483314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chơi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gồm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4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tương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4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chiếc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bánh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tròn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chiếc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bánh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ngẫu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quà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quà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Chúc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may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mắn</a:t>
            </a:r>
            <a:r>
              <a:rPr lang="en-US" sz="2800" dirty="0">
                <a:latin typeface="SVN-Goldeye Type" pitchFamily="2" charset="0"/>
              </a:rPr>
              <a:t>!</a:t>
            </a:r>
          </a:p>
        </p:txBody>
      </p:sp>
      <p:pic>
        <p:nvPicPr>
          <p:cNvPr id="8" name="Picture 7" descr="A white flower with red spots&#10;&#10;Description automatically generated with low confidence">
            <a:extLst>
              <a:ext uri="{FF2B5EF4-FFF2-40B4-BE49-F238E27FC236}">
                <a16:creationId xmlns="" xmlns:a16="http://schemas.microsoft.com/office/drawing/2014/main" id="{D631C0C5-A872-DADF-2B1E-336EEE80159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08049" y="5521513"/>
            <a:ext cx="952500" cy="981075"/>
          </a:xfrm>
          <a:prstGeom prst="rect">
            <a:avLst/>
          </a:prstGeom>
        </p:spPr>
      </p:pic>
      <p:pic>
        <p:nvPicPr>
          <p:cNvPr id="9" name="Picture 8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EF406067-B24D-2F12-47B8-C4085858A9D1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5015" y="5521513"/>
            <a:ext cx="1200150" cy="1009650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30C75A29-9F3C-9F55-2F6A-AB2E5FB3DFEC}"/>
              </a:ext>
            </a:extLst>
          </p:cNvPr>
          <p:cNvSpPr/>
          <p:nvPr/>
        </p:nvSpPr>
        <p:spPr>
          <a:xfrm>
            <a:off x="3005232" y="413157"/>
            <a:ext cx="626293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NỘI DUNG TRÒ CHƠI</a:t>
            </a:r>
          </a:p>
        </p:txBody>
      </p:sp>
    </p:spTree>
    <p:extLst>
      <p:ext uri="{BB962C8B-B14F-4D97-AF65-F5344CB8AC3E}">
        <p14:creationId xmlns:p14="http://schemas.microsoft.com/office/powerpoint/2010/main" val="1457826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" name="Freeform 485"/>
          <p:cNvSpPr>
            <a:spLocks/>
          </p:cNvSpPr>
          <p:nvPr/>
        </p:nvSpPr>
        <p:spPr bwMode="auto">
          <a:xfrm>
            <a:off x="-78610" y="-30520"/>
            <a:ext cx="12346745" cy="132415"/>
          </a:xfrm>
          <a:custGeom>
            <a:avLst/>
            <a:gdLst>
              <a:gd name="T0" fmla="*/ 2945 w 2951"/>
              <a:gd name="T1" fmla="*/ 22 h 60"/>
              <a:gd name="T2" fmla="*/ 2927 w 2951"/>
              <a:gd name="T3" fmla="*/ 60 h 60"/>
              <a:gd name="T4" fmla="*/ 25 w 2951"/>
              <a:gd name="T5" fmla="*/ 60 h 60"/>
              <a:gd name="T6" fmla="*/ 6 w 2951"/>
              <a:gd name="T7" fmla="*/ 18 h 60"/>
              <a:gd name="T8" fmla="*/ 5 w 2951"/>
              <a:gd name="T9" fmla="*/ 38 h 60"/>
              <a:gd name="T10" fmla="*/ 25 w 2951"/>
              <a:gd name="T11" fmla="*/ 0 h 60"/>
              <a:gd name="T12" fmla="*/ 2927 w 2951"/>
              <a:gd name="T13" fmla="*/ 0 h 60"/>
              <a:gd name="T14" fmla="*/ 2945 w 2951"/>
              <a:gd name="T15" fmla="*/ 39 h 60"/>
              <a:gd name="T16" fmla="*/ 2945 w 2951"/>
              <a:gd name="T17" fmla="*/ 2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51" h="60">
                <a:moveTo>
                  <a:pt x="2945" y="22"/>
                </a:moveTo>
                <a:cubicBezTo>
                  <a:pt x="2945" y="32"/>
                  <a:pt x="2951" y="60"/>
                  <a:pt x="2927" y="60"/>
                </a:cubicBezTo>
                <a:cubicBezTo>
                  <a:pt x="25" y="60"/>
                  <a:pt x="25" y="60"/>
                  <a:pt x="25" y="60"/>
                </a:cubicBezTo>
                <a:cubicBezTo>
                  <a:pt x="0" y="60"/>
                  <a:pt x="6" y="28"/>
                  <a:pt x="6" y="1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27"/>
                  <a:pt x="14" y="0"/>
                  <a:pt x="25" y="0"/>
                </a:cubicBezTo>
                <a:cubicBezTo>
                  <a:pt x="2927" y="0"/>
                  <a:pt x="2927" y="0"/>
                  <a:pt x="2927" y="0"/>
                </a:cubicBezTo>
                <a:cubicBezTo>
                  <a:pt x="2938" y="0"/>
                  <a:pt x="2945" y="28"/>
                  <a:pt x="2945" y="39"/>
                </a:cubicBezTo>
                <a:lnTo>
                  <a:pt x="2945" y="22"/>
                </a:lnTo>
                <a:close/>
              </a:path>
            </a:pathLst>
          </a:custGeom>
          <a:solidFill>
            <a:srgbClr val="4463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69" name="矩形 668"/>
          <p:cNvSpPr>
            <a:spLocks noChangeArrowheads="1"/>
          </p:cNvSpPr>
          <p:nvPr/>
        </p:nvSpPr>
        <p:spPr bwMode="auto">
          <a:xfrm>
            <a:off x="4206485" y="341035"/>
            <a:ext cx="7459106" cy="660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Nêu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cách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bón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phân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lót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tương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ứng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với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mỗi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hình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endParaRPr lang="zh-CN" altLang="zh-CN" sz="2800" dirty="0"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86" name="组合 185"/>
          <p:cNvGrpSpPr/>
          <p:nvPr/>
        </p:nvGrpSpPr>
        <p:grpSpPr>
          <a:xfrm>
            <a:off x="7193182" y="4843866"/>
            <a:ext cx="1266885" cy="1929123"/>
            <a:chOff x="6109556" y="1810070"/>
            <a:chExt cx="1043518" cy="1588994"/>
          </a:xfrm>
        </p:grpSpPr>
        <p:sp>
          <p:nvSpPr>
            <p:cNvPr id="187" name="Freeform 80"/>
            <p:cNvSpPr>
              <a:spLocks/>
            </p:cNvSpPr>
            <p:nvPr/>
          </p:nvSpPr>
          <p:spPr bwMode="auto">
            <a:xfrm>
              <a:off x="6109556" y="1810070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81"/>
            <p:cNvSpPr>
              <a:spLocks/>
            </p:cNvSpPr>
            <p:nvPr/>
          </p:nvSpPr>
          <p:spPr bwMode="auto">
            <a:xfrm>
              <a:off x="6451071" y="2417208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87"/>
            <p:cNvSpPr>
              <a:spLocks/>
            </p:cNvSpPr>
            <p:nvPr/>
          </p:nvSpPr>
          <p:spPr bwMode="auto">
            <a:xfrm>
              <a:off x="6631315" y="1814813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88"/>
            <p:cNvSpPr>
              <a:spLocks/>
            </p:cNvSpPr>
            <p:nvPr/>
          </p:nvSpPr>
          <p:spPr bwMode="auto">
            <a:xfrm>
              <a:off x="6631315" y="2419579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93" name="Freeform 486"/>
          <p:cNvSpPr>
            <a:spLocks/>
          </p:cNvSpPr>
          <p:nvPr/>
        </p:nvSpPr>
        <p:spPr bwMode="auto">
          <a:xfrm>
            <a:off x="-154745" y="6715204"/>
            <a:ext cx="12422880" cy="152747"/>
          </a:xfrm>
          <a:custGeom>
            <a:avLst/>
            <a:gdLst>
              <a:gd name="T0" fmla="*/ 2940 w 2940"/>
              <a:gd name="T1" fmla="*/ 18 h 36"/>
              <a:gd name="T2" fmla="*/ 2922 w 2940"/>
              <a:gd name="T3" fmla="*/ 36 h 36"/>
              <a:gd name="T4" fmla="*/ 18 w 2940"/>
              <a:gd name="T5" fmla="*/ 36 h 36"/>
              <a:gd name="T6" fmla="*/ 0 w 2940"/>
              <a:gd name="T7" fmla="*/ 18 h 36"/>
              <a:gd name="T8" fmla="*/ 18 w 2940"/>
              <a:gd name="T9" fmla="*/ 0 h 36"/>
              <a:gd name="T10" fmla="*/ 2922 w 2940"/>
              <a:gd name="T11" fmla="*/ 0 h 36"/>
              <a:gd name="T12" fmla="*/ 2940 w 2940"/>
              <a:gd name="T1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40" h="36">
                <a:moveTo>
                  <a:pt x="2940" y="18"/>
                </a:moveTo>
                <a:cubicBezTo>
                  <a:pt x="2940" y="28"/>
                  <a:pt x="2932" y="36"/>
                  <a:pt x="2922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2922" y="0"/>
                  <a:pt x="2922" y="0"/>
                  <a:pt x="2922" y="0"/>
                </a:cubicBezTo>
                <a:cubicBezTo>
                  <a:pt x="2932" y="0"/>
                  <a:pt x="2940" y="8"/>
                  <a:pt x="2940" y="18"/>
                </a:cubicBezTo>
                <a:close/>
              </a:path>
            </a:pathLst>
          </a:custGeom>
          <a:solidFill>
            <a:srgbClr val="619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96" name="图片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4124965">
            <a:off x="11503580" y="55580"/>
            <a:ext cx="821284" cy="738842"/>
          </a:xfrm>
          <a:prstGeom prst="rect">
            <a:avLst/>
          </a:prstGeom>
        </p:spPr>
      </p:pic>
      <p:grpSp>
        <p:nvGrpSpPr>
          <p:cNvPr id="191" name="组合 190"/>
          <p:cNvGrpSpPr/>
          <p:nvPr/>
        </p:nvGrpSpPr>
        <p:grpSpPr>
          <a:xfrm>
            <a:off x="9674391" y="4574121"/>
            <a:ext cx="729240" cy="2257540"/>
            <a:chOff x="6996444" y="4561795"/>
            <a:chExt cx="668800" cy="2070435"/>
          </a:xfrm>
        </p:grpSpPr>
        <p:sp>
          <p:nvSpPr>
            <p:cNvPr id="192" name="Oval 233"/>
            <p:cNvSpPr>
              <a:spLocks noChangeArrowheads="1"/>
            </p:cNvSpPr>
            <p:nvPr/>
          </p:nvSpPr>
          <p:spPr bwMode="auto">
            <a:xfrm>
              <a:off x="6996444" y="45617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34"/>
            <p:cNvSpPr>
              <a:spLocks/>
            </p:cNvSpPr>
            <p:nvPr/>
          </p:nvSpPr>
          <p:spPr bwMode="auto">
            <a:xfrm>
              <a:off x="7273925" y="53230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37"/>
            <p:cNvSpPr>
              <a:spLocks/>
            </p:cNvSpPr>
            <p:nvPr/>
          </p:nvSpPr>
          <p:spPr bwMode="auto">
            <a:xfrm>
              <a:off x="7333216" y="45617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238"/>
            <p:cNvSpPr>
              <a:spLocks/>
            </p:cNvSpPr>
            <p:nvPr/>
          </p:nvSpPr>
          <p:spPr bwMode="auto">
            <a:xfrm>
              <a:off x="7333216" y="55270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181" name="组合 180"/>
          <p:cNvGrpSpPr/>
          <p:nvPr/>
        </p:nvGrpSpPr>
        <p:grpSpPr>
          <a:xfrm flipH="1">
            <a:off x="10407276" y="3731656"/>
            <a:ext cx="1656125" cy="3059921"/>
            <a:chOff x="992204" y="1036691"/>
            <a:chExt cx="1105180" cy="2041976"/>
          </a:xfrm>
        </p:grpSpPr>
        <p:sp>
          <p:nvSpPr>
            <p:cNvPr id="182" name="Freeform 128"/>
            <p:cNvSpPr>
              <a:spLocks/>
            </p:cNvSpPr>
            <p:nvPr/>
          </p:nvSpPr>
          <p:spPr bwMode="auto">
            <a:xfrm>
              <a:off x="992204" y="1036691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130"/>
            <p:cNvSpPr>
              <a:spLocks/>
            </p:cNvSpPr>
            <p:nvPr/>
          </p:nvSpPr>
          <p:spPr bwMode="auto">
            <a:xfrm>
              <a:off x="1319489" y="2137129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144"/>
            <p:cNvSpPr>
              <a:spLocks/>
            </p:cNvSpPr>
            <p:nvPr/>
          </p:nvSpPr>
          <p:spPr bwMode="auto">
            <a:xfrm>
              <a:off x="1547166" y="1046178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146"/>
            <p:cNvSpPr>
              <a:spLocks/>
            </p:cNvSpPr>
            <p:nvPr/>
          </p:nvSpPr>
          <p:spPr bwMode="auto">
            <a:xfrm>
              <a:off x="1547166" y="2144243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5027" y="1249515"/>
            <a:ext cx="2619375" cy="174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3661" y="1249515"/>
            <a:ext cx="2619375" cy="174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7716" y="1249515"/>
            <a:ext cx="2609850" cy="175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3181610" y="3018773"/>
            <a:ext cx="6764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327731" y="3171173"/>
            <a:ext cx="6764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0077800" y="3186975"/>
            <a:ext cx="6764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</a:p>
        </p:txBody>
      </p:sp>
      <p:sp>
        <p:nvSpPr>
          <p:cNvPr id="4" name="Rectangle 3"/>
          <p:cNvSpPr/>
          <p:nvPr/>
        </p:nvSpPr>
        <p:spPr>
          <a:xfrm>
            <a:off x="2267211" y="3632838"/>
            <a:ext cx="2267211" cy="51827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2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hàng</a:t>
            </a:r>
            <a:endParaRPr lang="en-US" sz="2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5483661" y="3647911"/>
            <a:ext cx="2267211" cy="51827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2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hốc</a:t>
            </a:r>
            <a:endParaRPr lang="en-US" sz="2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9089008" y="3632838"/>
            <a:ext cx="2267211" cy="51827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2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vãi</a:t>
            </a:r>
            <a:endParaRPr lang="en-US" sz="2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94103" y="5168343"/>
            <a:ext cx="685867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 hệ với thực tế sản xuất ở gia đình và địa phương</a:t>
            </a:r>
            <a:r>
              <a:rPr lang="vi-VN" sz="24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2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en-US" sz="24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vi-VN" sz="24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ể </a:t>
            </a:r>
            <a:r>
              <a:rPr lang="vi-VN" sz="2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 hoạt động bón phân lót trong trồng trọt.</a:t>
            </a:r>
          </a:p>
        </p:txBody>
      </p:sp>
      <p:sp>
        <p:nvSpPr>
          <p:cNvPr id="6" name="Rectangle 5"/>
          <p:cNvSpPr/>
          <p:nvPr/>
        </p:nvSpPr>
        <p:spPr>
          <a:xfrm>
            <a:off x="7193182" y="4849624"/>
            <a:ext cx="4870219" cy="176411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ct val="107000"/>
              </a:lnSpc>
            </a:pPr>
            <a:r>
              <a:rPr lang="vi-VN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Rải đều phân bón trên bề mặt đất cần gieo trồng.</a:t>
            </a:r>
            <a:endParaRPr lang="en-US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vi-VN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Dùng một lớp đất mới phủ lên trên toàn bộ khu vực đã phân bón và cuối cùng là gieo giống cây.</a:t>
            </a:r>
            <a:endParaRPr lang="en-US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ctr"/>
            <a:endParaRPr lang="en-US" dirty="0"/>
          </a:p>
        </p:txBody>
      </p:sp>
      <p:sp>
        <p:nvSpPr>
          <p:cNvPr id="7" name="Right Arrow 6"/>
          <p:cNvSpPr/>
          <p:nvPr/>
        </p:nvSpPr>
        <p:spPr>
          <a:xfrm>
            <a:off x="6793348" y="5380673"/>
            <a:ext cx="399834" cy="24593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3962461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9" grpId="0"/>
      <p:bldP spid="2" grpId="0"/>
      <p:bldP spid="31" grpId="0"/>
      <p:bldP spid="32" grpId="0"/>
      <p:bldP spid="4" grpId="0" animBg="1"/>
      <p:bldP spid="35" grpId="0" animBg="1"/>
      <p:bldP spid="36" grpId="0" animBg="1"/>
      <p:bldP spid="5" grpId="0"/>
      <p:bldP spid="6" grpId="0" animBg="1"/>
      <p:bldP spid="7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63" name="Picture 59">
            <a:extLst>
              <a:ext uri="{FF2B5EF4-FFF2-40B4-BE49-F238E27FC236}">
                <a16:creationId xmlns="" xmlns:a16="http://schemas.microsoft.com/office/drawing/2014/main" id="{E4A36E15-2CDA-48D0-468F-5E27E93202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7669" y="2854325"/>
            <a:ext cx="1079955" cy="2338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62" name="Picture 58">
            <a:extLst>
              <a:ext uri="{FF2B5EF4-FFF2-40B4-BE49-F238E27FC236}">
                <a16:creationId xmlns="" xmlns:a16="http://schemas.microsoft.com/office/drawing/2014/main" id="{EE5E7AE6-2CAA-5F9F-07E4-EA25818BBC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5287" y="2627315"/>
            <a:ext cx="1061389" cy="374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61" name="Picture 57">
            <a:extLst>
              <a:ext uri="{FF2B5EF4-FFF2-40B4-BE49-F238E27FC236}">
                <a16:creationId xmlns="" xmlns:a16="http://schemas.microsoft.com/office/drawing/2014/main" id="{5E5C2635-1A37-2FDC-96D7-17460124B3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1821" y="2724150"/>
            <a:ext cx="847641" cy="2903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60" name="Picture 56">
            <a:extLst>
              <a:ext uri="{FF2B5EF4-FFF2-40B4-BE49-F238E27FC236}">
                <a16:creationId xmlns="" xmlns:a16="http://schemas.microsoft.com/office/drawing/2014/main" id="{67416AC9-990E-E330-15EE-031C25EAA0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00051">
            <a:off x="2728174" y="2062388"/>
            <a:ext cx="642010" cy="1663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58" name="Picture 54">
            <a:extLst>
              <a:ext uri="{FF2B5EF4-FFF2-40B4-BE49-F238E27FC236}">
                <a16:creationId xmlns="" xmlns:a16="http://schemas.microsoft.com/office/drawing/2014/main" id="{8A8E1C46-4F2B-2D1C-E98D-90846040F7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7716">
            <a:off x="3178908" y="2090032"/>
            <a:ext cx="1614249" cy="7320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57" name="Picture 53">
            <a:extLst>
              <a:ext uri="{FF2B5EF4-FFF2-40B4-BE49-F238E27FC236}">
                <a16:creationId xmlns="" xmlns:a16="http://schemas.microsoft.com/office/drawing/2014/main" id="{C57C0B9D-3EC5-22A9-9179-B11C6672B2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7129" y="2651126"/>
            <a:ext cx="1742372" cy="1304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23" name="Picture 19">
            <a:extLst>
              <a:ext uri="{FF2B5EF4-FFF2-40B4-BE49-F238E27FC236}">
                <a16:creationId xmlns="" xmlns:a16="http://schemas.microsoft.com/office/drawing/2014/main" id="{68BD31CC-7745-4E0E-28B6-B02556837C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09607">
            <a:off x="7654381" y="3714711"/>
            <a:ext cx="1065829" cy="3374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9" name="Picture 15">
            <a:extLst>
              <a:ext uri="{FF2B5EF4-FFF2-40B4-BE49-F238E27FC236}">
                <a16:creationId xmlns="" xmlns:a16="http://schemas.microsoft.com/office/drawing/2014/main" id="{FD2008D5-B21C-0AFE-E649-7EFE1D81B9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11085" y="2916238"/>
            <a:ext cx="1032866" cy="73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8" name="Picture 14">
            <a:extLst>
              <a:ext uri="{FF2B5EF4-FFF2-40B4-BE49-F238E27FC236}">
                <a16:creationId xmlns="" xmlns:a16="http://schemas.microsoft.com/office/drawing/2014/main" id="{74EBCFED-F6F4-2AEC-60D4-6B1C971D46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2440" y="3340100"/>
            <a:ext cx="2012361" cy="6231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6" name="Picture 12">
            <a:extLst>
              <a:ext uri="{FF2B5EF4-FFF2-40B4-BE49-F238E27FC236}">
                <a16:creationId xmlns="" xmlns:a16="http://schemas.microsoft.com/office/drawing/2014/main" id="{DF777C5B-9C15-7B82-CD94-511A0E8FBD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52601">
            <a:off x="7646276" y="2439744"/>
            <a:ext cx="1266992" cy="3711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4" name="Picture 10">
            <a:extLst>
              <a:ext uri="{FF2B5EF4-FFF2-40B4-BE49-F238E27FC236}">
                <a16:creationId xmlns="" xmlns:a16="http://schemas.microsoft.com/office/drawing/2014/main" id="{F18B3CE5-222C-2B54-01BA-1F44B87F89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248783">
            <a:off x="7634743" y="2186703"/>
            <a:ext cx="1185129" cy="2574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2" name="Picture 8">
            <a:extLst>
              <a:ext uri="{FF2B5EF4-FFF2-40B4-BE49-F238E27FC236}">
                <a16:creationId xmlns="" xmlns:a16="http://schemas.microsoft.com/office/drawing/2014/main" id="{5E1CB263-C8C2-ACBA-7761-AE3198F383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248783">
            <a:off x="7390747" y="1495120"/>
            <a:ext cx="1492496" cy="8868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9" name="Picture 5">
            <a:extLst>
              <a:ext uri="{FF2B5EF4-FFF2-40B4-BE49-F238E27FC236}">
                <a16:creationId xmlns="" xmlns:a16="http://schemas.microsoft.com/office/drawing/2014/main" id="{EEF1C1A0-6C97-AF77-98A2-8413E00341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1318" y="2281238"/>
            <a:ext cx="1913471" cy="16701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3" name="组合 3">
            <a:extLst>
              <a:ext uri="{FF2B5EF4-FFF2-40B4-BE49-F238E27FC236}">
                <a16:creationId xmlns="" xmlns:a16="http://schemas.microsoft.com/office/drawing/2014/main" id="{8CCD018E-AE59-91CF-AF9F-9ADC8367939A}"/>
              </a:ext>
            </a:extLst>
          </p:cNvPr>
          <p:cNvGrpSpPr/>
          <p:nvPr/>
        </p:nvGrpSpPr>
        <p:grpSpPr>
          <a:xfrm>
            <a:off x="-123809" y="4527536"/>
            <a:ext cx="12315810" cy="2424248"/>
            <a:chOff x="-123810" y="4108197"/>
            <a:chExt cx="12408377" cy="2843587"/>
          </a:xfrm>
        </p:grpSpPr>
        <p:sp>
          <p:nvSpPr>
            <p:cNvPr id="64" name="Freeform 18">
              <a:extLst>
                <a:ext uri="{FF2B5EF4-FFF2-40B4-BE49-F238E27FC236}">
                  <a16:creationId xmlns="" xmlns:a16="http://schemas.microsoft.com/office/drawing/2014/main" id="{4A0F5FFC-6C05-72FF-BD6C-21DD8388A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470" y="4587267"/>
              <a:ext cx="860902" cy="1980313"/>
            </a:xfrm>
            <a:custGeom>
              <a:avLst/>
              <a:gdLst>
                <a:gd name="T0" fmla="*/ 77 w 205"/>
                <a:gd name="T1" fmla="*/ 0 h 445"/>
                <a:gd name="T2" fmla="*/ 74 w 205"/>
                <a:gd name="T3" fmla="*/ 4 h 445"/>
                <a:gd name="T4" fmla="*/ 5 w 205"/>
                <a:gd name="T5" fmla="*/ 89 h 445"/>
                <a:gd name="T6" fmla="*/ 42 w 205"/>
                <a:gd name="T7" fmla="*/ 89 h 445"/>
                <a:gd name="T8" fmla="*/ 5 w 205"/>
                <a:gd name="T9" fmla="*/ 146 h 445"/>
                <a:gd name="T10" fmla="*/ 19 w 205"/>
                <a:gd name="T11" fmla="*/ 169 h 445"/>
                <a:gd name="T12" fmla="*/ 17 w 205"/>
                <a:gd name="T13" fmla="*/ 169 h 445"/>
                <a:gd name="T14" fmla="*/ 19 w 205"/>
                <a:gd name="T15" fmla="*/ 173 h 445"/>
                <a:gd name="T16" fmla="*/ 0 w 205"/>
                <a:gd name="T17" fmla="*/ 173 h 445"/>
                <a:gd name="T18" fmla="*/ 12 w 205"/>
                <a:gd name="T19" fmla="*/ 197 h 445"/>
                <a:gd name="T20" fmla="*/ 15 w 205"/>
                <a:gd name="T21" fmla="*/ 197 h 445"/>
                <a:gd name="T22" fmla="*/ 14 w 205"/>
                <a:gd name="T23" fmla="*/ 200 h 445"/>
                <a:gd name="T24" fmla="*/ 36 w 205"/>
                <a:gd name="T25" fmla="*/ 245 h 445"/>
                <a:gd name="T26" fmla="*/ 36 w 205"/>
                <a:gd name="T27" fmla="*/ 245 h 445"/>
                <a:gd name="T28" fmla="*/ 36 w 205"/>
                <a:gd name="T29" fmla="*/ 245 h 445"/>
                <a:gd name="T30" fmla="*/ 23 w 205"/>
                <a:gd name="T31" fmla="*/ 245 h 445"/>
                <a:gd name="T32" fmla="*/ 50 w 205"/>
                <a:gd name="T33" fmla="*/ 305 h 445"/>
                <a:gd name="T34" fmla="*/ 50 w 205"/>
                <a:gd name="T35" fmla="*/ 305 h 445"/>
                <a:gd name="T36" fmla="*/ 50 w 205"/>
                <a:gd name="T37" fmla="*/ 306 h 445"/>
                <a:gd name="T38" fmla="*/ 35 w 205"/>
                <a:gd name="T39" fmla="*/ 306 h 445"/>
                <a:gd name="T40" fmla="*/ 40 w 205"/>
                <a:gd name="T41" fmla="*/ 321 h 445"/>
                <a:gd name="T42" fmla="*/ 59 w 205"/>
                <a:gd name="T43" fmla="*/ 321 h 445"/>
                <a:gd name="T44" fmla="*/ 56 w 205"/>
                <a:gd name="T45" fmla="*/ 362 h 445"/>
                <a:gd name="T46" fmla="*/ 57 w 205"/>
                <a:gd name="T47" fmla="*/ 364 h 445"/>
                <a:gd name="T48" fmla="*/ 57 w 205"/>
                <a:gd name="T49" fmla="*/ 364 h 445"/>
                <a:gd name="T50" fmla="*/ 57 w 205"/>
                <a:gd name="T51" fmla="*/ 365 h 445"/>
                <a:gd name="T52" fmla="*/ 56 w 205"/>
                <a:gd name="T53" fmla="*/ 365 h 445"/>
                <a:gd name="T54" fmla="*/ 50 w 205"/>
                <a:gd name="T55" fmla="*/ 445 h 445"/>
                <a:gd name="T56" fmla="*/ 78 w 205"/>
                <a:gd name="T57" fmla="*/ 445 h 445"/>
                <a:gd name="T58" fmla="*/ 103 w 205"/>
                <a:gd name="T59" fmla="*/ 445 h 445"/>
                <a:gd name="T60" fmla="*/ 104 w 205"/>
                <a:gd name="T61" fmla="*/ 445 h 445"/>
                <a:gd name="T62" fmla="*/ 96 w 205"/>
                <a:gd name="T63" fmla="*/ 321 h 445"/>
                <a:gd name="T64" fmla="*/ 205 w 205"/>
                <a:gd name="T65" fmla="*/ 321 h 445"/>
                <a:gd name="T66" fmla="*/ 202 w 205"/>
                <a:gd name="T67" fmla="*/ 317 h 445"/>
                <a:gd name="T68" fmla="*/ 98 w 205"/>
                <a:gd name="T69" fmla="*/ 317 h 445"/>
                <a:gd name="T70" fmla="*/ 151 w 205"/>
                <a:gd name="T71" fmla="*/ 217 h 445"/>
                <a:gd name="T72" fmla="*/ 140 w 205"/>
                <a:gd name="T73" fmla="*/ 197 h 445"/>
                <a:gd name="T74" fmla="*/ 161 w 205"/>
                <a:gd name="T75" fmla="*/ 197 h 445"/>
                <a:gd name="T76" fmla="*/ 163 w 205"/>
                <a:gd name="T77" fmla="*/ 192 h 445"/>
                <a:gd name="T78" fmla="*/ 148 w 205"/>
                <a:gd name="T79" fmla="*/ 192 h 445"/>
                <a:gd name="T80" fmla="*/ 147 w 205"/>
                <a:gd name="T81" fmla="*/ 189 h 445"/>
                <a:gd name="T82" fmla="*/ 122 w 205"/>
                <a:gd name="T83" fmla="*/ 189 h 445"/>
                <a:gd name="T84" fmla="*/ 149 w 205"/>
                <a:gd name="T85" fmla="*/ 145 h 445"/>
                <a:gd name="T86" fmla="*/ 114 w 205"/>
                <a:gd name="T87" fmla="*/ 89 h 445"/>
                <a:gd name="T88" fmla="*/ 134 w 205"/>
                <a:gd name="T89" fmla="*/ 89 h 445"/>
                <a:gd name="T90" fmla="*/ 150 w 205"/>
                <a:gd name="T91" fmla="*/ 89 h 445"/>
                <a:gd name="T92" fmla="*/ 81 w 205"/>
                <a:gd name="T93" fmla="*/ 4 h 445"/>
                <a:gd name="T94" fmla="*/ 78 w 205"/>
                <a:gd name="T95" fmla="*/ 1 h 445"/>
                <a:gd name="T96" fmla="*/ 78 w 205"/>
                <a:gd name="T97" fmla="*/ 2 h 445"/>
                <a:gd name="T98" fmla="*/ 77 w 205"/>
                <a:gd name="T9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5" h="445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19">
              <a:extLst>
                <a:ext uri="{FF2B5EF4-FFF2-40B4-BE49-F238E27FC236}">
                  <a16:creationId xmlns="" xmlns:a16="http://schemas.microsoft.com/office/drawing/2014/main" id="{B6D6ACC1-8ECF-8260-358C-DF83B2C94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466" y="5429196"/>
              <a:ext cx="73521" cy="14230"/>
            </a:xfrm>
            <a:custGeom>
              <a:avLst/>
              <a:gdLst>
                <a:gd name="T0" fmla="*/ 18 w 18"/>
                <a:gd name="T1" fmla="*/ 0 h 3"/>
                <a:gd name="T2" fmla="*/ 0 w 18"/>
                <a:gd name="T3" fmla="*/ 0 h 3"/>
                <a:gd name="T4" fmla="*/ 1 w 18"/>
                <a:gd name="T5" fmla="*/ 3 h 3"/>
                <a:gd name="T6" fmla="*/ 16 w 18"/>
                <a:gd name="T7" fmla="*/ 3 h 3"/>
                <a:gd name="T8" fmla="*/ 18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20">
              <a:extLst>
                <a:ext uri="{FF2B5EF4-FFF2-40B4-BE49-F238E27FC236}">
                  <a16:creationId xmlns="" xmlns:a16="http://schemas.microsoft.com/office/drawing/2014/main" id="{1EB5F2E0-626F-AAA8-F2B1-9436297B8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21">
              <a:extLst>
                <a:ext uri="{FF2B5EF4-FFF2-40B4-BE49-F238E27FC236}">
                  <a16:creationId xmlns="" xmlns:a16="http://schemas.microsoft.com/office/drawing/2014/main" id="{41A33719-5F3E-4300-DA92-466773045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22">
              <a:extLst>
                <a:ext uri="{FF2B5EF4-FFF2-40B4-BE49-F238E27FC236}">
                  <a16:creationId xmlns="" xmlns:a16="http://schemas.microsoft.com/office/drawing/2014/main" id="{E1397E70-FC9A-7DCC-F76C-7FACED9679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23">
              <a:extLst>
                <a:ext uri="{FF2B5EF4-FFF2-40B4-BE49-F238E27FC236}">
                  <a16:creationId xmlns="" xmlns:a16="http://schemas.microsoft.com/office/drawing/2014/main" id="{E922DFA6-4F13-C384-A028-F8BDA753C9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26">
              <a:extLst>
                <a:ext uri="{FF2B5EF4-FFF2-40B4-BE49-F238E27FC236}">
                  <a16:creationId xmlns="" xmlns:a16="http://schemas.microsoft.com/office/drawing/2014/main" id="{7839B666-7CE2-0570-5417-81D52D192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27">
              <a:extLst>
                <a:ext uri="{FF2B5EF4-FFF2-40B4-BE49-F238E27FC236}">
                  <a16:creationId xmlns="" xmlns:a16="http://schemas.microsoft.com/office/drawing/2014/main" id="{37CEC9D7-A8F5-B22F-E37E-92BF928BA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28">
              <a:extLst>
                <a:ext uri="{FF2B5EF4-FFF2-40B4-BE49-F238E27FC236}">
                  <a16:creationId xmlns="" xmlns:a16="http://schemas.microsoft.com/office/drawing/2014/main" id="{8BFBC9C9-D856-3FEC-64F9-0F51E0BDF1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6243" y="4511374"/>
              <a:ext cx="1112295" cy="2056205"/>
            </a:xfrm>
            <a:custGeom>
              <a:avLst/>
              <a:gdLst>
                <a:gd name="T0" fmla="*/ 159 w 265"/>
                <a:gd name="T1" fmla="*/ 449 h 462"/>
                <a:gd name="T2" fmla="*/ 115 w 265"/>
                <a:gd name="T3" fmla="*/ 449 h 462"/>
                <a:gd name="T4" fmla="*/ 114 w 265"/>
                <a:gd name="T5" fmla="*/ 458 h 462"/>
                <a:gd name="T6" fmla="*/ 137 w 265"/>
                <a:gd name="T7" fmla="*/ 458 h 462"/>
                <a:gd name="T8" fmla="*/ 137 w 265"/>
                <a:gd name="T9" fmla="*/ 462 h 462"/>
                <a:gd name="T10" fmla="*/ 159 w 265"/>
                <a:gd name="T11" fmla="*/ 462 h 462"/>
                <a:gd name="T12" fmla="*/ 159 w 265"/>
                <a:gd name="T13" fmla="*/ 458 h 462"/>
                <a:gd name="T14" fmla="*/ 159 w 265"/>
                <a:gd name="T15" fmla="*/ 458 h 462"/>
                <a:gd name="T16" fmla="*/ 159 w 265"/>
                <a:gd name="T17" fmla="*/ 449 h 462"/>
                <a:gd name="T18" fmla="*/ 139 w 265"/>
                <a:gd name="T19" fmla="*/ 0 h 462"/>
                <a:gd name="T20" fmla="*/ 0 w 265"/>
                <a:gd name="T21" fmla="*/ 386 h 462"/>
                <a:gd name="T22" fmla="*/ 119 w 265"/>
                <a:gd name="T23" fmla="*/ 386 h 462"/>
                <a:gd name="T24" fmla="*/ 117 w 265"/>
                <a:gd name="T25" fmla="*/ 410 h 462"/>
                <a:gd name="T26" fmla="*/ 128 w 265"/>
                <a:gd name="T27" fmla="*/ 409 h 462"/>
                <a:gd name="T28" fmla="*/ 129 w 265"/>
                <a:gd name="T29" fmla="*/ 409 h 462"/>
                <a:gd name="T30" fmla="*/ 128 w 265"/>
                <a:gd name="T31" fmla="*/ 400 h 462"/>
                <a:gd name="T32" fmla="*/ 162 w 265"/>
                <a:gd name="T33" fmla="*/ 365 h 462"/>
                <a:gd name="T34" fmla="*/ 175 w 265"/>
                <a:gd name="T35" fmla="*/ 368 h 462"/>
                <a:gd name="T36" fmla="*/ 210 w 265"/>
                <a:gd name="T37" fmla="*/ 338 h 462"/>
                <a:gd name="T38" fmla="*/ 240 w 265"/>
                <a:gd name="T39" fmla="*/ 355 h 462"/>
                <a:gd name="T40" fmla="*/ 241 w 265"/>
                <a:gd name="T41" fmla="*/ 356 h 462"/>
                <a:gd name="T42" fmla="*/ 265 w 265"/>
                <a:gd name="T43" fmla="*/ 348 h 462"/>
                <a:gd name="T44" fmla="*/ 261 w 265"/>
                <a:gd name="T45" fmla="*/ 338 h 462"/>
                <a:gd name="T46" fmla="*/ 260 w 265"/>
                <a:gd name="T47" fmla="*/ 337 h 462"/>
                <a:gd name="T48" fmla="*/ 261 w 265"/>
                <a:gd name="T49" fmla="*/ 337 h 462"/>
                <a:gd name="T50" fmla="*/ 139 w 265"/>
                <a:gd name="T51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462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29">
              <a:extLst>
                <a:ext uri="{FF2B5EF4-FFF2-40B4-BE49-F238E27FC236}">
                  <a16:creationId xmlns="" xmlns:a16="http://schemas.microsoft.com/office/drawing/2014/main" id="{BAFBE6C5-59E0-BD58-4B29-3E6B7FF956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30">
              <a:extLst>
                <a:ext uri="{FF2B5EF4-FFF2-40B4-BE49-F238E27FC236}">
                  <a16:creationId xmlns="" xmlns:a16="http://schemas.microsoft.com/office/drawing/2014/main" id="{AA0AE061-F773-F26C-99FC-0B6F52A4E6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31">
              <a:extLst>
                <a:ext uri="{FF2B5EF4-FFF2-40B4-BE49-F238E27FC236}">
                  <a16:creationId xmlns="" xmlns:a16="http://schemas.microsoft.com/office/drawing/2014/main" id="{2A443C0B-24E8-8154-A3F6-F7FFF2413F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0188" y="4860004"/>
              <a:ext cx="737577" cy="1584250"/>
            </a:xfrm>
            <a:custGeom>
              <a:avLst/>
              <a:gdLst>
                <a:gd name="T0" fmla="*/ 119 w 175"/>
                <a:gd name="T1" fmla="*/ 0 h 356"/>
                <a:gd name="T2" fmla="*/ 64 w 175"/>
                <a:gd name="T3" fmla="*/ 79 h 356"/>
                <a:gd name="T4" fmla="*/ 107 w 175"/>
                <a:gd name="T5" fmla="*/ 244 h 356"/>
                <a:gd name="T6" fmla="*/ 102 w 175"/>
                <a:gd name="T7" fmla="*/ 323 h 356"/>
                <a:gd name="T8" fmla="*/ 113 w 175"/>
                <a:gd name="T9" fmla="*/ 336 h 356"/>
                <a:gd name="T10" fmla="*/ 118 w 175"/>
                <a:gd name="T11" fmla="*/ 349 h 356"/>
                <a:gd name="T12" fmla="*/ 119 w 175"/>
                <a:gd name="T13" fmla="*/ 356 h 356"/>
                <a:gd name="T14" fmla="*/ 139 w 175"/>
                <a:gd name="T15" fmla="*/ 356 h 356"/>
                <a:gd name="T16" fmla="*/ 138 w 175"/>
                <a:gd name="T17" fmla="*/ 356 h 356"/>
                <a:gd name="T18" fmla="*/ 139 w 175"/>
                <a:gd name="T19" fmla="*/ 356 h 356"/>
                <a:gd name="T20" fmla="*/ 129 w 175"/>
                <a:gd name="T21" fmla="*/ 245 h 356"/>
                <a:gd name="T22" fmla="*/ 145 w 175"/>
                <a:gd name="T23" fmla="*/ 240 h 356"/>
                <a:gd name="T24" fmla="*/ 148 w 175"/>
                <a:gd name="T25" fmla="*/ 239 h 356"/>
                <a:gd name="T26" fmla="*/ 156 w 175"/>
                <a:gd name="T27" fmla="*/ 107 h 356"/>
                <a:gd name="T28" fmla="*/ 175 w 175"/>
                <a:gd name="T29" fmla="*/ 79 h 356"/>
                <a:gd name="T30" fmla="*/ 119 w 175"/>
                <a:gd name="T31" fmla="*/ 0 h 356"/>
                <a:gd name="T32" fmla="*/ 118 w 175"/>
                <a:gd name="T33" fmla="*/ 0 h 356"/>
                <a:gd name="T34" fmla="*/ 118 w 175"/>
                <a:gd name="T35" fmla="*/ 0 h 356"/>
                <a:gd name="T36" fmla="*/ 118 w 175"/>
                <a:gd name="T37" fmla="*/ 0 h 356"/>
                <a:gd name="T38" fmla="*/ 118 w 175"/>
                <a:gd name="T39" fmla="*/ 0 h 356"/>
                <a:gd name="T40" fmla="*/ 119 w 175"/>
                <a:gd name="T41" fmla="*/ 0 h 356"/>
                <a:gd name="T42" fmla="*/ 118 w 175"/>
                <a:gd name="T43" fmla="*/ 0 h 356"/>
                <a:gd name="T44" fmla="*/ 119 w 175"/>
                <a:gd name="T45" fmla="*/ 0 h 356"/>
                <a:gd name="T46" fmla="*/ 119 w 175"/>
                <a:gd name="T47" fmla="*/ 0 h 356"/>
                <a:gd name="T48" fmla="*/ 119 w 175"/>
                <a:gd name="T49" fmla="*/ 0 h 356"/>
                <a:gd name="T50" fmla="*/ 119 w 175"/>
                <a:gd name="T51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356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32">
              <a:extLst>
                <a:ext uri="{FF2B5EF4-FFF2-40B4-BE49-F238E27FC236}">
                  <a16:creationId xmlns="" xmlns:a16="http://schemas.microsoft.com/office/drawing/2014/main" id="{B8BEA1B8-100F-9422-F331-B2A6BC11E7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9540" y="4860004"/>
              <a:ext cx="237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33">
              <a:extLst>
                <a:ext uri="{FF2B5EF4-FFF2-40B4-BE49-F238E27FC236}">
                  <a16:creationId xmlns="" xmlns:a16="http://schemas.microsoft.com/office/drawing/2014/main" id="{A0C6957C-22B7-24FD-A0FD-9D4CBA7D2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1497" y="4900322"/>
              <a:ext cx="858531" cy="1306769"/>
            </a:xfrm>
            <a:custGeom>
              <a:avLst/>
              <a:gdLst>
                <a:gd name="T0" fmla="*/ 126 w 204"/>
                <a:gd name="T1" fmla="*/ 0 h 294"/>
                <a:gd name="T2" fmla="*/ 112 w 204"/>
                <a:gd name="T3" fmla="*/ 0 h 294"/>
                <a:gd name="T4" fmla="*/ 64 w 204"/>
                <a:gd name="T5" fmla="*/ 70 h 294"/>
                <a:gd name="T6" fmla="*/ 107 w 204"/>
                <a:gd name="T7" fmla="*/ 235 h 294"/>
                <a:gd name="T8" fmla="*/ 104 w 204"/>
                <a:gd name="T9" fmla="*/ 280 h 294"/>
                <a:gd name="T10" fmla="*/ 108 w 204"/>
                <a:gd name="T11" fmla="*/ 269 h 294"/>
                <a:gd name="T12" fmla="*/ 116 w 204"/>
                <a:gd name="T13" fmla="*/ 252 h 294"/>
                <a:gd name="T14" fmla="*/ 121 w 204"/>
                <a:gd name="T15" fmla="*/ 245 h 294"/>
                <a:gd name="T16" fmla="*/ 125 w 204"/>
                <a:gd name="T17" fmla="*/ 241 h 294"/>
                <a:gd name="T18" fmla="*/ 128 w 204"/>
                <a:gd name="T19" fmla="*/ 239 h 294"/>
                <a:gd name="T20" fmla="*/ 129 w 204"/>
                <a:gd name="T21" fmla="*/ 238 h 294"/>
                <a:gd name="T22" fmla="*/ 128 w 204"/>
                <a:gd name="T23" fmla="*/ 239 h 294"/>
                <a:gd name="T24" fmla="*/ 126 w 204"/>
                <a:gd name="T25" fmla="*/ 242 h 294"/>
                <a:gd name="T26" fmla="*/ 124 w 204"/>
                <a:gd name="T27" fmla="*/ 247 h 294"/>
                <a:gd name="T28" fmla="*/ 122 w 204"/>
                <a:gd name="T29" fmla="*/ 254 h 294"/>
                <a:gd name="T30" fmla="*/ 120 w 204"/>
                <a:gd name="T31" fmla="*/ 272 h 294"/>
                <a:gd name="T32" fmla="*/ 121 w 204"/>
                <a:gd name="T33" fmla="*/ 292 h 294"/>
                <a:gd name="T34" fmla="*/ 122 w 204"/>
                <a:gd name="T35" fmla="*/ 294 h 294"/>
                <a:gd name="T36" fmla="*/ 126 w 204"/>
                <a:gd name="T37" fmla="*/ 288 h 294"/>
                <a:gd name="T38" fmla="*/ 133 w 204"/>
                <a:gd name="T39" fmla="*/ 281 h 294"/>
                <a:gd name="T40" fmla="*/ 129 w 204"/>
                <a:gd name="T41" fmla="*/ 236 h 294"/>
                <a:gd name="T42" fmla="*/ 145 w 204"/>
                <a:gd name="T43" fmla="*/ 231 h 294"/>
                <a:gd name="T44" fmla="*/ 202 w 204"/>
                <a:gd name="T45" fmla="*/ 160 h 294"/>
                <a:gd name="T46" fmla="*/ 176 w 204"/>
                <a:gd name="T47" fmla="*/ 70 h 294"/>
                <a:gd name="T48" fmla="*/ 126 w 204"/>
                <a:gd name="T4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4" h="294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34">
              <a:extLst>
                <a:ext uri="{FF2B5EF4-FFF2-40B4-BE49-F238E27FC236}">
                  <a16:creationId xmlns="" xmlns:a16="http://schemas.microsoft.com/office/drawing/2014/main" id="{421CBE03-C732-EE8A-F2C5-D31C61F0D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3452" y="4860004"/>
              <a:ext cx="59291" cy="40318"/>
            </a:xfrm>
            <a:custGeom>
              <a:avLst/>
              <a:gdLst>
                <a:gd name="T0" fmla="*/ 7 w 14"/>
                <a:gd name="T1" fmla="*/ 0 h 9"/>
                <a:gd name="T2" fmla="*/ 0 w 14"/>
                <a:gd name="T3" fmla="*/ 9 h 9"/>
                <a:gd name="T4" fmla="*/ 14 w 14"/>
                <a:gd name="T5" fmla="*/ 9 h 9"/>
                <a:gd name="T6" fmla="*/ 7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35">
              <a:extLst>
                <a:ext uri="{FF2B5EF4-FFF2-40B4-BE49-F238E27FC236}">
                  <a16:creationId xmlns="" xmlns:a16="http://schemas.microsoft.com/office/drawing/2014/main" id="{89E00EB4-D3C2-1543-CF9B-ADBEE769A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6836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36">
              <a:extLst>
                <a:ext uri="{FF2B5EF4-FFF2-40B4-BE49-F238E27FC236}">
                  <a16:creationId xmlns="" xmlns:a16="http://schemas.microsoft.com/office/drawing/2014/main" id="{E01973D9-7BC9-781C-C519-963B2EFB6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814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37">
              <a:extLst>
                <a:ext uri="{FF2B5EF4-FFF2-40B4-BE49-F238E27FC236}">
                  <a16:creationId xmlns="" xmlns:a16="http://schemas.microsoft.com/office/drawing/2014/main" id="{9800A524-BD7F-5AB6-487C-5BA489947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809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38">
              <a:extLst>
                <a:ext uri="{FF2B5EF4-FFF2-40B4-BE49-F238E27FC236}">
                  <a16:creationId xmlns="" xmlns:a16="http://schemas.microsoft.com/office/drawing/2014/main" id="{76786F01-5BF6-B784-1BB4-25512AF7C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753" y="6240294"/>
              <a:ext cx="464840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39">
              <a:extLst>
                <a:ext uri="{FF2B5EF4-FFF2-40B4-BE49-F238E27FC236}">
                  <a16:creationId xmlns="" xmlns:a16="http://schemas.microsoft.com/office/drawing/2014/main" id="{B08DB1E2-5966-C5FD-D79B-524A6C226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3437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0">
              <a:extLst>
                <a:ext uri="{FF2B5EF4-FFF2-40B4-BE49-F238E27FC236}">
                  <a16:creationId xmlns="" xmlns:a16="http://schemas.microsoft.com/office/drawing/2014/main" id="{95A2CBDA-DDC6-BB0D-4D58-B4E1D8D16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92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1">
              <a:extLst>
                <a:ext uri="{FF2B5EF4-FFF2-40B4-BE49-F238E27FC236}">
                  <a16:creationId xmlns="" xmlns:a16="http://schemas.microsoft.com/office/drawing/2014/main" id="{7B6DCE5C-0790-3B81-51DE-C0DE831AD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829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5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2">
              <a:extLst>
                <a:ext uri="{FF2B5EF4-FFF2-40B4-BE49-F238E27FC236}">
                  <a16:creationId xmlns="" xmlns:a16="http://schemas.microsoft.com/office/drawing/2014/main" id="{B81E765C-BE49-2BF6-7F27-4B58E7528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65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3">
              <a:extLst>
                <a:ext uri="{FF2B5EF4-FFF2-40B4-BE49-F238E27FC236}">
                  <a16:creationId xmlns="" xmlns:a16="http://schemas.microsoft.com/office/drawing/2014/main" id="{ECB7CC7E-CC0E-C12A-BEF0-2C65F300F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9262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4">
              <a:extLst>
                <a:ext uri="{FF2B5EF4-FFF2-40B4-BE49-F238E27FC236}">
                  <a16:creationId xmlns="" xmlns:a16="http://schemas.microsoft.com/office/drawing/2014/main" id="{4E1CA538-36F1-FA2B-EC67-7648578C7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93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5">
              <a:extLst>
                <a:ext uri="{FF2B5EF4-FFF2-40B4-BE49-F238E27FC236}">
                  <a16:creationId xmlns="" xmlns:a16="http://schemas.microsoft.com/office/drawing/2014/main" id="{E78A7E67-8F04-EAB0-3A96-3D53299B4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215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6">
              <a:extLst>
                <a:ext uri="{FF2B5EF4-FFF2-40B4-BE49-F238E27FC236}">
                  <a16:creationId xmlns="" xmlns:a16="http://schemas.microsoft.com/office/drawing/2014/main" id="{D41A32FA-D8B8-4867-1C76-586CE212E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9565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7">
              <a:extLst>
                <a:ext uri="{FF2B5EF4-FFF2-40B4-BE49-F238E27FC236}">
                  <a16:creationId xmlns="" xmlns:a16="http://schemas.microsoft.com/office/drawing/2014/main" id="{D3012F5D-18A2-21AC-F482-02BDBEA6C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2303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">
              <a:extLst>
                <a:ext uri="{FF2B5EF4-FFF2-40B4-BE49-F238E27FC236}">
                  <a16:creationId xmlns="" xmlns:a16="http://schemas.microsoft.com/office/drawing/2014/main" id="{7D497E0D-8864-4726-F40B-1510B7652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2133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">
              <a:extLst>
                <a:ext uri="{FF2B5EF4-FFF2-40B4-BE49-F238E27FC236}">
                  <a16:creationId xmlns="" xmlns:a16="http://schemas.microsoft.com/office/drawing/2014/main" id="{41E14A67-5CF6-AEDA-7413-B7C65A53B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2816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50">
              <a:extLst>
                <a:ext uri="{FF2B5EF4-FFF2-40B4-BE49-F238E27FC236}">
                  <a16:creationId xmlns="" xmlns:a16="http://schemas.microsoft.com/office/drawing/2014/main" id="{A9A443B9-2D2B-80C3-C192-E688D0613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4898" y="5958070"/>
              <a:ext cx="457725" cy="531246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51">
              <a:extLst>
                <a:ext uri="{FF2B5EF4-FFF2-40B4-BE49-F238E27FC236}">
                  <a16:creationId xmlns="" xmlns:a16="http://schemas.microsoft.com/office/drawing/2014/main" id="{3EEDF248-8118-2A40-7C80-9532EEFCF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5877" y="5958070"/>
              <a:ext cx="457725" cy="531246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52">
              <a:extLst>
                <a:ext uri="{FF2B5EF4-FFF2-40B4-BE49-F238E27FC236}">
                  <a16:creationId xmlns="" xmlns:a16="http://schemas.microsoft.com/office/drawing/2014/main" id="{E2E74CE6-8CA3-EB3D-09DA-42D01045D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8615" y="6185747"/>
              <a:ext cx="462468" cy="303569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53">
              <a:extLst>
                <a:ext uri="{FF2B5EF4-FFF2-40B4-BE49-F238E27FC236}">
                  <a16:creationId xmlns="" xmlns:a16="http://schemas.microsoft.com/office/drawing/2014/main" id="{0EF85732-A925-800B-D2C0-4F5221013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816" y="6185747"/>
              <a:ext cx="467211" cy="303569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54">
              <a:extLst>
                <a:ext uri="{FF2B5EF4-FFF2-40B4-BE49-F238E27FC236}">
                  <a16:creationId xmlns="" xmlns:a16="http://schemas.microsoft.com/office/drawing/2014/main" id="{754CFE56-E085-247A-BAF5-D90B1F93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1500" y="5905894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55">
              <a:extLst>
                <a:ext uri="{FF2B5EF4-FFF2-40B4-BE49-F238E27FC236}">
                  <a16:creationId xmlns="" xmlns:a16="http://schemas.microsoft.com/office/drawing/2014/main" id="{DA93364F-2CA4-2EBA-7615-47F764F42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4227" y="6012618"/>
              <a:ext cx="460097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56">
              <a:extLst>
                <a:ext uri="{FF2B5EF4-FFF2-40B4-BE49-F238E27FC236}">
                  <a16:creationId xmlns="" xmlns:a16="http://schemas.microsoft.com/office/drawing/2014/main" id="{20352529-AC21-3C8A-82DF-9DB96B85B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7577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57">
              <a:extLst>
                <a:ext uri="{FF2B5EF4-FFF2-40B4-BE49-F238E27FC236}">
                  <a16:creationId xmlns="" xmlns:a16="http://schemas.microsoft.com/office/drawing/2014/main" id="{8E27AF99-FFEB-F546-23D7-01B04EFE7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0315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58">
              <a:extLst>
                <a:ext uri="{FF2B5EF4-FFF2-40B4-BE49-F238E27FC236}">
                  <a16:creationId xmlns="" xmlns:a16="http://schemas.microsoft.com/office/drawing/2014/main" id="{9BE24B25-5457-EF44-F121-70406F133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0145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9">
              <a:extLst>
                <a:ext uri="{FF2B5EF4-FFF2-40B4-BE49-F238E27FC236}">
                  <a16:creationId xmlns="" xmlns:a16="http://schemas.microsoft.com/office/drawing/2014/main" id="{7325B458-241D-A63E-6F74-94F13B5CE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3200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60">
              <a:extLst>
                <a:ext uri="{FF2B5EF4-FFF2-40B4-BE49-F238E27FC236}">
                  <a16:creationId xmlns="" xmlns:a16="http://schemas.microsoft.com/office/drawing/2014/main" id="{4157D615-7CE5-B56A-CA57-A9CB233BA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61">
              <a:extLst>
                <a:ext uri="{FF2B5EF4-FFF2-40B4-BE49-F238E27FC236}">
                  <a16:creationId xmlns="" xmlns:a16="http://schemas.microsoft.com/office/drawing/2014/main" id="{203B632D-AA4C-AE39-96DF-69DDC50F9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62">
              <a:extLst>
                <a:ext uri="{FF2B5EF4-FFF2-40B4-BE49-F238E27FC236}">
                  <a16:creationId xmlns="" xmlns:a16="http://schemas.microsoft.com/office/drawing/2014/main" id="{BDD1FFBA-BADE-1DB5-67D5-2565C4C5C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63">
              <a:extLst>
                <a:ext uri="{FF2B5EF4-FFF2-40B4-BE49-F238E27FC236}">
                  <a16:creationId xmlns="" xmlns:a16="http://schemas.microsoft.com/office/drawing/2014/main" id="{71D065F2-A424-A290-541E-B9DDB51C7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64">
              <a:extLst>
                <a:ext uri="{FF2B5EF4-FFF2-40B4-BE49-F238E27FC236}">
                  <a16:creationId xmlns="" xmlns:a16="http://schemas.microsoft.com/office/drawing/2014/main" id="{B135FDC8-53F0-649B-4D1C-E5378C2622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65">
              <a:extLst>
                <a:ext uri="{FF2B5EF4-FFF2-40B4-BE49-F238E27FC236}">
                  <a16:creationId xmlns="" xmlns:a16="http://schemas.microsoft.com/office/drawing/2014/main" id="{C8B1AAC7-E30D-ED52-866A-186B2286B3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Rectangle 66">
              <a:extLst>
                <a:ext uri="{FF2B5EF4-FFF2-40B4-BE49-F238E27FC236}">
                  <a16:creationId xmlns="" xmlns:a16="http://schemas.microsoft.com/office/drawing/2014/main" id="{56D1F8A5-FD36-CC45-CCCE-3108FDC1F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Rectangle 67">
              <a:extLst>
                <a:ext uri="{FF2B5EF4-FFF2-40B4-BE49-F238E27FC236}">
                  <a16:creationId xmlns="" xmlns:a16="http://schemas.microsoft.com/office/drawing/2014/main" id="{F2716DB2-59E1-3610-732D-90AD3D848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Rectangle 68">
              <a:extLst>
                <a:ext uri="{FF2B5EF4-FFF2-40B4-BE49-F238E27FC236}">
                  <a16:creationId xmlns="" xmlns:a16="http://schemas.microsoft.com/office/drawing/2014/main" id="{30ACC070-894D-0FE3-F11F-097F1C4C0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Rectangle 69">
              <a:extLst>
                <a:ext uri="{FF2B5EF4-FFF2-40B4-BE49-F238E27FC236}">
                  <a16:creationId xmlns="" xmlns:a16="http://schemas.microsoft.com/office/drawing/2014/main" id="{D96BFA2A-4FA9-F6D5-396E-243354A68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70">
              <a:extLst>
                <a:ext uri="{FF2B5EF4-FFF2-40B4-BE49-F238E27FC236}">
                  <a16:creationId xmlns="" xmlns:a16="http://schemas.microsoft.com/office/drawing/2014/main" id="{A02C6582-8E6C-3DEA-8FEE-A2175A957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71">
              <a:extLst>
                <a:ext uri="{FF2B5EF4-FFF2-40B4-BE49-F238E27FC236}">
                  <a16:creationId xmlns="" xmlns:a16="http://schemas.microsoft.com/office/drawing/2014/main" id="{ED3D3B38-4447-055D-E5E0-BDEEBF9C6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72">
              <a:extLst>
                <a:ext uri="{FF2B5EF4-FFF2-40B4-BE49-F238E27FC236}">
                  <a16:creationId xmlns="" xmlns:a16="http://schemas.microsoft.com/office/drawing/2014/main" id="{75A01682-0457-7676-F1C7-D73089CE4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73">
              <a:extLst>
                <a:ext uri="{FF2B5EF4-FFF2-40B4-BE49-F238E27FC236}">
                  <a16:creationId xmlns="" xmlns:a16="http://schemas.microsoft.com/office/drawing/2014/main" id="{42A9FE49-C6F0-A754-646D-49084263C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74">
              <a:extLst>
                <a:ext uri="{FF2B5EF4-FFF2-40B4-BE49-F238E27FC236}">
                  <a16:creationId xmlns="" xmlns:a16="http://schemas.microsoft.com/office/drawing/2014/main" id="{C60BB7D0-E281-9AD3-C8FA-AFE6097FB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469" y="5958070"/>
              <a:ext cx="1230877" cy="495671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2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70 h 111"/>
                <a:gd name="T12" fmla="*/ 239 w 293"/>
                <a:gd name="T13" fmla="*/ 63 h 111"/>
                <a:gd name="T14" fmla="*/ 232 w 293"/>
                <a:gd name="T15" fmla="*/ 64 h 111"/>
                <a:gd name="T16" fmla="*/ 232 w 293"/>
                <a:gd name="T17" fmla="*/ 60 h 111"/>
                <a:gd name="T18" fmla="*/ 182 w 293"/>
                <a:gd name="T19" fmla="*/ 10 h 111"/>
                <a:gd name="T20" fmla="*/ 155 w 293"/>
                <a:gd name="T21" fmla="*/ 19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8 h 111"/>
                <a:gd name="T28" fmla="*/ 42 w 293"/>
                <a:gd name="T29" fmla="*/ 63 h 111"/>
                <a:gd name="T30" fmla="*/ 43 w 293"/>
                <a:gd name="T31" fmla="*/ 72 h 111"/>
                <a:gd name="T32" fmla="*/ 42 w 293"/>
                <a:gd name="T33" fmla="*/ 72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75">
              <a:extLst>
                <a:ext uri="{FF2B5EF4-FFF2-40B4-BE49-F238E27FC236}">
                  <a16:creationId xmlns="" xmlns:a16="http://schemas.microsoft.com/office/drawing/2014/main" id="{82A8CE66-DC88-86B4-BFDD-ECF7AABCE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925" y="6003131"/>
              <a:ext cx="327285" cy="222933"/>
            </a:xfrm>
            <a:custGeom>
              <a:avLst/>
              <a:gdLst>
                <a:gd name="T0" fmla="*/ 28 w 78"/>
                <a:gd name="T1" fmla="*/ 0 h 50"/>
                <a:gd name="T2" fmla="*/ 1 w 78"/>
                <a:gd name="T3" fmla="*/ 9 h 50"/>
                <a:gd name="T4" fmla="*/ 0 w 78"/>
                <a:gd name="T5" fmla="*/ 8 h 50"/>
                <a:gd name="T6" fmla="*/ 1 w 78"/>
                <a:gd name="T7" fmla="*/ 9 h 50"/>
                <a:gd name="T8" fmla="*/ 28 w 78"/>
                <a:gd name="T9" fmla="*/ 0 h 50"/>
                <a:gd name="T10" fmla="*/ 78 w 78"/>
                <a:gd name="T11" fmla="*/ 50 h 50"/>
                <a:gd name="T12" fmla="*/ 78 w 78"/>
                <a:gd name="T13" fmla="*/ 50 h 50"/>
                <a:gd name="T14" fmla="*/ 28 w 78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5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76">
              <a:extLst>
                <a:ext uri="{FF2B5EF4-FFF2-40B4-BE49-F238E27FC236}">
                  <a16:creationId xmlns="" xmlns:a16="http://schemas.microsoft.com/office/drawing/2014/main" id="{F32822FE-5AB9-BDCE-37F4-2F9B65C9B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093" y="5998388"/>
              <a:ext cx="614253" cy="455353"/>
            </a:xfrm>
            <a:custGeom>
              <a:avLst/>
              <a:gdLst>
                <a:gd name="T0" fmla="*/ 0 w 146"/>
                <a:gd name="T1" fmla="*/ 0 h 102"/>
                <a:gd name="T2" fmla="*/ 0 w 146"/>
                <a:gd name="T3" fmla="*/ 102 h 102"/>
                <a:gd name="T4" fmla="*/ 146 w 146"/>
                <a:gd name="T5" fmla="*/ 102 h 102"/>
                <a:gd name="T6" fmla="*/ 145 w 146"/>
                <a:gd name="T7" fmla="*/ 100 h 102"/>
                <a:gd name="T8" fmla="*/ 144 w 146"/>
                <a:gd name="T9" fmla="*/ 93 h 102"/>
                <a:gd name="T10" fmla="*/ 139 w 146"/>
                <a:gd name="T11" fmla="*/ 80 h 102"/>
                <a:gd name="T12" fmla="*/ 128 w 146"/>
                <a:gd name="T13" fmla="*/ 67 h 102"/>
                <a:gd name="T14" fmla="*/ 120 w 146"/>
                <a:gd name="T15" fmla="*/ 61 h 102"/>
                <a:gd name="T16" fmla="*/ 119 w 146"/>
                <a:gd name="T17" fmla="*/ 61 h 102"/>
                <a:gd name="T18" fmla="*/ 92 w 146"/>
                <a:gd name="T19" fmla="*/ 54 h 102"/>
                <a:gd name="T20" fmla="*/ 85 w 146"/>
                <a:gd name="T21" fmla="*/ 55 h 102"/>
                <a:gd name="T22" fmla="*/ 85 w 146"/>
                <a:gd name="T23" fmla="*/ 55 h 102"/>
                <a:gd name="T24" fmla="*/ 85 w 146"/>
                <a:gd name="T25" fmla="*/ 55 h 102"/>
                <a:gd name="T26" fmla="*/ 85 w 146"/>
                <a:gd name="T27" fmla="*/ 51 h 102"/>
                <a:gd name="T28" fmla="*/ 35 w 146"/>
                <a:gd name="T29" fmla="*/ 1 h 102"/>
                <a:gd name="T30" fmla="*/ 8 w 146"/>
                <a:gd name="T31" fmla="*/ 10 h 102"/>
                <a:gd name="T32" fmla="*/ 7 w 146"/>
                <a:gd name="T33" fmla="*/ 9 h 102"/>
                <a:gd name="T34" fmla="*/ 0 w 146"/>
                <a:gd name="T3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6" h="102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77">
              <a:extLst>
                <a:ext uri="{FF2B5EF4-FFF2-40B4-BE49-F238E27FC236}">
                  <a16:creationId xmlns="" xmlns:a16="http://schemas.microsoft.com/office/drawing/2014/main" id="{BBB6D1C4-DADE-040D-DDC2-77DDA9AFA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6731" y="6017361"/>
              <a:ext cx="1233248" cy="493299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1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69 h 111"/>
                <a:gd name="T12" fmla="*/ 239 w 293"/>
                <a:gd name="T13" fmla="*/ 62 h 111"/>
                <a:gd name="T14" fmla="*/ 232 w 293"/>
                <a:gd name="T15" fmla="*/ 63 h 111"/>
                <a:gd name="T16" fmla="*/ 232 w 293"/>
                <a:gd name="T17" fmla="*/ 59 h 111"/>
                <a:gd name="T18" fmla="*/ 182 w 293"/>
                <a:gd name="T19" fmla="*/ 10 h 111"/>
                <a:gd name="T20" fmla="*/ 155 w 293"/>
                <a:gd name="T21" fmla="*/ 18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7 h 111"/>
                <a:gd name="T28" fmla="*/ 42 w 293"/>
                <a:gd name="T29" fmla="*/ 62 h 111"/>
                <a:gd name="T30" fmla="*/ 43 w 293"/>
                <a:gd name="T31" fmla="*/ 71 h 111"/>
                <a:gd name="T32" fmla="*/ 42 w 293"/>
                <a:gd name="T33" fmla="*/ 71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78">
              <a:extLst>
                <a:ext uri="{FF2B5EF4-FFF2-40B4-BE49-F238E27FC236}">
                  <a16:creationId xmlns="" xmlns:a16="http://schemas.microsoft.com/office/drawing/2014/main" id="{5F7938BB-5768-D9F9-5829-9F696C9CE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4187" y="6060050"/>
              <a:ext cx="104352" cy="35574"/>
            </a:xfrm>
            <a:custGeom>
              <a:avLst/>
              <a:gdLst>
                <a:gd name="T0" fmla="*/ 25 w 25"/>
                <a:gd name="T1" fmla="*/ 0 h 8"/>
                <a:gd name="T2" fmla="*/ 1 w 25"/>
                <a:gd name="T3" fmla="*/ 8 h 8"/>
                <a:gd name="T4" fmla="*/ 0 w 25"/>
                <a:gd name="T5" fmla="*/ 7 h 8"/>
                <a:gd name="T6" fmla="*/ 1 w 25"/>
                <a:gd name="T7" fmla="*/ 8 h 8"/>
                <a:gd name="T8" fmla="*/ 25 w 25"/>
                <a:gd name="T9" fmla="*/ 0 h 8"/>
                <a:gd name="T10" fmla="*/ 25 w 2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79">
              <a:extLst>
                <a:ext uri="{FF2B5EF4-FFF2-40B4-BE49-F238E27FC236}">
                  <a16:creationId xmlns="" xmlns:a16="http://schemas.microsoft.com/office/drawing/2014/main" id="{B5D70EA1-FE0E-BCAD-B4BD-7C7854F3D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5727" y="6052935"/>
              <a:ext cx="614253" cy="457725"/>
            </a:xfrm>
            <a:custGeom>
              <a:avLst/>
              <a:gdLst>
                <a:gd name="T0" fmla="*/ 0 w 146"/>
                <a:gd name="T1" fmla="*/ 0 h 103"/>
                <a:gd name="T2" fmla="*/ 0 w 146"/>
                <a:gd name="T3" fmla="*/ 103 h 103"/>
                <a:gd name="T4" fmla="*/ 146 w 146"/>
                <a:gd name="T5" fmla="*/ 103 h 103"/>
                <a:gd name="T6" fmla="*/ 144 w 146"/>
                <a:gd name="T7" fmla="*/ 93 h 103"/>
                <a:gd name="T8" fmla="*/ 139 w 146"/>
                <a:gd name="T9" fmla="*/ 81 h 103"/>
                <a:gd name="T10" fmla="*/ 123 w 146"/>
                <a:gd name="T11" fmla="*/ 64 h 103"/>
                <a:gd name="T12" fmla="*/ 120 w 146"/>
                <a:gd name="T13" fmla="*/ 62 h 103"/>
                <a:gd name="T14" fmla="*/ 119 w 146"/>
                <a:gd name="T15" fmla="*/ 61 h 103"/>
                <a:gd name="T16" fmla="*/ 94 w 146"/>
                <a:gd name="T17" fmla="*/ 54 h 103"/>
                <a:gd name="T18" fmla="*/ 92 w 146"/>
                <a:gd name="T19" fmla="*/ 54 h 103"/>
                <a:gd name="T20" fmla="*/ 85 w 146"/>
                <a:gd name="T21" fmla="*/ 55 h 103"/>
                <a:gd name="T22" fmla="*/ 85 w 146"/>
                <a:gd name="T23" fmla="*/ 55 h 103"/>
                <a:gd name="T24" fmla="*/ 85 w 146"/>
                <a:gd name="T25" fmla="*/ 55 h 103"/>
                <a:gd name="T26" fmla="*/ 85 w 146"/>
                <a:gd name="T27" fmla="*/ 51 h 103"/>
                <a:gd name="T28" fmla="*/ 84 w 146"/>
                <a:gd name="T29" fmla="*/ 46 h 103"/>
                <a:gd name="T30" fmla="*/ 53 w 146"/>
                <a:gd name="T31" fmla="*/ 5 h 103"/>
                <a:gd name="T32" fmla="*/ 35 w 146"/>
                <a:gd name="T33" fmla="*/ 2 h 103"/>
                <a:gd name="T34" fmla="*/ 32 w 146"/>
                <a:gd name="T35" fmla="*/ 2 h 103"/>
                <a:gd name="T36" fmla="*/ 8 w 146"/>
                <a:gd name="T37" fmla="*/ 10 h 103"/>
                <a:gd name="T38" fmla="*/ 7 w 146"/>
                <a:gd name="T39" fmla="*/ 9 h 103"/>
                <a:gd name="T40" fmla="*/ 0 w 146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103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80">
              <a:extLst>
                <a:ext uri="{FF2B5EF4-FFF2-40B4-BE49-F238E27FC236}">
                  <a16:creationId xmlns="" xmlns:a16="http://schemas.microsoft.com/office/drawing/2014/main" id="{46F86652-98CA-4B35-C636-F75E6C590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163" y="4978586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81">
              <a:extLst>
                <a:ext uri="{FF2B5EF4-FFF2-40B4-BE49-F238E27FC236}">
                  <a16:creationId xmlns="" xmlns:a16="http://schemas.microsoft.com/office/drawing/2014/main" id="{A946C7FB-C16D-6618-7266-0B4984D26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82">
              <a:extLst>
                <a:ext uri="{FF2B5EF4-FFF2-40B4-BE49-F238E27FC236}">
                  <a16:creationId xmlns="" xmlns:a16="http://schemas.microsoft.com/office/drawing/2014/main" id="{AAC1A3A5-AA82-361A-377C-4260B4793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83">
              <a:extLst>
                <a:ext uri="{FF2B5EF4-FFF2-40B4-BE49-F238E27FC236}">
                  <a16:creationId xmlns="" xmlns:a16="http://schemas.microsoft.com/office/drawing/2014/main" id="{5F231FCC-A4FA-9977-8300-B94BF5D4F0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1922" y="4978586"/>
              <a:ext cx="457725" cy="1095694"/>
            </a:xfrm>
            <a:custGeom>
              <a:avLst/>
              <a:gdLst>
                <a:gd name="T0" fmla="*/ 32 w 109"/>
                <a:gd name="T1" fmla="*/ 238 h 246"/>
                <a:gd name="T2" fmla="*/ 11 w 109"/>
                <a:gd name="T3" fmla="*/ 246 h 246"/>
                <a:gd name="T4" fmla="*/ 11 w 109"/>
                <a:gd name="T5" fmla="*/ 246 h 246"/>
                <a:gd name="T6" fmla="*/ 32 w 109"/>
                <a:gd name="T7" fmla="*/ 239 h 246"/>
                <a:gd name="T8" fmla="*/ 32 w 109"/>
                <a:gd name="T9" fmla="*/ 238 h 246"/>
                <a:gd name="T10" fmla="*/ 0 w 109"/>
                <a:gd name="T11" fmla="*/ 0 h 246"/>
                <a:gd name="T12" fmla="*/ 0 w 109"/>
                <a:gd name="T13" fmla="*/ 1 h 246"/>
                <a:gd name="T14" fmla="*/ 57 w 109"/>
                <a:gd name="T15" fmla="*/ 80 h 246"/>
                <a:gd name="T16" fmla="*/ 37 w 109"/>
                <a:gd name="T17" fmla="*/ 236 h 246"/>
                <a:gd name="T18" fmla="*/ 38 w 109"/>
                <a:gd name="T19" fmla="*/ 236 h 246"/>
                <a:gd name="T20" fmla="*/ 57 w 109"/>
                <a:gd name="T21" fmla="*/ 80 h 246"/>
                <a:gd name="T22" fmla="*/ 0 w 109"/>
                <a:gd name="T2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46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84">
              <a:extLst>
                <a:ext uri="{FF2B5EF4-FFF2-40B4-BE49-F238E27FC236}">
                  <a16:creationId xmlns="" xmlns:a16="http://schemas.microsoft.com/office/drawing/2014/main" id="{F3BD4E57-CF6B-1CA7-C211-3F2242E66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105" y="6029219"/>
              <a:ext cx="23716" cy="1423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Rectangle 85">
              <a:extLst>
                <a:ext uri="{FF2B5EF4-FFF2-40B4-BE49-F238E27FC236}">
                  <a16:creationId xmlns="" xmlns:a16="http://schemas.microsoft.com/office/drawing/2014/main" id="{6BE5ABC4-84B4-03D2-BC59-45126623B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Rectangle 86">
              <a:extLst>
                <a:ext uri="{FF2B5EF4-FFF2-40B4-BE49-F238E27FC236}">
                  <a16:creationId xmlns="" xmlns:a16="http://schemas.microsoft.com/office/drawing/2014/main" id="{5A91E0AB-CF76-0C35-CD0B-821C611A5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87">
              <a:extLst>
                <a:ext uri="{FF2B5EF4-FFF2-40B4-BE49-F238E27FC236}">
                  <a16:creationId xmlns="" xmlns:a16="http://schemas.microsoft.com/office/drawing/2014/main" id="{672ED316-FDD3-5E81-930C-798EC70FC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922" y="4983329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88">
              <a:extLst>
                <a:ext uri="{FF2B5EF4-FFF2-40B4-BE49-F238E27FC236}">
                  <a16:creationId xmlns="" xmlns:a16="http://schemas.microsoft.com/office/drawing/2014/main" id="{586CFB57-C8DB-66BF-06EE-0704914CE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922" y="5588095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89">
              <a:extLst>
                <a:ext uri="{FF2B5EF4-FFF2-40B4-BE49-F238E27FC236}">
                  <a16:creationId xmlns="" xmlns:a16="http://schemas.microsoft.com/office/drawing/2014/main" id="{72269D43-6F6D-0800-9AC6-E141E523F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717" y="53272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90">
              <a:extLst>
                <a:ext uri="{FF2B5EF4-FFF2-40B4-BE49-F238E27FC236}">
                  <a16:creationId xmlns="" xmlns:a16="http://schemas.microsoft.com/office/drawing/2014/main" id="{66CA269E-57F7-BF0F-8943-B266D7C62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91">
              <a:extLst>
                <a:ext uri="{FF2B5EF4-FFF2-40B4-BE49-F238E27FC236}">
                  <a16:creationId xmlns="" xmlns:a16="http://schemas.microsoft.com/office/drawing/2014/main" id="{11052113-390C-368A-9C32-1B41D10DC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92">
              <a:extLst>
                <a:ext uri="{FF2B5EF4-FFF2-40B4-BE49-F238E27FC236}">
                  <a16:creationId xmlns="" xmlns:a16="http://schemas.microsoft.com/office/drawing/2014/main" id="{C10FE0C7-1DBC-D7C0-8A50-35AB78D524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0475" y="5514575"/>
              <a:ext cx="291711" cy="955768"/>
            </a:xfrm>
            <a:custGeom>
              <a:avLst/>
              <a:gdLst>
                <a:gd name="T0" fmla="*/ 0 w 69"/>
                <a:gd name="T1" fmla="*/ 151 h 215"/>
                <a:gd name="T2" fmla="*/ 4 w 69"/>
                <a:gd name="T3" fmla="*/ 215 h 215"/>
                <a:gd name="T4" fmla="*/ 4 w 69"/>
                <a:gd name="T5" fmla="*/ 215 h 215"/>
                <a:gd name="T6" fmla="*/ 0 w 69"/>
                <a:gd name="T7" fmla="*/ 151 h 215"/>
                <a:gd name="T8" fmla="*/ 0 w 69"/>
                <a:gd name="T9" fmla="*/ 151 h 215"/>
                <a:gd name="T10" fmla="*/ 58 w 69"/>
                <a:gd name="T11" fmla="*/ 0 h 215"/>
                <a:gd name="T12" fmla="*/ 64 w 69"/>
                <a:gd name="T13" fmla="*/ 15 h 215"/>
                <a:gd name="T14" fmla="*/ 69 w 69"/>
                <a:gd name="T15" fmla="*/ 18 h 215"/>
                <a:gd name="T16" fmla="*/ 69 w 69"/>
                <a:gd name="T17" fmla="*/ 18 h 215"/>
                <a:gd name="T18" fmla="*/ 64 w 69"/>
                <a:gd name="T19" fmla="*/ 15 h 215"/>
                <a:gd name="T20" fmla="*/ 58 w 6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15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93">
              <a:extLst>
                <a:ext uri="{FF2B5EF4-FFF2-40B4-BE49-F238E27FC236}">
                  <a16:creationId xmlns="" xmlns:a16="http://schemas.microsoft.com/office/drawing/2014/main" id="{6C047F88-B4DB-CC51-A4D7-F6E828DEDC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3800" y="6211835"/>
              <a:ext cx="7115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0 w 2"/>
                <a:gd name="T16" fmla="*/ 1 w 2"/>
                <a:gd name="T17" fmla="*/ 0 w 2"/>
                <a:gd name="T18" fmla="*/ 0 w 2"/>
                <a:gd name="T19" fmla="*/ 0 w 2"/>
                <a:gd name="T20" fmla="*/ 0 w 2"/>
                <a:gd name="T21" fmla="*/ 0 w 2"/>
                <a:gd name="T22" fmla="*/ 0 w 2"/>
                <a:gd name="T23" fmla="*/ 0 w 2"/>
                <a:gd name="T24" fmla="*/ 0 w 2"/>
                <a:gd name="T25" fmla="*/ 0 w 2"/>
                <a:gd name="T26" fmla="*/ 0 w 2"/>
                <a:gd name="T27" fmla="*/ 0 w 2"/>
                <a:gd name="T28" fmla="*/ 0 w 2"/>
                <a:gd name="T29" fmla="*/ 0 w 2"/>
                <a:gd name="T30" fmla="*/ 0 w 2"/>
                <a:gd name="T31" fmla="*/ 0 w 2"/>
                <a:gd name="T3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94">
              <a:extLst>
                <a:ext uri="{FF2B5EF4-FFF2-40B4-BE49-F238E27FC236}">
                  <a16:creationId xmlns="" xmlns:a16="http://schemas.microsoft.com/office/drawing/2014/main" id="{1686ADAE-A60B-B06B-7601-DFC44995A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273" y="53272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95">
              <a:extLst>
                <a:ext uri="{FF2B5EF4-FFF2-40B4-BE49-F238E27FC236}">
                  <a16:creationId xmlns="" xmlns:a16="http://schemas.microsoft.com/office/drawing/2014/main" id="{469FF311-B9E2-996A-C566-67E72A037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96">
              <a:extLst>
                <a:ext uri="{FF2B5EF4-FFF2-40B4-BE49-F238E27FC236}">
                  <a16:creationId xmlns="" xmlns:a16="http://schemas.microsoft.com/office/drawing/2014/main" id="{68AC7744-6F2D-0557-550E-FF5360EED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Oval 97">
              <a:extLst>
                <a:ext uri="{FF2B5EF4-FFF2-40B4-BE49-F238E27FC236}">
                  <a16:creationId xmlns="" xmlns:a16="http://schemas.microsoft.com/office/drawing/2014/main" id="{359DF371-BB45-E3BA-0DFA-BF9FC7DA3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98">
              <a:extLst>
                <a:ext uri="{FF2B5EF4-FFF2-40B4-BE49-F238E27FC236}">
                  <a16:creationId xmlns="" xmlns:a16="http://schemas.microsoft.com/office/drawing/2014/main" id="{AFCD58C1-B2BF-C958-091A-75ED89BB6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99">
              <a:extLst>
                <a:ext uri="{FF2B5EF4-FFF2-40B4-BE49-F238E27FC236}">
                  <a16:creationId xmlns="" xmlns:a16="http://schemas.microsoft.com/office/drawing/2014/main" id="{C8F32CA3-033B-8200-7F10-B4A8E99F7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100">
              <a:extLst>
                <a:ext uri="{FF2B5EF4-FFF2-40B4-BE49-F238E27FC236}">
                  <a16:creationId xmlns="" xmlns:a16="http://schemas.microsoft.com/office/drawing/2014/main" id="{425991AC-7497-A63C-E75A-A5F4332DD9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83925" y="5277412"/>
              <a:ext cx="289339" cy="1249850"/>
            </a:xfrm>
            <a:custGeom>
              <a:avLst/>
              <a:gdLst>
                <a:gd name="T0" fmla="*/ 4 w 69"/>
                <a:gd name="T1" fmla="*/ 224 h 281"/>
                <a:gd name="T2" fmla="*/ 5 w 69"/>
                <a:gd name="T3" fmla="*/ 224 h 281"/>
                <a:gd name="T4" fmla="*/ 2 w 69"/>
                <a:gd name="T5" fmla="*/ 173 h 281"/>
                <a:gd name="T6" fmla="*/ 5 w 69"/>
                <a:gd name="T7" fmla="*/ 217 h 281"/>
                <a:gd name="T8" fmla="*/ 4 w 69"/>
                <a:gd name="T9" fmla="*/ 136 h 281"/>
                <a:gd name="T10" fmla="*/ 2 w 69"/>
                <a:gd name="T11" fmla="*/ 168 h 281"/>
                <a:gd name="T12" fmla="*/ 4 w 69"/>
                <a:gd name="T13" fmla="*/ 136 h 281"/>
                <a:gd name="T14" fmla="*/ 69 w 69"/>
                <a:gd name="T15" fmla="*/ 8 h 281"/>
                <a:gd name="T16" fmla="*/ 69 w 69"/>
                <a:gd name="T17" fmla="*/ 7 h 281"/>
                <a:gd name="T18" fmla="*/ 69 w 69"/>
                <a:gd name="T19" fmla="*/ 7 h 281"/>
                <a:gd name="T20" fmla="*/ 69 w 69"/>
                <a:gd name="T21" fmla="*/ 7 h 281"/>
                <a:gd name="T22" fmla="*/ 69 w 69"/>
                <a:gd name="T23" fmla="*/ 7 h 281"/>
                <a:gd name="T24" fmla="*/ 69 w 69"/>
                <a:gd name="T25" fmla="*/ 7 h 281"/>
                <a:gd name="T26" fmla="*/ 69 w 69"/>
                <a:gd name="T27" fmla="*/ 7 h 281"/>
                <a:gd name="T28" fmla="*/ 69 w 69"/>
                <a:gd name="T29" fmla="*/ 7 h 281"/>
                <a:gd name="T30" fmla="*/ 69 w 69"/>
                <a:gd name="T31" fmla="*/ 7 h 281"/>
                <a:gd name="T32" fmla="*/ 69 w 69"/>
                <a:gd name="T33" fmla="*/ 6 h 281"/>
                <a:gd name="T34" fmla="*/ 69 w 69"/>
                <a:gd name="T35" fmla="*/ 5 h 281"/>
                <a:gd name="T36" fmla="*/ 69 w 69"/>
                <a:gd name="T37" fmla="*/ 5 h 281"/>
                <a:gd name="T38" fmla="*/ 69 w 69"/>
                <a:gd name="T39" fmla="*/ 5 h 281"/>
                <a:gd name="T40" fmla="*/ 69 w 69"/>
                <a:gd name="T41" fmla="*/ 5 h 281"/>
                <a:gd name="T42" fmla="*/ 69 w 69"/>
                <a:gd name="T43" fmla="*/ 5 h 281"/>
                <a:gd name="T44" fmla="*/ 69 w 69"/>
                <a:gd name="T45" fmla="*/ 5 h 281"/>
                <a:gd name="T46" fmla="*/ 69 w 69"/>
                <a:gd name="T47" fmla="*/ 5 h 281"/>
                <a:gd name="T48" fmla="*/ 69 w 69"/>
                <a:gd name="T49" fmla="*/ 5 h 281"/>
                <a:gd name="T50" fmla="*/ 69 w 69"/>
                <a:gd name="T51" fmla="*/ 4 h 281"/>
                <a:gd name="T52" fmla="*/ 69 w 69"/>
                <a:gd name="T53" fmla="*/ 4 h 281"/>
                <a:gd name="T54" fmla="*/ 69 w 69"/>
                <a:gd name="T55" fmla="*/ 4 h 281"/>
                <a:gd name="T56" fmla="*/ 69 w 69"/>
                <a:gd name="T57" fmla="*/ 4 h 281"/>
                <a:gd name="T58" fmla="*/ 69 w 69"/>
                <a:gd name="T59" fmla="*/ 4 h 281"/>
                <a:gd name="T60" fmla="*/ 69 w 69"/>
                <a:gd name="T61" fmla="*/ 4 h 281"/>
                <a:gd name="T62" fmla="*/ 69 w 69"/>
                <a:gd name="T63" fmla="*/ 4 h 281"/>
                <a:gd name="T64" fmla="*/ 69 w 69"/>
                <a:gd name="T65" fmla="*/ 3 h 281"/>
                <a:gd name="T66" fmla="*/ 69 w 69"/>
                <a:gd name="T67" fmla="*/ 3 h 281"/>
                <a:gd name="T68" fmla="*/ 69 w 69"/>
                <a:gd name="T69" fmla="*/ 3 h 281"/>
                <a:gd name="T70" fmla="*/ 69 w 69"/>
                <a:gd name="T71" fmla="*/ 3 h 281"/>
                <a:gd name="T72" fmla="*/ 69 w 69"/>
                <a:gd name="T73" fmla="*/ 3 h 281"/>
                <a:gd name="T74" fmla="*/ 69 w 69"/>
                <a:gd name="T75" fmla="*/ 2 h 281"/>
                <a:gd name="T76" fmla="*/ 69 w 69"/>
                <a:gd name="T77" fmla="*/ 2 h 281"/>
                <a:gd name="T78" fmla="*/ 69 w 69"/>
                <a:gd name="T79" fmla="*/ 2 h 281"/>
                <a:gd name="T80" fmla="*/ 69 w 69"/>
                <a:gd name="T81" fmla="*/ 2 h 281"/>
                <a:gd name="T82" fmla="*/ 69 w 69"/>
                <a:gd name="T83" fmla="*/ 2 h 281"/>
                <a:gd name="T84" fmla="*/ 69 w 69"/>
                <a:gd name="T85" fmla="*/ 2 h 281"/>
                <a:gd name="T86" fmla="*/ 69 w 69"/>
                <a:gd name="T87" fmla="*/ 2 h 281"/>
                <a:gd name="T88" fmla="*/ 69 w 69"/>
                <a:gd name="T89" fmla="*/ 1 h 281"/>
                <a:gd name="T90" fmla="*/ 69 w 69"/>
                <a:gd name="T91" fmla="*/ 1 h 281"/>
                <a:gd name="T92" fmla="*/ 69 w 69"/>
                <a:gd name="T93" fmla="*/ 1 h 281"/>
                <a:gd name="T94" fmla="*/ 69 w 69"/>
                <a:gd name="T95" fmla="*/ 1 h 281"/>
                <a:gd name="T96" fmla="*/ 69 w 69"/>
                <a:gd name="T97" fmla="*/ 1 h 281"/>
                <a:gd name="T98" fmla="*/ 69 w 69"/>
                <a:gd name="T99" fmla="*/ 1 h 281"/>
                <a:gd name="T100" fmla="*/ 69 w 69"/>
                <a:gd name="T101" fmla="*/ 0 h 281"/>
                <a:gd name="T102" fmla="*/ 69 w 69"/>
                <a:gd name="T103" fmla="*/ 0 h 281"/>
                <a:gd name="T104" fmla="*/ 69 w 69"/>
                <a:gd name="T105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281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101">
              <a:extLst>
                <a:ext uri="{FF2B5EF4-FFF2-40B4-BE49-F238E27FC236}">
                  <a16:creationId xmlns="" xmlns:a16="http://schemas.microsoft.com/office/drawing/2014/main" id="{68C90D23-0EDD-3029-4BED-E170AE8E7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3412" y="6024476"/>
              <a:ext cx="7115" cy="23716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102">
              <a:extLst>
                <a:ext uri="{FF2B5EF4-FFF2-40B4-BE49-F238E27FC236}">
                  <a16:creationId xmlns="" xmlns:a16="http://schemas.microsoft.com/office/drawing/2014/main" id="{F7F56632-ABF1-6DC3-88AB-FDCF34D7F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0526" y="6242666"/>
              <a:ext cx="4743" cy="33203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7 h 7"/>
                <a:gd name="T4" fmla="*/ 1 w 1"/>
                <a:gd name="T5" fmla="*/ 7 h 7"/>
                <a:gd name="T6" fmla="*/ 1 w 1"/>
                <a:gd name="T7" fmla="*/ 0 h 7"/>
                <a:gd name="T8" fmla="*/ 0 w 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103">
              <a:extLst>
                <a:ext uri="{FF2B5EF4-FFF2-40B4-BE49-F238E27FC236}">
                  <a16:creationId xmlns="" xmlns:a16="http://schemas.microsoft.com/office/drawing/2014/main" id="{C047106F-0D0D-2ECD-84CB-D1E5EAF4E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5465" y="4667902"/>
              <a:ext cx="317799" cy="1219019"/>
            </a:xfrm>
            <a:custGeom>
              <a:avLst/>
              <a:gdLst>
                <a:gd name="T0" fmla="*/ 2 w 76"/>
                <a:gd name="T1" fmla="*/ 0 h 274"/>
                <a:gd name="T2" fmla="*/ 0 w 76"/>
                <a:gd name="T3" fmla="*/ 200 h 274"/>
                <a:gd name="T4" fmla="*/ 7 w 76"/>
                <a:gd name="T5" fmla="*/ 274 h 274"/>
                <a:gd name="T6" fmla="*/ 11 w 76"/>
                <a:gd name="T7" fmla="*/ 273 h 274"/>
                <a:gd name="T8" fmla="*/ 76 w 76"/>
                <a:gd name="T9" fmla="*/ 145 h 274"/>
                <a:gd name="T10" fmla="*/ 76 w 76"/>
                <a:gd name="T11" fmla="*/ 144 h 274"/>
                <a:gd name="T12" fmla="*/ 76 w 76"/>
                <a:gd name="T13" fmla="*/ 144 h 274"/>
                <a:gd name="T14" fmla="*/ 76 w 76"/>
                <a:gd name="T15" fmla="*/ 144 h 274"/>
                <a:gd name="T16" fmla="*/ 76 w 76"/>
                <a:gd name="T17" fmla="*/ 144 h 274"/>
                <a:gd name="T18" fmla="*/ 76 w 76"/>
                <a:gd name="T19" fmla="*/ 144 h 274"/>
                <a:gd name="T20" fmla="*/ 76 w 76"/>
                <a:gd name="T21" fmla="*/ 143 h 274"/>
                <a:gd name="T22" fmla="*/ 76 w 76"/>
                <a:gd name="T23" fmla="*/ 142 h 274"/>
                <a:gd name="T24" fmla="*/ 76 w 76"/>
                <a:gd name="T25" fmla="*/ 142 h 274"/>
                <a:gd name="T26" fmla="*/ 76 w 76"/>
                <a:gd name="T27" fmla="*/ 142 h 274"/>
                <a:gd name="T28" fmla="*/ 76 w 76"/>
                <a:gd name="T29" fmla="*/ 142 h 274"/>
                <a:gd name="T30" fmla="*/ 76 w 76"/>
                <a:gd name="T31" fmla="*/ 142 h 274"/>
                <a:gd name="T32" fmla="*/ 76 w 76"/>
                <a:gd name="T33" fmla="*/ 141 h 274"/>
                <a:gd name="T34" fmla="*/ 76 w 76"/>
                <a:gd name="T35" fmla="*/ 141 h 274"/>
                <a:gd name="T36" fmla="*/ 76 w 76"/>
                <a:gd name="T37" fmla="*/ 141 h 274"/>
                <a:gd name="T38" fmla="*/ 76 w 76"/>
                <a:gd name="T39" fmla="*/ 141 h 274"/>
                <a:gd name="T40" fmla="*/ 76 w 76"/>
                <a:gd name="T41" fmla="*/ 140 h 274"/>
                <a:gd name="T42" fmla="*/ 76 w 76"/>
                <a:gd name="T43" fmla="*/ 140 h 274"/>
                <a:gd name="T44" fmla="*/ 76 w 76"/>
                <a:gd name="T45" fmla="*/ 140 h 274"/>
                <a:gd name="T46" fmla="*/ 76 w 76"/>
                <a:gd name="T47" fmla="*/ 140 h 274"/>
                <a:gd name="T48" fmla="*/ 76 w 76"/>
                <a:gd name="T49" fmla="*/ 139 h 274"/>
                <a:gd name="T50" fmla="*/ 76 w 76"/>
                <a:gd name="T51" fmla="*/ 139 h 274"/>
                <a:gd name="T52" fmla="*/ 76 w 76"/>
                <a:gd name="T53" fmla="*/ 139 h 274"/>
                <a:gd name="T54" fmla="*/ 76 w 76"/>
                <a:gd name="T55" fmla="*/ 139 h 274"/>
                <a:gd name="T56" fmla="*/ 76 w 76"/>
                <a:gd name="T57" fmla="*/ 138 h 274"/>
                <a:gd name="T58" fmla="*/ 76 w 76"/>
                <a:gd name="T59" fmla="*/ 138 h 274"/>
                <a:gd name="T60" fmla="*/ 76 w 76"/>
                <a:gd name="T61" fmla="*/ 138 h 274"/>
                <a:gd name="T62" fmla="*/ 76 w 76"/>
                <a:gd name="T63" fmla="*/ 138 h 274"/>
                <a:gd name="T64" fmla="*/ 76 w 76"/>
                <a:gd name="T65" fmla="*/ 138 h 274"/>
                <a:gd name="T66" fmla="*/ 76 w 76"/>
                <a:gd name="T67" fmla="*/ 137 h 274"/>
                <a:gd name="T68" fmla="*/ 76 w 76"/>
                <a:gd name="T69" fmla="*/ 137 h 274"/>
                <a:gd name="T70" fmla="*/ 2 w 76"/>
                <a:gd name="T7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27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Rectangle 104">
              <a:extLst>
                <a:ext uri="{FF2B5EF4-FFF2-40B4-BE49-F238E27FC236}">
                  <a16:creationId xmlns="" xmlns:a16="http://schemas.microsoft.com/office/drawing/2014/main" id="{05292602-2139-D647-2054-CD31C933B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Rectangle 105">
              <a:extLst>
                <a:ext uri="{FF2B5EF4-FFF2-40B4-BE49-F238E27FC236}">
                  <a16:creationId xmlns="" xmlns:a16="http://schemas.microsoft.com/office/drawing/2014/main" id="{B33F6684-A6F5-7508-D237-33C851F50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106">
              <a:extLst>
                <a:ext uri="{FF2B5EF4-FFF2-40B4-BE49-F238E27FC236}">
                  <a16:creationId xmlns="" xmlns:a16="http://schemas.microsoft.com/office/drawing/2014/main" id="{EE5BA185-C9CB-BE63-CA49-043CE3AEA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107">
              <a:extLst>
                <a:ext uri="{FF2B5EF4-FFF2-40B4-BE49-F238E27FC236}">
                  <a16:creationId xmlns="" xmlns:a16="http://schemas.microsoft.com/office/drawing/2014/main" id="{30AFFD76-AD05-1435-FD96-4551C9FD8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108">
              <a:extLst>
                <a:ext uri="{FF2B5EF4-FFF2-40B4-BE49-F238E27FC236}">
                  <a16:creationId xmlns="" xmlns:a16="http://schemas.microsoft.com/office/drawing/2014/main" id="{CD60BE09-4DC2-5CEE-5398-BB1002F00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109">
              <a:extLst>
                <a:ext uri="{FF2B5EF4-FFF2-40B4-BE49-F238E27FC236}">
                  <a16:creationId xmlns="" xmlns:a16="http://schemas.microsoft.com/office/drawing/2014/main" id="{36FBBD96-9D13-153E-80CD-E8BDFF287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110">
              <a:extLst>
                <a:ext uri="{FF2B5EF4-FFF2-40B4-BE49-F238E27FC236}">
                  <a16:creationId xmlns="" xmlns:a16="http://schemas.microsoft.com/office/drawing/2014/main" id="{C1B6B987-19AA-958B-0DAF-AC1009069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111">
              <a:extLst>
                <a:ext uri="{FF2B5EF4-FFF2-40B4-BE49-F238E27FC236}">
                  <a16:creationId xmlns="" xmlns:a16="http://schemas.microsoft.com/office/drawing/2014/main" id="{A7DC370B-E5A6-A03C-7AF5-8C1A152A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112">
              <a:extLst>
                <a:ext uri="{FF2B5EF4-FFF2-40B4-BE49-F238E27FC236}">
                  <a16:creationId xmlns="" xmlns:a16="http://schemas.microsoft.com/office/drawing/2014/main" id="{51AD0140-A6EA-BC3F-24FD-EB14A2B03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113">
              <a:extLst>
                <a:ext uri="{FF2B5EF4-FFF2-40B4-BE49-F238E27FC236}">
                  <a16:creationId xmlns="" xmlns:a16="http://schemas.microsoft.com/office/drawing/2014/main" id="{8A5970A2-AFD0-F079-3414-FF6744239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" name="Freeform 114">
              <a:extLst>
                <a:ext uri="{FF2B5EF4-FFF2-40B4-BE49-F238E27FC236}">
                  <a16:creationId xmlns="" xmlns:a16="http://schemas.microsoft.com/office/drawing/2014/main" id="{85BC8B0F-DC8B-F52D-1B01-56833EBD0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115">
              <a:extLst>
                <a:ext uri="{FF2B5EF4-FFF2-40B4-BE49-F238E27FC236}">
                  <a16:creationId xmlns="" xmlns:a16="http://schemas.microsoft.com/office/drawing/2014/main" id="{5F3F1DD2-48D3-A79F-8153-1C688519B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118">
              <a:extLst>
                <a:ext uri="{FF2B5EF4-FFF2-40B4-BE49-F238E27FC236}">
                  <a16:creationId xmlns="" xmlns:a16="http://schemas.microsoft.com/office/drawing/2014/main" id="{F3E9A60B-0DEB-FE60-D4E0-895B6CAFE3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39875" y="5962813"/>
              <a:ext cx="559705" cy="602395"/>
            </a:xfrm>
            <a:custGeom>
              <a:avLst/>
              <a:gdLst>
                <a:gd name="T0" fmla="*/ 4 w 133"/>
                <a:gd name="T1" fmla="*/ 84 h 135"/>
                <a:gd name="T2" fmla="*/ 6 w 133"/>
                <a:gd name="T3" fmla="*/ 135 h 135"/>
                <a:gd name="T4" fmla="*/ 6 w 133"/>
                <a:gd name="T5" fmla="*/ 135 h 135"/>
                <a:gd name="T6" fmla="*/ 4 w 133"/>
                <a:gd name="T7" fmla="*/ 85 h 135"/>
                <a:gd name="T8" fmla="*/ 4 w 133"/>
                <a:gd name="T9" fmla="*/ 84 h 135"/>
                <a:gd name="T10" fmla="*/ 2 w 133"/>
                <a:gd name="T11" fmla="*/ 33 h 135"/>
                <a:gd name="T12" fmla="*/ 3 w 133"/>
                <a:gd name="T13" fmla="*/ 65 h 135"/>
                <a:gd name="T14" fmla="*/ 3 w 133"/>
                <a:gd name="T15" fmla="*/ 66 h 135"/>
                <a:gd name="T16" fmla="*/ 2 w 133"/>
                <a:gd name="T17" fmla="*/ 34 h 135"/>
                <a:gd name="T18" fmla="*/ 2 w 133"/>
                <a:gd name="T19" fmla="*/ 33 h 135"/>
                <a:gd name="T20" fmla="*/ 63 w 133"/>
                <a:gd name="T21" fmla="*/ 0 h 135"/>
                <a:gd name="T22" fmla="*/ 0 w 133"/>
                <a:gd name="T23" fmla="*/ 0 h 135"/>
                <a:gd name="T24" fmla="*/ 1 w 133"/>
                <a:gd name="T25" fmla="*/ 21 h 135"/>
                <a:gd name="T26" fmla="*/ 2 w 133"/>
                <a:gd name="T27" fmla="*/ 21 h 135"/>
                <a:gd name="T28" fmla="*/ 1 w 133"/>
                <a:gd name="T29" fmla="*/ 3 h 135"/>
                <a:gd name="T30" fmla="*/ 60 w 133"/>
                <a:gd name="T31" fmla="*/ 3 h 135"/>
                <a:gd name="T32" fmla="*/ 61 w 133"/>
                <a:gd name="T33" fmla="*/ 2 h 135"/>
                <a:gd name="T34" fmla="*/ 63 w 133"/>
                <a:gd name="T35" fmla="*/ 0 h 135"/>
                <a:gd name="T36" fmla="*/ 132 w 133"/>
                <a:gd name="T37" fmla="*/ 0 h 135"/>
                <a:gd name="T38" fmla="*/ 64 w 133"/>
                <a:gd name="T39" fmla="*/ 0 h 135"/>
                <a:gd name="T40" fmla="*/ 62 w 133"/>
                <a:gd name="T41" fmla="*/ 3 h 135"/>
                <a:gd name="T42" fmla="*/ 133 w 133"/>
                <a:gd name="T43" fmla="*/ 3 h 135"/>
                <a:gd name="T44" fmla="*/ 132 w 133"/>
                <a:gd name="T4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35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" name="Freeform 119">
              <a:extLst>
                <a:ext uri="{FF2B5EF4-FFF2-40B4-BE49-F238E27FC236}">
                  <a16:creationId xmlns="" xmlns:a16="http://schemas.microsoft.com/office/drawing/2014/main" id="{8E3EB50A-F4F2-DF70-04E4-EEAC15893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4618" y="6057679"/>
              <a:ext cx="4743" cy="56919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2 h 13"/>
                <a:gd name="T4" fmla="*/ 1 w 1"/>
                <a:gd name="T5" fmla="*/ 13 h 13"/>
                <a:gd name="T6" fmla="*/ 1 w 1"/>
                <a:gd name="T7" fmla="*/ 0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120">
              <a:extLst>
                <a:ext uri="{FF2B5EF4-FFF2-40B4-BE49-F238E27FC236}">
                  <a16:creationId xmlns="" xmlns:a16="http://schemas.microsoft.com/office/drawing/2014/main" id="{54B54FFF-61EC-19B1-B2BE-BC4451BF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1733" y="6252152"/>
              <a:ext cx="4743" cy="90122"/>
            </a:xfrm>
            <a:custGeom>
              <a:avLst/>
              <a:gdLst>
                <a:gd name="T0" fmla="*/ 0 w 1"/>
                <a:gd name="T1" fmla="*/ 0 h 20"/>
                <a:gd name="T2" fmla="*/ 1 w 1"/>
                <a:gd name="T3" fmla="*/ 19 h 20"/>
                <a:gd name="T4" fmla="*/ 1 w 1"/>
                <a:gd name="T5" fmla="*/ 20 h 20"/>
                <a:gd name="T6" fmla="*/ 0 w 1"/>
                <a:gd name="T7" fmla="*/ 1 h 20"/>
                <a:gd name="T8" fmla="*/ 0 w 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" name="Freeform 121">
              <a:extLst>
                <a:ext uri="{FF2B5EF4-FFF2-40B4-BE49-F238E27FC236}">
                  <a16:creationId xmlns="" xmlns:a16="http://schemas.microsoft.com/office/drawing/2014/main" id="{96F74BED-F682-048D-AD14-484189A7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1268" y="5962813"/>
              <a:ext cx="18973" cy="14230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1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122">
              <a:extLst>
                <a:ext uri="{FF2B5EF4-FFF2-40B4-BE49-F238E27FC236}">
                  <a16:creationId xmlns="" xmlns:a16="http://schemas.microsoft.com/office/drawing/2014/main" id="{4FCE4E0B-F34B-AD04-6AA9-7FA9E8D334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123">
              <a:extLst>
                <a:ext uri="{FF2B5EF4-FFF2-40B4-BE49-F238E27FC236}">
                  <a16:creationId xmlns="" xmlns:a16="http://schemas.microsoft.com/office/drawing/2014/main" id="{00E083E8-BAF7-CD7F-5AC0-96A33A6A66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124">
              <a:extLst>
                <a:ext uri="{FF2B5EF4-FFF2-40B4-BE49-F238E27FC236}">
                  <a16:creationId xmlns="" xmlns:a16="http://schemas.microsoft.com/office/drawing/2014/main" id="{240FC68B-6EB8-92F2-9868-82A9E7BD5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125">
              <a:extLst>
                <a:ext uri="{FF2B5EF4-FFF2-40B4-BE49-F238E27FC236}">
                  <a16:creationId xmlns="" xmlns:a16="http://schemas.microsoft.com/office/drawing/2014/main" id="{95AD3E7B-F653-07C9-8C01-70C4CADC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126">
              <a:extLst>
                <a:ext uri="{FF2B5EF4-FFF2-40B4-BE49-F238E27FC236}">
                  <a16:creationId xmlns="" xmlns:a16="http://schemas.microsoft.com/office/drawing/2014/main" id="{1F017539-89F2-3F90-1914-DD28A744D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127">
              <a:extLst>
                <a:ext uri="{FF2B5EF4-FFF2-40B4-BE49-F238E27FC236}">
                  <a16:creationId xmlns="" xmlns:a16="http://schemas.microsoft.com/office/drawing/2014/main" id="{C8A775D3-1386-3E2D-437F-3368A8B54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128">
              <a:extLst>
                <a:ext uri="{FF2B5EF4-FFF2-40B4-BE49-F238E27FC236}">
                  <a16:creationId xmlns="" xmlns:a16="http://schemas.microsoft.com/office/drawing/2014/main" id="{0A811C3C-F520-DEB7-4363-7CB191A49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129">
              <a:extLst>
                <a:ext uri="{FF2B5EF4-FFF2-40B4-BE49-F238E27FC236}">
                  <a16:creationId xmlns="" xmlns:a16="http://schemas.microsoft.com/office/drawing/2014/main" id="{326AAD44-47C2-A5E8-DD6D-A5FCE7D50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130">
              <a:extLst>
                <a:ext uri="{FF2B5EF4-FFF2-40B4-BE49-F238E27FC236}">
                  <a16:creationId xmlns="" xmlns:a16="http://schemas.microsoft.com/office/drawing/2014/main" id="{7939E1AE-3980-00B8-589A-DDA691890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131">
              <a:extLst>
                <a:ext uri="{FF2B5EF4-FFF2-40B4-BE49-F238E27FC236}">
                  <a16:creationId xmlns="" xmlns:a16="http://schemas.microsoft.com/office/drawing/2014/main" id="{5916B7A3-98E1-6803-056A-E50C3FCE8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132">
              <a:extLst>
                <a:ext uri="{FF2B5EF4-FFF2-40B4-BE49-F238E27FC236}">
                  <a16:creationId xmlns="" xmlns:a16="http://schemas.microsoft.com/office/drawing/2014/main" id="{604F4C54-387D-241F-4108-16DB13C917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13468" y="4530348"/>
              <a:ext cx="308312" cy="600023"/>
            </a:xfrm>
            <a:custGeom>
              <a:avLst/>
              <a:gdLst>
                <a:gd name="T0" fmla="*/ 36 w 73"/>
                <a:gd name="T1" fmla="*/ 90 h 135"/>
                <a:gd name="T2" fmla="*/ 35 w 73"/>
                <a:gd name="T3" fmla="*/ 90 h 135"/>
                <a:gd name="T4" fmla="*/ 64 w 73"/>
                <a:gd name="T5" fmla="*/ 135 h 135"/>
                <a:gd name="T6" fmla="*/ 64 w 73"/>
                <a:gd name="T7" fmla="*/ 135 h 135"/>
                <a:gd name="T8" fmla="*/ 36 w 73"/>
                <a:gd name="T9" fmla="*/ 90 h 135"/>
                <a:gd name="T10" fmla="*/ 0 w 73"/>
                <a:gd name="T11" fmla="*/ 0 h 135"/>
                <a:gd name="T12" fmla="*/ 0 w 73"/>
                <a:gd name="T13" fmla="*/ 1 h 135"/>
                <a:gd name="T14" fmla="*/ 2 w 73"/>
                <a:gd name="T15" fmla="*/ 3 h 135"/>
                <a:gd name="T16" fmla="*/ 73 w 73"/>
                <a:gd name="T17" fmla="*/ 90 h 135"/>
                <a:gd name="T18" fmla="*/ 57 w 73"/>
                <a:gd name="T19" fmla="*/ 90 h 135"/>
                <a:gd name="T20" fmla="*/ 73 w 73"/>
                <a:gd name="T21" fmla="*/ 90 h 135"/>
                <a:gd name="T22" fmla="*/ 2 w 73"/>
                <a:gd name="T23" fmla="*/ 3 h 135"/>
                <a:gd name="T24" fmla="*/ 0 w 73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35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133">
              <a:extLst>
                <a:ext uri="{FF2B5EF4-FFF2-40B4-BE49-F238E27FC236}">
                  <a16:creationId xmlns="" xmlns:a16="http://schemas.microsoft.com/office/drawing/2014/main" id="{265F08F3-E083-01F6-2F36-18B2C2A244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83834" y="5130370"/>
              <a:ext cx="151784" cy="253765"/>
            </a:xfrm>
            <a:custGeom>
              <a:avLst/>
              <a:gdLst>
                <a:gd name="T0" fmla="*/ 22 w 36"/>
                <a:gd name="T1" fmla="*/ 35 h 57"/>
                <a:gd name="T2" fmla="*/ 22 w 36"/>
                <a:gd name="T3" fmla="*/ 35 h 57"/>
                <a:gd name="T4" fmla="*/ 35 w 36"/>
                <a:gd name="T5" fmla="*/ 57 h 57"/>
                <a:gd name="T6" fmla="*/ 36 w 36"/>
                <a:gd name="T7" fmla="*/ 56 h 57"/>
                <a:gd name="T8" fmla="*/ 22 w 36"/>
                <a:gd name="T9" fmla="*/ 35 h 57"/>
                <a:gd name="T10" fmla="*/ 0 w 36"/>
                <a:gd name="T11" fmla="*/ 0 h 57"/>
                <a:gd name="T12" fmla="*/ 0 w 36"/>
                <a:gd name="T13" fmla="*/ 0 h 57"/>
                <a:gd name="T14" fmla="*/ 21 w 36"/>
                <a:gd name="T15" fmla="*/ 34 h 57"/>
                <a:gd name="T16" fmla="*/ 21 w 36"/>
                <a:gd name="T17" fmla="*/ 33 h 57"/>
                <a:gd name="T18" fmla="*/ 0 w 3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7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134">
              <a:extLst>
                <a:ext uri="{FF2B5EF4-FFF2-40B4-BE49-F238E27FC236}">
                  <a16:creationId xmlns="" xmlns:a16="http://schemas.microsoft.com/office/drawing/2014/main" id="{82E3727B-8708-5E86-D434-A57373059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135">
              <a:extLst>
                <a:ext uri="{FF2B5EF4-FFF2-40B4-BE49-F238E27FC236}">
                  <a16:creationId xmlns="" xmlns:a16="http://schemas.microsoft.com/office/drawing/2014/main" id="{C497ABFB-DB07-B59F-D6FC-C17557EF50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136">
              <a:extLst>
                <a:ext uri="{FF2B5EF4-FFF2-40B4-BE49-F238E27FC236}">
                  <a16:creationId xmlns="" xmlns:a16="http://schemas.microsoft.com/office/drawing/2014/main" id="{8B514B2E-2B81-7E75-D79E-F10284844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137">
              <a:extLst>
                <a:ext uri="{FF2B5EF4-FFF2-40B4-BE49-F238E27FC236}">
                  <a16:creationId xmlns="" xmlns:a16="http://schemas.microsoft.com/office/drawing/2014/main" id="{8206D2CF-C824-8994-4D8E-2D62C3964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138">
              <a:extLst>
                <a:ext uri="{FF2B5EF4-FFF2-40B4-BE49-F238E27FC236}">
                  <a16:creationId xmlns="" xmlns:a16="http://schemas.microsoft.com/office/drawing/2014/main" id="{AF1706BE-9602-5379-7C79-5E5F77558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139">
              <a:extLst>
                <a:ext uri="{FF2B5EF4-FFF2-40B4-BE49-F238E27FC236}">
                  <a16:creationId xmlns="" xmlns:a16="http://schemas.microsoft.com/office/drawing/2014/main" id="{87503847-1996-DD75-2A04-C8D27CD30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140">
              <a:extLst>
                <a:ext uri="{FF2B5EF4-FFF2-40B4-BE49-F238E27FC236}">
                  <a16:creationId xmlns="" xmlns:a16="http://schemas.microsoft.com/office/drawing/2014/main" id="{A6C79E52-C84C-391E-2DDF-4A4671064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141">
              <a:extLst>
                <a:ext uri="{FF2B5EF4-FFF2-40B4-BE49-F238E27FC236}">
                  <a16:creationId xmlns="" xmlns:a16="http://schemas.microsoft.com/office/drawing/2014/main" id="{265A64BF-D11B-8270-74E2-9A8FA59E7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142">
              <a:extLst>
                <a:ext uri="{FF2B5EF4-FFF2-40B4-BE49-F238E27FC236}">
                  <a16:creationId xmlns="" xmlns:a16="http://schemas.microsoft.com/office/drawing/2014/main" id="{0A472785-C66E-3E11-0559-22135E8AB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143">
              <a:extLst>
                <a:ext uri="{FF2B5EF4-FFF2-40B4-BE49-F238E27FC236}">
                  <a16:creationId xmlns="" xmlns:a16="http://schemas.microsoft.com/office/drawing/2014/main" id="{0E97C05B-8C4B-BB47-C1D7-6F9D80E25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144">
              <a:extLst>
                <a:ext uri="{FF2B5EF4-FFF2-40B4-BE49-F238E27FC236}">
                  <a16:creationId xmlns="" xmlns:a16="http://schemas.microsoft.com/office/drawing/2014/main" id="{41D88309-10AD-60AB-1C23-77FE5673F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145">
              <a:extLst>
                <a:ext uri="{FF2B5EF4-FFF2-40B4-BE49-F238E27FC236}">
                  <a16:creationId xmlns="" xmlns:a16="http://schemas.microsoft.com/office/drawing/2014/main" id="{B20F0436-313B-0503-FB29-B78DDDC62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146">
              <a:extLst>
                <a:ext uri="{FF2B5EF4-FFF2-40B4-BE49-F238E27FC236}">
                  <a16:creationId xmlns="" xmlns:a16="http://schemas.microsoft.com/office/drawing/2014/main" id="{CFB92476-F248-DF64-A31E-477EEC35E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147">
              <a:extLst>
                <a:ext uri="{FF2B5EF4-FFF2-40B4-BE49-F238E27FC236}">
                  <a16:creationId xmlns="" xmlns:a16="http://schemas.microsoft.com/office/drawing/2014/main" id="{61855B61-D319-D109-CE82-E1EA52045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148">
              <a:extLst>
                <a:ext uri="{FF2B5EF4-FFF2-40B4-BE49-F238E27FC236}">
                  <a16:creationId xmlns="" xmlns:a16="http://schemas.microsoft.com/office/drawing/2014/main" id="{657816EC-1E63-76AD-F046-BC6DCFD41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149">
              <a:extLst>
                <a:ext uri="{FF2B5EF4-FFF2-40B4-BE49-F238E27FC236}">
                  <a16:creationId xmlns="" xmlns:a16="http://schemas.microsoft.com/office/drawing/2014/main" id="{423BD561-DDC7-1835-3DA1-F8BCA1DE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150">
              <a:extLst>
                <a:ext uri="{FF2B5EF4-FFF2-40B4-BE49-F238E27FC236}">
                  <a16:creationId xmlns="" xmlns:a16="http://schemas.microsoft.com/office/drawing/2014/main" id="{6F99C356-4F79-3BC2-68C1-DC17CE8EB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151">
              <a:extLst>
                <a:ext uri="{FF2B5EF4-FFF2-40B4-BE49-F238E27FC236}">
                  <a16:creationId xmlns="" xmlns:a16="http://schemas.microsoft.com/office/drawing/2014/main" id="{5A51711A-320A-5817-B8A9-7707595FE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152">
              <a:extLst>
                <a:ext uri="{FF2B5EF4-FFF2-40B4-BE49-F238E27FC236}">
                  <a16:creationId xmlns="" xmlns:a16="http://schemas.microsoft.com/office/drawing/2014/main" id="{7858EC54-66C1-6764-B8B0-7B693B2FF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153">
              <a:extLst>
                <a:ext uri="{FF2B5EF4-FFF2-40B4-BE49-F238E27FC236}">
                  <a16:creationId xmlns="" xmlns:a16="http://schemas.microsoft.com/office/drawing/2014/main" id="{7163FA6D-8F46-858A-9BC1-219FB9223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154">
              <a:extLst>
                <a:ext uri="{FF2B5EF4-FFF2-40B4-BE49-F238E27FC236}">
                  <a16:creationId xmlns="" xmlns:a16="http://schemas.microsoft.com/office/drawing/2014/main" id="{EDB7AE23-7D00-039A-AADE-731FBCECB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155">
              <a:extLst>
                <a:ext uri="{FF2B5EF4-FFF2-40B4-BE49-F238E27FC236}">
                  <a16:creationId xmlns="" xmlns:a16="http://schemas.microsoft.com/office/drawing/2014/main" id="{FA207DEE-D54C-1EA9-0D60-ACE20F289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156">
              <a:extLst>
                <a:ext uri="{FF2B5EF4-FFF2-40B4-BE49-F238E27FC236}">
                  <a16:creationId xmlns="" xmlns:a16="http://schemas.microsoft.com/office/drawing/2014/main" id="{2718FE34-83D8-6D43-426D-68D68F93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157">
              <a:extLst>
                <a:ext uri="{FF2B5EF4-FFF2-40B4-BE49-F238E27FC236}">
                  <a16:creationId xmlns="" xmlns:a16="http://schemas.microsoft.com/office/drawing/2014/main" id="{5DEB3448-E2A8-994C-D03B-C4DD20CE7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158">
              <a:extLst>
                <a:ext uri="{FF2B5EF4-FFF2-40B4-BE49-F238E27FC236}">
                  <a16:creationId xmlns="" xmlns:a16="http://schemas.microsoft.com/office/drawing/2014/main" id="{7FF4726C-1411-C160-D9FB-DE54521083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159">
              <a:extLst>
                <a:ext uri="{FF2B5EF4-FFF2-40B4-BE49-F238E27FC236}">
                  <a16:creationId xmlns="" xmlns:a16="http://schemas.microsoft.com/office/drawing/2014/main" id="{5E7D2454-729E-48AC-4BDF-43BBB702A0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160">
              <a:extLst>
                <a:ext uri="{FF2B5EF4-FFF2-40B4-BE49-F238E27FC236}">
                  <a16:creationId xmlns="" xmlns:a16="http://schemas.microsoft.com/office/drawing/2014/main" id="{9A1DB772-95AF-2BC7-38DC-EA0E23B971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161">
              <a:extLst>
                <a:ext uri="{FF2B5EF4-FFF2-40B4-BE49-F238E27FC236}">
                  <a16:creationId xmlns="" xmlns:a16="http://schemas.microsoft.com/office/drawing/2014/main" id="{07A9A0FD-8D83-A935-A457-A41BB1800F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162">
              <a:extLst>
                <a:ext uri="{FF2B5EF4-FFF2-40B4-BE49-F238E27FC236}">
                  <a16:creationId xmlns="" xmlns:a16="http://schemas.microsoft.com/office/drawing/2014/main" id="{59E7DFD3-5254-4143-C129-9D1123F3C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163">
              <a:extLst>
                <a:ext uri="{FF2B5EF4-FFF2-40B4-BE49-F238E27FC236}">
                  <a16:creationId xmlns="" xmlns:a16="http://schemas.microsoft.com/office/drawing/2014/main" id="{B2BE4805-6821-3234-45E9-C585AAB92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164">
              <a:extLst>
                <a:ext uri="{FF2B5EF4-FFF2-40B4-BE49-F238E27FC236}">
                  <a16:creationId xmlns="" xmlns:a16="http://schemas.microsoft.com/office/drawing/2014/main" id="{77BDAAE4-424B-2E24-3AF5-ACC95863FA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165">
              <a:extLst>
                <a:ext uri="{FF2B5EF4-FFF2-40B4-BE49-F238E27FC236}">
                  <a16:creationId xmlns="" xmlns:a16="http://schemas.microsoft.com/office/drawing/2014/main" id="{8407DA3F-008F-1FB8-98F1-75DAAE59FE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166">
              <a:extLst>
                <a:ext uri="{FF2B5EF4-FFF2-40B4-BE49-F238E27FC236}">
                  <a16:creationId xmlns="" xmlns:a16="http://schemas.microsoft.com/office/drawing/2014/main" id="{377015D9-254E-913D-F90E-962385854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167">
              <a:extLst>
                <a:ext uri="{FF2B5EF4-FFF2-40B4-BE49-F238E27FC236}">
                  <a16:creationId xmlns="" xmlns:a16="http://schemas.microsoft.com/office/drawing/2014/main" id="{D042BFFE-1C63-34C8-5E1E-4F1EB4D44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168">
              <a:extLst>
                <a:ext uri="{FF2B5EF4-FFF2-40B4-BE49-F238E27FC236}">
                  <a16:creationId xmlns="" xmlns:a16="http://schemas.microsoft.com/office/drawing/2014/main" id="{662F7AB3-582E-EBCF-E076-6F31D8AC2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169">
              <a:extLst>
                <a:ext uri="{FF2B5EF4-FFF2-40B4-BE49-F238E27FC236}">
                  <a16:creationId xmlns="" xmlns:a16="http://schemas.microsoft.com/office/drawing/2014/main" id="{7B818F9D-CE2A-F874-EC27-7592B8A6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170">
              <a:extLst>
                <a:ext uri="{FF2B5EF4-FFF2-40B4-BE49-F238E27FC236}">
                  <a16:creationId xmlns="" xmlns:a16="http://schemas.microsoft.com/office/drawing/2014/main" id="{7093BD68-BFC6-4F47-39E0-838A1EE56B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171">
              <a:extLst>
                <a:ext uri="{FF2B5EF4-FFF2-40B4-BE49-F238E27FC236}">
                  <a16:creationId xmlns="" xmlns:a16="http://schemas.microsoft.com/office/drawing/2014/main" id="{F2885AB6-968B-6575-C46A-DAAD84C030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172">
              <a:extLst>
                <a:ext uri="{FF2B5EF4-FFF2-40B4-BE49-F238E27FC236}">
                  <a16:creationId xmlns="" xmlns:a16="http://schemas.microsoft.com/office/drawing/2014/main" id="{F229CB86-7BFB-E62E-34CF-C088E4CD0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173">
              <a:extLst>
                <a:ext uri="{FF2B5EF4-FFF2-40B4-BE49-F238E27FC236}">
                  <a16:creationId xmlns="" xmlns:a16="http://schemas.microsoft.com/office/drawing/2014/main" id="{24B38DCA-3074-C9DE-DD99-4F6A993B9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174">
              <a:extLst>
                <a:ext uri="{FF2B5EF4-FFF2-40B4-BE49-F238E27FC236}">
                  <a16:creationId xmlns="" xmlns:a16="http://schemas.microsoft.com/office/drawing/2014/main" id="{0A1480A2-139A-736C-5BA1-484F1F925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175">
              <a:extLst>
                <a:ext uri="{FF2B5EF4-FFF2-40B4-BE49-F238E27FC236}">
                  <a16:creationId xmlns="" xmlns:a16="http://schemas.microsoft.com/office/drawing/2014/main" id="{6794AACB-D237-EB9C-5728-8E02FC4C0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176">
              <a:extLst>
                <a:ext uri="{FF2B5EF4-FFF2-40B4-BE49-F238E27FC236}">
                  <a16:creationId xmlns="" xmlns:a16="http://schemas.microsoft.com/office/drawing/2014/main" id="{848BCCD6-40AC-1189-1189-848EEA08B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177">
              <a:extLst>
                <a:ext uri="{FF2B5EF4-FFF2-40B4-BE49-F238E27FC236}">
                  <a16:creationId xmlns="" xmlns:a16="http://schemas.microsoft.com/office/drawing/2014/main" id="{116C1E9A-7562-2F35-AA72-6604C251F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178">
              <a:extLst>
                <a:ext uri="{FF2B5EF4-FFF2-40B4-BE49-F238E27FC236}">
                  <a16:creationId xmlns="" xmlns:a16="http://schemas.microsoft.com/office/drawing/2014/main" id="{567D9392-1E32-E7E3-378C-2B77419B0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179">
              <a:extLst>
                <a:ext uri="{FF2B5EF4-FFF2-40B4-BE49-F238E27FC236}">
                  <a16:creationId xmlns="" xmlns:a16="http://schemas.microsoft.com/office/drawing/2014/main" id="{FC429AD7-032B-D95A-29CC-CD39F68CF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180">
              <a:extLst>
                <a:ext uri="{FF2B5EF4-FFF2-40B4-BE49-F238E27FC236}">
                  <a16:creationId xmlns="" xmlns:a16="http://schemas.microsoft.com/office/drawing/2014/main" id="{B8AE9379-E307-6E4F-B82D-94FAC9BCE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181">
              <a:extLst>
                <a:ext uri="{FF2B5EF4-FFF2-40B4-BE49-F238E27FC236}">
                  <a16:creationId xmlns="" xmlns:a16="http://schemas.microsoft.com/office/drawing/2014/main" id="{CA0BC160-C6BE-64EC-C44C-7D532ABD6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182">
              <a:extLst>
                <a:ext uri="{FF2B5EF4-FFF2-40B4-BE49-F238E27FC236}">
                  <a16:creationId xmlns="" xmlns:a16="http://schemas.microsoft.com/office/drawing/2014/main" id="{4C9E0901-68C2-A006-A3CC-FF5C57D46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183">
              <a:extLst>
                <a:ext uri="{FF2B5EF4-FFF2-40B4-BE49-F238E27FC236}">
                  <a16:creationId xmlns="" xmlns:a16="http://schemas.microsoft.com/office/drawing/2014/main" id="{725F6685-4413-ADAE-7175-7B0919F50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184">
              <a:extLst>
                <a:ext uri="{FF2B5EF4-FFF2-40B4-BE49-F238E27FC236}">
                  <a16:creationId xmlns="" xmlns:a16="http://schemas.microsoft.com/office/drawing/2014/main" id="{6A96DE91-D772-B0E1-562A-EC2013FC2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185">
              <a:extLst>
                <a:ext uri="{FF2B5EF4-FFF2-40B4-BE49-F238E27FC236}">
                  <a16:creationId xmlns="" xmlns:a16="http://schemas.microsoft.com/office/drawing/2014/main" id="{EDB7A5D5-C7FE-E06C-2DDA-897E88C44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186">
              <a:extLst>
                <a:ext uri="{FF2B5EF4-FFF2-40B4-BE49-F238E27FC236}">
                  <a16:creationId xmlns="" xmlns:a16="http://schemas.microsoft.com/office/drawing/2014/main" id="{107925AA-6816-263F-D984-2EA0EB204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187">
              <a:extLst>
                <a:ext uri="{FF2B5EF4-FFF2-40B4-BE49-F238E27FC236}">
                  <a16:creationId xmlns="" xmlns:a16="http://schemas.microsoft.com/office/drawing/2014/main" id="{BC63EF44-0821-F4FB-53E5-2B1458D0A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188">
              <a:extLst>
                <a:ext uri="{FF2B5EF4-FFF2-40B4-BE49-F238E27FC236}">
                  <a16:creationId xmlns="" xmlns:a16="http://schemas.microsoft.com/office/drawing/2014/main" id="{A996CD4B-B70E-E008-C8DC-D7F61FBE6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189">
              <a:extLst>
                <a:ext uri="{FF2B5EF4-FFF2-40B4-BE49-F238E27FC236}">
                  <a16:creationId xmlns="" xmlns:a16="http://schemas.microsoft.com/office/drawing/2014/main" id="{E60FF2A3-FC88-D9E1-59B1-DB396E2EE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194">
              <a:extLst>
                <a:ext uri="{FF2B5EF4-FFF2-40B4-BE49-F238E27FC236}">
                  <a16:creationId xmlns="" xmlns:a16="http://schemas.microsoft.com/office/drawing/2014/main" id="{F5366376-6750-DDCF-5F1D-49AD982A6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195">
              <a:extLst>
                <a:ext uri="{FF2B5EF4-FFF2-40B4-BE49-F238E27FC236}">
                  <a16:creationId xmlns="" xmlns:a16="http://schemas.microsoft.com/office/drawing/2014/main" id="{D2C06ACE-2722-9520-E99C-351775297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196">
              <a:extLst>
                <a:ext uri="{FF2B5EF4-FFF2-40B4-BE49-F238E27FC236}">
                  <a16:creationId xmlns="" xmlns:a16="http://schemas.microsoft.com/office/drawing/2014/main" id="{A87715BD-0003-0677-2F80-4B52691F53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197">
              <a:extLst>
                <a:ext uri="{FF2B5EF4-FFF2-40B4-BE49-F238E27FC236}">
                  <a16:creationId xmlns="" xmlns:a16="http://schemas.microsoft.com/office/drawing/2014/main" id="{93353961-68CC-E0D5-73C9-9E1E329639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198">
              <a:extLst>
                <a:ext uri="{FF2B5EF4-FFF2-40B4-BE49-F238E27FC236}">
                  <a16:creationId xmlns="" xmlns:a16="http://schemas.microsoft.com/office/drawing/2014/main" id="{B5BCF73F-1C14-A261-09D1-DC4E86AF4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199">
              <a:extLst>
                <a:ext uri="{FF2B5EF4-FFF2-40B4-BE49-F238E27FC236}">
                  <a16:creationId xmlns="" xmlns:a16="http://schemas.microsoft.com/office/drawing/2014/main" id="{0154F568-EB84-D83C-171F-ED0D7E6A5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200">
              <a:extLst>
                <a:ext uri="{FF2B5EF4-FFF2-40B4-BE49-F238E27FC236}">
                  <a16:creationId xmlns="" xmlns:a16="http://schemas.microsoft.com/office/drawing/2014/main" id="{E1D8927B-76A0-4B2F-CC66-BB3FA3A84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201">
              <a:extLst>
                <a:ext uri="{FF2B5EF4-FFF2-40B4-BE49-F238E27FC236}">
                  <a16:creationId xmlns="" xmlns:a16="http://schemas.microsoft.com/office/drawing/2014/main" id="{62C3057D-EA1D-CB73-B9B7-225EB632C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202">
              <a:extLst>
                <a:ext uri="{FF2B5EF4-FFF2-40B4-BE49-F238E27FC236}">
                  <a16:creationId xmlns="" xmlns:a16="http://schemas.microsoft.com/office/drawing/2014/main" id="{48115C9A-A2BA-B017-5BEB-9C7420FEC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203">
              <a:extLst>
                <a:ext uri="{FF2B5EF4-FFF2-40B4-BE49-F238E27FC236}">
                  <a16:creationId xmlns="" xmlns:a16="http://schemas.microsoft.com/office/drawing/2014/main" id="{2CDAD3E4-C075-03B1-60C4-CD21E53A2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204">
              <a:extLst>
                <a:ext uri="{FF2B5EF4-FFF2-40B4-BE49-F238E27FC236}">
                  <a16:creationId xmlns="" xmlns:a16="http://schemas.microsoft.com/office/drawing/2014/main" id="{ADB3683E-70A9-4385-721D-B9288AAD5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426" y="6105111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206">
              <a:extLst>
                <a:ext uri="{FF2B5EF4-FFF2-40B4-BE49-F238E27FC236}">
                  <a16:creationId xmlns="" xmlns:a16="http://schemas.microsoft.com/office/drawing/2014/main" id="{965A045C-47F6-6AA8-3C63-388162E46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426" y="6105112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Rectangle 207">
              <a:extLst>
                <a:ext uri="{FF2B5EF4-FFF2-40B4-BE49-F238E27FC236}">
                  <a16:creationId xmlns="" xmlns:a16="http://schemas.microsoft.com/office/drawing/2014/main" id="{2436FC76-62D0-F103-6A53-6A3FC3769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Rectangle 208">
              <a:extLst>
                <a:ext uri="{FF2B5EF4-FFF2-40B4-BE49-F238E27FC236}">
                  <a16:creationId xmlns="" xmlns:a16="http://schemas.microsoft.com/office/drawing/2014/main" id="{10DF909D-CE7A-C4FF-86CB-F9FC8EAE1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209">
              <a:extLst>
                <a:ext uri="{FF2B5EF4-FFF2-40B4-BE49-F238E27FC236}">
                  <a16:creationId xmlns="" xmlns:a16="http://schemas.microsoft.com/office/drawing/2014/main" id="{9B3FE040-EA6F-EDF5-1CDA-D1A0D42CB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210">
              <a:extLst>
                <a:ext uri="{FF2B5EF4-FFF2-40B4-BE49-F238E27FC236}">
                  <a16:creationId xmlns="" xmlns:a16="http://schemas.microsoft.com/office/drawing/2014/main" id="{F0A03DFB-DDA9-CFE8-4982-A4C195F2C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211">
              <a:extLst>
                <a:ext uri="{FF2B5EF4-FFF2-40B4-BE49-F238E27FC236}">
                  <a16:creationId xmlns="" xmlns:a16="http://schemas.microsoft.com/office/drawing/2014/main" id="{281B4727-9B16-0FAF-5CB1-DF706BF26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212">
              <a:extLst>
                <a:ext uri="{FF2B5EF4-FFF2-40B4-BE49-F238E27FC236}">
                  <a16:creationId xmlns="" xmlns:a16="http://schemas.microsoft.com/office/drawing/2014/main" id="{8BC474C7-6E80-1044-C52C-A0DBCBE36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213">
              <a:extLst>
                <a:ext uri="{FF2B5EF4-FFF2-40B4-BE49-F238E27FC236}">
                  <a16:creationId xmlns="" xmlns:a16="http://schemas.microsoft.com/office/drawing/2014/main" id="{B310B4E3-AFC0-A8E0-0857-E36C7E4D8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214">
              <a:extLst>
                <a:ext uri="{FF2B5EF4-FFF2-40B4-BE49-F238E27FC236}">
                  <a16:creationId xmlns="" xmlns:a16="http://schemas.microsoft.com/office/drawing/2014/main" id="{335A8DA4-3AB2-030E-DEBD-D83E9ED90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215">
              <a:extLst>
                <a:ext uri="{FF2B5EF4-FFF2-40B4-BE49-F238E27FC236}">
                  <a16:creationId xmlns="" xmlns:a16="http://schemas.microsoft.com/office/drawing/2014/main" id="{D7970B89-0153-9CAB-6B12-20016346A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216">
              <a:extLst>
                <a:ext uri="{FF2B5EF4-FFF2-40B4-BE49-F238E27FC236}">
                  <a16:creationId xmlns="" xmlns:a16="http://schemas.microsoft.com/office/drawing/2014/main" id="{3A9D985C-F5C6-F0A6-F238-1CD81A7F2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217">
              <a:extLst>
                <a:ext uri="{FF2B5EF4-FFF2-40B4-BE49-F238E27FC236}">
                  <a16:creationId xmlns="" xmlns:a16="http://schemas.microsoft.com/office/drawing/2014/main" id="{DFB79897-AA7C-6D6B-7E3A-1B90D5FC9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218">
              <a:extLst>
                <a:ext uri="{FF2B5EF4-FFF2-40B4-BE49-F238E27FC236}">
                  <a16:creationId xmlns="" xmlns:a16="http://schemas.microsoft.com/office/drawing/2014/main" id="{DB5C5FBA-82D0-6547-BEDE-4C69B0BA9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219">
              <a:extLst>
                <a:ext uri="{FF2B5EF4-FFF2-40B4-BE49-F238E27FC236}">
                  <a16:creationId xmlns="" xmlns:a16="http://schemas.microsoft.com/office/drawing/2014/main" id="{A6954811-0A7C-3A8F-945C-84B7743F8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220">
              <a:extLst>
                <a:ext uri="{FF2B5EF4-FFF2-40B4-BE49-F238E27FC236}">
                  <a16:creationId xmlns="" xmlns:a16="http://schemas.microsoft.com/office/drawing/2014/main" id="{F69B8B62-67B3-3083-7AE5-967126E1F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221">
              <a:extLst>
                <a:ext uri="{FF2B5EF4-FFF2-40B4-BE49-F238E27FC236}">
                  <a16:creationId xmlns="" xmlns:a16="http://schemas.microsoft.com/office/drawing/2014/main" id="{7D24C6BE-F9AB-B9E9-C75F-3D15D2880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222">
              <a:extLst>
                <a:ext uri="{FF2B5EF4-FFF2-40B4-BE49-F238E27FC236}">
                  <a16:creationId xmlns="" xmlns:a16="http://schemas.microsoft.com/office/drawing/2014/main" id="{DC998F11-983A-2623-DF86-1C3B75025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Rectangle 223">
              <a:extLst>
                <a:ext uri="{FF2B5EF4-FFF2-40B4-BE49-F238E27FC236}">
                  <a16:creationId xmlns="" xmlns:a16="http://schemas.microsoft.com/office/drawing/2014/main" id="{A4F876D0-14BD-0B84-F0B8-EE6D0A4FC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Rectangle 224">
              <a:extLst>
                <a:ext uri="{FF2B5EF4-FFF2-40B4-BE49-F238E27FC236}">
                  <a16:creationId xmlns="" xmlns:a16="http://schemas.microsoft.com/office/drawing/2014/main" id="{CAAE4202-D520-940B-21A2-459E55A77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Rectangle 225">
              <a:extLst>
                <a:ext uri="{FF2B5EF4-FFF2-40B4-BE49-F238E27FC236}">
                  <a16:creationId xmlns="" xmlns:a16="http://schemas.microsoft.com/office/drawing/2014/main" id="{11AB1736-3C30-A68E-0800-182E49A3F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Rectangle 226">
              <a:extLst>
                <a:ext uri="{FF2B5EF4-FFF2-40B4-BE49-F238E27FC236}">
                  <a16:creationId xmlns="" xmlns:a16="http://schemas.microsoft.com/office/drawing/2014/main" id="{3BCD044B-F954-40BF-5218-550AB268C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227">
              <a:extLst>
                <a:ext uri="{FF2B5EF4-FFF2-40B4-BE49-F238E27FC236}">
                  <a16:creationId xmlns="" xmlns:a16="http://schemas.microsoft.com/office/drawing/2014/main" id="{35C713DE-24F1-97B3-835D-A29BC89A9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228">
              <a:extLst>
                <a:ext uri="{FF2B5EF4-FFF2-40B4-BE49-F238E27FC236}">
                  <a16:creationId xmlns="" xmlns:a16="http://schemas.microsoft.com/office/drawing/2014/main" id="{8B7D0655-DD9C-2C67-5F74-6D403D763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229">
              <a:extLst>
                <a:ext uri="{FF2B5EF4-FFF2-40B4-BE49-F238E27FC236}">
                  <a16:creationId xmlns="" xmlns:a16="http://schemas.microsoft.com/office/drawing/2014/main" id="{ADB86A94-09A5-DB87-D586-C24EF6FA1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230">
              <a:extLst>
                <a:ext uri="{FF2B5EF4-FFF2-40B4-BE49-F238E27FC236}">
                  <a16:creationId xmlns="" xmlns:a16="http://schemas.microsoft.com/office/drawing/2014/main" id="{6C9B28D4-60DB-DFDC-19AF-551741149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231">
              <a:extLst>
                <a:ext uri="{FF2B5EF4-FFF2-40B4-BE49-F238E27FC236}">
                  <a16:creationId xmlns="" xmlns:a16="http://schemas.microsoft.com/office/drawing/2014/main" id="{4563D724-9645-E709-7BF8-D18922B38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232">
              <a:extLst>
                <a:ext uri="{FF2B5EF4-FFF2-40B4-BE49-F238E27FC236}">
                  <a16:creationId xmlns="" xmlns:a16="http://schemas.microsoft.com/office/drawing/2014/main" id="{1FBCDEB4-39A3-E5B8-95BF-DC7304DE4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Oval 233">
              <a:extLst>
                <a:ext uri="{FF2B5EF4-FFF2-40B4-BE49-F238E27FC236}">
                  <a16:creationId xmlns="" xmlns:a16="http://schemas.microsoft.com/office/drawing/2014/main" id="{4E7E9439-3DC3-287B-FB9E-18D431A7B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234">
              <a:extLst>
                <a:ext uri="{FF2B5EF4-FFF2-40B4-BE49-F238E27FC236}">
                  <a16:creationId xmlns="" xmlns:a16="http://schemas.microsoft.com/office/drawing/2014/main" id="{235785FC-889C-D24E-7741-005E6F24A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235">
              <a:extLst>
                <a:ext uri="{FF2B5EF4-FFF2-40B4-BE49-F238E27FC236}">
                  <a16:creationId xmlns="" xmlns:a16="http://schemas.microsoft.com/office/drawing/2014/main" id="{D291BF89-4595-99BB-8D74-C252D22D1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236">
              <a:extLst>
                <a:ext uri="{FF2B5EF4-FFF2-40B4-BE49-F238E27FC236}">
                  <a16:creationId xmlns="" xmlns:a16="http://schemas.microsoft.com/office/drawing/2014/main" id="{30920F9C-3076-C3C7-E414-2A8D6B0495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27465" y="4622842"/>
              <a:ext cx="85379" cy="476698"/>
            </a:xfrm>
            <a:custGeom>
              <a:avLst/>
              <a:gdLst>
                <a:gd name="T0" fmla="*/ 20 w 20"/>
                <a:gd name="T1" fmla="*/ 107 h 107"/>
                <a:gd name="T2" fmla="*/ 20 w 20"/>
                <a:gd name="T3" fmla="*/ 107 h 107"/>
                <a:gd name="T4" fmla="*/ 20 w 20"/>
                <a:gd name="T5" fmla="*/ 104 h 107"/>
                <a:gd name="T6" fmla="*/ 20 w 20"/>
                <a:gd name="T7" fmla="*/ 104 h 107"/>
                <a:gd name="T8" fmla="*/ 20 w 20"/>
                <a:gd name="T9" fmla="*/ 103 h 107"/>
                <a:gd name="T10" fmla="*/ 20 w 20"/>
                <a:gd name="T11" fmla="*/ 103 h 107"/>
                <a:gd name="T12" fmla="*/ 20 w 20"/>
                <a:gd name="T13" fmla="*/ 103 h 107"/>
                <a:gd name="T14" fmla="*/ 20 w 20"/>
                <a:gd name="T15" fmla="*/ 103 h 107"/>
                <a:gd name="T16" fmla="*/ 20 w 20"/>
                <a:gd name="T17" fmla="*/ 103 h 107"/>
                <a:gd name="T18" fmla="*/ 20 w 20"/>
                <a:gd name="T19" fmla="*/ 102 h 107"/>
                <a:gd name="T20" fmla="*/ 20 w 20"/>
                <a:gd name="T21" fmla="*/ 102 h 107"/>
                <a:gd name="T22" fmla="*/ 20 w 20"/>
                <a:gd name="T23" fmla="*/ 102 h 107"/>
                <a:gd name="T24" fmla="*/ 20 w 20"/>
                <a:gd name="T25" fmla="*/ 102 h 107"/>
                <a:gd name="T26" fmla="*/ 20 w 20"/>
                <a:gd name="T27" fmla="*/ 101 h 107"/>
                <a:gd name="T28" fmla="*/ 20 w 20"/>
                <a:gd name="T29" fmla="*/ 101 h 107"/>
                <a:gd name="T30" fmla="*/ 20 w 20"/>
                <a:gd name="T31" fmla="*/ 101 h 107"/>
                <a:gd name="T32" fmla="*/ 20 w 20"/>
                <a:gd name="T33" fmla="*/ 101 h 107"/>
                <a:gd name="T34" fmla="*/ 20 w 20"/>
                <a:gd name="T35" fmla="*/ 100 h 107"/>
                <a:gd name="T36" fmla="*/ 20 w 20"/>
                <a:gd name="T37" fmla="*/ 100 h 107"/>
                <a:gd name="T38" fmla="*/ 20 w 20"/>
                <a:gd name="T39" fmla="*/ 100 h 107"/>
                <a:gd name="T40" fmla="*/ 20 w 20"/>
                <a:gd name="T41" fmla="*/ 100 h 107"/>
                <a:gd name="T42" fmla="*/ 20 w 20"/>
                <a:gd name="T43" fmla="*/ 100 h 107"/>
                <a:gd name="T44" fmla="*/ 20 w 20"/>
                <a:gd name="T45" fmla="*/ 99 h 107"/>
                <a:gd name="T46" fmla="*/ 20 w 20"/>
                <a:gd name="T47" fmla="*/ 99 h 107"/>
                <a:gd name="T48" fmla="*/ 20 w 20"/>
                <a:gd name="T49" fmla="*/ 99 h 107"/>
                <a:gd name="T50" fmla="*/ 20 w 20"/>
                <a:gd name="T51" fmla="*/ 97 h 107"/>
                <a:gd name="T52" fmla="*/ 20 w 20"/>
                <a:gd name="T53" fmla="*/ 97 h 107"/>
                <a:gd name="T54" fmla="*/ 20 w 20"/>
                <a:gd name="T55" fmla="*/ 96 h 107"/>
                <a:gd name="T56" fmla="*/ 20 w 20"/>
                <a:gd name="T57" fmla="*/ 95 h 107"/>
                <a:gd name="T58" fmla="*/ 20 w 20"/>
                <a:gd name="T59" fmla="*/ 94 h 107"/>
                <a:gd name="T60" fmla="*/ 1 w 20"/>
                <a:gd name="T61" fmla="*/ 2 h 107"/>
                <a:gd name="T62" fmla="*/ 1 w 20"/>
                <a:gd name="T63" fmla="*/ 2 h 107"/>
                <a:gd name="T64" fmla="*/ 0 w 20"/>
                <a:gd name="T65" fmla="*/ 2 h 107"/>
                <a:gd name="T66" fmla="*/ 0 w 20"/>
                <a:gd name="T67" fmla="*/ 2 h 107"/>
                <a:gd name="T68" fmla="*/ 0 w 20"/>
                <a:gd name="T69" fmla="*/ 1 h 107"/>
                <a:gd name="T70" fmla="*/ 0 w 20"/>
                <a:gd name="T71" fmla="*/ 1 h 107"/>
                <a:gd name="T72" fmla="*/ 0 w 20"/>
                <a:gd name="T73" fmla="*/ 1 h 107"/>
                <a:gd name="T74" fmla="*/ 0 w 20"/>
                <a:gd name="T75" fmla="*/ 1 h 107"/>
                <a:gd name="T76" fmla="*/ 0 w 20"/>
                <a:gd name="T77" fmla="*/ 1 h 107"/>
                <a:gd name="T78" fmla="*/ 0 w 20"/>
                <a:gd name="T79" fmla="*/ 1 h 107"/>
                <a:gd name="T80" fmla="*/ 0 w 20"/>
                <a:gd name="T81" fmla="*/ 0 h 107"/>
                <a:gd name="T82" fmla="*/ 0 w 20"/>
                <a:gd name="T83" fmla="*/ 0 h 107"/>
                <a:gd name="T84" fmla="*/ 0 w 20"/>
                <a:gd name="T85" fmla="*/ 0 h 107"/>
                <a:gd name="T86" fmla="*/ 0 w 20"/>
                <a:gd name="T87" fmla="*/ 0 h 107"/>
                <a:gd name="T88" fmla="*/ 0 w 20"/>
                <a:gd name="T8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107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237">
              <a:extLst>
                <a:ext uri="{FF2B5EF4-FFF2-40B4-BE49-F238E27FC236}">
                  <a16:creationId xmlns="" xmlns:a16="http://schemas.microsoft.com/office/drawing/2014/main" id="{E28CDABC-00D0-549F-413C-2BB3E1151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816" y="44093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238">
              <a:extLst>
                <a:ext uri="{FF2B5EF4-FFF2-40B4-BE49-F238E27FC236}">
                  <a16:creationId xmlns="" xmlns:a16="http://schemas.microsoft.com/office/drawing/2014/main" id="{C64A4E64-B8FD-2600-21EC-8F1D78C67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239">
              <a:extLst>
                <a:ext uri="{FF2B5EF4-FFF2-40B4-BE49-F238E27FC236}">
                  <a16:creationId xmlns="" xmlns:a16="http://schemas.microsoft.com/office/drawing/2014/main" id="{D952727D-E15C-110E-2A8F-EA10045F2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280">
              <a:extLst>
                <a:ext uri="{FF2B5EF4-FFF2-40B4-BE49-F238E27FC236}">
                  <a16:creationId xmlns="" xmlns:a16="http://schemas.microsoft.com/office/drawing/2014/main" id="{5481D501-9EAE-7238-F2CA-E0B02DE71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10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281">
              <a:extLst>
                <a:ext uri="{FF2B5EF4-FFF2-40B4-BE49-F238E27FC236}">
                  <a16:creationId xmlns="" xmlns:a16="http://schemas.microsoft.com/office/drawing/2014/main" id="{82F75816-17CC-7D30-1496-B6AEA8CBB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59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282">
              <a:extLst>
                <a:ext uri="{FF2B5EF4-FFF2-40B4-BE49-F238E27FC236}">
                  <a16:creationId xmlns="" xmlns:a16="http://schemas.microsoft.com/office/drawing/2014/main" id="{E47986AA-08A0-11E9-0F97-C8492DE5B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94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283">
              <a:extLst>
                <a:ext uri="{FF2B5EF4-FFF2-40B4-BE49-F238E27FC236}">
                  <a16:creationId xmlns="" xmlns:a16="http://schemas.microsoft.com/office/drawing/2014/main" id="{B0445CE6-CE04-0588-1770-AA86C2779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88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284">
              <a:extLst>
                <a:ext uri="{FF2B5EF4-FFF2-40B4-BE49-F238E27FC236}">
                  <a16:creationId xmlns="" xmlns:a16="http://schemas.microsoft.com/office/drawing/2014/main" id="{F38A6B22-692D-BBAE-3180-DF2F123D3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44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285">
              <a:extLst>
                <a:ext uri="{FF2B5EF4-FFF2-40B4-BE49-F238E27FC236}">
                  <a16:creationId xmlns="" xmlns:a16="http://schemas.microsoft.com/office/drawing/2014/main" id="{19C66C8F-D7BA-7CA9-D464-93E19A96A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078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286">
              <a:extLst>
                <a:ext uri="{FF2B5EF4-FFF2-40B4-BE49-F238E27FC236}">
                  <a16:creationId xmlns="" xmlns:a16="http://schemas.microsoft.com/office/drawing/2014/main" id="{F5B944D7-4DF6-B1E3-C585-60924B41E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227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287">
              <a:extLst>
                <a:ext uri="{FF2B5EF4-FFF2-40B4-BE49-F238E27FC236}">
                  <a16:creationId xmlns="" xmlns:a16="http://schemas.microsoft.com/office/drawing/2014/main" id="{5311B983-F5F4-95AC-8BD0-0E20B6D24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9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288">
              <a:extLst>
                <a:ext uri="{FF2B5EF4-FFF2-40B4-BE49-F238E27FC236}">
                  <a16:creationId xmlns="" xmlns:a16="http://schemas.microsoft.com/office/drawing/2014/main" id="{B2008EA8-8415-CFB2-29F8-6165EB16F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-26573" y="6349390"/>
              <a:ext cx="75892" cy="218190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289">
              <a:extLst>
                <a:ext uri="{FF2B5EF4-FFF2-40B4-BE49-F238E27FC236}">
                  <a16:creationId xmlns="" xmlns:a16="http://schemas.microsoft.com/office/drawing/2014/main" id="{8F0A859B-5CDA-2ACF-1878-ADF0EE8F4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55" y="6420539"/>
              <a:ext cx="21345" cy="144670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290">
              <a:extLst>
                <a:ext uri="{FF2B5EF4-FFF2-40B4-BE49-F238E27FC236}">
                  <a16:creationId xmlns="" xmlns:a16="http://schemas.microsoft.com/office/drawing/2014/main" id="{E0C8857E-48B7-2F4D-7FFC-C4CF2D4B8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17" y="6403937"/>
              <a:ext cx="59291" cy="182616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291">
              <a:extLst>
                <a:ext uri="{FF2B5EF4-FFF2-40B4-BE49-F238E27FC236}">
                  <a16:creationId xmlns="" xmlns:a16="http://schemas.microsoft.com/office/drawing/2014/main" id="{E5BBBC89-E613-A7CC-36DC-CA186545E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7" y="6420539"/>
              <a:ext cx="49804" cy="206332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292">
              <a:extLst>
                <a:ext uri="{FF2B5EF4-FFF2-40B4-BE49-F238E27FC236}">
                  <a16:creationId xmlns="" xmlns:a16="http://schemas.microsoft.com/office/drawing/2014/main" id="{28C294B2-06AE-236E-93E8-24B3C3A16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62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" name="Freeform 293">
              <a:extLst>
                <a:ext uri="{FF2B5EF4-FFF2-40B4-BE49-F238E27FC236}">
                  <a16:creationId xmlns="" xmlns:a16="http://schemas.microsoft.com/office/drawing/2014/main" id="{47403F11-D66F-08B7-74BB-5C2E8AA7F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05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294">
              <a:extLst>
                <a:ext uri="{FF2B5EF4-FFF2-40B4-BE49-F238E27FC236}">
                  <a16:creationId xmlns="" xmlns:a16="http://schemas.microsoft.com/office/drawing/2014/main" id="{EADD441B-C436-9962-6A4F-01BE3A91F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207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" name="Freeform 295">
              <a:extLst>
                <a:ext uri="{FF2B5EF4-FFF2-40B4-BE49-F238E27FC236}">
                  <a16:creationId xmlns="" xmlns:a16="http://schemas.microsoft.com/office/drawing/2014/main" id="{BB565BBC-7335-B839-FDF4-FCAFF305F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95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" name="Freeform 296">
              <a:extLst>
                <a:ext uri="{FF2B5EF4-FFF2-40B4-BE49-F238E27FC236}">
                  <a16:creationId xmlns="" xmlns:a16="http://schemas.microsoft.com/office/drawing/2014/main" id="{1673B05C-C6B5-2263-A9D9-0F053B1C4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55" y="6377849"/>
              <a:ext cx="33203" cy="13755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" name="Freeform 297">
              <a:extLst>
                <a:ext uri="{FF2B5EF4-FFF2-40B4-BE49-F238E27FC236}">
                  <a16:creationId xmlns="" xmlns:a16="http://schemas.microsoft.com/office/drawing/2014/main" id="{EB9FFF1F-2372-33D1-82F5-1CBC9280B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674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" name="Freeform 298">
              <a:extLst>
                <a:ext uri="{FF2B5EF4-FFF2-40B4-BE49-F238E27FC236}">
                  <a16:creationId xmlns="" xmlns:a16="http://schemas.microsoft.com/office/drawing/2014/main" id="{982EDF39-9315-E0E6-7B24-23B4DE65B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654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" name="Freeform 299">
              <a:extLst>
                <a:ext uri="{FF2B5EF4-FFF2-40B4-BE49-F238E27FC236}">
                  <a16:creationId xmlns="" xmlns:a16="http://schemas.microsoft.com/office/drawing/2014/main" id="{E38E7A50-118A-6F89-1CC3-1542F995C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857" y="6394451"/>
              <a:ext cx="37946" cy="177872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" name="Freeform 300">
              <a:extLst>
                <a:ext uri="{FF2B5EF4-FFF2-40B4-BE49-F238E27FC236}">
                  <a16:creationId xmlns="" xmlns:a16="http://schemas.microsoft.com/office/drawing/2014/main" id="{1278B0F3-EEE9-EBC6-9F06-E89ADCFE1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803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01">
              <a:extLst>
                <a:ext uri="{FF2B5EF4-FFF2-40B4-BE49-F238E27FC236}">
                  <a16:creationId xmlns="" xmlns:a16="http://schemas.microsoft.com/office/drawing/2014/main" id="{F4B674CF-6203-75E8-CDA9-732E1B784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16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02">
              <a:extLst>
                <a:ext uri="{FF2B5EF4-FFF2-40B4-BE49-F238E27FC236}">
                  <a16:creationId xmlns="" xmlns:a16="http://schemas.microsoft.com/office/drawing/2014/main" id="{A2CD1BF4-1BD2-D57A-8B1F-C9E475C0A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094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03">
              <a:extLst>
                <a:ext uri="{FF2B5EF4-FFF2-40B4-BE49-F238E27FC236}">
                  <a16:creationId xmlns="" xmlns:a16="http://schemas.microsoft.com/office/drawing/2014/main" id="{CD3577F9-F453-1D6C-A691-EF2430167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074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04">
              <a:extLst>
                <a:ext uri="{FF2B5EF4-FFF2-40B4-BE49-F238E27FC236}">
                  <a16:creationId xmlns="" xmlns:a16="http://schemas.microsoft.com/office/drawing/2014/main" id="{28A2F769-BB6D-82B1-2291-A381CBEFD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372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05">
              <a:extLst>
                <a:ext uri="{FF2B5EF4-FFF2-40B4-BE49-F238E27FC236}">
                  <a16:creationId xmlns="" xmlns:a16="http://schemas.microsoft.com/office/drawing/2014/main" id="{AD9B5DEE-3AA0-2FDF-EE20-BD172A5B5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77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06">
              <a:extLst>
                <a:ext uri="{FF2B5EF4-FFF2-40B4-BE49-F238E27FC236}">
                  <a16:creationId xmlns="" xmlns:a16="http://schemas.microsoft.com/office/drawing/2014/main" id="{DE1AB0C5-E539-2D4B-16F0-D604FECCF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156" y="6363620"/>
              <a:ext cx="28460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07">
              <a:extLst>
                <a:ext uri="{FF2B5EF4-FFF2-40B4-BE49-F238E27FC236}">
                  <a16:creationId xmlns="" xmlns:a16="http://schemas.microsoft.com/office/drawing/2014/main" id="{22F0FA59-5AF5-5ED9-40E8-7DB8A4C88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907" y="6313815"/>
              <a:ext cx="80635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08">
              <a:extLst>
                <a:ext uri="{FF2B5EF4-FFF2-40B4-BE49-F238E27FC236}">
                  <a16:creationId xmlns="" xmlns:a16="http://schemas.microsoft.com/office/drawing/2014/main" id="{BE5A47F8-A54B-C84B-30E5-329438A10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063" y="6382593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09">
              <a:extLst>
                <a:ext uri="{FF2B5EF4-FFF2-40B4-BE49-F238E27FC236}">
                  <a16:creationId xmlns="" xmlns:a16="http://schemas.microsoft.com/office/drawing/2014/main" id="{71EC57DD-85C3-DDC6-4416-FF8E3DB0A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840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6 w 14"/>
                <a:gd name="T3" fmla="*/ 4 h 41"/>
                <a:gd name="T4" fmla="*/ 0 w 14"/>
                <a:gd name="T5" fmla="*/ 6 h 41"/>
                <a:gd name="T6" fmla="*/ 2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10">
              <a:extLst>
                <a:ext uri="{FF2B5EF4-FFF2-40B4-BE49-F238E27FC236}">
                  <a16:creationId xmlns="" xmlns:a16="http://schemas.microsoft.com/office/drawing/2014/main" id="{07E6E6FE-AB02-D1D9-B62A-DABD997A9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989" y="6363620"/>
              <a:ext cx="64034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11">
              <a:extLst>
                <a:ext uri="{FF2B5EF4-FFF2-40B4-BE49-F238E27FC236}">
                  <a16:creationId xmlns="" xmlns:a16="http://schemas.microsoft.com/office/drawing/2014/main" id="{0E232782-F447-6835-A71E-49633C270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25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3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12">
              <a:extLst>
                <a:ext uri="{FF2B5EF4-FFF2-40B4-BE49-F238E27FC236}">
                  <a16:creationId xmlns="" xmlns:a16="http://schemas.microsoft.com/office/drawing/2014/main" id="{07D98828-1F92-1EAE-C9C6-3FA28FCF8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824" y="6389708"/>
              <a:ext cx="49804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13">
              <a:extLst>
                <a:ext uri="{FF2B5EF4-FFF2-40B4-BE49-F238E27FC236}">
                  <a16:creationId xmlns="" xmlns:a16="http://schemas.microsoft.com/office/drawing/2014/main" id="{8574AEB3-7928-AADF-F417-4DD9AE861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101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14">
              <a:extLst>
                <a:ext uri="{FF2B5EF4-FFF2-40B4-BE49-F238E27FC236}">
                  <a16:creationId xmlns="" xmlns:a16="http://schemas.microsoft.com/office/drawing/2014/main" id="{AB0AAE16-1D7B-5AB4-9589-48CDFAE1B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467" y="6399194"/>
              <a:ext cx="42689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15">
              <a:extLst>
                <a:ext uri="{FF2B5EF4-FFF2-40B4-BE49-F238E27FC236}">
                  <a16:creationId xmlns="" xmlns:a16="http://schemas.microsoft.com/office/drawing/2014/main" id="{79BD92E9-8F91-70C1-30AD-B01869793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226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16">
              <a:extLst>
                <a:ext uri="{FF2B5EF4-FFF2-40B4-BE49-F238E27FC236}">
                  <a16:creationId xmlns="" xmlns:a16="http://schemas.microsoft.com/office/drawing/2014/main" id="{21552133-06B1-30EA-1DEC-762F219D9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976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17">
              <a:extLst>
                <a:ext uri="{FF2B5EF4-FFF2-40B4-BE49-F238E27FC236}">
                  <a16:creationId xmlns="" xmlns:a16="http://schemas.microsoft.com/office/drawing/2014/main" id="{7D5ACF76-074D-3AB1-7F87-A96CA2CE5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064" y="6373106"/>
              <a:ext cx="83007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18">
              <a:extLst>
                <a:ext uri="{FF2B5EF4-FFF2-40B4-BE49-F238E27FC236}">
                  <a16:creationId xmlns="" xmlns:a16="http://schemas.microsoft.com/office/drawing/2014/main" id="{CD2818A7-D0EB-DA2C-6E19-7598BFF57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416" y="6491688"/>
              <a:ext cx="26088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19">
              <a:extLst>
                <a:ext uri="{FF2B5EF4-FFF2-40B4-BE49-F238E27FC236}">
                  <a16:creationId xmlns="" xmlns:a16="http://schemas.microsoft.com/office/drawing/2014/main" id="{984E14E3-4BF1-3B81-0DF5-ED765C6A4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87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20">
              <a:extLst>
                <a:ext uri="{FF2B5EF4-FFF2-40B4-BE49-F238E27FC236}">
                  <a16:creationId xmlns="" xmlns:a16="http://schemas.microsoft.com/office/drawing/2014/main" id="{734830A3-D0B5-E49C-EA23-CD8A975E3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565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21">
              <a:extLst>
                <a:ext uri="{FF2B5EF4-FFF2-40B4-BE49-F238E27FC236}">
                  <a16:creationId xmlns="" xmlns:a16="http://schemas.microsoft.com/office/drawing/2014/main" id="{001E4D2F-9F1C-05B7-AC04-8411EAC20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558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22">
              <a:extLst>
                <a:ext uri="{FF2B5EF4-FFF2-40B4-BE49-F238E27FC236}">
                  <a16:creationId xmlns="" xmlns:a16="http://schemas.microsoft.com/office/drawing/2014/main" id="{ACD117B4-5F78-2B46-3EA0-3A36D966A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856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23">
              <a:extLst>
                <a:ext uri="{FF2B5EF4-FFF2-40B4-BE49-F238E27FC236}">
                  <a16:creationId xmlns="" xmlns:a16="http://schemas.microsoft.com/office/drawing/2014/main" id="{CE0016AA-226F-2AC6-68F9-93B18D035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093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24">
              <a:extLst>
                <a:ext uri="{FF2B5EF4-FFF2-40B4-BE49-F238E27FC236}">
                  <a16:creationId xmlns="" xmlns:a16="http://schemas.microsoft.com/office/drawing/2014/main" id="{6BD104E1-7623-E050-3B0E-739E9A245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391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25">
              <a:extLst>
                <a:ext uri="{FF2B5EF4-FFF2-40B4-BE49-F238E27FC236}">
                  <a16:creationId xmlns="" xmlns:a16="http://schemas.microsoft.com/office/drawing/2014/main" id="{54BCBB2C-3FE8-6C6B-690E-4B18082B5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540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26">
              <a:extLst>
                <a:ext uri="{FF2B5EF4-FFF2-40B4-BE49-F238E27FC236}">
                  <a16:creationId xmlns="" xmlns:a16="http://schemas.microsoft.com/office/drawing/2014/main" id="{072CCC8B-3023-22E0-3621-068EA4D60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175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1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27">
              <a:extLst>
                <a:ext uri="{FF2B5EF4-FFF2-40B4-BE49-F238E27FC236}">
                  <a16:creationId xmlns="" xmlns:a16="http://schemas.microsoft.com/office/drawing/2014/main" id="{62805B6C-D639-CDD5-08B3-7A448C1B1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66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28">
              <a:extLst>
                <a:ext uri="{FF2B5EF4-FFF2-40B4-BE49-F238E27FC236}">
                  <a16:creationId xmlns="" xmlns:a16="http://schemas.microsoft.com/office/drawing/2014/main" id="{D65151F1-D82B-A76F-5A8E-A8EEC9C45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82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29">
              <a:extLst>
                <a:ext uri="{FF2B5EF4-FFF2-40B4-BE49-F238E27FC236}">
                  <a16:creationId xmlns="" xmlns:a16="http://schemas.microsoft.com/office/drawing/2014/main" id="{D7A42A90-3FA3-48E4-14BA-77F18FB3F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859" y="6363620"/>
              <a:ext cx="59291" cy="182616"/>
            </a:xfrm>
            <a:custGeom>
              <a:avLst/>
              <a:gdLst>
                <a:gd name="T0" fmla="*/ 8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6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8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30">
              <a:extLst>
                <a:ext uri="{FF2B5EF4-FFF2-40B4-BE49-F238E27FC236}">
                  <a16:creationId xmlns="" xmlns:a16="http://schemas.microsoft.com/office/drawing/2014/main" id="{224F7744-BC46-D8C8-68A8-6D8F71EEB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751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31">
              <a:extLst>
                <a:ext uri="{FF2B5EF4-FFF2-40B4-BE49-F238E27FC236}">
                  <a16:creationId xmlns="" xmlns:a16="http://schemas.microsoft.com/office/drawing/2014/main" id="{790890EA-5E99-7E5D-2025-067F19569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27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32">
              <a:extLst>
                <a:ext uri="{FF2B5EF4-FFF2-40B4-BE49-F238E27FC236}">
                  <a16:creationId xmlns="" xmlns:a16="http://schemas.microsoft.com/office/drawing/2014/main" id="{34638AF9-57AF-CA1D-5FDD-2273DA48A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843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33">
              <a:extLst>
                <a:ext uri="{FF2B5EF4-FFF2-40B4-BE49-F238E27FC236}">
                  <a16:creationId xmlns="" xmlns:a16="http://schemas.microsoft.com/office/drawing/2014/main" id="{B3231902-BB9A-89A4-4492-218E3B4EA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491" y="6342275"/>
              <a:ext cx="73521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34">
              <a:extLst>
                <a:ext uri="{FF2B5EF4-FFF2-40B4-BE49-F238E27FC236}">
                  <a16:creationId xmlns="" xmlns:a16="http://schemas.microsoft.com/office/drawing/2014/main" id="{F41F4D00-38BE-B094-03D3-67816F3C8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229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35">
              <a:extLst>
                <a:ext uri="{FF2B5EF4-FFF2-40B4-BE49-F238E27FC236}">
                  <a16:creationId xmlns="" xmlns:a16="http://schemas.microsoft.com/office/drawing/2014/main" id="{D09250CD-45BA-0C68-58C1-DB5BB65DF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988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36">
              <a:extLst>
                <a:ext uri="{FF2B5EF4-FFF2-40B4-BE49-F238E27FC236}">
                  <a16:creationId xmlns="" xmlns:a16="http://schemas.microsoft.com/office/drawing/2014/main" id="{B325BB06-DD86-C685-D4FD-8B641653C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73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37">
              <a:extLst>
                <a:ext uri="{FF2B5EF4-FFF2-40B4-BE49-F238E27FC236}">
                  <a16:creationId xmlns="" xmlns:a16="http://schemas.microsoft.com/office/drawing/2014/main" id="{A00749B0-C97F-39ED-4C76-953DB7E70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455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7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38">
              <a:extLst>
                <a:ext uri="{FF2B5EF4-FFF2-40B4-BE49-F238E27FC236}">
                  <a16:creationId xmlns="" xmlns:a16="http://schemas.microsoft.com/office/drawing/2014/main" id="{1CCCD197-E5DB-235D-2ECF-8F8B2DB27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178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39">
              <a:extLst>
                <a:ext uri="{FF2B5EF4-FFF2-40B4-BE49-F238E27FC236}">
                  <a16:creationId xmlns="" xmlns:a16="http://schemas.microsoft.com/office/drawing/2014/main" id="{3CA40FAE-F300-AF01-FD1E-571700B69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63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40">
              <a:extLst>
                <a:ext uri="{FF2B5EF4-FFF2-40B4-BE49-F238E27FC236}">
                  <a16:creationId xmlns="" xmlns:a16="http://schemas.microsoft.com/office/drawing/2014/main" id="{D23E0503-256B-7DCB-7B1B-49D415360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584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41">
              <a:extLst>
                <a:ext uri="{FF2B5EF4-FFF2-40B4-BE49-F238E27FC236}">
                  <a16:creationId xmlns="" xmlns:a16="http://schemas.microsoft.com/office/drawing/2014/main" id="{0F4D4C5C-C2DE-AF5C-FBCF-F8CA0832C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94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42">
              <a:extLst>
                <a:ext uri="{FF2B5EF4-FFF2-40B4-BE49-F238E27FC236}">
                  <a16:creationId xmlns="" xmlns:a16="http://schemas.microsoft.com/office/drawing/2014/main" id="{DCF1D6BC-E0A0-1F13-57A7-DF4E573A0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618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43">
              <a:extLst>
                <a:ext uri="{FF2B5EF4-FFF2-40B4-BE49-F238E27FC236}">
                  <a16:creationId xmlns="" xmlns:a16="http://schemas.microsoft.com/office/drawing/2014/main" id="{42B2EDED-2F8E-ECCA-92A3-2E6A16F70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483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44">
              <a:extLst>
                <a:ext uri="{FF2B5EF4-FFF2-40B4-BE49-F238E27FC236}">
                  <a16:creationId xmlns="" xmlns:a16="http://schemas.microsoft.com/office/drawing/2014/main" id="{9B511583-1691-CA5C-28BA-F2167D841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153" y="6332788"/>
              <a:ext cx="59291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45">
              <a:extLst>
                <a:ext uri="{FF2B5EF4-FFF2-40B4-BE49-F238E27FC236}">
                  <a16:creationId xmlns="" xmlns:a16="http://schemas.microsoft.com/office/drawing/2014/main" id="{87E2D1F3-625A-3663-E71F-31267BBDE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55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46">
              <a:extLst>
                <a:ext uri="{FF2B5EF4-FFF2-40B4-BE49-F238E27FC236}">
                  <a16:creationId xmlns="" xmlns:a16="http://schemas.microsoft.com/office/drawing/2014/main" id="{4D9DD052-811A-1A59-B636-FF8806665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937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47">
              <a:extLst>
                <a:ext uri="{FF2B5EF4-FFF2-40B4-BE49-F238E27FC236}">
                  <a16:creationId xmlns="" xmlns:a16="http://schemas.microsoft.com/office/drawing/2014/main" id="{7B63B5CB-4677-8BC4-6339-7BC7EB46E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431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48">
              <a:extLst>
                <a:ext uri="{FF2B5EF4-FFF2-40B4-BE49-F238E27FC236}">
                  <a16:creationId xmlns="" xmlns:a16="http://schemas.microsoft.com/office/drawing/2014/main" id="{1397029A-A47A-AF46-F210-1DBB3C469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587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49">
              <a:extLst>
                <a:ext uri="{FF2B5EF4-FFF2-40B4-BE49-F238E27FC236}">
                  <a16:creationId xmlns="" xmlns:a16="http://schemas.microsoft.com/office/drawing/2014/main" id="{6475990A-2A89-A48B-395F-D579B518D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62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50">
              <a:extLst>
                <a:ext uri="{FF2B5EF4-FFF2-40B4-BE49-F238E27FC236}">
                  <a16:creationId xmlns="" xmlns:a16="http://schemas.microsoft.com/office/drawing/2014/main" id="{4A687527-4E2C-C27F-6516-627E9DD13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770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51">
              <a:extLst>
                <a:ext uri="{FF2B5EF4-FFF2-40B4-BE49-F238E27FC236}">
                  <a16:creationId xmlns="" xmlns:a16="http://schemas.microsoft.com/office/drawing/2014/main" id="{27CEC175-6908-4552-30A3-9B9751E50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03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52">
              <a:extLst>
                <a:ext uri="{FF2B5EF4-FFF2-40B4-BE49-F238E27FC236}">
                  <a16:creationId xmlns="" xmlns:a16="http://schemas.microsoft.com/office/drawing/2014/main" id="{2D9E4043-FEFE-8E1C-7398-D318BACF7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605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53">
              <a:extLst>
                <a:ext uri="{FF2B5EF4-FFF2-40B4-BE49-F238E27FC236}">
                  <a16:creationId xmlns="" xmlns:a16="http://schemas.microsoft.com/office/drawing/2014/main" id="{AB878CA2-E29F-85E4-C7C4-FF25EBFBD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88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354">
              <a:extLst>
                <a:ext uri="{FF2B5EF4-FFF2-40B4-BE49-F238E27FC236}">
                  <a16:creationId xmlns="" xmlns:a16="http://schemas.microsoft.com/office/drawing/2014/main" id="{B10B4863-3FD9-165D-CD2D-429FB95EC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248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355">
              <a:extLst>
                <a:ext uri="{FF2B5EF4-FFF2-40B4-BE49-F238E27FC236}">
                  <a16:creationId xmlns="" xmlns:a16="http://schemas.microsoft.com/office/drawing/2014/main" id="{2015BEC5-8968-5659-890D-6C8EC124C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378" y="6337532"/>
              <a:ext cx="64034" cy="222933"/>
            </a:xfrm>
            <a:custGeom>
              <a:avLst/>
              <a:gdLst>
                <a:gd name="T0" fmla="*/ 10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356">
              <a:extLst>
                <a:ext uri="{FF2B5EF4-FFF2-40B4-BE49-F238E27FC236}">
                  <a16:creationId xmlns="" xmlns:a16="http://schemas.microsoft.com/office/drawing/2014/main" id="{A2248AD9-8A80-91A0-8EC5-0ABE69956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500" y="6394451"/>
              <a:ext cx="33203" cy="14229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357">
              <a:extLst>
                <a:ext uri="{FF2B5EF4-FFF2-40B4-BE49-F238E27FC236}">
                  <a16:creationId xmlns="" xmlns:a16="http://schemas.microsoft.com/office/drawing/2014/main" id="{67DF6F67-F553-D378-136C-5D9644B64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21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6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5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358">
              <a:extLst>
                <a:ext uri="{FF2B5EF4-FFF2-40B4-BE49-F238E27FC236}">
                  <a16:creationId xmlns="" xmlns:a16="http://schemas.microsoft.com/office/drawing/2014/main" id="{2A7A5C7B-E7AF-DF4C-5976-3273D44FA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197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359">
              <a:extLst>
                <a:ext uri="{FF2B5EF4-FFF2-40B4-BE49-F238E27FC236}">
                  <a16:creationId xmlns="" xmlns:a16="http://schemas.microsoft.com/office/drawing/2014/main" id="{DA70740F-28E5-DAC5-98AB-B6B25E948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65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360">
              <a:extLst>
                <a:ext uri="{FF2B5EF4-FFF2-40B4-BE49-F238E27FC236}">
                  <a16:creationId xmlns="" xmlns:a16="http://schemas.microsoft.com/office/drawing/2014/main" id="{A4A0B16D-4809-D045-9891-55EFA13D8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34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361">
              <a:extLst>
                <a:ext uri="{FF2B5EF4-FFF2-40B4-BE49-F238E27FC236}">
                  <a16:creationId xmlns="" xmlns:a16="http://schemas.microsoft.com/office/drawing/2014/main" id="{609E1EF4-5FD4-42E2-BFA9-D8BB0C5B4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339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362">
              <a:extLst>
                <a:ext uri="{FF2B5EF4-FFF2-40B4-BE49-F238E27FC236}">
                  <a16:creationId xmlns="" xmlns:a16="http://schemas.microsoft.com/office/drawing/2014/main" id="{D256388F-A070-8C7D-7F21-643BBCA7F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637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363">
              <a:extLst>
                <a:ext uri="{FF2B5EF4-FFF2-40B4-BE49-F238E27FC236}">
                  <a16:creationId xmlns="" xmlns:a16="http://schemas.microsoft.com/office/drawing/2014/main" id="{CBB83FBF-8509-411E-53F3-610416798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245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6 w 8"/>
                <a:gd name="T5" fmla="*/ 28 h 32"/>
                <a:gd name="T6" fmla="*/ 7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364">
              <a:extLst>
                <a:ext uri="{FF2B5EF4-FFF2-40B4-BE49-F238E27FC236}">
                  <a16:creationId xmlns="" xmlns:a16="http://schemas.microsoft.com/office/drawing/2014/main" id="{EEF0C42D-442A-A80F-9DA7-DAE139B6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915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365">
              <a:extLst>
                <a:ext uri="{FF2B5EF4-FFF2-40B4-BE49-F238E27FC236}">
                  <a16:creationId xmlns="" xmlns:a16="http://schemas.microsoft.com/office/drawing/2014/main" id="{293A4764-6154-FE07-3A76-46485DB23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320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6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366">
              <a:extLst>
                <a:ext uri="{FF2B5EF4-FFF2-40B4-BE49-F238E27FC236}">
                  <a16:creationId xmlns="" xmlns:a16="http://schemas.microsoft.com/office/drawing/2014/main" id="{E78B3C88-3658-AE38-029A-FC62EF822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327" y="6363620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367">
              <a:extLst>
                <a:ext uri="{FF2B5EF4-FFF2-40B4-BE49-F238E27FC236}">
                  <a16:creationId xmlns="" xmlns:a16="http://schemas.microsoft.com/office/drawing/2014/main" id="{448CCD4F-F9AD-C207-B783-9FC13279D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44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368">
              <a:extLst>
                <a:ext uri="{FF2B5EF4-FFF2-40B4-BE49-F238E27FC236}">
                  <a16:creationId xmlns="" xmlns:a16="http://schemas.microsoft.com/office/drawing/2014/main" id="{D61DEB84-0131-6879-C79E-8D1C714BA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60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369">
              <a:extLst>
                <a:ext uri="{FF2B5EF4-FFF2-40B4-BE49-F238E27FC236}">
                  <a16:creationId xmlns="" xmlns:a16="http://schemas.microsoft.com/office/drawing/2014/main" id="{A2DFAC32-EE3B-3DCF-CB0D-16FDC68E2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640" y="6363620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370">
              <a:extLst>
                <a:ext uri="{FF2B5EF4-FFF2-40B4-BE49-F238E27FC236}">
                  <a16:creationId xmlns="" xmlns:a16="http://schemas.microsoft.com/office/drawing/2014/main" id="{FDEF593C-D87E-3700-0D4C-45C58306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532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371">
              <a:extLst>
                <a:ext uri="{FF2B5EF4-FFF2-40B4-BE49-F238E27FC236}">
                  <a16:creationId xmlns="" xmlns:a16="http://schemas.microsoft.com/office/drawing/2014/main" id="{4A5CC796-99F9-7BB1-26A4-CCBA791E3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058" y="6382593"/>
              <a:ext cx="52176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372">
              <a:extLst>
                <a:ext uri="{FF2B5EF4-FFF2-40B4-BE49-F238E27FC236}">
                  <a16:creationId xmlns="" xmlns:a16="http://schemas.microsoft.com/office/drawing/2014/main" id="{5D3CF3F3-DBE4-A362-9483-FB27D9D4D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4367" y="6389708"/>
              <a:ext cx="49804" cy="125697"/>
            </a:xfrm>
            <a:custGeom>
              <a:avLst/>
              <a:gdLst>
                <a:gd name="T0" fmla="*/ 11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1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373">
              <a:extLst>
                <a:ext uri="{FF2B5EF4-FFF2-40B4-BE49-F238E27FC236}">
                  <a16:creationId xmlns="" xmlns:a16="http://schemas.microsoft.com/office/drawing/2014/main" id="{26794AEC-6EB8-36E3-FF42-6ACB5D11B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64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374">
              <a:extLst>
                <a:ext uri="{FF2B5EF4-FFF2-40B4-BE49-F238E27FC236}">
                  <a16:creationId xmlns="" xmlns:a16="http://schemas.microsoft.com/office/drawing/2014/main" id="{2287E344-DE80-E614-F6CD-BE20076B7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01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375">
              <a:extLst>
                <a:ext uri="{FF2B5EF4-FFF2-40B4-BE49-F238E27FC236}">
                  <a16:creationId xmlns="" xmlns:a16="http://schemas.microsoft.com/office/drawing/2014/main" id="{1478D475-0761-170A-76AC-8D845F711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769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376">
              <a:extLst>
                <a:ext uri="{FF2B5EF4-FFF2-40B4-BE49-F238E27FC236}">
                  <a16:creationId xmlns="" xmlns:a16="http://schemas.microsoft.com/office/drawing/2014/main" id="{CA1961B8-6461-E4FD-1D14-B1E88DFA2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7519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377">
              <a:extLst>
                <a:ext uri="{FF2B5EF4-FFF2-40B4-BE49-F238E27FC236}">
                  <a16:creationId xmlns="" xmlns:a16="http://schemas.microsoft.com/office/drawing/2014/main" id="{E88A9647-FA5F-E930-2C58-91DF07E1B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235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3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" name="Freeform 378">
              <a:extLst>
                <a:ext uri="{FF2B5EF4-FFF2-40B4-BE49-F238E27FC236}">
                  <a16:creationId xmlns="" xmlns:a16="http://schemas.microsoft.com/office/drawing/2014/main" id="{1F6851D1-C58C-91FE-803B-F68714E69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7959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" name="Freeform 379">
              <a:extLst>
                <a:ext uri="{FF2B5EF4-FFF2-40B4-BE49-F238E27FC236}">
                  <a16:creationId xmlns="" xmlns:a16="http://schemas.microsoft.com/office/drawing/2014/main" id="{8FC8A285-9C5D-476B-615D-2822928E4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641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" name="Freeform 380">
              <a:extLst>
                <a:ext uri="{FF2B5EF4-FFF2-40B4-BE49-F238E27FC236}">
                  <a16:creationId xmlns="" xmlns:a16="http://schemas.microsoft.com/office/drawing/2014/main" id="{82B4C7D7-62A8-50F3-48E0-6806DAA1C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9108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4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" name="Freeform 381">
              <a:extLst>
                <a:ext uri="{FF2B5EF4-FFF2-40B4-BE49-F238E27FC236}">
                  <a16:creationId xmlns="" xmlns:a16="http://schemas.microsoft.com/office/drawing/2014/main" id="{C72F271F-D6E0-B655-435F-5BEE869CB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372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" name="Freeform 382">
              <a:extLst>
                <a:ext uri="{FF2B5EF4-FFF2-40B4-BE49-F238E27FC236}">
                  <a16:creationId xmlns="" xmlns:a16="http://schemas.microsoft.com/office/drawing/2014/main" id="{EC842ED4-714C-5A64-1CD8-4E2B471C7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8399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83">
              <a:extLst>
                <a:ext uri="{FF2B5EF4-FFF2-40B4-BE49-F238E27FC236}">
                  <a16:creationId xmlns="" xmlns:a16="http://schemas.microsoft.com/office/drawing/2014/main" id="{EFA82ADF-166E-5C12-1A87-60285ACFC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264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84">
              <a:extLst>
                <a:ext uri="{FF2B5EF4-FFF2-40B4-BE49-F238E27FC236}">
                  <a16:creationId xmlns="" xmlns:a16="http://schemas.microsoft.com/office/drawing/2014/main" id="{D86A5466-AF74-AE68-7546-B9C19600D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933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385">
              <a:extLst>
                <a:ext uri="{FF2B5EF4-FFF2-40B4-BE49-F238E27FC236}">
                  <a16:creationId xmlns="" xmlns:a16="http://schemas.microsoft.com/office/drawing/2014/main" id="{A1B4464A-21F6-145C-A2AE-3E49E4015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9082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386">
              <a:extLst>
                <a:ext uri="{FF2B5EF4-FFF2-40B4-BE49-F238E27FC236}">
                  <a16:creationId xmlns="" xmlns:a16="http://schemas.microsoft.com/office/drawing/2014/main" id="{E99BFE77-8731-C608-7BDA-55DD9E093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718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387">
              <a:extLst>
                <a:ext uri="{FF2B5EF4-FFF2-40B4-BE49-F238E27FC236}">
                  <a16:creationId xmlns="" xmlns:a16="http://schemas.microsoft.com/office/drawing/2014/main" id="{77D341D7-7347-C3BA-155D-A97B9CECC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2211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388">
              <a:extLst>
                <a:ext uri="{FF2B5EF4-FFF2-40B4-BE49-F238E27FC236}">
                  <a16:creationId xmlns="" xmlns:a16="http://schemas.microsoft.com/office/drawing/2014/main" id="{BC23F5C3-F98B-EE05-AA89-713CDFA78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367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89">
              <a:extLst>
                <a:ext uri="{FF2B5EF4-FFF2-40B4-BE49-F238E27FC236}">
                  <a16:creationId xmlns="" xmlns:a16="http://schemas.microsoft.com/office/drawing/2014/main" id="{DB7D7F0C-B0A5-1C8C-A7EB-0756F8674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40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90">
              <a:extLst>
                <a:ext uri="{FF2B5EF4-FFF2-40B4-BE49-F238E27FC236}">
                  <a16:creationId xmlns="" xmlns:a16="http://schemas.microsoft.com/office/drawing/2014/main" id="{08AFF2DE-9857-9618-C954-832C35C3E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6294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91">
              <a:extLst>
                <a:ext uri="{FF2B5EF4-FFF2-40B4-BE49-F238E27FC236}">
                  <a16:creationId xmlns="" xmlns:a16="http://schemas.microsoft.com/office/drawing/2014/main" id="{D2C444D5-E66F-A34E-FAD7-EA9A1CC74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1820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92">
              <a:extLst>
                <a:ext uri="{FF2B5EF4-FFF2-40B4-BE49-F238E27FC236}">
                  <a16:creationId xmlns="" xmlns:a16="http://schemas.microsoft.com/office/drawing/2014/main" id="{899437A3-0EDE-D14A-BB8A-EA6207836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3386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93">
              <a:extLst>
                <a:ext uri="{FF2B5EF4-FFF2-40B4-BE49-F238E27FC236}">
                  <a16:creationId xmlns="" xmlns:a16="http://schemas.microsoft.com/office/drawing/2014/main" id="{A66174A6-57A1-2F90-E120-BF55C261C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666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94">
              <a:extLst>
                <a:ext uri="{FF2B5EF4-FFF2-40B4-BE49-F238E27FC236}">
                  <a16:creationId xmlns="" xmlns:a16="http://schemas.microsoft.com/office/drawing/2014/main" id="{CDB1643E-E8D9-DECE-AD6B-35B5CD23A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177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95">
              <a:extLst>
                <a:ext uri="{FF2B5EF4-FFF2-40B4-BE49-F238E27FC236}">
                  <a16:creationId xmlns="" xmlns:a16="http://schemas.microsoft.com/office/drawing/2014/main" id="{D0801ED1-4502-F91B-8ABB-A91909AE5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1159" y="6337532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396">
              <a:extLst>
                <a:ext uri="{FF2B5EF4-FFF2-40B4-BE49-F238E27FC236}">
                  <a16:creationId xmlns="" xmlns:a16="http://schemas.microsoft.com/office/drawing/2014/main" id="{6959496B-697E-3627-B340-CB27EF445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1281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97">
              <a:extLst>
                <a:ext uri="{FF2B5EF4-FFF2-40B4-BE49-F238E27FC236}">
                  <a16:creationId xmlns="" xmlns:a16="http://schemas.microsoft.com/office/drawing/2014/main" id="{67CFD5C4-3D05-3537-7DD3-C3FED6196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499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98">
              <a:extLst>
                <a:ext uri="{FF2B5EF4-FFF2-40B4-BE49-F238E27FC236}">
                  <a16:creationId xmlns="" xmlns:a16="http://schemas.microsoft.com/office/drawing/2014/main" id="{F744D421-85F6-0D25-5B3F-71CAD4271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1721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99">
              <a:extLst>
                <a:ext uri="{FF2B5EF4-FFF2-40B4-BE49-F238E27FC236}">
                  <a16:creationId xmlns="" xmlns:a16="http://schemas.microsoft.com/office/drawing/2014/main" id="{D213E3BC-EB10-1087-216A-85DEF9EC5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0180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00">
              <a:extLst>
                <a:ext uri="{FF2B5EF4-FFF2-40B4-BE49-F238E27FC236}">
                  <a16:creationId xmlns="" xmlns:a16="http://schemas.microsoft.com/office/drawing/2014/main" id="{2773F141-D4AE-0C02-311C-96773959D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12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401">
              <a:extLst>
                <a:ext uri="{FF2B5EF4-FFF2-40B4-BE49-F238E27FC236}">
                  <a16:creationId xmlns="" xmlns:a16="http://schemas.microsoft.com/office/drawing/2014/main" id="{E0C845BF-F422-8F60-DE4D-489E48CC5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7491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402">
              <a:extLst>
                <a:ext uri="{FF2B5EF4-FFF2-40B4-BE49-F238E27FC236}">
                  <a16:creationId xmlns="" xmlns:a16="http://schemas.microsoft.com/office/drawing/2014/main" id="{EEDE1D56-63EB-43D3-EF90-5370B468F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2160" y="6382593"/>
              <a:ext cx="61662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403">
              <a:extLst>
                <a:ext uri="{FF2B5EF4-FFF2-40B4-BE49-F238E27FC236}">
                  <a16:creationId xmlns="" xmlns:a16="http://schemas.microsoft.com/office/drawing/2014/main" id="{7B993086-AE47-0759-C224-8B3D30C18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7026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404">
              <a:extLst>
                <a:ext uri="{FF2B5EF4-FFF2-40B4-BE49-F238E27FC236}">
                  <a16:creationId xmlns="" xmlns:a16="http://schemas.microsoft.com/office/drawing/2014/main" id="{A250D9F7-9615-EEA7-CC16-58FAD6787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1695" y="6332788"/>
              <a:ext cx="56919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405">
              <a:extLst>
                <a:ext uri="{FF2B5EF4-FFF2-40B4-BE49-F238E27FC236}">
                  <a16:creationId xmlns="" xmlns:a16="http://schemas.microsoft.com/office/drawing/2014/main" id="{5F79A0F8-E0D7-3545-91BD-747E39EE9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101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407">
              <a:extLst>
                <a:ext uri="{FF2B5EF4-FFF2-40B4-BE49-F238E27FC236}">
                  <a16:creationId xmlns="" xmlns:a16="http://schemas.microsoft.com/office/drawing/2014/main" id="{A0C28094-B5CC-5220-2AEF-C045296D0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1108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408">
              <a:extLst>
                <a:ext uri="{FF2B5EF4-FFF2-40B4-BE49-F238E27FC236}">
                  <a16:creationId xmlns="" xmlns:a16="http://schemas.microsoft.com/office/drawing/2014/main" id="{12569360-3FA2-BA91-7C6C-0F1776128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1230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409">
              <a:extLst>
                <a:ext uri="{FF2B5EF4-FFF2-40B4-BE49-F238E27FC236}">
                  <a16:creationId xmlns="" xmlns:a16="http://schemas.microsoft.com/office/drawing/2014/main" id="{F9FA95F7-2FB7-7D0B-5084-457D4AF2C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5386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410">
              <a:extLst>
                <a:ext uri="{FF2B5EF4-FFF2-40B4-BE49-F238E27FC236}">
                  <a16:creationId xmlns="" xmlns:a16="http://schemas.microsoft.com/office/drawing/2014/main" id="{83B4B721-DAB6-CE9A-1CD7-586D6B66E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3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411">
              <a:extLst>
                <a:ext uri="{FF2B5EF4-FFF2-40B4-BE49-F238E27FC236}">
                  <a16:creationId xmlns="" xmlns:a16="http://schemas.microsoft.com/office/drawing/2014/main" id="{B633C298-E270-1537-6DEE-27E74D66B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5312" y="6363619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412">
              <a:extLst>
                <a:ext uri="{FF2B5EF4-FFF2-40B4-BE49-F238E27FC236}">
                  <a16:creationId xmlns="" xmlns:a16="http://schemas.microsoft.com/office/drawing/2014/main" id="{37A8E1ED-2368-CAF1-16C0-67403C8E0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558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413">
              <a:extLst>
                <a:ext uri="{FF2B5EF4-FFF2-40B4-BE49-F238E27FC236}">
                  <a16:creationId xmlns="" xmlns:a16="http://schemas.microsoft.com/office/drawing/2014/main" id="{953BB54E-EC8A-9099-0F31-0254301F4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714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414">
              <a:extLst>
                <a:ext uri="{FF2B5EF4-FFF2-40B4-BE49-F238E27FC236}">
                  <a16:creationId xmlns="" xmlns:a16="http://schemas.microsoft.com/office/drawing/2014/main" id="{441B847E-9270-3D0B-D5FB-4223A0186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42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415">
              <a:extLst>
                <a:ext uri="{FF2B5EF4-FFF2-40B4-BE49-F238E27FC236}">
                  <a16:creationId xmlns="" xmlns:a16="http://schemas.microsoft.com/office/drawing/2014/main" id="{308E054B-B93D-3EA5-5F41-F84F17DAA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79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416">
              <a:extLst>
                <a:ext uri="{FF2B5EF4-FFF2-40B4-BE49-F238E27FC236}">
                  <a16:creationId xmlns="" xmlns:a16="http://schemas.microsoft.com/office/drawing/2014/main" id="{F54E9760-18F7-CDF5-C852-FE4951D0C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4921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417">
              <a:extLst>
                <a:ext uri="{FF2B5EF4-FFF2-40B4-BE49-F238E27FC236}">
                  <a16:creationId xmlns="" xmlns:a16="http://schemas.microsoft.com/office/drawing/2014/main" id="{9761C1A7-0C98-14B0-6A42-19C708BEE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0299" y="6394450"/>
              <a:ext cx="37946" cy="14229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418">
              <a:extLst>
                <a:ext uri="{FF2B5EF4-FFF2-40B4-BE49-F238E27FC236}">
                  <a16:creationId xmlns="" xmlns:a16="http://schemas.microsoft.com/office/drawing/2014/main" id="{51B9C36C-D822-C0D0-9C8E-448A4ACF8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4016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419">
              <a:extLst>
                <a:ext uri="{FF2B5EF4-FFF2-40B4-BE49-F238E27FC236}">
                  <a16:creationId xmlns="" xmlns:a16="http://schemas.microsoft.com/office/drawing/2014/main" id="{989DE3E3-271D-7479-4AC7-DB20F8E84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0739" y="6491687"/>
              <a:ext cx="23716" cy="130440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420">
              <a:extLst>
                <a:ext uri="{FF2B5EF4-FFF2-40B4-BE49-F238E27FC236}">
                  <a16:creationId xmlns="" xmlns:a16="http://schemas.microsoft.com/office/drawing/2014/main" id="{5E723F2A-732F-EDDF-BD23-9CF272670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9199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421">
              <a:extLst>
                <a:ext uri="{FF2B5EF4-FFF2-40B4-BE49-F238E27FC236}">
                  <a16:creationId xmlns="" xmlns:a16="http://schemas.microsoft.com/office/drawing/2014/main" id="{FB4F4CA4-2AB7-046F-61C3-1BA793C4D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1888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422">
              <a:extLst>
                <a:ext uri="{FF2B5EF4-FFF2-40B4-BE49-F238E27FC236}">
                  <a16:creationId xmlns="" xmlns:a16="http://schemas.microsoft.com/office/drawing/2014/main" id="{BEBCA3CF-8E1A-4A72-E75E-F633745E2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650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423">
              <a:extLst>
                <a:ext uri="{FF2B5EF4-FFF2-40B4-BE49-F238E27FC236}">
                  <a16:creationId xmlns="" xmlns:a16="http://schemas.microsoft.com/office/drawing/2014/main" id="{1A43DB7A-96BD-2282-062F-1489A517A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1179" y="6382592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Freeform 424">
              <a:extLst>
                <a:ext uri="{FF2B5EF4-FFF2-40B4-BE49-F238E27FC236}">
                  <a16:creationId xmlns="" xmlns:a16="http://schemas.microsoft.com/office/drawing/2014/main" id="{A191C386-AC23-DF02-FEC1-12B5C9ECA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6044" y="6453741"/>
              <a:ext cx="35574" cy="142298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425">
              <a:extLst>
                <a:ext uri="{FF2B5EF4-FFF2-40B4-BE49-F238E27FC236}">
                  <a16:creationId xmlns="" xmlns:a16="http://schemas.microsoft.com/office/drawing/2014/main" id="{CB1F1B2F-2195-6DC2-8150-57DDCC0FA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0714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426">
              <a:extLst>
                <a:ext uri="{FF2B5EF4-FFF2-40B4-BE49-F238E27FC236}">
                  <a16:creationId xmlns="" xmlns:a16="http://schemas.microsoft.com/office/drawing/2014/main" id="{3743C633-5F18-8330-A53B-BDAD37FFA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863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427">
              <a:extLst>
                <a:ext uri="{FF2B5EF4-FFF2-40B4-BE49-F238E27FC236}">
                  <a16:creationId xmlns="" xmlns:a16="http://schemas.microsoft.com/office/drawing/2014/main" id="{B3E9482E-3BA3-4F7A-CFBD-14B317310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487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428">
              <a:extLst>
                <a:ext uri="{FF2B5EF4-FFF2-40B4-BE49-F238E27FC236}">
                  <a16:creationId xmlns="" xmlns:a16="http://schemas.microsoft.com/office/drawing/2014/main" id="{2981781C-C667-B448-AD5E-88A8D58FF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499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429">
              <a:extLst>
                <a:ext uri="{FF2B5EF4-FFF2-40B4-BE49-F238E27FC236}">
                  <a16:creationId xmlns="" xmlns:a16="http://schemas.microsoft.com/office/drawing/2014/main" id="{E5FABD63-848F-8507-B1E9-B88C98993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9148" y="6382592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430">
              <a:extLst>
                <a:ext uri="{FF2B5EF4-FFF2-40B4-BE49-F238E27FC236}">
                  <a16:creationId xmlns="" xmlns:a16="http://schemas.microsoft.com/office/drawing/2014/main" id="{BC68DD8F-6677-DF13-D4B4-A754BA27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3182" y="6363619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431">
              <a:extLst>
                <a:ext uri="{FF2B5EF4-FFF2-40B4-BE49-F238E27FC236}">
                  <a16:creationId xmlns="" xmlns:a16="http://schemas.microsoft.com/office/drawing/2014/main" id="{F9567538-66E8-DE0F-0FFF-1A0829B45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9074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432">
              <a:extLst>
                <a:ext uri="{FF2B5EF4-FFF2-40B4-BE49-F238E27FC236}">
                  <a16:creationId xmlns="" xmlns:a16="http://schemas.microsoft.com/office/drawing/2014/main" id="{4383D760-86F3-B7A7-976E-25AE41205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4600" y="6382592"/>
              <a:ext cx="49804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433">
              <a:extLst>
                <a:ext uri="{FF2B5EF4-FFF2-40B4-BE49-F238E27FC236}">
                  <a16:creationId xmlns="" xmlns:a16="http://schemas.microsoft.com/office/drawing/2014/main" id="{58A58889-A620-E8E5-29BA-A83CB278C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6166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434">
              <a:extLst>
                <a:ext uri="{FF2B5EF4-FFF2-40B4-BE49-F238E27FC236}">
                  <a16:creationId xmlns="" xmlns:a16="http://schemas.microsoft.com/office/drawing/2014/main" id="{A88E4397-DAD7-78E7-AFED-7BEE9F523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9443" y="6342275"/>
              <a:ext cx="80635" cy="194474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435">
              <a:extLst>
                <a:ext uri="{FF2B5EF4-FFF2-40B4-BE49-F238E27FC236}">
                  <a16:creationId xmlns="" xmlns:a16="http://schemas.microsoft.com/office/drawing/2014/main" id="{7E562914-E9E5-7849-554B-9D9DF0F51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455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436">
              <a:extLst>
                <a:ext uri="{FF2B5EF4-FFF2-40B4-BE49-F238E27FC236}">
                  <a16:creationId xmlns="" xmlns:a16="http://schemas.microsoft.com/office/drawing/2014/main" id="{E5E58E6A-F0C1-FD8A-3E5D-75791EC4C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3939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437">
              <a:extLst>
                <a:ext uri="{FF2B5EF4-FFF2-40B4-BE49-F238E27FC236}">
                  <a16:creationId xmlns="" xmlns:a16="http://schemas.microsoft.com/office/drawing/2014/main" id="{08EDF384-AD76-7EE9-655E-14696DC3E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4061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438">
              <a:extLst>
                <a:ext uri="{FF2B5EF4-FFF2-40B4-BE49-F238E27FC236}">
                  <a16:creationId xmlns="" xmlns:a16="http://schemas.microsoft.com/office/drawing/2014/main" id="{6C3455E7-CF75-383F-DD3D-9B672E621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778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439">
              <a:extLst>
                <a:ext uri="{FF2B5EF4-FFF2-40B4-BE49-F238E27FC236}">
                  <a16:creationId xmlns="" xmlns:a16="http://schemas.microsoft.com/office/drawing/2014/main" id="{8D0112A0-A04F-6660-AB17-64698A9DA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4501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440">
              <a:extLst>
                <a:ext uri="{FF2B5EF4-FFF2-40B4-BE49-F238E27FC236}">
                  <a16:creationId xmlns="" xmlns:a16="http://schemas.microsoft.com/office/drawing/2014/main" id="{93A1D9BD-DAC2-05D0-3F33-B72A8F494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296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441">
              <a:extLst>
                <a:ext uri="{FF2B5EF4-FFF2-40B4-BE49-F238E27FC236}">
                  <a16:creationId xmlns="" xmlns:a16="http://schemas.microsoft.com/office/drawing/2014/main" id="{334D9F2E-6202-7C99-F2E9-0390EE4B8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5650" y="6382592"/>
              <a:ext cx="66406" cy="249021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Freeform 442">
              <a:extLst>
                <a:ext uri="{FF2B5EF4-FFF2-40B4-BE49-F238E27FC236}">
                  <a16:creationId xmlns="" xmlns:a16="http://schemas.microsoft.com/office/drawing/2014/main" id="{CF8A8A04-BBD3-0B64-3AF2-657BAF341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0271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443">
              <a:extLst>
                <a:ext uri="{FF2B5EF4-FFF2-40B4-BE49-F238E27FC236}">
                  <a16:creationId xmlns="" xmlns:a16="http://schemas.microsoft.com/office/drawing/2014/main" id="{1B468B32-9FD0-BF9E-3683-D611B2F69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4941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Freeform 444">
              <a:extLst>
                <a:ext uri="{FF2B5EF4-FFF2-40B4-BE49-F238E27FC236}">
                  <a16:creationId xmlns="" xmlns:a16="http://schemas.microsoft.com/office/drawing/2014/main" id="{2DB970C8-3A61-967F-C296-5D0A32122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9806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445">
              <a:extLst>
                <a:ext uri="{FF2B5EF4-FFF2-40B4-BE49-F238E27FC236}">
                  <a16:creationId xmlns="" xmlns:a16="http://schemas.microsoft.com/office/drawing/2014/main" id="{470C4F45-A437-4441-7C76-3BBB58541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4476" y="6332788"/>
              <a:ext cx="56919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Freeform 446">
              <a:extLst>
                <a:ext uri="{FF2B5EF4-FFF2-40B4-BE49-F238E27FC236}">
                  <a16:creationId xmlns="" xmlns:a16="http://schemas.microsoft.com/office/drawing/2014/main" id="{EDA71FE2-21A7-A422-3F14-CABE42343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5625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Freeform 447">
              <a:extLst>
                <a:ext uri="{FF2B5EF4-FFF2-40B4-BE49-F238E27FC236}">
                  <a16:creationId xmlns="" xmlns:a16="http://schemas.microsoft.com/office/drawing/2014/main" id="{432BE1AE-B103-07DE-0A1A-850BF912F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3889" y="6363619"/>
              <a:ext cx="35574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448">
              <a:extLst>
                <a:ext uri="{FF2B5EF4-FFF2-40B4-BE49-F238E27FC236}">
                  <a16:creationId xmlns="" xmlns:a16="http://schemas.microsoft.com/office/drawing/2014/main" id="{683A74A2-416B-16B2-5DB8-A952FFA71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6382" y="6313815"/>
              <a:ext cx="75892" cy="213447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Freeform 449">
              <a:extLst>
                <a:ext uri="{FF2B5EF4-FFF2-40B4-BE49-F238E27FC236}">
                  <a16:creationId xmlns="" xmlns:a16="http://schemas.microsoft.com/office/drawing/2014/main" id="{497EBE3D-7048-8F41-0E99-11E7E1A3B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2910" y="6382592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450">
              <a:extLst>
                <a:ext uri="{FF2B5EF4-FFF2-40B4-BE49-F238E27FC236}">
                  <a16:creationId xmlns="" xmlns:a16="http://schemas.microsoft.com/office/drawing/2014/main" id="{931AD826-BD89-73A0-BD65-9A5F78D7F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6944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451">
              <a:extLst>
                <a:ext uri="{FF2B5EF4-FFF2-40B4-BE49-F238E27FC236}">
                  <a16:creationId xmlns="" xmlns:a16="http://schemas.microsoft.com/office/drawing/2014/main" id="{9C984AE1-0D53-8838-B0F0-457334BFA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8093" y="6363619"/>
              <a:ext cx="66406" cy="23242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452">
              <a:extLst>
                <a:ext uri="{FF2B5EF4-FFF2-40B4-BE49-F238E27FC236}">
                  <a16:creationId xmlns="" xmlns:a16="http://schemas.microsoft.com/office/drawing/2014/main" id="{7DE49632-DAE9-EB13-332D-16BD2DF5C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836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453">
              <a:extLst>
                <a:ext uri="{FF2B5EF4-FFF2-40B4-BE49-F238E27FC236}">
                  <a16:creationId xmlns="" xmlns:a16="http://schemas.microsoft.com/office/drawing/2014/main" id="{EE2317D2-011A-8CF2-DE26-D02B43936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992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454">
              <a:extLst>
                <a:ext uri="{FF2B5EF4-FFF2-40B4-BE49-F238E27FC236}">
                  <a16:creationId xmlns="" xmlns:a16="http://schemas.microsoft.com/office/drawing/2014/main" id="{85A59898-4AB1-AB46-AEDC-ECD208A0E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3205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455">
              <a:extLst>
                <a:ext uri="{FF2B5EF4-FFF2-40B4-BE49-F238E27FC236}">
                  <a16:creationId xmlns="" xmlns:a16="http://schemas.microsoft.com/office/drawing/2014/main" id="{576AEEB8-5B71-B748-2589-AC452FE17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5942" y="6399194"/>
              <a:ext cx="42689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456">
              <a:extLst>
                <a:ext uri="{FF2B5EF4-FFF2-40B4-BE49-F238E27FC236}">
                  <a16:creationId xmlns="" xmlns:a16="http://schemas.microsoft.com/office/drawing/2014/main" id="{150C5B5F-4B41-7994-9E2C-9F843EB84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7701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457">
              <a:extLst>
                <a:ext uri="{FF2B5EF4-FFF2-40B4-BE49-F238E27FC236}">
                  <a16:creationId xmlns="" xmlns:a16="http://schemas.microsoft.com/office/drawing/2014/main" id="{C6B99F07-54FE-7106-F5AC-3734B00C2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7823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Freeform 458">
              <a:extLst>
                <a:ext uri="{FF2B5EF4-FFF2-40B4-BE49-F238E27FC236}">
                  <a16:creationId xmlns="" xmlns:a16="http://schemas.microsoft.com/office/drawing/2014/main" id="{62F4282B-6264-D194-08AC-84B2A295B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1540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459">
              <a:extLst>
                <a:ext uri="{FF2B5EF4-FFF2-40B4-BE49-F238E27FC236}">
                  <a16:creationId xmlns="" xmlns:a16="http://schemas.microsoft.com/office/drawing/2014/main" id="{1A2E4C5A-E958-767D-D8F2-6A0014421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8263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460">
              <a:extLst>
                <a:ext uri="{FF2B5EF4-FFF2-40B4-BE49-F238E27FC236}">
                  <a16:creationId xmlns="" xmlns:a16="http://schemas.microsoft.com/office/drawing/2014/main" id="{5F8DF757-F089-4D54-5606-6C389BFA9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6723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461">
              <a:extLst>
                <a:ext uri="{FF2B5EF4-FFF2-40B4-BE49-F238E27FC236}">
                  <a16:creationId xmlns="" xmlns:a16="http://schemas.microsoft.com/office/drawing/2014/main" id="{4DC362F2-726E-BE11-A863-488DCAC01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4669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462">
              <a:extLst>
                <a:ext uri="{FF2B5EF4-FFF2-40B4-BE49-F238E27FC236}">
                  <a16:creationId xmlns="" xmlns:a16="http://schemas.microsoft.com/office/drawing/2014/main" id="{7EFE3FFF-5676-8F44-2199-50D53A6F1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4033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Freeform 463">
              <a:extLst>
                <a:ext uri="{FF2B5EF4-FFF2-40B4-BE49-F238E27FC236}">
                  <a16:creationId xmlns="" xmlns:a16="http://schemas.microsoft.com/office/drawing/2014/main" id="{C86C533C-FFAD-16BD-5FF4-986CA7946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6331" y="6382592"/>
              <a:ext cx="64034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Freeform 464">
              <a:extLst>
                <a:ext uri="{FF2B5EF4-FFF2-40B4-BE49-F238E27FC236}">
                  <a16:creationId xmlns="" xmlns:a16="http://schemas.microsoft.com/office/drawing/2014/main" id="{8ADBE6D3-E4F5-72C4-E186-25479C686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3568" y="6453741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Freeform 465">
              <a:extLst>
                <a:ext uri="{FF2B5EF4-FFF2-40B4-BE49-F238E27FC236}">
                  <a16:creationId xmlns="" xmlns:a16="http://schemas.microsoft.com/office/drawing/2014/main" id="{A65409D3-ABCE-2C2E-BF92-FF1EC8CDE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8238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466">
              <a:extLst>
                <a:ext uri="{FF2B5EF4-FFF2-40B4-BE49-F238E27FC236}">
                  <a16:creationId xmlns="" xmlns:a16="http://schemas.microsoft.com/office/drawing/2014/main" id="{3AAAC974-5701-F9AD-0582-28FAE5978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4643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Freeform 467">
              <a:extLst>
                <a:ext uri="{FF2B5EF4-FFF2-40B4-BE49-F238E27FC236}">
                  <a16:creationId xmlns="" xmlns:a16="http://schemas.microsoft.com/office/drawing/2014/main" id="{A22E0E24-F089-D834-63B8-F1BB4446E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765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468">
              <a:extLst>
                <a:ext uri="{FF2B5EF4-FFF2-40B4-BE49-F238E27FC236}">
                  <a16:creationId xmlns="" xmlns:a16="http://schemas.microsoft.com/office/drawing/2014/main" id="{0ED8C4E7-C7A7-94D8-4540-DA87512D0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777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Freeform 469">
              <a:extLst>
                <a:ext uri="{FF2B5EF4-FFF2-40B4-BE49-F238E27FC236}">
                  <a16:creationId xmlns="" xmlns:a16="http://schemas.microsoft.com/office/drawing/2014/main" id="{2461ADD7-BC43-5B8A-35C0-1F3DE0CDB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1929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Freeform 470">
              <a:extLst>
                <a:ext uri="{FF2B5EF4-FFF2-40B4-BE49-F238E27FC236}">
                  <a16:creationId xmlns="" xmlns:a16="http://schemas.microsoft.com/office/drawing/2014/main" id="{EFDE0CA0-37B8-B8F4-4E4A-A9751349E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0706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471">
              <a:extLst>
                <a:ext uri="{FF2B5EF4-FFF2-40B4-BE49-F238E27FC236}">
                  <a16:creationId xmlns="" xmlns:a16="http://schemas.microsoft.com/office/drawing/2014/main" id="{D9CBE131-73C1-FC8B-DCBC-7E8E3966A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1855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Freeform 472">
              <a:extLst>
                <a:ext uri="{FF2B5EF4-FFF2-40B4-BE49-F238E27FC236}">
                  <a16:creationId xmlns="" xmlns:a16="http://schemas.microsoft.com/office/drawing/2014/main" id="{0C5C38D9-BD32-33EA-607D-A7678913C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2124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473">
              <a:extLst>
                <a:ext uri="{FF2B5EF4-FFF2-40B4-BE49-F238E27FC236}">
                  <a16:creationId xmlns="" xmlns:a16="http://schemas.microsoft.com/office/drawing/2014/main" id="{16566488-1AC7-CAF1-EF4F-59280091F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1319" y="6389707"/>
              <a:ext cx="52176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474">
              <a:extLst>
                <a:ext uri="{FF2B5EF4-FFF2-40B4-BE49-F238E27FC236}">
                  <a16:creationId xmlns="" xmlns:a16="http://schemas.microsoft.com/office/drawing/2014/main" id="{0EBC9663-7109-E0CC-BDF1-345512C1A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6967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475">
              <a:extLst>
                <a:ext uri="{FF2B5EF4-FFF2-40B4-BE49-F238E27FC236}">
                  <a16:creationId xmlns="" xmlns:a16="http://schemas.microsoft.com/office/drawing/2014/main" id="{C559D4B0-62F4-07C9-171F-99645D057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7333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476">
              <a:extLst>
                <a:ext uri="{FF2B5EF4-FFF2-40B4-BE49-F238E27FC236}">
                  <a16:creationId xmlns="" xmlns:a16="http://schemas.microsoft.com/office/drawing/2014/main" id="{E34C7F12-F7F3-5A94-A0DA-7959ACF9B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1463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477">
              <a:extLst>
                <a:ext uri="{FF2B5EF4-FFF2-40B4-BE49-F238E27FC236}">
                  <a16:creationId xmlns="" xmlns:a16="http://schemas.microsoft.com/office/drawing/2014/main" id="{F65BC5C0-0553-7642-4FC0-51C6F8924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42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478">
              <a:extLst>
                <a:ext uri="{FF2B5EF4-FFF2-40B4-BE49-F238E27FC236}">
                  <a16:creationId xmlns="" xmlns:a16="http://schemas.microsoft.com/office/drawing/2014/main" id="{AAD3B6C9-6270-0E1E-ECE7-3995E1602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0558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479">
              <a:extLst>
                <a:ext uri="{FF2B5EF4-FFF2-40B4-BE49-F238E27FC236}">
                  <a16:creationId xmlns="" xmlns:a16="http://schemas.microsoft.com/office/drawing/2014/main" id="{3B20CCB7-E363-7856-230C-116D859FE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7282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480">
              <a:extLst>
                <a:ext uri="{FF2B5EF4-FFF2-40B4-BE49-F238E27FC236}">
                  <a16:creationId xmlns="" xmlns:a16="http://schemas.microsoft.com/office/drawing/2014/main" id="{391ED5F0-2915-A1F4-B7A0-D5D8C68AF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574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Freeform 481">
              <a:extLst>
                <a:ext uri="{FF2B5EF4-FFF2-40B4-BE49-F238E27FC236}">
                  <a16:creationId xmlns="" xmlns:a16="http://schemas.microsoft.com/office/drawing/2014/main" id="{2D44543F-A5AE-7787-4CAC-19E1A1BE0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8431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482">
              <a:extLst>
                <a:ext uri="{FF2B5EF4-FFF2-40B4-BE49-F238E27FC236}">
                  <a16:creationId xmlns="" xmlns:a16="http://schemas.microsoft.com/office/drawing/2014/main" id="{96C86BA0-73E7-E82C-7DE9-349D44492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3052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483">
              <a:extLst>
                <a:ext uri="{FF2B5EF4-FFF2-40B4-BE49-F238E27FC236}">
                  <a16:creationId xmlns="" xmlns:a16="http://schemas.microsoft.com/office/drawing/2014/main" id="{EC08C18B-755C-047B-891E-48B204350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7722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484">
              <a:extLst>
                <a:ext uri="{FF2B5EF4-FFF2-40B4-BE49-F238E27FC236}">
                  <a16:creationId xmlns="" xmlns:a16="http://schemas.microsoft.com/office/drawing/2014/main" id="{DA178CB2-C209-60E6-66E9-808DF6F7D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2587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485">
              <a:extLst>
                <a:ext uri="{FF2B5EF4-FFF2-40B4-BE49-F238E27FC236}">
                  <a16:creationId xmlns="" xmlns:a16="http://schemas.microsoft.com/office/drawing/2014/main" id="{F1819E9C-BDB8-E142-F5B4-85AC2B18C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3810" y="6683790"/>
              <a:ext cx="12408377" cy="267994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486">
              <a:extLst>
                <a:ext uri="{FF2B5EF4-FFF2-40B4-BE49-F238E27FC236}">
                  <a16:creationId xmlns="" xmlns:a16="http://schemas.microsoft.com/office/drawing/2014/main" id="{87450929-FF1C-9E69-40B2-113031780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19067" y="6425282"/>
              <a:ext cx="12360944" cy="31542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9D40A469-DBF8-3155-288A-995A575D307E}"/>
              </a:ext>
            </a:extLst>
          </p:cNvPr>
          <p:cNvSpPr txBox="1"/>
          <p:nvPr/>
        </p:nvSpPr>
        <p:spPr>
          <a:xfrm rot="1636599">
            <a:off x="4616404" y="2807491"/>
            <a:ext cx="1665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CAA01D57-5B10-479C-C619-98E0E64F758E}"/>
              </a:ext>
            </a:extLst>
          </p:cNvPr>
          <p:cNvSpPr txBox="1"/>
          <p:nvPr/>
        </p:nvSpPr>
        <p:spPr>
          <a:xfrm>
            <a:off x="1543956" y="2446576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lỏng</a:t>
            </a:r>
            <a:endParaRPr lang="en-US" dirty="0"/>
          </a:p>
        </p:txBody>
      </p:sp>
      <p:sp>
        <p:nvSpPr>
          <p:cNvPr id="485" name="TextBox 484">
            <a:extLst>
              <a:ext uri="{FF2B5EF4-FFF2-40B4-BE49-F238E27FC236}">
                <a16:creationId xmlns="" xmlns:a16="http://schemas.microsoft.com/office/drawing/2014/main" id="{4DCFB753-3710-6E5A-35A9-1C7842260DC6}"/>
              </a:ext>
            </a:extLst>
          </p:cNvPr>
          <p:cNvSpPr txBox="1"/>
          <p:nvPr/>
        </p:nvSpPr>
        <p:spPr>
          <a:xfrm rot="826510">
            <a:off x="1552195" y="1747063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rắn</a:t>
            </a:r>
            <a:endParaRPr lang="en-US" dirty="0"/>
          </a:p>
        </p:txBody>
      </p:sp>
      <p:sp>
        <p:nvSpPr>
          <p:cNvPr id="486" name="TextBox 485">
            <a:extLst>
              <a:ext uri="{FF2B5EF4-FFF2-40B4-BE49-F238E27FC236}">
                <a16:creationId xmlns="" xmlns:a16="http://schemas.microsoft.com/office/drawing/2014/main" id="{C3917718-2BBB-F4D2-8B61-9350D188F167}"/>
              </a:ext>
            </a:extLst>
          </p:cNvPr>
          <p:cNvSpPr txBox="1"/>
          <p:nvPr/>
        </p:nvSpPr>
        <p:spPr>
          <a:xfrm rot="20726522">
            <a:off x="1796812" y="3030468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khí</a:t>
            </a:r>
            <a:endParaRPr lang="en-US" dirty="0"/>
          </a:p>
        </p:txBody>
      </p:sp>
      <p:sp>
        <p:nvSpPr>
          <p:cNvPr id="487" name="TextBox 486">
            <a:extLst>
              <a:ext uri="{FF2B5EF4-FFF2-40B4-BE49-F238E27FC236}">
                <a16:creationId xmlns="" xmlns:a16="http://schemas.microsoft.com/office/drawing/2014/main" id="{F9D3DE1D-D5C2-E6DE-B419-2B18EB552126}"/>
              </a:ext>
            </a:extLst>
          </p:cNvPr>
          <p:cNvSpPr txBox="1"/>
          <p:nvPr/>
        </p:nvSpPr>
        <p:spPr>
          <a:xfrm rot="18843272">
            <a:off x="6124648" y="2326332"/>
            <a:ext cx="1665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8" name="TextBox 487">
            <a:extLst>
              <a:ext uri="{FF2B5EF4-FFF2-40B4-BE49-F238E27FC236}">
                <a16:creationId xmlns="" xmlns:a16="http://schemas.microsoft.com/office/drawing/2014/main" id="{F7F8531C-60A3-F3ED-4C07-B81A06A83490}"/>
              </a:ext>
            </a:extLst>
          </p:cNvPr>
          <p:cNvSpPr txBox="1"/>
          <p:nvPr/>
        </p:nvSpPr>
        <p:spPr>
          <a:xfrm rot="20804436">
            <a:off x="6525336" y="3664972"/>
            <a:ext cx="1665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lót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9" name="TextBox 488">
            <a:extLst>
              <a:ext uri="{FF2B5EF4-FFF2-40B4-BE49-F238E27FC236}">
                <a16:creationId xmlns="" xmlns:a16="http://schemas.microsoft.com/office/drawing/2014/main" id="{ECDD2FC1-1370-4B69-80C1-D37A29209144}"/>
              </a:ext>
            </a:extLst>
          </p:cNvPr>
          <p:cNvSpPr txBox="1"/>
          <p:nvPr/>
        </p:nvSpPr>
        <p:spPr>
          <a:xfrm rot="20004992">
            <a:off x="8700713" y="983634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Cày</a:t>
            </a:r>
            <a:r>
              <a:rPr lang="en-US" dirty="0"/>
              <a:t> </a:t>
            </a:r>
            <a:r>
              <a:rPr lang="en-US" dirty="0" err="1"/>
              <a:t>đất</a:t>
            </a:r>
            <a:endParaRPr lang="en-US" dirty="0"/>
          </a:p>
        </p:txBody>
      </p:sp>
      <p:sp>
        <p:nvSpPr>
          <p:cNvPr id="490" name="TextBox 489">
            <a:extLst>
              <a:ext uri="{FF2B5EF4-FFF2-40B4-BE49-F238E27FC236}">
                <a16:creationId xmlns="" xmlns:a16="http://schemas.microsoft.com/office/drawing/2014/main" id="{BA693096-D75D-5FAF-57E3-AC1C9A00A122}"/>
              </a:ext>
            </a:extLst>
          </p:cNvPr>
          <p:cNvSpPr txBox="1"/>
          <p:nvPr/>
        </p:nvSpPr>
        <p:spPr>
          <a:xfrm rot="20004992">
            <a:off x="8792914" y="1656503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Bừa</a:t>
            </a:r>
            <a:r>
              <a:rPr lang="en-US" dirty="0"/>
              <a:t> </a:t>
            </a:r>
            <a:r>
              <a:rPr lang="en-US" dirty="0" err="1"/>
              <a:t>đất</a:t>
            </a:r>
            <a:endParaRPr lang="en-US" dirty="0"/>
          </a:p>
        </p:txBody>
      </p:sp>
      <p:sp>
        <p:nvSpPr>
          <p:cNvPr id="491" name="TextBox 490">
            <a:extLst>
              <a:ext uri="{FF2B5EF4-FFF2-40B4-BE49-F238E27FC236}">
                <a16:creationId xmlns="" xmlns:a16="http://schemas.microsoft.com/office/drawing/2014/main" id="{4369A52E-96CC-E1B2-241E-9356D8B727A1}"/>
              </a:ext>
            </a:extLst>
          </p:cNvPr>
          <p:cNvSpPr txBox="1"/>
          <p:nvPr/>
        </p:nvSpPr>
        <p:spPr>
          <a:xfrm>
            <a:off x="9090685" y="2539484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Lên</a:t>
            </a:r>
            <a:r>
              <a:rPr lang="en-US" dirty="0"/>
              <a:t> </a:t>
            </a:r>
            <a:r>
              <a:rPr lang="en-US" dirty="0" err="1"/>
              <a:t>luống</a:t>
            </a:r>
            <a:endParaRPr lang="en-US" dirty="0"/>
          </a:p>
        </p:txBody>
      </p:sp>
      <p:sp>
        <p:nvSpPr>
          <p:cNvPr id="492" name="TextBox 491">
            <a:extLst>
              <a:ext uri="{FF2B5EF4-FFF2-40B4-BE49-F238E27FC236}">
                <a16:creationId xmlns="" xmlns:a16="http://schemas.microsoft.com/office/drawing/2014/main" id="{7BF13338-4FF5-E5FF-381F-17A78718EB06}"/>
              </a:ext>
            </a:extLst>
          </p:cNvPr>
          <p:cNvSpPr txBox="1"/>
          <p:nvPr/>
        </p:nvSpPr>
        <p:spPr>
          <a:xfrm>
            <a:off x="8598575" y="2968905"/>
            <a:ext cx="32935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loại</a:t>
            </a:r>
            <a:r>
              <a:rPr lang="en-US" dirty="0"/>
              <a:t> </a:t>
            </a:r>
            <a:r>
              <a:rPr lang="en-US" dirty="0" err="1"/>
              <a:t>phân</a:t>
            </a:r>
            <a:r>
              <a:rPr lang="en-US" dirty="0"/>
              <a:t> </a:t>
            </a:r>
            <a:r>
              <a:rPr lang="en-US" dirty="0" err="1"/>
              <a:t>thường</a:t>
            </a:r>
            <a:r>
              <a:rPr lang="en-US" dirty="0"/>
              <a:t> </a:t>
            </a:r>
            <a:r>
              <a:rPr lang="en-US" dirty="0" err="1"/>
              <a:t>dùng</a:t>
            </a:r>
            <a:endParaRPr lang="en-US" dirty="0"/>
          </a:p>
        </p:txBody>
      </p:sp>
      <p:sp>
        <p:nvSpPr>
          <p:cNvPr id="493" name="TextBox 492">
            <a:extLst>
              <a:ext uri="{FF2B5EF4-FFF2-40B4-BE49-F238E27FC236}">
                <a16:creationId xmlns="" xmlns:a16="http://schemas.microsoft.com/office/drawing/2014/main" id="{545A5E09-7BC4-7D63-9466-346D62F09DF1}"/>
              </a:ext>
            </a:extLst>
          </p:cNvPr>
          <p:cNvSpPr txBox="1"/>
          <p:nvPr/>
        </p:nvSpPr>
        <p:spPr>
          <a:xfrm>
            <a:off x="8646969" y="4015400"/>
            <a:ext cx="20808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cách</a:t>
            </a:r>
            <a:r>
              <a:rPr lang="en-US" dirty="0"/>
              <a:t> </a:t>
            </a:r>
            <a:r>
              <a:rPr lang="en-US" dirty="0" err="1"/>
              <a:t>bón</a:t>
            </a:r>
            <a:endParaRPr lang="en-US" dirty="0"/>
          </a:p>
        </p:txBody>
      </p:sp>
      <p:pic>
        <p:nvPicPr>
          <p:cNvPr id="5122" name="Picture 2" descr="Hình dán Summer Grow">
            <a:extLst>
              <a:ext uri="{FF2B5EF4-FFF2-40B4-BE49-F238E27FC236}">
                <a16:creationId xmlns="" xmlns:a16="http://schemas.microsoft.com/office/drawing/2014/main" id="{640FED37-005B-6986-8C2F-4385774829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440" y="1273451"/>
            <a:ext cx="2826098" cy="28260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7316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1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15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15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15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1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21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21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21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21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21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21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0" dur="500"/>
                                        <p:tgtEl>
                                          <p:spTgt spid="21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500"/>
                                        <p:tgtEl>
                                          <p:spTgt spid="2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4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4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4" dur="500"/>
                                        <p:tgtEl>
                                          <p:spTgt spid="21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 nodeType="clickPar">
                      <p:stCondLst>
                        <p:cond delay="indefinite"/>
                      </p:stCondLst>
                      <p:childTnLst>
                        <p:par>
                          <p:cTn id="1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6" dur="500"/>
                                        <p:tgtEl>
                                          <p:spTgt spid="21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85" grpId="0"/>
      <p:bldP spid="486" grpId="0"/>
      <p:bldP spid="487" grpId="0"/>
      <p:bldP spid="488" grpId="0"/>
      <p:bldP spid="489" grpId="0"/>
      <p:bldP spid="490" grpId="0"/>
      <p:bldP spid="491" grpId="0"/>
      <p:bldP spid="492" grpId="0"/>
      <p:bldP spid="493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35">
            <a:extLst>
              <a:ext uri="{FF2B5EF4-FFF2-40B4-BE49-F238E27FC236}">
                <a16:creationId xmlns:a16="http://schemas.microsoft.com/office/drawing/2014/main" xmlns="" id="{37ECCBC8-831A-4D98-ACB0-C8653B1F46D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" y="1865"/>
            <a:ext cx="12202003" cy="871460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C7593E1B-5FC0-44F6-9131-81F89692E743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4700" y="900751"/>
            <a:ext cx="3853732" cy="5302091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94301D85-EE01-4ABC-A0A4-A0ECC6332D76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10634" y="592853"/>
            <a:ext cx="7086666" cy="2332377"/>
          </a:xfrm>
          <a:prstGeom prst="rect">
            <a:avLst/>
          </a:prstGeom>
        </p:spPr>
      </p:pic>
      <p:pic>
        <p:nvPicPr>
          <p:cNvPr id="11" name="Picture 10">
            <a:hlinkClick r:id="" action="ppaction://hlinkshowjump?jump=nextslide"/>
            <a:extLst>
              <a:ext uri="{FF2B5EF4-FFF2-40B4-BE49-F238E27FC236}">
                <a16:creationId xmlns:a16="http://schemas.microsoft.com/office/drawing/2014/main" xmlns="" id="{A152F28D-03D3-4D6D-AC5E-DF195FFC531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2324" y="3166728"/>
            <a:ext cx="1960807" cy="74318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FC07CF22-6672-4498-8851-81F6565186EB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2956" y="4094104"/>
            <a:ext cx="1395087" cy="956204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9832F191-A93B-4162-A1C5-2871D89441C7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13358" y="4829350"/>
            <a:ext cx="1960807" cy="587393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xmlns="" id="{8A7D66EB-DE69-450F-AACE-76724516B5C0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85911" y="4094104"/>
            <a:ext cx="1395087" cy="956204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xmlns="" id="{6C5084A8-4F6A-44D2-8A63-8D472DE30601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6313" y="4829350"/>
            <a:ext cx="1960807" cy="587393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xmlns="" id="{F113C126-8C84-41DD-A5FB-ACFD79D63DCC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29038" y="5060983"/>
            <a:ext cx="1395087" cy="956204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xmlns="" id="{1FBE6653-2FF3-47CF-BB70-826F504B55E2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9440" y="5796229"/>
            <a:ext cx="1960807" cy="587393"/>
          </a:xfrm>
          <a:prstGeom prst="rect">
            <a:avLst/>
          </a:prstGeom>
        </p:spPr>
      </p:pic>
      <p:pic>
        <p:nvPicPr>
          <p:cNvPr id="2" name="Nhac nen">
            <a:hlinkClick r:id="" action="ppaction://media"/>
            <a:extLst>
              <a:ext uri="{FF2B5EF4-FFF2-40B4-BE49-F238E27FC236}">
                <a16:creationId xmlns:a16="http://schemas.microsoft.com/office/drawing/2014/main" xmlns="" id="{C23B07A0-9676-4F48-8D2E-FD04E7F8BFD4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9535" end="29864.3125"/>
                </p14:media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267005" y="5269930"/>
            <a:ext cx="487363" cy="487362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xmlns="" id="{5928C8E1-4AB8-4A41-87EE-B146A8D27DE4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69816" y="5915673"/>
            <a:ext cx="762616" cy="766336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xmlns="" id="{E266C20F-5BAD-4302-936E-2319683704D6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9055" y="5035508"/>
            <a:ext cx="1395087" cy="956204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xmlns="" id="{2E4DF13A-C76E-440A-8FA3-A4407A442A91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19457" y="5770754"/>
            <a:ext cx="1960807" cy="58739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FF3F3338-918A-4A02-A719-5D95465F4A39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0" y="6851908"/>
            <a:ext cx="12192000" cy="6093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5C814130-806D-4A96-9B87-64A3AD07FB4B}"/>
              </a:ext>
            </a:extLst>
          </p:cNvPr>
          <p:cNvSpPr txBox="1"/>
          <p:nvPr/>
        </p:nvSpPr>
        <p:spPr>
          <a:xfrm>
            <a:off x="-1561292" y="4753714"/>
            <a:ext cx="1026136" cy="338554"/>
          </a:xfrm>
          <a:prstGeom prst="rect">
            <a:avLst/>
          </a:prstGeom>
          <a:noFill/>
        </p:spPr>
        <p:txBody>
          <a:bodyPr wrap="none" lIns="60954" tIns="30477" rIns="60954" bIns="30477" rtlCol="0">
            <a:spAutoFit/>
          </a:bodyPr>
          <a:lstStyle/>
          <a:p>
            <a:pPr defTabSz="914309"/>
            <a:r>
              <a:rPr lang="en-US" b="1" dirty="0" err="1">
                <a:solidFill>
                  <a:prstClr val="black"/>
                </a:solidFill>
                <a:latin typeface="Calibri" panose="020F0502020204030204"/>
              </a:rPr>
              <a:t>Nhạc</a:t>
            </a:r>
            <a:r>
              <a:rPr lang="en-US" b="1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/>
              </a:rPr>
              <a:t>nền</a:t>
            </a:r>
            <a:endParaRPr lang="en-US" b="1" dirty="0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42223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6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0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2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8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0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42" presetClass="path" presetSubtype="0" repeatCount="indefinite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045E-16 -1.48148E-6 L 2.22045E-16 0.02847 " pathEditMode="relative" rAng="0" ptsTypes="AA">
                                      <p:cBhvr>
                                        <p:cTn id="5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12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42" presetClass="path" presetSubtype="0" repeatCount="indefinite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045E-16 -1.48148E-6 L 2.22045E-16 0.02847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5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64634" numSld="999">
                <p:cTn id="56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2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64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9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1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55CA96DE-78A4-4D71-9018-4AC46FF435D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0004" y="-1857716"/>
            <a:ext cx="12202003" cy="8715716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xmlns="" id="{734ECCA8-0C93-4070-BC07-21CD5B1A208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0" y="-1850570"/>
            <a:ext cx="12192000" cy="870857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BDC1A603-354F-435D-AEB7-58626DEC55F5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10002" y="-1858466"/>
            <a:ext cx="12202003" cy="8714601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xmlns="" id="{101CE774-744F-4C7A-9955-F73491C34842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162975" y="5215980"/>
            <a:ext cx="1347333" cy="969348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xmlns="" id="{DB788A32-C95B-4003-9294-ED973E5BF647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540640" y="5215981"/>
            <a:ext cx="1347333" cy="96325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C9D7EF65-CD86-4DEA-82CE-78B4750B4F6D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162975" y="3054758"/>
            <a:ext cx="1347333" cy="969348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CD62D86A-FAC6-4AAB-B7AD-13AF6333299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4540640" y="3054758"/>
            <a:ext cx="1347333" cy="969348"/>
          </a:xfrm>
          <a:prstGeom prst="rect">
            <a:avLst/>
          </a:prstGeom>
        </p:spPr>
      </p:pic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xmlns="" id="{3EF2F97A-9E2C-4C1B-9BA8-A29231423BAA}"/>
              </a:ext>
            </a:extLst>
          </p:cNvPr>
          <p:cNvCxnSpPr>
            <a:cxnSpLocks/>
          </p:cNvCxnSpPr>
          <p:nvPr/>
        </p:nvCxnSpPr>
        <p:spPr>
          <a:xfrm>
            <a:off x="0" y="0"/>
            <a:ext cx="12192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3C3EFA8F-B9A1-4EA9-B52E-B89080D535F4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74169" y="5907606"/>
            <a:ext cx="2138141" cy="294172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DBC6A1B7-E8F3-46D7-A22A-84F8AB3A969A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2183" y="3752480"/>
            <a:ext cx="1169521" cy="1463501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xmlns="" id="{2125B487-0096-4B93-AE2A-35F664CA4945}"/>
              </a:ext>
            </a:extLst>
          </p:cNvPr>
          <p:cNvGrpSpPr/>
          <p:nvPr/>
        </p:nvGrpSpPr>
        <p:grpSpPr>
          <a:xfrm>
            <a:off x="418429" y="2463177"/>
            <a:ext cx="4396608" cy="1865804"/>
            <a:chOff x="418429" y="2463177"/>
            <a:chExt cx="4396608" cy="1865804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DE107CBF-D45A-4821-9AF9-91E811B920BF}"/>
                </a:ext>
              </a:extLst>
            </p:cNvPr>
            <p:cNvSpPr/>
            <p:nvPr/>
          </p:nvSpPr>
          <p:spPr>
            <a:xfrm flipH="1">
              <a:off x="418429" y="2465042"/>
              <a:ext cx="4396608" cy="1863939"/>
            </a:xfrm>
            <a:custGeom>
              <a:avLst/>
              <a:gdLst>
                <a:gd name="connsiteX0" fmla="*/ 708935 w 4772605"/>
                <a:gd name="connsiteY0" fmla="*/ 0 h 1863939"/>
                <a:gd name="connsiteX1" fmla="*/ 4461942 w 4772605"/>
                <a:gd name="connsiteY1" fmla="*/ 0 h 1863939"/>
                <a:gd name="connsiteX2" fmla="*/ 4772605 w 4772605"/>
                <a:gd name="connsiteY2" fmla="*/ 310663 h 1863939"/>
                <a:gd name="connsiteX3" fmla="*/ 4772605 w 4772605"/>
                <a:gd name="connsiteY3" fmla="*/ 1553276 h 1863939"/>
                <a:gd name="connsiteX4" fmla="*/ 4461942 w 4772605"/>
                <a:gd name="connsiteY4" fmla="*/ 1863939 h 1863939"/>
                <a:gd name="connsiteX5" fmla="*/ 708935 w 4772605"/>
                <a:gd name="connsiteY5" fmla="*/ 1863939 h 1863939"/>
                <a:gd name="connsiteX6" fmla="*/ 398272 w 4772605"/>
                <a:gd name="connsiteY6" fmla="*/ 1553276 h 1863939"/>
                <a:gd name="connsiteX7" fmla="*/ 398272 w 4772605"/>
                <a:gd name="connsiteY7" fmla="*/ 622317 h 1863939"/>
                <a:gd name="connsiteX8" fmla="*/ 0 w 4772605"/>
                <a:gd name="connsiteY8" fmla="*/ 622317 h 1863939"/>
                <a:gd name="connsiteX9" fmla="*/ 398272 w 4772605"/>
                <a:gd name="connsiteY9" fmla="*/ 446165 h 1863939"/>
                <a:gd name="connsiteX10" fmla="*/ 398272 w 4772605"/>
                <a:gd name="connsiteY10" fmla="*/ 310663 h 1863939"/>
                <a:gd name="connsiteX11" fmla="*/ 708935 w 4772605"/>
                <a:gd name="connsiteY11" fmla="*/ 0 h 186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605" h="1863939">
                  <a:moveTo>
                    <a:pt x="708935" y="0"/>
                  </a:moveTo>
                  <a:lnTo>
                    <a:pt x="4461942" y="0"/>
                  </a:lnTo>
                  <a:cubicBezTo>
                    <a:pt x="4633516" y="0"/>
                    <a:pt x="4772605" y="139089"/>
                    <a:pt x="4772605" y="310663"/>
                  </a:cubicBezTo>
                  <a:lnTo>
                    <a:pt x="4772605" y="1553276"/>
                  </a:lnTo>
                  <a:cubicBezTo>
                    <a:pt x="4772605" y="1724850"/>
                    <a:pt x="4633516" y="1863939"/>
                    <a:pt x="4461942" y="1863939"/>
                  </a:cubicBezTo>
                  <a:lnTo>
                    <a:pt x="708935" y="1863939"/>
                  </a:lnTo>
                  <a:cubicBezTo>
                    <a:pt x="537361" y="1863939"/>
                    <a:pt x="398272" y="1724850"/>
                    <a:pt x="398272" y="1553276"/>
                  </a:cubicBezTo>
                  <a:lnTo>
                    <a:pt x="398272" y="622317"/>
                  </a:lnTo>
                  <a:lnTo>
                    <a:pt x="0" y="622317"/>
                  </a:lnTo>
                  <a:lnTo>
                    <a:pt x="398272" y="446165"/>
                  </a:lnTo>
                  <a:lnTo>
                    <a:pt x="398272" y="310663"/>
                  </a:lnTo>
                  <a:cubicBezTo>
                    <a:pt x="398272" y="139089"/>
                    <a:pt x="537361" y="0"/>
                    <a:pt x="70893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rgbClr val="9C50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09"/>
              <a:endParaRPr lang="en-US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xmlns="" id="{2D476256-F649-440E-8CB6-34553EE46959}"/>
                </a:ext>
              </a:extLst>
            </p:cNvPr>
            <p:cNvSpPr/>
            <p:nvPr/>
          </p:nvSpPr>
          <p:spPr>
            <a:xfrm>
              <a:off x="523565" y="2463177"/>
              <a:ext cx="3714957" cy="184410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 defTabSz="914309">
                <a:lnSpc>
                  <a:spcPct val="150000"/>
                </a:lnSpc>
              </a:pPr>
              <a:r>
                <a:rPr lang="en-US" sz="24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Cung</a:t>
              </a:r>
              <a:r>
                <a:rPr lang="en-US" sz="24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cấp</a:t>
              </a:r>
              <a:r>
                <a:rPr lang="en-US" sz="24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nước</a:t>
              </a:r>
              <a:r>
                <a:rPr lang="en-US" sz="24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cho</a:t>
              </a:r>
              <a:r>
                <a:rPr lang="en-US" sz="24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cây</a:t>
              </a:r>
              <a:r>
                <a:rPr lang="en-US" sz="24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, </a:t>
              </a:r>
              <a:r>
                <a:rPr lang="en-US" sz="24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hòa</a:t>
              </a:r>
              <a:r>
                <a:rPr lang="en-US" sz="24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tan </a:t>
              </a:r>
              <a:r>
                <a:rPr lang="en-US" sz="24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chất</a:t>
              </a:r>
              <a:r>
                <a:rPr lang="en-US" sz="24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dinh</a:t>
              </a:r>
              <a:r>
                <a:rPr lang="en-US" sz="24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dưỡng</a:t>
              </a:r>
              <a:r>
                <a:rPr lang="en-US" sz="24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để</a:t>
              </a:r>
              <a:r>
                <a:rPr lang="en-US" sz="24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cây</a:t>
              </a:r>
              <a:r>
                <a:rPr lang="en-US" sz="24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dễ</a:t>
              </a:r>
              <a:r>
                <a:rPr lang="en-US" sz="24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hấp</a:t>
              </a:r>
              <a:r>
                <a:rPr lang="en-US" sz="24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thụ</a:t>
              </a:r>
              <a:endParaRPr lang="en-US" sz="2400" dirty="0">
                <a:solidFill>
                  <a:srgbClr val="9C5043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3F6095D1-5BDA-4028-80BF-CF720429106A}"/>
              </a:ext>
            </a:extLst>
          </p:cNvPr>
          <p:cNvGrpSpPr/>
          <p:nvPr/>
        </p:nvGrpSpPr>
        <p:grpSpPr>
          <a:xfrm>
            <a:off x="410492" y="4651606"/>
            <a:ext cx="4401306" cy="1863939"/>
            <a:chOff x="413731" y="4651605"/>
            <a:chExt cx="4401306" cy="1863939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18151A68-8ABC-4A1D-8A5B-E03CCFBD3F59}"/>
                </a:ext>
              </a:extLst>
            </p:cNvPr>
            <p:cNvSpPr/>
            <p:nvPr/>
          </p:nvSpPr>
          <p:spPr>
            <a:xfrm flipH="1">
              <a:off x="428436" y="4651605"/>
              <a:ext cx="4386601" cy="1863939"/>
            </a:xfrm>
            <a:custGeom>
              <a:avLst/>
              <a:gdLst>
                <a:gd name="connsiteX0" fmla="*/ 708935 w 4772605"/>
                <a:gd name="connsiteY0" fmla="*/ 0 h 1863939"/>
                <a:gd name="connsiteX1" fmla="*/ 4461942 w 4772605"/>
                <a:gd name="connsiteY1" fmla="*/ 0 h 1863939"/>
                <a:gd name="connsiteX2" fmla="*/ 4772605 w 4772605"/>
                <a:gd name="connsiteY2" fmla="*/ 310663 h 1863939"/>
                <a:gd name="connsiteX3" fmla="*/ 4772605 w 4772605"/>
                <a:gd name="connsiteY3" fmla="*/ 1553276 h 1863939"/>
                <a:gd name="connsiteX4" fmla="*/ 4461942 w 4772605"/>
                <a:gd name="connsiteY4" fmla="*/ 1863939 h 1863939"/>
                <a:gd name="connsiteX5" fmla="*/ 708935 w 4772605"/>
                <a:gd name="connsiteY5" fmla="*/ 1863939 h 1863939"/>
                <a:gd name="connsiteX6" fmla="*/ 398272 w 4772605"/>
                <a:gd name="connsiteY6" fmla="*/ 1553276 h 1863939"/>
                <a:gd name="connsiteX7" fmla="*/ 398272 w 4772605"/>
                <a:gd name="connsiteY7" fmla="*/ 622317 h 1863939"/>
                <a:gd name="connsiteX8" fmla="*/ 0 w 4772605"/>
                <a:gd name="connsiteY8" fmla="*/ 622317 h 1863939"/>
                <a:gd name="connsiteX9" fmla="*/ 398272 w 4772605"/>
                <a:gd name="connsiteY9" fmla="*/ 446165 h 1863939"/>
                <a:gd name="connsiteX10" fmla="*/ 398272 w 4772605"/>
                <a:gd name="connsiteY10" fmla="*/ 310663 h 1863939"/>
                <a:gd name="connsiteX11" fmla="*/ 708935 w 4772605"/>
                <a:gd name="connsiteY11" fmla="*/ 0 h 186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605" h="1863939">
                  <a:moveTo>
                    <a:pt x="708935" y="0"/>
                  </a:moveTo>
                  <a:lnTo>
                    <a:pt x="4461942" y="0"/>
                  </a:lnTo>
                  <a:cubicBezTo>
                    <a:pt x="4633516" y="0"/>
                    <a:pt x="4772605" y="139089"/>
                    <a:pt x="4772605" y="310663"/>
                  </a:cubicBezTo>
                  <a:lnTo>
                    <a:pt x="4772605" y="1553276"/>
                  </a:lnTo>
                  <a:cubicBezTo>
                    <a:pt x="4772605" y="1724850"/>
                    <a:pt x="4633516" y="1863939"/>
                    <a:pt x="4461942" y="1863939"/>
                  </a:cubicBezTo>
                  <a:lnTo>
                    <a:pt x="708935" y="1863939"/>
                  </a:lnTo>
                  <a:cubicBezTo>
                    <a:pt x="537361" y="1863939"/>
                    <a:pt x="398272" y="1724850"/>
                    <a:pt x="398272" y="1553276"/>
                  </a:cubicBezTo>
                  <a:lnTo>
                    <a:pt x="398272" y="622317"/>
                  </a:lnTo>
                  <a:lnTo>
                    <a:pt x="0" y="622317"/>
                  </a:lnTo>
                  <a:lnTo>
                    <a:pt x="398272" y="446165"/>
                  </a:lnTo>
                  <a:lnTo>
                    <a:pt x="398272" y="310663"/>
                  </a:lnTo>
                  <a:cubicBezTo>
                    <a:pt x="398272" y="139089"/>
                    <a:pt x="537361" y="0"/>
                    <a:pt x="70893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rgbClr val="9C50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09"/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xmlns="" id="{E5506EB0-83F9-49CB-A1BA-DE0BD904E95B}"/>
                </a:ext>
              </a:extLst>
            </p:cNvPr>
            <p:cNvSpPr/>
            <p:nvPr/>
          </p:nvSpPr>
          <p:spPr>
            <a:xfrm>
              <a:off x="413731" y="4651957"/>
              <a:ext cx="4035311" cy="184410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/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Giúp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cây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đứng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vững</a:t>
              </a:r>
              <a:endParaRPr lang="en-US" sz="3000" dirty="0">
                <a:solidFill>
                  <a:srgbClr val="9C5043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3B4C7E7A-5F81-463B-9FDA-5F8A47FCDC1D}"/>
              </a:ext>
            </a:extLst>
          </p:cNvPr>
          <p:cNvGrpSpPr/>
          <p:nvPr/>
        </p:nvGrpSpPr>
        <p:grpSpPr>
          <a:xfrm>
            <a:off x="7390381" y="2453261"/>
            <a:ext cx="4402908" cy="1865820"/>
            <a:chOff x="7390380" y="2453261"/>
            <a:chExt cx="4402908" cy="1865820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F2A6F710-A8CF-4338-BF74-99DD36D700F5}"/>
                </a:ext>
              </a:extLst>
            </p:cNvPr>
            <p:cNvSpPr/>
            <p:nvPr/>
          </p:nvSpPr>
          <p:spPr>
            <a:xfrm>
              <a:off x="7390380" y="2453261"/>
              <a:ext cx="4396608" cy="1863939"/>
            </a:xfrm>
            <a:custGeom>
              <a:avLst/>
              <a:gdLst>
                <a:gd name="connsiteX0" fmla="*/ 708935 w 4772605"/>
                <a:gd name="connsiteY0" fmla="*/ 0 h 1863939"/>
                <a:gd name="connsiteX1" fmla="*/ 4461942 w 4772605"/>
                <a:gd name="connsiteY1" fmla="*/ 0 h 1863939"/>
                <a:gd name="connsiteX2" fmla="*/ 4772605 w 4772605"/>
                <a:gd name="connsiteY2" fmla="*/ 310663 h 1863939"/>
                <a:gd name="connsiteX3" fmla="*/ 4772605 w 4772605"/>
                <a:gd name="connsiteY3" fmla="*/ 1553276 h 1863939"/>
                <a:gd name="connsiteX4" fmla="*/ 4461942 w 4772605"/>
                <a:gd name="connsiteY4" fmla="*/ 1863939 h 1863939"/>
                <a:gd name="connsiteX5" fmla="*/ 708935 w 4772605"/>
                <a:gd name="connsiteY5" fmla="*/ 1863939 h 1863939"/>
                <a:gd name="connsiteX6" fmla="*/ 398272 w 4772605"/>
                <a:gd name="connsiteY6" fmla="*/ 1553276 h 1863939"/>
                <a:gd name="connsiteX7" fmla="*/ 398272 w 4772605"/>
                <a:gd name="connsiteY7" fmla="*/ 622317 h 1863939"/>
                <a:gd name="connsiteX8" fmla="*/ 0 w 4772605"/>
                <a:gd name="connsiteY8" fmla="*/ 622317 h 1863939"/>
                <a:gd name="connsiteX9" fmla="*/ 398272 w 4772605"/>
                <a:gd name="connsiteY9" fmla="*/ 446165 h 1863939"/>
                <a:gd name="connsiteX10" fmla="*/ 398272 w 4772605"/>
                <a:gd name="connsiteY10" fmla="*/ 310663 h 1863939"/>
                <a:gd name="connsiteX11" fmla="*/ 708935 w 4772605"/>
                <a:gd name="connsiteY11" fmla="*/ 0 h 186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605" h="1863939">
                  <a:moveTo>
                    <a:pt x="708935" y="0"/>
                  </a:moveTo>
                  <a:lnTo>
                    <a:pt x="4461942" y="0"/>
                  </a:lnTo>
                  <a:cubicBezTo>
                    <a:pt x="4633516" y="0"/>
                    <a:pt x="4772605" y="139089"/>
                    <a:pt x="4772605" y="310663"/>
                  </a:cubicBezTo>
                  <a:lnTo>
                    <a:pt x="4772605" y="1553276"/>
                  </a:lnTo>
                  <a:cubicBezTo>
                    <a:pt x="4772605" y="1724850"/>
                    <a:pt x="4633516" y="1863939"/>
                    <a:pt x="4461942" y="1863939"/>
                  </a:cubicBezTo>
                  <a:lnTo>
                    <a:pt x="708935" y="1863939"/>
                  </a:lnTo>
                  <a:cubicBezTo>
                    <a:pt x="537361" y="1863939"/>
                    <a:pt x="398272" y="1724850"/>
                    <a:pt x="398272" y="1553276"/>
                  </a:cubicBezTo>
                  <a:lnTo>
                    <a:pt x="398272" y="622317"/>
                  </a:lnTo>
                  <a:lnTo>
                    <a:pt x="0" y="622317"/>
                  </a:lnTo>
                  <a:lnTo>
                    <a:pt x="398272" y="446165"/>
                  </a:lnTo>
                  <a:lnTo>
                    <a:pt x="398272" y="310663"/>
                  </a:lnTo>
                  <a:cubicBezTo>
                    <a:pt x="398272" y="139089"/>
                    <a:pt x="537361" y="0"/>
                    <a:pt x="70893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rgbClr val="9C50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09"/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8" name="Rectangle: Rounded Corners 37">
              <a:extLst>
                <a:ext uri="{FF2B5EF4-FFF2-40B4-BE49-F238E27FC236}">
                  <a16:creationId xmlns:a16="http://schemas.microsoft.com/office/drawing/2014/main" xmlns="" id="{556501E9-9FDB-43AC-A584-2F09815162C2}"/>
                </a:ext>
              </a:extLst>
            </p:cNvPr>
            <p:cNvSpPr/>
            <p:nvPr/>
          </p:nvSpPr>
          <p:spPr>
            <a:xfrm>
              <a:off x="7757977" y="2474972"/>
              <a:ext cx="4035311" cy="184410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/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Làm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cho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đất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tơi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xốp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,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giúp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cây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dễ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hấp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thụ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khí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oxygen</a:t>
              </a:r>
              <a:endParaRPr lang="en-US" sz="3000" dirty="0">
                <a:solidFill>
                  <a:srgbClr val="9C5043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F1EA9857-F9FD-46FE-98C0-E0E88372E3CE}"/>
              </a:ext>
            </a:extLst>
          </p:cNvPr>
          <p:cNvGrpSpPr/>
          <p:nvPr/>
        </p:nvGrpSpPr>
        <p:grpSpPr>
          <a:xfrm>
            <a:off x="7383261" y="4651606"/>
            <a:ext cx="4403728" cy="1863939"/>
            <a:chOff x="7386970" y="4651605"/>
            <a:chExt cx="4403728" cy="1863939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D460C3EE-DC44-4D12-870D-2DE09B68AF9B}"/>
                </a:ext>
              </a:extLst>
            </p:cNvPr>
            <p:cNvSpPr/>
            <p:nvPr/>
          </p:nvSpPr>
          <p:spPr>
            <a:xfrm>
              <a:off x="7386970" y="4651605"/>
              <a:ext cx="4386601" cy="1863939"/>
            </a:xfrm>
            <a:custGeom>
              <a:avLst/>
              <a:gdLst>
                <a:gd name="connsiteX0" fmla="*/ 708935 w 4772605"/>
                <a:gd name="connsiteY0" fmla="*/ 0 h 1863939"/>
                <a:gd name="connsiteX1" fmla="*/ 4461942 w 4772605"/>
                <a:gd name="connsiteY1" fmla="*/ 0 h 1863939"/>
                <a:gd name="connsiteX2" fmla="*/ 4772605 w 4772605"/>
                <a:gd name="connsiteY2" fmla="*/ 310663 h 1863939"/>
                <a:gd name="connsiteX3" fmla="*/ 4772605 w 4772605"/>
                <a:gd name="connsiteY3" fmla="*/ 1553276 h 1863939"/>
                <a:gd name="connsiteX4" fmla="*/ 4461942 w 4772605"/>
                <a:gd name="connsiteY4" fmla="*/ 1863939 h 1863939"/>
                <a:gd name="connsiteX5" fmla="*/ 708935 w 4772605"/>
                <a:gd name="connsiteY5" fmla="*/ 1863939 h 1863939"/>
                <a:gd name="connsiteX6" fmla="*/ 398272 w 4772605"/>
                <a:gd name="connsiteY6" fmla="*/ 1553276 h 1863939"/>
                <a:gd name="connsiteX7" fmla="*/ 398272 w 4772605"/>
                <a:gd name="connsiteY7" fmla="*/ 622317 h 1863939"/>
                <a:gd name="connsiteX8" fmla="*/ 0 w 4772605"/>
                <a:gd name="connsiteY8" fmla="*/ 622317 h 1863939"/>
                <a:gd name="connsiteX9" fmla="*/ 398272 w 4772605"/>
                <a:gd name="connsiteY9" fmla="*/ 446165 h 1863939"/>
                <a:gd name="connsiteX10" fmla="*/ 398272 w 4772605"/>
                <a:gd name="connsiteY10" fmla="*/ 310663 h 1863939"/>
                <a:gd name="connsiteX11" fmla="*/ 708935 w 4772605"/>
                <a:gd name="connsiteY11" fmla="*/ 0 h 186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605" h="1863939">
                  <a:moveTo>
                    <a:pt x="708935" y="0"/>
                  </a:moveTo>
                  <a:lnTo>
                    <a:pt x="4461942" y="0"/>
                  </a:lnTo>
                  <a:cubicBezTo>
                    <a:pt x="4633516" y="0"/>
                    <a:pt x="4772605" y="139089"/>
                    <a:pt x="4772605" y="310663"/>
                  </a:cubicBezTo>
                  <a:lnTo>
                    <a:pt x="4772605" y="1553276"/>
                  </a:lnTo>
                  <a:cubicBezTo>
                    <a:pt x="4772605" y="1724850"/>
                    <a:pt x="4633516" y="1863939"/>
                    <a:pt x="4461942" y="1863939"/>
                  </a:cubicBezTo>
                  <a:lnTo>
                    <a:pt x="708935" y="1863939"/>
                  </a:lnTo>
                  <a:cubicBezTo>
                    <a:pt x="537361" y="1863939"/>
                    <a:pt x="398272" y="1724850"/>
                    <a:pt x="398272" y="1553276"/>
                  </a:cubicBezTo>
                  <a:lnTo>
                    <a:pt x="398272" y="622317"/>
                  </a:lnTo>
                  <a:lnTo>
                    <a:pt x="0" y="622317"/>
                  </a:lnTo>
                  <a:lnTo>
                    <a:pt x="398272" y="446165"/>
                  </a:lnTo>
                  <a:lnTo>
                    <a:pt x="398272" y="310663"/>
                  </a:lnTo>
                  <a:cubicBezTo>
                    <a:pt x="398272" y="139089"/>
                    <a:pt x="537361" y="0"/>
                    <a:pt x="70893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rgbClr val="9C50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09"/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9" name="Rectangle: Rounded Corners 38">
              <a:extLst>
                <a:ext uri="{FF2B5EF4-FFF2-40B4-BE49-F238E27FC236}">
                  <a16:creationId xmlns:a16="http://schemas.microsoft.com/office/drawing/2014/main" xmlns="" id="{007442A2-F9C5-43FF-810D-EFCA0A5691BC}"/>
                </a:ext>
              </a:extLst>
            </p:cNvPr>
            <p:cNvSpPr/>
            <p:nvPr/>
          </p:nvSpPr>
          <p:spPr>
            <a:xfrm>
              <a:off x="7755387" y="4651791"/>
              <a:ext cx="4035311" cy="184410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>
                <a:lnSpc>
                  <a:spcPct val="150000"/>
                </a:lnSpc>
              </a:pP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Cung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cấp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oxygen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cho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cây</a:t>
              </a:r>
              <a:endParaRPr lang="en-US" sz="3000" dirty="0">
                <a:solidFill>
                  <a:srgbClr val="9C5043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43" name="Picture 42">
            <a:hlinkClick r:id="" action="ppaction://hlinkshowjump?jump=nextslide"/>
            <a:extLst>
              <a:ext uri="{FF2B5EF4-FFF2-40B4-BE49-F238E27FC236}">
                <a16:creationId xmlns:a16="http://schemas.microsoft.com/office/drawing/2014/main" xmlns="" id="{D8AAF6E7-6478-452A-B31D-6DDC7956E669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1390015" y="493888"/>
            <a:ext cx="627889" cy="627889"/>
          </a:xfrm>
          <a:prstGeom prst="rect">
            <a:avLst/>
          </a:prstGeom>
        </p:spPr>
      </p:pic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7FE0546E-6488-491E-8AA1-277B5CEB2FD6}"/>
              </a:ext>
            </a:extLst>
          </p:cNvPr>
          <p:cNvGrpSpPr/>
          <p:nvPr/>
        </p:nvGrpSpPr>
        <p:grpSpPr>
          <a:xfrm>
            <a:off x="136208" y="161108"/>
            <a:ext cx="11127473" cy="2009400"/>
            <a:chOff x="150128" y="102542"/>
            <a:chExt cx="11127473" cy="200940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F8E54022-CBBB-4124-B256-472085A25CC7}"/>
                </a:ext>
              </a:extLst>
            </p:cNvPr>
            <p:cNvGrpSpPr/>
            <p:nvPr/>
          </p:nvGrpSpPr>
          <p:grpSpPr>
            <a:xfrm>
              <a:off x="1107065" y="248000"/>
              <a:ext cx="10170536" cy="1863939"/>
              <a:chOff x="1107064" y="247999"/>
              <a:chExt cx="10404597" cy="1863939"/>
            </a:xfrm>
          </p:grpSpPr>
          <p:pic>
            <p:nvPicPr>
              <p:cNvPr id="3" name="Picture 2">
                <a:extLst>
                  <a:ext uri="{FF2B5EF4-FFF2-40B4-BE49-F238E27FC236}">
                    <a16:creationId xmlns:a16="http://schemas.microsoft.com/office/drawing/2014/main" xmlns="" id="{CBD9B5C9-CA06-4115-934D-476E7C9299B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107064" y="247999"/>
                <a:ext cx="10404597" cy="1863939"/>
              </a:xfrm>
              <a:prstGeom prst="rect">
                <a:avLst/>
              </a:prstGeom>
            </p:spPr>
          </p:pic>
          <p:sp>
            <p:nvSpPr>
              <p:cNvPr id="5" name="Rectangle 4">
                <a:extLst>
                  <a:ext uri="{FF2B5EF4-FFF2-40B4-BE49-F238E27FC236}">
                    <a16:creationId xmlns:a16="http://schemas.microsoft.com/office/drawing/2014/main" xmlns="" id="{68CCCB1E-5D6D-4B1D-94ED-906BCD4A2D0C}"/>
                  </a:ext>
                </a:extLst>
              </p:cNvPr>
              <p:cNvSpPr/>
              <p:nvPr/>
            </p:nvSpPr>
            <p:spPr>
              <a:xfrm>
                <a:off x="1527388" y="359923"/>
                <a:ext cx="9698331" cy="162057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09">
                  <a:lnSpc>
                    <a:spcPct val="150000"/>
                  </a:lnSpc>
                </a:pP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Phần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chất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lỏng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có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tác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dụng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gì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đối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với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cây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trồng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?</a:t>
                </a:r>
                <a:endParaRPr lang="en-US" sz="3000" b="1" dirty="0">
                  <a:solidFill>
                    <a:prstClr val="white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endParaRPr>
              </a:p>
            </p:txBody>
          </p:sp>
        </p:grp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xmlns="" id="{BA90CF18-B31B-4FFE-AF8E-D970FEA1326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>
              <a:off x="-165942" y="418612"/>
              <a:ext cx="2009400" cy="1377259"/>
            </a:xfrm>
            <a:prstGeom prst="rect">
              <a:avLst/>
            </a:prstGeom>
          </p:spPr>
        </p:pic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784446D1-0083-4268-9941-8C7553FD46F9}"/>
                </a:ext>
              </a:extLst>
            </p:cNvPr>
            <p:cNvSpPr txBox="1"/>
            <p:nvPr/>
          </p:nvSpPr>
          <p:spPr>
            <a:xfrm>
              <a:off x="506731" y="718214"/>
              <a:ext cx="909210" cy="73866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914309"/>
              <a:r>
                <a:rPr lang="en-US" sz="4200" dirty="0">
                  <a:solidFill>
                    <a:prstClr val="white"/>
                  </a:solidFill>
                  <a:latin typeface="iCiel Cadena" panose="02000503000000020004" pitchFamily="50" charset="0"/>
                </a:rPr>
                <a:t>01</a:t>
              </a:r>
            </a:p>
          </p:txBody>
        </p:sp>
      </p:grpSp>
      <p:pic>
        <p:nvPicPr>
          <p:cNvPr id="68" name="Picture 67">
            <a:extLst>
              <a:ext uri="{FF2B5EF4-FFF2-40B4-BE49-F238E27FC236}">
                <a16:creationId xmlns:a16="http://schemas.microsoft.com/office/drawing/2014/main" xmlns="" id="{F8ECF37D-87DA-4037-9AD8-19A7885886B6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47255" y="423470"/>
            <a:ext cx="1328152" cy="1328152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ECFDE3CD-C082-47B5-9D9B-98E503415D3F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-1660111" y="423471"/>
            <a:ext cx="1329043" cy="1329043"/>
          </a:xfrm>
          <a:prstGeom prst="rect">
            <a:avLst/>
          </a:prstGeom>
        </p:spPr>
      </p:pic>
      <p:pic>
        <p:nvPicPr>
          <p:cNvPr id="7" name="AmthanhThua">
            <a:hlinkClick r:id="" action="ppaction://media"/>
            <a:extLst>
              <a:ext uri="{FF2B5EF4-FFF2-40B4-BE49-F238E27FC236}">
                <a16:creationId xmlns:a16="http://schemas.microsoft.com/office/drawing/2014/main" xmlns="" id="{6A298B67-43A1-4AC9-AFD5-E52AFF7EC3B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-1245012" y="4407924"/>
            <a:ext cx="487363" cy="487363"/>
          </a:xfrm>
          <a:prstGeom prst="rect">
            <a:avLst/>
          </a:prstGeom>
        </p:spPr>
      </p:pic>
      <p:pic>
        <p:nvPicPr>
          <p:cNvPr id="22" name="nhacthang">
            <a:hlinkClick r:id="" action="ppaction://media"/>
            <a:extLst>
              <a:ext uri="{FF2B5EF4-FFF2-40B4-BE49-F238E27FC236}">
                <a16:creationId xmlns:a16="http://schemas.microsoft.com/office/drawing/2014/main" xmlns="" id="{7F4D256B-EBEA-4BF4-94EE-9E076C8DB254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-1231859" y="2876397"/>
            <a:ext cx="487363" cy="487363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46C5205F-77CD-48D9-BEBD-A0A0E370FF5F}"/>
              </a:ext>
            </a:extLst>
          </p:cNvPr>
          <p:cNvSpPr txBox="1"/>
          <p:nvPr/>
        </p:nvSpPr>
        <p:spPr>
          <a:xfrm>
            <a:off x="-1730290" y="2036998"/>
            <a:ext cx="1492075" cy="615553"/>
          </a:xfrm>
          <a:prstGeom prst="rect">
            <a:avLst/>
          </a:prstGeom>
          <a:noFill/>
        </p:spPr>
        <p:txBody>
          <a:bodyPr wrap="none" lIns="60954" tIns="30477" rIns="60954" bIns="30477" rtlCol="0">
            <a:spAutoFit/>
          </a:bodyPr>
          <a:lstStyle/>
          <a:p>
            <a:pPr algn="ctr" defTabSz="914309"/>
            <a:r>
              <a:rPr lang="en-US" b="1" dirty="0" err="1">
                <a:solidFill>
                  <a:prstClr val="black"/>
                </a:solidFill>
                <a:latin typeface="Calibri" panose="020F0502020204030204"/>
              </a:rPr>
              <a:t>Âm</a:t>
            </a:r>
            <a:r>
              <a:rPr lang="en-US" b="1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/>
              </a:rPr>
              <a:t>thanh</a:t>
            </a:r>
            <a:r>
              <a:rPr lang="en-US" b="1" dirty="0">
                <a:solidFill>
                  <a:prstClr val="black"/>
                </a:solidFill>
                <a:latin typeface="Calibri" panose="020F0502020204030204"/>
              </a:rPr>
              <a:t> </a:t>
            </a:r>
          </a:p>
          <a:p>
            <a:pPr algn="ctr" defTabSz="914309"/>
            <a:r>
              <a:rPr lang="en-US" b="1" dirty="0" err="1">
                <a:solidFill>
                  <a:prstClr val="black"/>
                </a:solidFill>
                <a:latin typeface="Calibri" panose="020F0502020204030204"/>
              </a:rPr>
              <a:t>khi</a:t>
            </a:r>
            <a:r>
              <a:rPr lang="en-US" b="1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/>
              </a:rPr>
              <a:t>chọn</a:t>
            </a:r>
            <a:r>
              <a:rPr lang="en-US" b="1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/>
              </a:rPr>
              <a:t>Đúng</a:t>
            </a:r>
            <a:endParaRPr lang="en-US" b="1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42448546-574B-4681-A77D-861BAC54EDA0}"/>
              </a:ext>
            </a:extLst>
          </p:cNvPr>
          <p:cNvSpPr txBox="1"/>
          <p:nvPr/>
        </p:nvSpPr>
        <p:spPr>
          <a:xfrm>
            <a:off x="-1615933" y="3625082"/>
            <a:ext cx="1267655" cy="615553"/>
          </a:xfrm>
          <a:prstGeom prst="rect">
            <a:avLst/>
          </a:prstGeom>
          <a:noFill/>
        </p:spPr>
        <p:txBody>
          <a:bodyPr wrap="none" lIns="60954" tIns="30477" rIns="60954" bIns="30477" rtlCol="0">
            <a:spAutoFit/>
          </a:bodyPr>
          <a:lstStyle/>
          <a:p>
            <a:pPr algn="ctr" defTabSz="914309"/>
            <a:r>
              <a:rPr lang="en-US" b="1" dirty="0" err="1">
                <a:solidFill>
                  <a:prstClr val="black"/>
                </a:solidFill>
                <a:latin typeface="Calibri" panose="020F0502020204030204"/>
              </a:rPr>
              <a:t>Âm</a:t>
            </a:r>
            <a:r>
              <a:rPr lang="en-US" b="1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/>
              </a:rPr>
              <a:t>thanh</a:t>
            </a:r>
            <a:r>
              <a:rPr lang="en-US" b="1" dirty="0">
                <a:solidFill>
                  <a:prstClr val="black"/>
                </a:solidFill>
                <a:latin typeface="Calibri" panose="020F0502020204030204"/>
              </a:rPr>
              <a:t> </a:t>
            </a:r>
          </a:p>
          <a:p>
            <a:pPr algn="ctr" defTabSz="914309"/>
            <a:r>
              <a:rPr lang="en-US" b="1" dirty="0" err="1">
                <a:solidFill>
                  <a:prstClr val="black"/>
                </a:solidFill>
                <a:latin typeface="Calibri" panose="020F0502020204030204"/>
              </a:rPr>
              <a:t>khi</a:t>
            </a:r>
            <a:r>
              <a:rPr lang="en-US" b="1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/>
              </a:rPr>
              <a:t>chọn</a:t>
            </a:r>
            <a:r>
              <a:rPr lang="en-US" b="1" dirty="0">
                <a:solidFill>
                  <a:prstClr val="black"/>
                </a:solidFill>
                <a:latin typeface="Calibri" panose="020F0502020204030204"/>
              </a:rPr>
              <a:t> Sai</a:t>
            </a:r>
          </a:p>
        </p:txBody>
      </p:sp>
    </p:spTree>
    <p:extLst>
      <p:ext uri="{BB962C8B-B14F-4D97-AF65-F5344CB8AC3E}">
        <p14:creationId xmlns:p14="http://schemas.microsoft.com/office/powerpoint/2010/main" val="350817206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5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9" dur="3432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4.81481E-6 L 0.1599 -4.81481E-6 " pathEditMode="relative" rAng="0" ptsTypes="AA">
                                      <p:cBhvr>
                                        <p:cTn id="7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95" y="0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 tmFilter="0, 0; .2, .5; .8, .5; 1, 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5" dur="250" autoRev="1" fill="hold"/>
                                        <p:tgtEl>
                                          <p:spTgt spid="6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500"/>
                            </p:stCondLst>
                            <p:childTnLst>
                              <p:par>
                                <p:cTn id="11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99 -4.81481E-6 L -1.04167E-6 -4.81481E-6 " pathEditMode="relative" rAng="0" ptsTypes="AA">
                                      <p:cBhvr>
                                        <p:cTn id="12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95" y="0"/>
                                    </p:animMotion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140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" fill="hold">
                      <p:stCondLst>
                        <p:cond delay="0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" dur="5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5" dur="25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8" dur="499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81481E-6 L 0.1599 -4.81481E-6 " pathEditMode="relative" rAng="0" ptsTypes="AA">
                                      <p:cBhvr>
                                        <p:cTn id="15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95" y="0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189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0" fill="hold">
                      <p:stCondLst>
                        <p:cond delay="0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3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4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9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99 -4.81481E-6 L 6.25E-7 -4.81481E-6 " pathEditMode="relative" rAng="0" ptsTypes="AA">
                                      <p:cBhvr>
                                        <p:cTn id="19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9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500"/>
                            </p:stCondLst>
                            <p:childTnLst>
                              <p:par>
                                <p:cTn id="19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236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7" fill="hold">
                      <p:stCondLst>
                        <p:cond delay="0"/>
                      </p:stCondLst>
                      <p:childTnLst>
                        <p:par>
                          <p:cTn id="238" fill="hold">
                            <p:stCondLst>
                              <p:cond delay="0"/>
                            </p:stCondLst>
                            <p:childTnLst>
                              <p:par>
                                <p:cTn id="239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0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1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500"/>
                            </p:stCondLst>
                            <p:childTnLst>
                              <p:par>
                                <p:cTn id="243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4" dur="499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81481E-6 L 0.16094 -4.81481E-6 " pathEditMode="relative" rAng="0" ptsTypes="AA">
                                      <p:cBhvr>
                                        <p:cTn id="24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91" y="0"/>
                                    </p:animMotion>
                                  </p:childTnLst>
                                </p:cTn>
                              </p:par>
                              <p:par>
                                <p:cTn id="24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285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6" fill="hold">
                      <p:stCondLst>
                        <p:cond delay="0"/>
                      </p:stCondLst>
                      <p:childTnLst>
                        <p:par>
                          <p:cTn id="287" fill="hold">
                            <p:stCondLst>
                              <p:cond delay="0"/>
                            </p:stCondLst>
                            <p:childTnLst>
                              <p:par>
                                <p:cTn id="28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9" dur="500" tmFilter="0, 0; .2, .5; .8, .5; 1, 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0" dur="250" autoRev="1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00"/>
                            </p:stCondLst>
                            <p:childTnLst>
                              <p:par>
                                <p:cTn id="29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93" dur="499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81481E-6 L 0.16093 -4.81481E-6 " pathEditMode="relative" rAng="0" ptsTypes="AA">
                                      <p:cBhvr>
                                        <p:cTn id="29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56" y="0"/>
                                    </p:animMotion>
                                  </p:childTnLst>
                                </p:cTn>
                              </p:par>
                              <p:par>
                                <p:cTn id="29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audio>
              <p:cMediaNode vol="80000">
                <p:cTn id="3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>
                <p:cTn id="3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  <p:seq concurrent="1" nextAc="seek">
              <p:cTn id="336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7" fill="hold">
                      <p:stCondLst>
                        <p:cond delay="0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0" dur="500" tmFilter="0, 0; .2, .5; .8, .5; 1, 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1" dur="250" autoRev="1" fill="hold"/>
                                        <p:tgtEl>
                                          <p:spTgt spid="4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55CA96DE-78A4-4D71-9018-4AC46FF435D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0004" y="-1857716"/>
            <a:ext cx="12202003" cy="8715716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xmlns="" id="{734ECCA8-0C93-4070-BC07-21CD5B1A208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-1850570"/>
            <a:ext cx="12192000" cy="870857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BDC1A603-354F-435D-AEB7-58626DEC55F5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10002" y="-1858466"/>
            <a:ext cx="12202003" cy="8714601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xmlns="" id="{101CE774-744F-4C7A-9955-F73491C3484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164421" y="5215980"/>
            <a:ext cx="1347333" cy="969348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xmlns="" id="{DB788A32-C95B-4003-9294-ED973E5BF647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539105" y="5219030"/>
            <a:ext cx="1347333" cy="96325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C9D7EF65-CD86-4DEA-82CE-78B4750B4F6D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40977" y="3039261"/>
            <a:ext cx="1343589" cy="969348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CD62D86A-FAC6-4AAB-B7AD-13AF6333299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82874" y="3039261"/>
            <a:ext cx="1335138" cy="969348"/>
          </a:xfrm>
          <a:prstGeom prst="rect">
            <a:avLst/>
          </a:prstGeom>
        </p:spPr>
      </p:pic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xmlns="" id="{3EF2F97A-9E2C-4C1B-9BA8-A29231423BAA}"/>
              </a:ext>
            </a:extLst>
          </p:cNvPr>
          <p:cNvCxnSpPr>
            <a:cxnSpLocks/>
          </p:cNvCxnSpPr>
          <p:nvPr/>
        </p:nvCxnSpPr>
        <p:spPr>
          <a:xfrm>
            <a:off x="0" y="0"/>
            <a:ext cx="12192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DBC6A1B7-E8F3-46D7-A22A-84F8AB3A969A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2183" y="3752480"/>
            <a:ext cx="1169521" cy="1463501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xmlns="" id="{2125B487-0096-4B93-AE2A-35F664CA4945}"/>
              </a:ext>
            </a:extLst>
          </p:cNvPr>
          <p:cNvGrpSpPr/>
          <p:nvPr/>
        </p:nvGrpSpPr>
        <p:grpSpPr>
          <a:xfrm>
            <a:off x="7375668" y="2455975"/>
            <a:ext cx="4396608" cy="1871084"/>
            <a:chOff x="418429" y="2465042"/>
            <a:chExt cx="4396608" cy="1871084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DE107CBF-D45A-4821-9AF9-91E811B920BF}"/>
                </a:ext>
              </a:extLst>
            </p:cNvPr>
            <p:cNvSpPr/>
            <p:nvPr/>
          </p:nvSpPr>
          <p:spPr>
            <a:xfrm>
              <a:off x="418429" y="2465042"/>
              <a:ext cx="4396608" cy="1863939"/>
            </a:xfrm>
            <a:custGeom>
              <a:avLst/>
              <a:gdLst>
                <a:gd name="connsiteX0" fmla="*/ 708935 w 4772605"/>
                <a:gd name="connsiteY0" fmla="*/ 0 h 1863939"/>
                <a:gd name="connsiteX1" fmla="*/ 4461942 w 4772605"/>
                <a:gd name="connsiteY1" fmla="*/ 0 h 1863939"/>
                <a:gd name="connsiteX2" fmla="*/ 4772605 w 4772605"/>
                <a:gd name="connsiteY2" fmla="*/ 310663 h 1863939"/>
                <a:gd name="connsiteX3" fmla="*/ 4772605 w 4772605"/>
                <a:gd name="connsiteY3" fmla="*/ 1553276 h 1863939"/>
                <a:gd name="connsiteX4" fmla="*/ 4461942 w 4772605"/>
                <a:gd name="connsiteY4" fmla="*/ 1863939 h 1863939"/>
                <a:gd name="connsiteX5" fmla="*/ 708935 w 4772605"/>
                <a:gd name="connsiteY5" fmla="*/ 1863939 h 1863939"/>
                <a:gd name="connsiteX6" fmla="*/ 398272 w 4772605"/>
                <a:gd name="connsiteY6" fmla="*/ 1553276 h 1863939"/>
                <a:gd name="connsiteX7" fmla="*/ 398272 w 4772605"/>
                <a:gd name="connsiteY7" fmla="*/ 622317 h 1863939"/>
                <a:gd name="connsiteX8" fmla="*/ 0 w 4772605"/>
                <a:gd name="connsiteY8" fmla="*/ 622317 h 1863939"/>
                <a:gd name="connsiteX9" fmla="*/ 398272 w 4772605"/>
                <a:gd name="connsiteY9" fmla="*/ 446165 h 1863939"/>
                <a:gd name="connsiteX10" fmla="*/ 398272 w 4772605"/>
                <a:gd name="connsiteY10" fmla="*/ 310663 h 1863939"/>
                <a:gd name="connsiteX11" fmla="*/ 708935 w 4772605"/>
                <a:gd name="connsiteY11" fmla="*/ 0 h 186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605" h="1863939">
                  <a:moveTo>
                    <a:pt x="708935" y="0"/>
                  </a:moveTo>
                  <a:lnTo>
                    <a:pt x="4461942" y="0"/>
                  </a:lnTo>
                  <a:cubicBezTo>
                    <a:pt x="4633516" y="0"/>
                    <a:pt x="4772605" y="139089"/>
                    <a:pt x="4772605" y="310663"/>
                  </a:cubicBezTo>
                  <a:lnTo>
                    <a:pt x="4772605" y="1553276"/>
                  </a:lnTo>
                  <a:cubicBezTo>
                    <a:pt x="4772605" y="1724850"/>
                    <a:pt x="4633516" y="1863939"/>
                    <a:pt x="4461942" y="1863939"/>
                  </a:cubicBezTo>
                  <a:lnTo>
                    <a:pt x="708935" y="1863939"/>
                  </a:lnTo>
                  <a:cubicBezTo>
                    <a:pt x="537361" y="1863939"/>
                    <a:pt x="398272" y="1724850"/>
                    <a:pt x="398272" y="1553276"/>
                  </a:cubicBezTo>
                  <a:lnTo>
                    <a:pt x="398272" y="622317"/>
                  </a:lnTo>
                  <a:lnTo>
                    <a:pt x="0" y="622317"/>
                  </a:lnTo>
                  <a:lnTo>
                    <a:pt x="398272" y="446165"/>
                  </a:lnTo>
                  <a:lnTo>
                    <a:pt x="398272" y="310663"/>
                  </a:lnTo>
                  <a:cubicBezTo>
                    <a:pt x="398272" y="139089"/>
                    <a:pt x="537361" y="0"/>
                    <a:pt x="70893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rgbClr val="9C50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09"/>
              <a:endParaRPr lang="en-US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xmlns="" id="{2D476256-F649-440E-8CB6-34553EE46959}"/>
                </a:ext>
              </a:extLst>
            </p:cNvPr>
            <p:cNvSpPr/>
            <p:nvPr/>
          </p:nvSpPr>
          <p:spPr>
            <a:xfrm>
              <a:off x="765958" y="2492017"/>
              <a:ext cx="4035311" cy="184410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/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Cày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đất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,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bừa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/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đập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đất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,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lên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luống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endParaRPr lang="en-US" sz="3000" dirty="0">
                <a:solidFill>
                  <a:srgbClr val="9C5043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3F6095D1-5BDA-4028-80BF-CF720429106A}"/>
              </a:ext>
            </a:extLst>
          </p:cNvPr>
          <p:cNvGrpSpPr/>
          <p:nvPr/>
        </p:nvGrpSpPr>
        <p:grpSpPr>
          <a:xfrm>
            <a:off x="420580" y="4651606"/>
            <a:ext cx="4401306" cy="1863939"/>
            <a:chOff x="413731" y="4651605"/>
            <a:chExt cx="4401306" cy="1863939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18151A68-8ABC-4A1D-8A5B-E03CCFBD3F59}"/>
                </a:ext>
              </a:extLst>
            </p:cNvPr>
            <p:cNvSpPr/>
            <p:nvPr/>
          </p:nvSpPr>
          <p:spPr>
            <a:xfrm flipH="1">
              <a:off x="428436" y="4651605"/>
              <a:ext cx="4386601" cy="1863939"/>
            </a:xfrm>
            <a:custGeom>
              <a:avLst/>
              <a:gdLst>
                <a:gd name="connsiteX0" fmla="*/ 708935 w 4772605"/>
                <a:gd name="connsiteY0" fmla="*/ 0 h 1863939"/>
                <a:gd name="connsiteX1" fmla="*/ 4461942 w 4772605"/>
                <a:gd name="connsiteY1" fmla="*/ 0 h 1863939"/>
                <a:gd name="connsiteX2" fmla="*/ 4772605 w 4772605"/>
                <a:gd name="connsiteY2" fmla="*/ 310663 h 1863939"/>
                <a:gd name="connsiteX3" fmla="*/ 4772605 w 4772605"/>
                <a:gd name="connsiteY3" fmla="*/ 1553276 h 1863939"/>
                <a:gd name="connsiteX4" fmla="*/ 4461942 w 4772605"/>
                <a:gd name="connsiteY4" fmla="*/ 1863939 h 1863939"/>
                <a:gd name="connsiteX5" fmla="*/ 708935 w 4772605"/>
                <a:gd name="connsiteY5" fmla="*/ 1863939 h 1863939"/>
                <a:gd name="connsiteX6" fmla="*/ 398272 w 4772605"/>
                <a:gd name="connsiteY6" fmla="*/ 1553276 h 1863939"/>
                <a:gd name="connsiteX7" fmla="*/ 398272 w 4772605"/>
                <a:gd name="connsiteY7" fmla="*/ 622317 h 1863939"/>
                <a:gd name="connsiteX8" fmla="*/ 0 w 4772605"/>
                <a:gd name="connsiteY8" fmla="*/ 622317 h 1863939"/>
                <a:gd name="connsiteX9" fmla="*/ 398272 w 4772605"/>
                <a:gd name="connsiteY9" fmla="*/ 446165 h 1863939"/>
                <a:gd name="connsiteX10" fmla="*/ 398272 w 4772605"/>
                <a:gd name="connsiteY10" fmla="*/ 310663 h 1863939"/>
                <a:gd name="connsiteX11" fmla="*/ 708935 w 4772605"/>
                <a:gd name="connsiteY11" fmla="*/ 0 h 186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605" h="1863939">
                  <a:moveTo>
                    <a:pt x="708935" y="0"/>
                  </a:moveTo>
                  <a:lnTo>
                    <a:pt x="4461942" y="0"/>
                  </a:lnTo>
                  <a:cubicBezTo>
                    <a:pt x="4633516" y="0"/>
                    <a:pt x="4772605" y="139089"/>
                    <a:pt x="4772605" y="310663"/>
                  </a:cubicBezTo>
                  <a:lnTo>
                    <a:pt x="4772605" y="1553276"/>
                  </a:lnTo>
                  <a:cubicBezTo>
                    <a:pt x="4772605" y="1724850"/>
                    <a:pt x="4633516" y="1863939"/>
                    <a:pt x="4461942" y="1863939"/>
                  </a:cubicBezTo>
                  <a:lnTo>
                    <a:pt x="708935" y="1863939"/>
                  </a:lnTo>
                  <a:cubicBezTo>
                    <a:pt x="537361" y="1863939"/>
                    <a:pt x="398272" y="1724850"/>
                    <a:pt x="398272" y="1553276"/>
                  </a:cubicBezTo>
                  <a:lnTo>
                    <a:pt x="398272" y="622317"/>
                  </a:lnTo>
                  <a:lnTo>
                    <a:pt x="0" y="622317"/>
                  </a:lnTo>
                  <a:lnTo>
                    <a:pt x="398272" y="446165"/>
                  </a:lnTo>
                  <a:lnTo>
                    <a:pt x="398272" y="310663"/>
                  </a:lnTo>
                  <a:cubicBezTo>
                    <a:pt x="398272" y="139089"/>
                    <a:pt x="537361" y="0"/>
                    <a:pt x="70893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rgbClr val="9C50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09"/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xmlns="" id="{E5506EB0-83F9-49CB-A1BA-DE0BD904E95B}"/>
                </a:ext>
              </a:extLst>
            </p:cNvPr>
            <p:cNvSpPr/>
            <p:nvPr/>
          </p:nvSpPr>
          <p:spPr>
            <a:xfrm>
              <a:off x="413731" y="4651957"/>
              <a:ext cx="4035311" cy="184410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/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Bừa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/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đập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đất,cày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đất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,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lên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luống</a:t>
              </a:r>
              <a:endParaRPr lang="en-US" sz="3000" dirty="0">
                <a:solidFill>
                  <a:srgbClr val="9C5043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3B4C7E7A-5F81-463B-9FDA-5F8A47FCDC1D}"/>
              </a:ext>
            </a:extLst>
          </p:cNvPr>
          <p:cNvGrpSpPr/>
          <p:nvPr/>
        </p:nvGrpSpPr>
        <p:grpSpPr>
          <a:xfrm>
            <a:off x="416044" y="2459325"/>
            <a:ext cx="4410376" cy="1864387"/>
            <a:chOff x="7363195" y="2465042"/>
            <a:chExt cx="4410376" cy="1864387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F2A6F710-A8CF-4338-BF74-99DD36D700F5}"/>
                </a:ext>
              </a:extLst>
            </p:cNvPr>
            <p:cNvSpPr/>
            <p:nvPr/>
          </p:nvSpPr>
          <p:spPr>
            <a:xfrm flipH="1">
              <a:off x="7376963" y="2465042"/>
              <a:ext cx="4396608" cy="1863939"/>
            </a:xfrm>
            <a:custGeom>
              <a:avLst/>
              <a:gdLst>
                <a:gd name="connsiteX0" fmla="*/ 708935 w 4772605"/>
                <a:gd name="connsiteY0" fmla="*/ 0 h 1863939"/>
                <a:gd name="connsiteX1" fmla="*/ 4461942 w 4772605"/>
                <a:gd name="connsiteY1" fmla="*/ 0 h 1863939"/>
                <a:gd name="connsiteX2" fmla="*/ 4772605 w 4772605"/>
                <a:gd name="connsiteY2" fmla="*/ 310663 h 1863939"/>
                <a:gd name="connsiteX3" fmla="*/ 4772605 w 4772605"/>
                <a:gd name="connsiteY3" fmla="*/ 1553276 h 1863939"/>
                <a:gd name="connsiteX4" fmla="*/ 4461942 w 4772605"/>
                <a:gd name="connsiteY4" fmla="*/ 1863939 h 1863939"/>
                <a:gd name="connsiteX5" fmla="*/ 708935 w 4772605"/>
                <a:gd name="connsiteY5" fmla="*/ 1863939 h 1863939"/>
                <a:gd name="connsiteX6" fmla="*/ 398272 w 4772605"/>
                <a:gd name="connsiteY6" fmla="*/ 1553276 h 1863939"/>
                <a:gd name="connsiteX7" fmla="*/ 398272 w 4772605"/>
                <a:gd name="connsiteY7" fmla="*/ 622317 h 1863939"/>
                <a:gd name="connsiteX8" fmla="*/ 0 w 4772605"/>
                <a:gd name="connsiteY8" fmla="*/ 622317 h 1863939"/>
                <a:gd name="connsiteX9" fmla="*/ 398272 w 4772605"/>
                <a:gd name="connsiteY9" fmla="*/ 446165 h 1863939"/>
                <a:gd name="connsiteX10" fmla="*/ 398272 w 4772605"/>
                <a:gd name="connsiteY10" fmla="*/ 310663 h 1863939"/>
                <a:gd name="connsiteX11" fmla="*/ 708935 w 4772605"/>
                <a:gd name="connsiteY11" fmla="*/ 0 h 186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605" h="1863939">
                  <a:moveTo>
                    <a:pt x="708935" y="0"/>
                  </a:moveTo>
                  <a:lnTo>
                    <a:pt x="4461942" y="0"/>
                  </a:lnTo>
                  <a:cubicBezTo>
                    <a:pt x="4633516" y="0"/>
                    <a:pt x="4772605" y="139089"/>
                    <a:pt x="4772605" y="310663"/>
                  </a:cubicBezTo>
                  <a:lnTo>
                    <a:pt x="4772605" y="1553276"/>
                  </a:lnTo>
                  <a:cubicBezTo>
                    <a:pt x="4772605" y="1724850"/>
                    <a:pt x="4633516" y="1863939"/>
                    <a:pt x="4461942" y="1863939"/>
                  </a:cubicBezTo>
                  <a:lnTo>
                    <a:pt x="708935" y="1863939"/>
                  </a:lnTo>
                  <a:cubicBezTo>
                    <a:pt x="537361" y="1863939"/>
                    <a:pt x="398272" y="1724850"/>
                    <a:pt x="398272" y="1553276"/>
                  </a:cubicBezTo>
                  <a:lnTo>
                    <a:pt x="398272" y="622317"/>
                  </a:lnTo>
                  <a:lnTo>
                    <a:pt x="0" y="622317"/>
                  </a:lnTo>
                  <a:lnTo>
                    <a:pt x="398272" y="446165"/>
                  </a:lnTo>
                  <a:lnTo>
                    <a:pt x="398272" y="310663"/>
                  </a:lnTo>
                  <a:cubicBezTo>
                    <a:pt x="398272" y="139089"/>
                    <a:pt x="537361" y="0"/>
                    <a:pt x="70893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rgbClr val="9C50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09"/>
              <a:endParaRPr lang="en-US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8" name="Rectangle: Rounded Corners 37">
              <a:extLst>
                <a:ext uri="{FF2B5EF4-FFF2-40B4-BE49-F238E27FC236}">
                  <a16:creationId xmlns:a16="http://schemas.microsoft.com/office/drawing/2014/main" xmlns="" id="{556501E9-9FDB-43AC-A584-2F09815162C2}"/>
                </a:ext>
              </a:extLst>
            </p:cNvPr>
            <p:cNvSpPr/>
            <p:nvPr/>
          </p:nvSpPr>
          <p:spPr>
            <a:xfrm>
              <a:off x="7363195" y="2485320"/>
              <a:ext cx="4035311" cy="184410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/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Cày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đất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,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lên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luống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,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bừa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/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đập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đất</a:t>
              </a:r>
              <a:endParaRPr lang="en-US" sz="3000" dirty="0">
                <a:solidFill>
                  <a:srgbClr val="9C5043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F1EA9857-F9FD-46FE-98C0-E0E88372E3CE}"/>
              </a:ext>
            </a:extLst>
          </p:cNvPr>
          <p:cNvGrpSpPr/>
          <p:nvPr/>
        </p:nvGrpSpPr>
        <p:grpSpPr>
          <a:xfrm>
            <a:off x="7372108" y="4651606"/>
            <a:ext cx="4403728" cy="1863939"/>
            <a:chOff x="7386970" y="4651605"/>
            <a:chExt cx="4403728" cy="1863939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D460C3EE-DC44-4D12-870D-2DE09B68AF9B}"/>
                </a:ext>
              </a:extLst>
            </p:cNvPr>
            <p:cNvSpPr/>
            <p:nvPr/>
          </p:nvSpPr>
          <p:spPr>
            <a:xfrm>
              <a:off x="7386970" y="4651605"/>
              <a:ext cx="4386601" cy="1863939"/>
            </a:xfrm>
            <a:custGeom>
              <a:avLst/>
              <a:gdLst>
                <a:gd name="connsiteX0" fmla="*/ 708935 w 4772605"/>
                <a:gd name="connsiteY0" fmla="*/ 0 h 1863939"/>
                <a:gd name="connsiteX1" fmla="*/ 4461942 w 4772605"/>
                <a:gd name="connsiteY1" fmla="*/ 0 h 1863939"/>
                <a:gd name="connsiteX2" fmla="*/ 4772605 w 4772605"/>
                <a:gd name="connsiteY2" fmla="*/ 310663 h 1863939"/>
                <a:gd name="connsiteX3" fmla="*/ 4772605 w 4772605"/>
                <a:gd name="connsiteY3" fmla="*/ 1553276 h 1863939"/>
                <a:gd name="connsiteX4" fmla="*/ 4461942 w 4772605"/>
                <a:gd name="connsiteY4" fmla="*/ 1863939 h 1863939"/>
                <a:gd name="connsiteX5" fmla="*/ 708935 w 4772605"/>
                <a:gd name="connsiteY5" fmla="*/ 1863939 h 1863939"/>
                <a:gd name="connsiteX6" fmla="*/ 398272 w 4772605"/>
                <a:gd name="connsiteY6" fmla="*/ 1553276 h 1863939"/>
                <a:gd name="connsiteX7" fmla="*/ 398272 w 4772605"/>
                <a:gd name="connsiteY7" fmla="*/ 622317 h 1863939"/>
                <a:gd name="connsiteX8" fmla="*/ 0 w 4772605"/>
                <a:gd name="connsiteY8" fmla="*/ 622317 h 1863939"/>
                <a:gd name="connsiteX9" fmla="*/ 398272 w 4772605"/>
                <a:gd name="connsiteY9" fmla="*/ 446165 h 1863939"/>
                <a:gd name="connsiteX10" fmla="*/ 398272 w 4772605"/>
                <a:gd name="connsiteY10" fmla="*/ 310663 h 1863939"/>
                <a:gd name="connsiteX11" fmla="*/ 708935 w 4772605"/>
                <a:gd name="connsiteY11" fmla="*/ 0 h 186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605" h="1863939">
                  <a:moveTo>
                    <a:pt x="708935" y="0"/>
                  </a:moveTo>
                  <a:lnTo>
                    <a:pt x="4461942" y="0"/>
                  </a:lnTo>
                  <a:cubicBezTo>
                    <a:pt x="4633516" y="0"/>
                    <a:pt x="4772605" y="139089"/>
                    <a:pt x="4772605" y="310663"/>
                  </a:cubicBezTo>
                  <a:lnTo>
                    <a:pt x="4772605" y="1553276"/>
                  </a:lnTo>
                  <a:cubicBezTo>
                    <a:pt x="4772605" y="1724850"/>
                    <a:pt x="4633516" y="1863939"/>
                    <a:pt x="4461942" y="1863939"/>
                  </a:cubicBezTo>
                  <a:lnTo>
                    <a:pt x="708935" y="1863939"/>
                  </a:lnTo>
                  <a:cubicBezTo>
                    <a:pt x="537361" y="1863939"/>
                    <a:pt x="398272" y="1724850"/>
                    <a:pt x="398272" y="1553276"/>
                  </a:cubicBezTo>
                  <a:lnTo>
                    <a:pt x="398272" y="622317"/>
                  </a:lnTo>
                  <a:lnTo>
                    <a:pt x="0" y="622317"/>
                  </a:lnTo>
                  <a:lnTo>
                    <a:pt x="398272" y="446165"/>
                  </a:lnTo>
                  <a:lnTo>
                    <a:pt x="398272" y="310663"/>
                  </a:lnTo>
                  <a:cubicBezTo>
                    <a:pt x="398272" y="139089"/>
                    <a:pt x="537361" y="0"/>
                    <a:pt x="70893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rgbClr val="9C50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09"/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9" name="Rectangle: Rounded Corners 38">
              <a:extLst>
                <a:ext uri="{FF2B5EF4-FFF2-40B4-BE49-F238E27FC236}">
                  <a16:creationId xmlns:a16="http://schemas.microsoft.com/office/drawing/2014/main" xmlns="" id="{007442A2-F9C5-43FF-810D-EFCA0A5691BC}"/>
                </a:ext>
              </a:extLst>
            </p:cNvPr>
            <p:cNvSpPr/>
            <p:nvPr/>
          </p:nvSpPr>
          <p:spPr>
            <a:xfrm>
              <a:off x="7755387" y="4651791"/>
              <a:ext cx="4035311" cy="184410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/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Lên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luống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,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cày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đất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,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bừa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/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đập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đất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endParaRPr lang="en-US" sz="3000" dirty="0">
                <a:solidFill>
                  <a:srgbClr val="9C5043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7FE0546E-6488-491E-8AA1-277B5CEB2FD6}"/>
              </a:ext>
            </a:extLst>
          </p:cNvPr>
          <p:cNvGrpSpPr/>
          <p:nvPr/>
        </p:nvGrpSpPr>
        <p:grpSpPr>
          <a:xfrm>
            <a:off x="155153" y="159046"/>
            <a:ext cx="11127473" cy="2009400"/>
            <a:chOff x="150128" y="102542"/>
            <a:chExt cx="11127473" cy="200940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F8E54022-CBBB-4124-B256-472085A25CC7}"/>
                </a:ext>
              </a:extLst>
            </p:cNvPr>
            <p:cNvGrpSpPr/>
            <p:nvPr/>
          </p:nvGrpSpPr>
          <p:grpSpPr>
            <a:xfrm>
              <a:off x="1107065" y="248000"/>
              <a:ext cx="10170536" cy="1863939"/>
              <a:chOff x="1107064" y="247999"/>
              <a:chExt cx="10404597" cy="1863939"/>
            </a:xfrm>
          </p:grpSpPr>
          <p:pic>
            <p:nvPicPr>
              <p:cNvPr id="3" name="Picture 2">
                <a:extLst>
                  <a:ext uri="{FF2B5EF4-FFF2-40B4-BE49-F238E27FC236}">
                    <a16:creationId xmlns:a16="http://schemas.microsoft.com/office/drawing/2014/main" xmlns="" id="{CBD9B5C9-CA06-4115-934D-476E7C9299B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7064" y="247999"/>
                <a:ext cx="10404597" cy="1863939"/>
              </a:xfrm>
              <a:prstGeom prst="rect">
                <a:avLst/>
              </a:prstGeom>
            </p:spPr>
          </p:pic>
          <p:sp>
            <p:nvSpPr>
              <p:cNvPr id="5" name="Rectangle 4">
                <a:extLst>
                  <a:ext uri="{FF2B5EF4-FFF2-40B4-BE49-F238E27FC236}">
                    <a16:creationId xmlns:a16="http://schemas.microsoft.com/office/drawing/2014/main" xmlns="" id="{68CCCB1E-5D6D-4B1D-94ED-906BCD4A2D0C}"/>
                  </a:ext>
                </a:extLst>
              </p:cNvPr>
              <p:cNvSpPr/>
              <p:nvPr/>
            </p:nvSpPr>
            <p:spPr>
              <a:xfrm>
                <a:off x="1527388" y="359923"/>
                <a:ext cx="9698331" cy="162057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09">
                  <a:lnSpc>
                    <a:spcPct val="150000"/>
                  </a:lnSpc>
                </a:pP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Trong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các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phương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án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dưới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đây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,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đâu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là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thứ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tự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đúng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khi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làm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đất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trồng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cây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?</a:t>
                </a:r>
                <a:endParaRPr lang="en-US" sz="3000" b="1" dirty="0">
                  <a:solidFill>
                    <a:prstClr val="white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endParaRPr>
              </a:p>
            </p:txBody>
          </p:sp>
        </p:grp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xmlns="" id="{BA90CF18-B31B-4FFE-AF8E-D970FEA1326C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>
              <a:off x="-165942" y="418612"/>
              <a:ext cx="2009400" cy="1377259"/>
            </a:xfrm>
            <a:prstGeom prst="rect">
              <a:avLst/>
            </a:prstGeom>
          </p:spPr>
        </p:pic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784446D1-0083-4268-9941-8C7553FD46F9}"/>
                </a:ext>
              </a:extLst>
            </p:cNvPr>
            <p:cNvSpPr txBox="1"/>
            <p:nvPr/>
          </p:nvSpPr>
          <p:spPr>
            <a:xfrm>
              <a:off x="506731" y="718214"/>
              <a:ext cx="909210" cy="73866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914309"/>
              <a:r>
                <a:rPr lang="en-US" sz="4200" dirty="0">
                  <a:solidFill>
                    <a:prstClr val="white"/>
                  </a:solidFill>
                  <a:latin typeface="iCiel Cadena" panose="02000503000000020004" pitchFamily="50" charset="0"/>
                </a:rPr>
                <a:t>02</a:t>
              </a:r>
            </a:p>
          </p:txBody>
        </p:sp>
      </p:grpSp>
      <p:pic>
        <p:nvPicPr>
          <p:cNvPr id="68" name="Picture 67">
            <a:extLst>
              <a:ext uri="{FF2B5EF4-FFF2-40B4-BE49-F238E27FC236}">
                <a16:creationId xmlns:a16="http://schemas.microsoft.com/office/drawing/2014/main" xmlns="" id="{F8ECF37D-87DA-4037-9AD8-19A7885886B6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47255" y="423470"/>
            <a:ext cx="1328152" cy="1328152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ECFDE3CD-C082-47B5-9D9B-98E503415D3F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-1660111" y="423471"/>
            <a:ext cx="1329043" cy="1329043"/>
          </a:xfrm>
          <a:prstGeom prst="rect">
            <a:avLst/>
          </a:prstGeom>
        </p:spPr>
      </p:pic>
      <p:pic>
        <p:nvPicPr>
          <p:cNvPr id="7" name="AmthanhThua">
            <a:hlinkClick r:id="" action="ppaction://media"/>
            <a:extLst>
              <a:ext uri="{FF2B5EF4-FFF2-40B4-BE49-F238E27FC236}">
                <a16:creationId xmlns:a16="http://schemas.microsoft.com/office/drawing/2014/main" xmlns="" id="{6A298B67-43A1-4AC9-AFD5-E52AFF7EC3B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-1236462" y="4407924"/>
            <a:ext cx="487363" cy="487363"/>
          </a:xfrm>
          <a:prstGeom prst="rect">
            <a:avLst/>
          </a:prstGeom>
        </p:spPr>
      </p:pic>
      <p:pic>
        <p:nvPicPr>
          <p:cNvPr id="22" name="nhacthang">
            <a:hlinkClick r:id="" action="ppaction://media"/>
            <a:extLst>
              <a:ext uri="{FF2B5EF4-FFF2-40B4-BE49-F238E27FC236}">
                <a16:creationId xmlns:a16="http://schemas.microsoft.com/office/drawing/2014/main" xmlns="" id="{7F4D256B-EBEA-4BF4-94EE-9E076C8DB254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-1227935" y="2779131"/>
            <a:ext cx="487363" cy="487363"/>
          </a:xfrm>
          <a:prstGeom prst="rect">
            <a:avLst/>
          </a:prstGeom>
        </p:spPr>
      </p:pic>
      <p:pic>
        <p:nvPicPr>
          <p:cNvPr id="46" name="Picture 45">
            <a:hlinkClick r:id="" action="ppaction://hlinkshowjump?jump=nextslide"/>
            <a:extLst>
              <a:ext uri="{FF2B5EF4-FFF2-40B4-BE49-F238E27FC236}">
                <a16:creationId xmlns:a16="http://schemas.microsoft.com/office/drawing/2014/main" xmlns="" id="{511111AB-EF03-4E46-BEE1-F19A9BB1EA27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1390015" y="493888"/>
            <a:ext cx="627889" cy="627889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44FBAE7B-FFBC-474D-9562-EEE690ED6027}"/>
              </a:ext>
            </a:extLst>
          </p:cNvPr>
          <p:cNvSpPr txBox="1"/>
          <p:nvPr/>
        </p:nvSpPr>
        <p:spPr>
          <a:xfrm>
            <a:off x="-1730290" y="2036998"/>
            <a:ext cx="1492075" cy="615553"/>
          </a:xfrm>
          <a:prstGeom prst="rect">
            <a:avLst/>
          </a:prstGeom>
          <a:noFill/>
        </p:spPr>
        <p:txBody>
          <a:bodyPr wrap="none" lIns="60954" tIns="30477" rIns="60954" bIns="30477" rtlCol="0">
            <a:spAutoFit/>
          </a:bodyPr>
          <a:lstStyle/>
          <a:p>
            <a:pPr algn="ctr" defTabSz="914309"/>
            <a:r>
              <a:rPr lang="en-US" b="1" dirty="0" err="1">
                <a:solidFill>
                  <a:prstClr val="black"/>
                </a:solidFill>
                <a:latin typeface="Calibri" panose="020F0502020204030204"/>
              </a:rPr>
              <a:t>Âm</a:t>
            </a:r>
            <a:r>
              <a:rPr lang="en-US" b="1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/>
              </a:rPr>
              <a:t>thanh</a:t>
            </a:r>
            <a:r>
              <a:rPr lang="en-US" b="1" dirty="0">
                <a:solidFill>
                  <a:prstClr val="black"/>
                </a:solidFill>
                <a:latin typeface="Calibri" panose="020F0502020204030204"/>
              </a:rPr>
              <a:t> </a:t>
            </a:r>
          </a:p>
          <a:p>
            <a:pPr algn="ctr" defTabSz="914309"/>
            <a:r>
              <a:rPr lang="en-US" b="1" dirty="0" err="1">
                <a:solidFill>
                  <a:prstClr val="black"/>
                </a:solidFill>
                <a:latin typeface="Calibri" panose="020F0502020204030204"/>
              </a:rPr>
              <a:t>khi</a:t>
            </a:r>
            <a:r>
              <a:rPr lang="en-US" b="1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/>
              </a:rPr>
              <a:t>chọn</a:t>
            </a:r>
            <a:r>
              <a:rPr lang="en-US" b="1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/>
              </a:rPr>
              <a:t>Đúng</a:t>
            </a:r>
            <a:endParaRPr lang="en-US" b="1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096E381D-D2B1-4C19-B9E9-15E0466E4979}"/>
              </a:ext>
            </a:extLst>
          </p:cNvPr>
          <p:cNvSpPr txBox="1"/>
          <p:nvPr/>
        </p:nvSpPr>
        <p:spPr>
          <a:xfrm>
            <a:off x="-1639980" y="3528342"/>
            <a:ext cx="1267655" cy="615553"/>
          </a:xfrm>
          <a:prstGeom prst="rect">
            <a:avLst/>
          </a:prstGeom>
          <a:noFill/>
        </p:spPr>
        <p:txBody>
          <a:bodyPr wrap="none" lIns="60954" tIns="30477" rIns="60954" bIns="30477" rtlCol="0">
            <a:spAutoFit/>
          </a:bodyPr>
          <a:lstStyle/>
          <a:p>
            <a:pPr algn="ctr" defTabSz="914309"/>
            <a:r>
              <a:rPr lang="en-US" b="1" dirty="0" err="1">
                <a:solidFill>
                  <a:prstClr val="black"/>
                </a:solidFill>
                <a:latin typeface="Calibri" panose="020F0502020204030204"/>
              </a:rPr>
              <a:t>Âm</a:t>
            </a:r>
            <a:r>
              <a:rPr lang="en-US" b="1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/>
              </a:rPr>
              <a:t>thanh</a:t>
            </a:r>
            <a:r>
              <a:rPr lang="en-US" b="1" dirty="0">
                <a:solidFill>
                  <a:prstClr val="black"/>
                </a:solidFill>
                <a:latin typeface="Calibri" panose="020F0502020204030204"/>
              </a:rPr>
              <a:t> </a:t>
            </a:r>
          </a:p>
          <a:p>
            <a:pPr algn="ctr" defTabSz="914309"/>
            <a:r>
              <a:rPr lang="en-US" b="1" dirty="0" err="1">
                <a:solidFill>
                  <a:prstClr val="black"/>
                </a:solidFill>
                <a:latin typeface="Calibri" panose="020F0502020204030204"/>
              </a:rPr>
              <a:t>khi</a:t>
            </a:r>
            <a:r>
              <a:rPr lang="en-US" b="1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/>
              </a:rPr>
              <a:t>chọn</a:t>
            </a:r>
            <a:r>
              <a:rPr lang="en-US" b="1" dirty="0">
                <a:solidFill>
                  <a:prstClr val="black"/>
                </a:solidFill>
                <a:latin typeface="Calibri" panose="020F0502020204030204"/>
              </a:rPr>
              <a:t> Sai</a:t>
            </a:r>
          </a:p>
        </p:txBody>
      </p:sp>
    </p:spTree>
    <p:extLst>
      <p:ext uri="{BB962C8B-B14F-4D97-AF65-F5344CB8AC3E}">
        <p14:creationId xmlns:p14="http://schemas.microsoft.com/office/powerpoint/2010/main" val="281189965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5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9" dur="3432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4.81481E-6 L 0.1599 -4.81481E-6 " pathEditMode="relative" rAng="0" ptsTypes="AA">
                                      <p:cBhvr>
                                        <p:cTn id="7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95" y="0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 tmFilter="0, 0; .2, .5; .8, .5; 1, 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5" dur="250" autoRev="1" fill="hold"/>
                                        <p:tgtEl>
                                          <p:spTgt spid="6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500"/>
                            </p:stCondLst>
                            <p:childTnLst>
                              <p:par>
                                <p:cTn id="11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99 -4.81481E-6 L -1.04167E-6 -4.81481E-6 " pathEditMode="relative" rAng="0" ptsTypes="AA">
                                      <p:cBhvr>
                                        <p:cTn id="12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95" y="0"/>
                                    </p:animMotion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140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" fill="hold">
                      <p:stCondLst>
                        <p:cond delay="0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" dur="5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5" dur="25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8" dur="499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81481E-6 L 0.1599 -4.81481E-6 " pathEditMode="relative" rAng="0" ptsTypes="AA">
                                      <p:cBhvr>
                                        <p:cTn id="15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95" y="0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189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0" fill="hold">
                      <p:stCondLst>
                        <p:cond delay="0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3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4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9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99 -4.81481E-6 L 6.25E-7 -4.81481E-6 " pathEditMode="relative" rAng="0" ptsTypes="AA">
                                      <p:cBhvr>
                                        <p:cTn id="19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9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500"/>
                            </p:stCondLst>
                            <p:childTnLst>
                              <p:par>
                                <p:cTn id="19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236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7" fill="hold">
                      <p:stCondLst>
                        <p:cond delay="0"/>
                      </p:stCondLst>
                      <p:childTnLst>
                        <p:par>
                          <p:cTn id="238" fill="hold">
                            <p:stCondLst>
                              <p:cond delay="0"/>
                            </p:stCondLst>
                            <p:childTnLst>
                              <p:par>
                                <p:cTn id="239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0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1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500"/>
                            </p:stCondLst>
                            <p:childTnLst>
                              <p:par>
                                <p:cTn id="243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4" dur="499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81481E-6 L 0.16094 -4.81481E-6 " pathEditMode="relative" rAng="0" ptsTypes="AA">
                                      <p:cBhvr>
                                        <p:cTn id="24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91" y="0"/>
                                    </p:animMotion>
                                  </p:childTnLst>
                                </p:cTn>
                              </p:par>
                              <p:par>
                                <p:cTn id="24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285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6" fill="hold">
                      <p:stCondLst>
                        <p:cond delay="0"/>
                      </p:stCondLst>
                      <p:childTnLst>
                        <p:par>
                          <p:cTn id="287" fill="hold">
                            <p:stCondLst>
                              <p:cond delay="0"/>
                            </p:stCondLst>
                            <p:childTnLst>
                              <p:par>
                                <p:cTn id="28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9" dur="500" tmFilter="0, 0; .2, .5; .8, .5; 1, 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0" dur="250" autoRev="1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00"/>
                            </p:stCondLst>
                            <p:childTnLst>
                              <p:par>
                                <p:cTn id="29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93" dur="499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81481E-6 L 0.16093 -4.81481E-6 " pathEditMode="relative" rAng="0" ptsTypes="AA">
                                      <p:cBhvr>
                                        <p:cTn id="29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56" y="0"/>
                                    </p:animMotion>
                                  </p:childTnLst>
                                </p:cTn>
                              </p:par>
                              <p:par>
                                <p:cTn id="29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audio>
              <p:cMediaNode vol="51220">
                <p:cTn id="3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46341">
                <p:cTn id="3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  <p:seq concurrent="1" nextAc="seek">
              <p:cTn id="336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7" fill="hold">
                      <p:stCondLst>
                        <p:cond delay="0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0" dur="500" tmFilter="0, 0; .2, .5; .8, .5; 1, 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1" dur="250" autoRev="1" fill="hold"/>
                                        <p:tgtEl>
                                          <p:spTgt spid="4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55CA96DE-78A4-4D71-9018-4AC46FF435D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0004" y="-1857716"/>
            <a:ext cx="12202003" cy="8715716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xmlns="" id="{734ECCA8-0C93-4070-BC07-21CD5B1A208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-1850570"/>
            <a:ext cx="12192000" cy="870857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BDC1A603-354F-435D-AEB7-58626DEC55F5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10002" y="-1858466"/>
            <a:ext cx="12202003" cy="8714601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xmlns="" id="{101CE774-744F-4C7A-9955-F73491C3484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163702" y="5215980"/>
            <a:ext cx="1347333" cy="969348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xmlns="" id="{DB788A32-C95B-4003-9294-ED973E5BF647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46736" y="3027172"/>
            <a:ext cx="1335138" cy="96325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C9D7EF65-CD86-4DEA-82CE-78B4750B4F6D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162247" y="3050877"/>
            <a:ext cx="1347333" cy="969348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CD62D86A-FAC6-4AAB-B7AD-13AF6333299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42511" y="5221715"/>
            <a:ext cx="1343589" cy="969348"/>
          </a:xfrm>
          <a:prstGeom prst="rect">
            <a:avLst/>
          </a:prstGeom>
        </p:spPr>
      </p:pic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xmlns="" id="{3EF2F97A-9E2C-4C1B-9BA8-A29231423BAA}"/>
              </a:ext>
            </a:extLst>
          </p:cNvPr>
          <p:cNvCxnSpPr>
            <a:cxnSpLocks/>
          </p:cNvCxnSpPr>
          <p:nvPr/>
        </p:nvCxnSpPr>
        <p:spPr>
          <a:xfrm>
            <a:off x="0" y="0"/>
            <a:ext cx="12192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DBC6A1B7-E8F3-46D7-A22A-84F8AB3A969A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2183" y="3752480"/>
            <a:ext cx="1169521" cy="1463501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xmlns="" id="{2125B487-0096-4B93-AE2A-35F664CA4945}"/>
              </a:ext>
            </a:extLst>
          </p:cNvPr>
          <p:cNvGrpSpPr/>
          <p:nvPr/>
        </p:nvGrpSpPr>
        <p:grpSpPr>
          <a:xfrm>
            <a:off x="407254" y="4652831"/>
            <a:ext cx="4407783" cy="1863941"/>
            <a:chOff x="407254" y="2465040"/>
            <a:chExt cx="4407783" cy="1863941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DE107CBF-D45A-4821-9AF9-91E811B920BF}"/>
                </a:ext>
              </a:extLst>
            </p:cNvPr>
            <p:cNvSpPr/>
            <p:nvPr/>
          </p:nvSpPr>
          <p:spPr>
            <a:xfrm flipH="1">
              <a:off x="418429" y="2465042"/>
              <a:ext cx="4396608" cy="1863939"/>
            </a:xfrm>
            <a:custGeom>
              <a:avLst/>
              <a:gdLst>
                <a:gd name="connsiteX0" fmla="*/ 708935 w 4772605"/>
                <a:gd name="connsiteY0" fmla="*/ 0 h 1863939"/>
                <a:gd name="connsiteX1" fmla="*/ 4461942 w 4772605"/>
                <a:gd name="connsiteY1" fmla="*/ 0 h 1863939"/>
                <a:gd name="connsiteX2" fmla="*/ 4772605 w 4772605"/>
                <a:gd name="connsiteY2" fmla="*/ 310663 h 1863939"/>
                <a:gd name="connsiteX3" fmla="*/ 4772605 w 4772605"/>
                <a:gd name="connsiteY3" fmla="*/ 1553276 h 1863939"/>
                <a:gd name="connsiteX4" fmla="*/ 4461942 w 4772605"/>
                <a:gd name="connsiteY4" fmla="*/ 1863939 h 1863939"/>
                <a:gd name="connsiteX5" fmla="*/ 708935 w 4772605"/>
                <a:gd name="connsiteY5" fmla="*/ 1863939 h 1863939"/>
                <a:gd name="connsiteX6" fmla="*/ 398272 w 4772605"/>
                <a:gd name="connsiteY6" fmla="*/ 1553276 h 1863939"/>
                <a:gd name="connsiteX7" fmla="*/ 398272 w 4772605"/>
                <a:gd name="connsiteY7" fmla="*/ 622317 h 1863939"/>
                <a:gd name="connsiteX8" fmla="*/ 0 w 4772605"/>
                <a:gd name="connsiteY8" fmla="*/ 622317 h 1863939"/>
                <a:gd name="connsiteX9" fmla="*/ 398272 w 4772605"/>
                <a:gd name="connsiteY9" fmla="*/ 446165 h 1863939"/>
                <a:gd name="connsiteX10" fmla="*/ 398272 w 4772605"/>
                <a:gd name="connsiteY10" fmla="*/ 310663 h 1863939"/>
                <a:gd name="connsiteX11" fmla="*/ 708935 w 4772605"/>
                <a:gd name="connsiteY11" fmla="*/ 0 h 186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605" h="1863939">
                  <a:moveTo>
                    <a:pt x="708935" y="0"/>
                  </a:moveTo>
                  <a:lnTo>
                    <a:pt x="4461942" y="0"/>
                  </a:lnTo>
                  <a:cubicBezTo>
                    <a:pt x="4633516" y="0"/>
                    <a:pt x="4772605" y="139089"/>
                    <a:pt x="4772605" y="310663"/>
                  </a:cubicBezTo>
                  <a:lnTo>
                    <a:pt x="4772605" y="1553276"/>
                  </a:lnTo>
                  <a:cubicBezTo>
                    <a:pt x="4772605" y="1724850"/>
                    <a:pt x="4633516" y="1863939"/>
                    <a:pt x="4461942" y="1863939"/>
                  </a:cubicBezTo>
                  <a:lnTo>
                    <a:pt x="708935" y="1863939"/>
                  </a:lnTo>
                  <a:cubicBezTo>
                    <a:pt x="537361" y="1863939"/>
                    <a:pt x="398272" y="1724850"/>
                    <a:pt x="398272" y="1553276"/>
                  </a:cubicBezTo>
                  <a:lnTo>
                    <a:pt x="398272" y="622317"/>
                  </a:lnTo>
                  <a:lnTo>
                    <a:pt x="0" y="622317"/>
                  </a:lnTo>
                  <a:lnTo>
                    <a:pt x="398272" y="446165"/>
                  </a:lnTo>
                  <a:lnTo>
                    <a:pt x="398272" y="310663"/>
                  </a:lnTo>
                  <a:cubicBezTo>
                    <a:pt x="398272" y="139089"/>
                    <a:pt x="537361" y="0"/>
                    <a:pt x="70893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rgbClr val="9C50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09"/>
              <a:endParaRPr lang="en-US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xmlns="" id="{2D476256-F649-440E-8CB6-34553EE46959}"/>
                </a:ext>
              </a:extLst>
            </p:cNvPr>
            <p:cNvSpPr/>
            <p:nvPr/>
          </p:nvSpPr>
          <p:spPr>
            <a:xfrm>
              <a:off x="407254" y="2465040"/>
              <a:ext cx="4035311" cy="184410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>
                <a:lnSpc>
                  <a:spcPct val="150000"/>
                </a:lnSpc>
              </a:pP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Phân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hữu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cơ</a:t>
              </a:r>
              <a:endParaRPr lang="en-US" sz="3000" dirty="0">
                <a:solidFill>
                  <a:srgbClr val="9C5043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3F6095D1-5BDA-4028-80BF-CF720429106A}"/>
              </a:ext>
            </a:extLst>
          </p:cNvPr>
          <p:cNvGrpSpPr/>
          <p:nvPr/>
        </p:nvGrpSpPr>
        <p:grpSpPr>
          <a:xfrm>
            <a:off x="413732" y="2462797"/>
            <a:ext cx="4401306" cy="1863939"/>
            <a:chOff x="413731" y="4651605"/>
            <a:chExt cx="4401306" cy="1863939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18151A68-8ABC-4A1D-8A5B-E03CCFBD3F59}"/>
                </a:ext>
              </a:extLst>
            </p:cNvPr>
            <p:cNvSpPr/>
            <p:nvPr/>
          </p:nvSpPr>
          <p:spPr>
            <a:xfrm flipH="1">
              <a:off x="428436" y="4651605"/>
              <a:ext cx="4386601" cy="1863939"/>
            </a:xfrm>
            <a:custGeom>
              <a:avLst/>
              <a:gdLst>
                <a:gd name="connsiteX0" fmla="*/ 708935 w 4772605"/>
                <a:gd name="connsiteY0" fmla="*/ 0 h 1863939"/>
                <a:gd name="connsiteX1" fmla="*/ 4461942 w 4772605"/>
                <a:gd name="connsiteY1" fmla="*/ 0 h 1863939"/>
                <a:gd name="connsiteX2" fmla="*/ 4772605 w 4772605"/>
                <a:gd name="connsiteY2" fmla="*/ 310663 h 1863939"/>
                <a:gd name="connsiteX3" fmla="*/ 4772605 w 4772605"/>
                <a:gd name="connsiteY3" fmla="*/ 1553276 h 1863939"/>
                <a:gd name="connsiteX4" fmla="*/ 4461942 w 4772605"/>
                <a:gd name="connsiteY4" fmla="*/ 1863939 h 1863939"/>
                <a:gd name="connsiteX5" fmla="*/ 708935 w 4772605"/>
                <a:gd name="connsiteY5" fmla="*/ 1863939 h 1863939"/>
                <a:gd name="connsiteX6" fmla="*/ 398272 w 4772605"/>
                <a:gd name="connsiteY6" fmla="*/ 1553276 h 1863939"/>
                <a:gd name="connsiteX7" fmla="*/ 398272 w 4772605"/>
                <a:gd name="connsiteY7" fmla="*/ 622317 h 1863939"/>
                <a:gd name="connsiteX8" fmla="*/ 0 w 4772605"/>
                <a:gd name="connsiteY8" fmla="*/ 622317 h 1863939"/>
                <a:gd name="connsiteX9" fmla="*/ 398272 w 4772605"/>
                <a:gd name="connsiteY9" fmla="*/ 446165 h 1863939"/>
                <a:gd name="connsiteX10" fmla="*/ 398272 w 4772605"/>
                <a:gd name="connsiteY10" fmla="*/ 310663 h 1863939"/>
                <a:gd name="connsiteX11" fmla="*/ 708935 w 4772605"/>
                <a:gd name="connsiteY11" fmla="*/ 0 h 186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605" h="1863939">
                  <a:moveTo>
                    <a:pt x="708935" y="0"/>
                  </a:moveTo>
                  <a:lnTo>
                    <a:pt x="4461942" y="0"/>
                  </a:lnTo>
                  <a:cubicBezTo>
                    <a:pt x="4633516" y="0"/>
                    <a:pt x="4772605" y="139089"/>
                    <a:pt x="4772605" y="310663"/>
                  </a:cubicBezTo>
                  <a:lnTo>
                    <a:pt x="4772605" y="1553276"/>
                  </a:lnTo>
                  <a:cubicBezTo>
                    <a:pt x="4772605" y="1724850"/>
                    <a:pt x="4633516" y="1863939"/>
                    <a:pt x="4461942" y="1863939"/>
                  </a:cubicBezTo>
                  <a:lnTo>
                    <a:pt x="708935" y="1863939"/>
                  </a:lnTo>
                  <a:cubicBezTo>
                    <a:pt x="537361" y="1863939"/>
                    <a:pt x="398272" y="1724850"/>
                    <a:pt x="398272" y="1553276"/>
                  </a:cubicBezTo>
                  <a:lnTo>
                    <a:pt x="398272" y="622317"/>
                  </a:lnTo>
                  <a:lnTo>
                    <a:pt x="0" y="622317"/>
                  </a:lnTo>
                  <a:lnTo>
                    <a:pt x="398272" y="446165"/>
                  </a:lnTo>
                  <a:lnTo>
                    <a:pt x="398272" y="310663"/>
                  </a:lnTo>
                  <a:cubicBezTo>
                    <a:pt x="398272" y="139089"/>
                    <a:pt x="537361" y="0"/>
                    <a:pt x="70893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rgbClr val="9C50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09"/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xmlns="" id="{E5506EB0-83F9-49CB-A1BA-DE0BD904E95B}"/>
                </a:ext>
              </a:extLst>
            </p:cNvPr>
            <p:cNvSpPr/>
            <p:nvPr/>
          </p:nvSpPr>
          <p:spPr>
            <a:xfrm>
              <a:off x="413731" y="4651957"/>
              <a:ext cx="4035311" cy="184410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/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Phân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đạm</a:t>
              </a:r>
              <a:endParaRPr lang="en-US" sz="3000" dirty="0">
                <a:solidFill>
                  <a:srgbClr val="9C5043"/>
                </a:solidFill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3B4C7E7A-5F81-463B-9FDA-5F8A47FCDC1D}"/>
              </a:ext>
            </a:extLst>
          </p:cNvPr>
          <p:cNvGrpSpPr/>
          <p:nvPr/>
        </p:nvGrpSpPr>
        <p:grpSpPr>
          <a:xfrm>
            <a:off x="7376964" y="2465043"/>
            <a:ext cx="4416325" cy="1863939"/>
            <a:chOff x="7376963" y="2465042"/>
            <a:chExt cx="4416325" cy="1863939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F2A6F710-A8CF-4338-BF74-99DD36D700F5}"/>
                </a:ext>
              </a:extLst>
            </p:cNvPr>
            <p:cNvSpPr/>
            <p:nvPr/>
          </p:nvSpPr>
          <p:spPr>
            <a:xfrm>
              <a:off x="7376963" y="2465042"/>
              <a:ext cx="4396608" cy="1863939"/>
            </a:xfrm>
            <a:custGeom>
              <a:avLst/>
              <a:gdLst>
                <a:gd name="connsiteX0" fmla="*/ 708935 w 4772605"/>
                <a:gd name="connsiteY0" fmla="*/ 0 h 1863939"/>
                <a:gd name="connsiteX1" fmla="*/ 4461942 w 4772605"/>
                <a:gd name="connsiteY1" fmla="*/ 0 h 1863939"/>
                <a:gd name="connsiteX2" fmla="*/ 4772605 w 4772605"/>
                <a:gd name="connsiteY2" fmla="*/ 310663 h 1863939"/>
                <a:gd name="connsiteX3" fmla="*/ 4772605 w 4772605"/>
                <a:gd name="connsiteY3" fmla="*/ 1553276 h 1863939"/>
                <a:gd name="connsiteX4" fmla="*/ 4461942 w 4772605"/>
                <a:gd name="connsiteY4" fmla="*/ 1863939 h 1863939"/>
                <a:gd name="connsiteX5" fmla="*/ 708935 w 4772605"/>
                <a:gd name="connsiteY5" fmla="*/ 1863939 h 1863939"/>
                <a:gd name="connsiteX6" fmla="*/ 398272 w 4772605"/>
                <a:gd name="connsiteY6" fmla="*/ 1553276 h 1863939"/>
                <a:gd name="connsiteX7" fmla="*/ 398272 w 4772605"/>
                <a:gd name="connsiteY7" fmla="*/ 622317 h 1863939"/>
                <a:gd name="connsiteX8" fmla="*/ 0 w 4772605"/>
                <a:gd name="connsiteY8" fmla="*/ 622317 h 1863939"/>
                <a:gd name="connsiteX9" fmla="*/ 398272 w 4772605"/>
                <a:gd name="connsiteY9" fmla="*/ 446165 h 1863939"/>
                <a:gd name="connsiteX10" fmla="*/ 398272 w 4772605"/>
                <a:gd name="connsiteY10" fmla="*/ 310663 h 1863939"/>
                <a:gd name="connsiteX11" fmla="*/ 708935 w 4772605"/>
                <a:gd name="connsiteY11" fmla="*/ 0 h 186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605" h="1863939">
                  <a:moveTo>
                    <a:pt x="708935" y="0"/>
                  </a:moveTo>
                  <a:lnTo>
                    <a:pt x="4461942" y="0"/>
                  </a:lnTo>
                  <a:cubicBezTo>
                    <a:pt x="4633516" y="0"/>
                    <a:pt x="4772605" y="139089"/>
                    <a:pt x="4772605" y="310663"/>
                  </a:cubicBezTo>
                  <a:lnTo>
                    <a:pt x="4772605" y="1553276"/>
                  </a:lnTo>
                  <a:cubicBezTo>
                    <a:pt x="4772605" y="1724850"/>
                    <a:pt x="4633516" y="1863939"/>
                    <a:pt x="4461942" y="1863939"/>
                  </a:cubicBezTo>
                  <a:lnTo>
                    <a:pt x="708935" y="1863939"/>
                  </a:lnTo>
                  <a:cubicBezTo>
                    <a:pt x="537361" y="1863939"/>
                    <a:pt x="398272" y="1724850"/>
                    <a:pt x="398272" y="1553276"/>
                  </a:cubicBezTo>
                  <a:lnTo>
                    <a:pt x="398272" y="622317"/>
                  </a:lnTo>
                  <a:lnTo>
                    <a:pt x="0" y="622317"/>
                  </a:lnTo>
                  <a:lnTo>
                    <a:pt x="398272" y="446165"/>
                  </a:lnTo>
                  <a:lnTo>
                    <a:pt x="398272" y="310663"/>
                  </a:lnTo>
                  <a:cubicBezTo>
                    <a:pt x="398272" y="139089"/>
                    <a:pt x="537361" y="0"/>
                    <a:pt x="70893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rgbClr val="9C50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09"/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8" name="Rectangle: Rounded Corners 37">
              <a:extLst>
                <a:ext uri="{FF2B5EF4-FFF2-40B4-BE49-F238E27FC236}">
                  <a16:creationId xmlns:a16="http://schemas.microsoft.com/office/drawing/2014/main" xmlns="" id="{556501E9-9FDB-43AC-A584-2F09815162C2}"/>
                </a:ext>
              </a:extLst>
            </p:cNvPr>
            <p:cNvSpPr/>
            <p:nvPr/>
          </p:nvSpPr>
          <p:spPr>
            <a:xfrm>
              <a:off x="7757977" y="2474972"/>
              <a:ext cx="4035311" cy="184410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>
                <a:lnSpc>
                  <a:spcPct val="150000"/>
                </a:lnSpc>
              </a:pP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Phân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bón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lá</a:t>
              </a:r>
              <a:endParaRPr lang="en-US" sz="3000" dirty="0">
                <a:solidFill>
                  <a:srgbClr val="9C5043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F1EA9857-F9FD-46FE-98C0-E0E88372E3CE}"/>
              </a:ext>
            </a:extLst>
          </p:cNvPr>
          <p:cNvGrpSpPr/>
          <p:nvPr/>
        </p:nvGrpSpPr>
        <p:grpSpPr>
          <a:xfrm>
            <a:off x="7386970" y="4651606"/>
            <a:ext cx="4403728" cy="1863939"/>
            <a:chOff x="7386970" y="4651605"/>
            <a:chExt cx="4403728" cy="1863939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D460C3EE-DC44-4D12-870D-2DE09B68AF9B}"/>
                </a:ext>
              </a:extLst>
            </p:cNvPr>
            <p:cNvSpPr/>
            <p:nvPr/>
          </p:nvSpPr>
          <p:spPr>
            <a:xfrm>
              <a:off x="7386970" y="4651605"/>
              <a:ext cx="4386601" cy="1863939"/>
            </a:xfrm>
            <a:custGeom>
              <a:avLst/>
              <a:gdLst>
                <a:gd name="connsiteX0" fmla="*/ 708935 w 4772605"/>
                <a:gd name="connsiteY0" fmla="*/ 0 h 1863939"/>
                <a:gd name="connsiteX1" fmla="*/ 4461942 w 4772605"/>
                <a:gd name="connsiteY1" fmla="*/ 0 h 1863939"/>
                <a:gd name="connsiteX2" fmla="*/ 4772605 w 4772605"/>
                <a:gd name="connsiteY2" fmla="*/ 310663 h 1863939"/>
                <a:gd name="connsiteX3" fmla="*/ 4772605 w 4772605"/>
                <a:gd name="connsiteY3" fmla="*/ 1553276 h 1863939"/>
                <a:gd name="connsiteX4" fmla="*/ 4461942 w 4772605"/>
                <a:gd name="connsiteY4" fmla="*/ 1863939 h 1863939"/>
                <a:gd name="connsiteX5" fmla="*/ 708935 w 4772605"/>
                <a:gd name="connsiteY5" fmla="*/ 1863939 h 1863939"/>
                <a:gd name="connsiteX6" fmla="*/ 398272 w 4772605"/>
                <a:gd name="connsiteY6" fmla="*/ 1553276 h 1863939"/>
                <a:gd name="connsiteX7" fmla="*/ 398272 w 4772605"/>
                <a:gd name="connsiteY7" fmla="*/ 622317 h 1863939"/>
                <a:gd name="connsiteX8" fmla="*/ 0 w 4772605"/>
                <a:gd name="connsiteY8" fmla="*/ 622317 h 1863939"/>
                <a:gd name="connsiteX9" fmla="*/ 398272 w 4772605"/>
                <a:gd name="connsiteY9" fmla="*/ 446165 h 1863939"/>
                <a:gd name="connsiteX10" fmla="*/ 398272 w 4772605"/>
                <a:gd name="connsiteY10" fmla="*/ 310663 h 1863939"/>
                <a:gd name="connsiteX11" fmla="*/ 708935 w 4772605"/>
                <a:gd name="connsiteY11" fmla="*/ 0 h 186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605" h="1863939">
                  <a:moveTo>
                    <a:pt x="708935" y="0"/>
                  </a:moveTo>
                  <a:lnTo>
                    <a:pt x="4461942" y="0"/>
                  </a:lnTo>
                  <a:cubicBezTo>
                    <a:pt x="4633516" y="0"/>
                    <a:pt x="4772605" y="139089"/>
                    <a:pt x="4772605" y="310663"/>
                  </a:cubicBezTo>
                  <a:lnTo>
                    <a:pt x="4772605" y="1553276"/>
                  </a:lnTo>
                  <a:cubicBezTo>
                    <a:pt x="4772605" y="1724850"/>
                    <a:pt x="4633516" y="1863939"/>
                    <a:pt x="4461942" y="1863939"/>
                  </a:cubicBezTo>
                  <a:lnTo>
                    <a:pt x="708935" y="1863939"/>
                  </a:lnTo>
                  <a:cubicBezTo>
                    <a:pt x="537361" y="1863939"/>
                    <a:pt x="398272" y="1724850"/>
                    <a:pt x="398272" y="1553276"/>
                  </a:cubicBezTo>
                  <a:lnTo>
                    <a:pt x="398272" y="622317"/>
                  </a:lnTo>
                  <a:lnTo>
                    <a:pt x="0" y="622317"/>
                  </a:lnTo>
                  <a:lnTo>
                    <a:pt x="398272" y="446165"/>
                  </a:lnTo>
                  <a:lnTo>
                    <a:pt x="398272" y="310663"/>
                  </a:lnTo>
                  <a:cubicBezTo>
                    <a:pt x="398272" y="139089"/>
                    <a:pt x="537361" y="0"/>
                    <a:pt x="70893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rgbClr val="9C50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09"/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9" name="Rectangle: Rounded Corners 38">
              <a:extLst>
                <a:ext uri="{FF2B5EF4-FFF2-40B4-BE49-F238E27FC236}">
                  <a16:creationId xmlns:a16="http://schemas.microsoft.com/office/drawing/2014/main" xmlns="" id="{007442A2-F9C5-43FF-810D-EFCA0A5691BC}"/>
                </a:ext>
              </a:extLst>
            </p:cNvPr>
            <p:cNvSpPr/>
            <p:nvPr/>
          </p:nvSpPr>
          <p:spPr>
            <a:xfrm>
              <a:off x="7755387" y="4651791"/>
              <a:ext cx="4035311" cy="184410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/>
              <a:r>
                <a:rPr lang="pt-BR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Phân urê</a:t>
              </a:r>
              <a:endParaRPr lang="en-US" sz="3000" dirty="0">
                <a:solidFill>
                  <a:srgbClr val="9C5043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7FE0546E-6488-491E-8AA1-277B5CEB2FD6}"/>
              </a:ext>
            </a:extLst>
          </p:cNvPr>
          <p:cNvGrpSpPr/>
          <p:nvPr/>
        </p:nvGrpSpPr>
        <p:grpSpPr>
          <a:xfrm>
            <a:off x="155153" y="159046"/>
            <a:ext cx="11127473" cy="2009400"/>
            <a:chOff x="150128" y="102542"/>
            <a:chExt cx="11127473" cy="200940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F8E54022-CBBB-4124-B256-472085A25CC7}"/>
                </a:ext>
              </a:extLst>
            </p:cNvPr>
            <p:cNvGrpSpPr/>
            <p:nvPr/>
          </p:nvGrpSpPr>
          <p:grpSpPr>
            <a:xfrm>
              <a:off x="1107065" y="248000"/>
              <a:ext cx="10170536" cy="1863939"/>
              <a:chOff x="1107064" y="247999"/>
              <a:chExt cx="10404597" cy="1863939"/>
            </a:xfrm>
          </p:grpSpPr>
          <p:pic>
            <p:nvPicPr>
              <p:cNvPr id="3" name="Picture 2">
                <a:extLst>
                  <a:ext uri="{FF2B5EF4-FFF2-40B4-BE49-F238E27FC236}">
                    <a16:creationId xmlns:a16="http://schemas.microsoft.com/office/drawing/2014/main" xmlns="" id="{CBD9B5C9-CA06-4115-934D-476E7C9299B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7064" y="247999"/>
                <a:ext cx="10404597" cy="1863939"/>
              </a:xfrm>
              <a:prstGeom prst="rect">
                <a:avLst/>
              </a:prstGeom>
            </p:spPr>
          </p:pic>
          <p:sp>
            <p:nvSpPr>
              <p:cNvPr id="5" name="Rectangle 4">
                <a:extLst>
                  <a:ext uri="{FF2B5EF4-FFF2-40B4-BE49-F238E27FC236}">
                    <a16:creationId xmlns:a16="http://schemas.microsoft.com/office/drawing/2014/main" xmlns="" id="{68CCCB1E-5D6D-4B1D-94ED-906BCD4A2D0C}"/>
                  </a:ext>
                </a:extLst>
              </p:cNvPr>
              <p:cNvSpPr/>
              <p:nvPr/>
            </p:nvSpPr>
            <p:spPr>
              <a:xfrm>
                <a:off x="1527388" y="359923"/>
                <a:ext cx="9698331" cy="162057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09"/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Loại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phân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nào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sau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đây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dùng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để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bón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lót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?</a:t>
                </a:r>
                <a:endParaRPr lang="en-US" sz="3000" b="1" dirty="0">
                  <a:solidFill>
                    <a:prstClr val="white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endParaRPr>
              </a:p>
            </p:txBody>
          </p:sp>
        </p:grp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xmlns="" id="{BA90CF18-B31B-4FFE-AF8E-D970FEA1326C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>
              <a:off x="-165942" y="418612"/>
              <a:ext cx="2009400" cy="1377259"/>
            </a:xfrm>
            <a:prstGeom prst="rect">
              <a:avLst/>
            </a:prstGeom>
          </p:spPr>
        </p:pic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784446D1-0083-4268-9941-8C7553FD46F9}"/>
                </a:ext>
              </a:extLst>
            </p:cNvPr>
            <p:cNvSpPr txBox="1"/>
            <p:nvPr/>
          </p:nvSpPr>
          <p:spPr>
            <a:xfrm>
              <a:off x="506731" y="718214"/>
              <a:ext cx="909210" cy="73866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914309"/>
              <a:r>
                <a:rPr lang="en-US" sz="4200" dirty="0">
                  <a:solidFill>
                    <a:prstClr val="white"/>
                  </a:solidFill>
                  <a:latin typeface="iCiel Cadena" panose="02000503000000020004" pitchFamily="50" charset="0"/>
                </a:rPr>
                <a:t>03</a:t>
              </a:r>
            </a:p>
          </p:txBody>
        </p:sp>
      </p:grpSp>
      <p:pic>
        <p:nvPicPr>
          <p:cNvPr id="68" name="Picture 67">
            <a:extLst>
              <a:ext uri="{FF2B5EF4-FFF2-40B4-BE49-F238E27FC236}">
                <a16:creationId xmlns:a16="http://schemas.microsoft.com/office/drawing/2014/main" xmlns="" id="{F8ECF37D-87DA-4037-9AD8-19A7885886B6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47255" y="423470"/>
            <a:ext cx="1328152" cy="1328152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ECFDE3CD-C082-47B5-9D9B-98E503415D3F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-1660111" y="423471"/>
            <a:ext cx="1329043" cy="1329043"/>
          </a:xfrm>
          <a:prstGeom prst="rect">
            <a:avLst/>
          </a:prstGeom>
        </p:spPr>
      </p:pic>
      <p:pic>
        <p:nvPicPr>
          <p:cNvPr id="7" name="AmthanhThua">
            <a:hlinkClick r:id="" action="ppaction://media"/>
            <a:extLst>
              <a:ext uri="{FF2B5EF4-FFF2-40B4-BE49-F238E27FC236}">
                <a16:creationId xmlns:a16="http://schemas.microsoft.com/office/drawing/2014/main" xmlns="" id="{6A298B67-43A1-4AC9-AFD5-E52AFF7EC3B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-1241288" y="2571277"/>
            <a:ext cx="487363" cy="487363"/>
          </a:xfrm>
          <a:prstGeom prst="rect">
            <a:avLst/>
          </a:prstGeom>
        </p:spPr>
      </p:pic>
      <p:pic>
        <p:nvPicPr>
          <p:cNvPr id="22" name="nhacthang">
            <a:hlinkClick r:id="" action="ppaction://media"/>
            <a:extLst>
              <a:ext uri="{FF2B5EF4-FFF2-40B4-BE49-F238E27FC236}">
                <a16:creationId xmlns:a16="http://schemas.microsoft.com/office/drawing/2014/main" xmlns="" id="{7F4D256B-EBEA-4BF4-94EE-9E076C8DB254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-1221098" y="3508798"/>
            <a:ext cx="487363" cy="487363"/>
          </a:xfrm>
          <a:prstGeom prst="rect">
            <a:avLst/>
          </a:prstGeom>
        </p:spPr>
      </p:pic>
      <p:pic>
        <p:nvPicPr>
          <p:cNvPr id="44" name="Picture 43">
            <a:hlinkClick r:id="" action="ppaction://hlinkshowjump?jump=nextslide"/>
            <a:extLst>
              <a:ext uri="{FF2B5EF4-FFF2-40B4-BE49-F238E27FC236}">
                <a16:creationId xmlns:a16="http://schemas.microsoft.com/office/drawing/2014/main" xmlns="" id="{5870274D-E5B8-40AA-88BC-9DF8C900FF84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1390015" y="493888"/>
            <a:ext cx="627889" cy="6278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146072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5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9" dur="3432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4.81481E-6 L 0.1599 -4.81481E-6 " pathEditMode="relative" rAng="0" ptsTypes="AA">
                                      <p:cBhvr>
                                        <p:cTn id="7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95" y="0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 tmFilter="0, 0; .2, .5; .8, .5; 1, 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5" dur="250" autoRev="1" fill="hold"/>
                                        <p:tgtEl>
                                          <p:spTgt spid="6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500"/>
                            </p:stCondLst>
                            <p:childTnLst>
                              <p:par>
                                <p:cTn id="11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99 -4.81481E-6 L -1.04167E-6 -4.81481E-6 " pathEditMode="relative" rAng="0" ptsTypes="AA">
                                      <p:cBhvr>
                                        <p:cTn id="12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95" y="0"/>
                                    </p:animMotion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140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" fill="hold">
                      <p:stCondLst>
                        <p:cond delay="0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" dur="5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5" dur="25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8" dur="499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81481E-6 L 0.1599 -4.81481E-6 " pathEditMode="relative" rAng="0" ptsTypes="AA">
                                      <p:cBhvr>
                                        <p:cTn id="15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95" y="0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189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0" fill="hold">
                      <p:stCondLst>
                        <p:cond delay="0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3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4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9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99 -4.81481E-6 L 6.25E-7 -4.81481E-6 " pathEditMode="relative" rAng="0" ptsTypes="AA">
                                      <p:cBhvr>
                                        <p:cTn id="19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9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500"/>
                            </p:stCondLst>
                            <p:childTnLst>
                              <p:par>
                                <p:cTn id="19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236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7" fill="hold">
                      <p:stCondLst>
                        <p:cond delay="0"/>
                      </p:stCondLst>
                      <p:childTnLst>
                        <p:par>
                          <p:cTn id="238" fill="hold">
                            <p:stCondLst>
                              <p:cond delay="0"/>
                            </p:stCondLst>
                            <p:childTnLst>
                              <p:par>
                                <p:cTn id="239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0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1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500"/>
                            </p:stCondLst>
                            <p:childTnLst>
                              <p:par>
                                <p:cTn id="243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4" dur="499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81481E-6 L 0.16094 -4.81481E-6 " pathEditMode="relative" rAng="0" ptsTypes="AA">
                                      <p:cBhvr>
                                        <p:cTn id="24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91" y="0"/>
                                    </p:animMotion>
                                  </p:childTnLst>
                                </p:cTn>
                              </p:par>
                              <p:par>
                                <p:cTn id="24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285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6" fill="hold">
                      <p:stCondLst>
                        <p:cond delay="0"/>
                      </p:stCondLst>
                      <p:childTnLst>
                        <p:par>
                          <p:cTn id="287" fill="hold">
                            <p:stCondLst>
                              <p:cond delay="0"/>
                            </p:stCondLst>
                            <p:childTnLst>
                              <p:par>
                                <p:cTn id="28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9" dur="500" tmFilter="0, 0; .2, .5; .8, .5; 1, 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0" dur="250" autoRev="1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00"/>
                            </p:stCondLst>
                            <p:childTnLst>
                              <p:par>
                                <p:cTn id="29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93" dur="499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81481E-6 L 0.16093 -4.81481E-6 " pathEditMode="relative" rAng="0" ptsTypes="AA">
                                      <p:cBhvr>
                                        <p:cTn id="29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56" y="0"/>
                                    </p:animMotion>
                                  </p:childTnLst>
                                </p:cTn>
                              </p:par>
                              <p:par>
                                <p:cTn id="29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audio>
              <p:cMediaNode vol="80000">
                <p:cTn id="3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>
                <p:cTn id="3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  <p:seq concurrent="1" nextAc="seek">
              <p:cTn id="336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7" fill="hold">
                      <p:stCondLst>
                        <p:cond delay="0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0" dur="500" tmFilter="0, 0; .2, .5; .8, .5; 1, 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1" dur="250" autoRev="1" fill="hold"/>
                                        <p:tgtEl>
                                          <p:spTgt spid="4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55CA96DE-78A4-4D71-9018-4AC46FF435D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0004" y="-1857716"/>
            <a:ext cx="12202003" cy="8715716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xmlns="" id="{734ECCA8-0C93-4070-BC07-21CD5B1A208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-1850570"/>
            <a:ext cx="12192000" cy="870857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BDC1A603-354F-435D-AEB7-58626DEC55F5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10002" y="-1858466"/>
            <a:ext cx="12202003" cy="8714601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xmlns="" id="{101CE774-744F-4C7A-9955-F73491C3484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80336" y="3052309"/>
            <a:ext cx="1335138" cy="969348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xmlns="" id="{DB788A32-C95B-4003-9294-ED973E5BF647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540639" y="5215981"/>
            <a:ext cx="1347333" cy="96325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C9D7EF65-CD86-4DEA-82CE-78B4750B4F6D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37571" y="3039261"/>
            <a:ext cx="1343589" cy="969348"/>
          </a:xfrm>
          <a:prstGeom prst="rect">
            <a:avLst/>
          </a:prstGeom>
        </p:spPr>
      </p:pic>
      <p:pic>
        <p:nvPicPr>
          <p:cNvPr id="44" name="Picture 43">
            <a:hlinkClick r:id="" action="ppaction://hlinkshowjump?jump=nextslide"/>
            <a:extLst>
              <a:ext uri="{FF2B5EF4-FFF2-40B4-BE49-F238E27FC236}">
                <a16:creationId xmlns:a16="http://schemas.microsoft.com/office/drawing/2014/main" xmlns="" id="{4B2FD2F9-215A-4CF1-B8A2-FDBAAC8A7157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1390015" y="493888"/>
            <a:ext cx="627889" cy="627889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CD62D86A-FAC6-4AAB-B7AD-13AF6333299A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24734" y="5206904"/>
            <a:ext cx="1335138" cy="969347"/>
          </a:xfrm>
          <a:prstGeom prst="rect">
            <a:avLst/>
          </a:prstGeom>
        </p:spPr>
      </p:pic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xmlns="" id="{3EF2F97A-9E2C-4C1B-9BA8-A29231423BAA}"/>
              </a:ext>
            </a:extLst>
          </p:cNvPr>
          <p:cNvCxnSpPr>
            <a:cxnSpLocks/>
          </p:cNvCxnSpPr>
          <p:nvPr/>
        </p:nvCxnSpPr>
        <p:spPr>
          <a:xfrm>
            <a:off x="0" y="0"/>
            <a:ext cx="12192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DBC6A1B7-E8F3-46D7-A22A-84F8AB3A969A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2183" y="3752480"/>
            <a:ext cx="1169521" cy="1463501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xmlns="" id="{2125B487-0096-4B93-AE2A-35F664CA4945}"/>
              </a:ext>
            </a:extLst>
          </p:cNvPr>
          <p:cNvGrpSpPr/>
          <p:nvPr/>
        </p:nvGrpSpPr>
        <p:grpSpPr>
          <a:xfrm>
            <a:off x="7366956" y="4673045"/>
            <a:ext cx="4396608" cy="1871084"/>
            <a:chOff x="418429" y="2465042"/>
            <a:chExt cx="4396608" cy="1871084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DE107CBF-D45A-4821-9AF9-91E811B920BF}"/>
                </a:ext>
              </a:extLst>
            </p:cNvPr>
            <p:cNvSpPr/>
            <p:nvPr/>
          </p:nvSpPr>
          <p:spPr>
            <a:xfrm>
              <a:off x="418429" y="2465042"/>
              <a:ext cx="4396608" cy="1863939"/>
            </a:xfrm>
            <a:custGeom>
              <a:avLst/>
              <a:gdLst>
                <a:gd name="connsiteX0" fmla="*/ 708935 w 4772605"/>
                <a:gd name="connsiteY0" fmla="*/ 0 h 1863939"/>
                <a:gd name="connsiteX1" fmla="*/ 4461942 w 4772605"/>
                <a:gd name="connsiteY1" fmla="*/ 0 h 1863939"/>
                <a:gd name="connsiteX2" fmla="*/ 4772605 w 4772605"/>
                <a:gd name="connsiteY2" fmla="*/ 310663 h 1863939"/>
                <a:gd name="connsiteX3" fmla="*/ 4772605 w 4772605"/>
                <a:gd name="connsiteY3" fmla="*/ 1553276 h 1863939"/>
                <a:gd name="connsiteX4" fmla="*/ 4461942 w 4772605"/>
                <a:gd name="connsiteY4" fmla="*/ 1863939 h 1863939"/>
                <a:gd name="connsiteX5" fmla="*/ 708935 w 4772605"/>
                <a:gd name="connsiteY5" fmla="*/ 1863939 h 1863939"/>
                <a:gd name="connsiteX6" fmla="*/ 398272 w 4772605"/>
                <a:gd name="connsiteY6" fmla="*/ 1553276 h 1863939"/>
                <a:gd name="connsiteX7" fmla="*/ 398272 w 4772605"/>
                <a:gd name="connsiteY7" fmla="*/ 622317 h 1863939"/>
                <a:gd name="connsiteX8" fmla="*/ 0 w 4772605"/>
                <a:gd name="connsiteY8" fmla="*/ 622317 h 1863939"/>
                <a:gd name="connsiteX9" fmla="*/ 398272 w 4772605"/>
                <a:gd name="connsiteY9" fmla="*/ 446165 h 1863939"/>
                <a:gd name="connsiteX10" fmla="*/ 398272 w 4772605"/>
                <a:gd name="connsiteY10" fmla="*/ 310663 h 1863939"/>
                <a:gd name="connsiteX11" fmla="*/ 708935 w 4772605"/>
                <a:gd name="connsiteY11" fmla="*/ 0 h 186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605" h="1863939">
                  <a:moveTo>
                    <a:pt x="708935" y="0"/>
                  </a:moveTo>
                  <a:lnTo>
                    <a:pt x="4461942" y="0"/>
                  </a:lnTo>
                  <a:cubicBezTo>
                    <a:pt x="4633516" y="0"/>
                    <a:pt x="4772605" y="139089"/>
                    <a:pt x="4772605" y="310663"/>
                  </a:cubicBezTo>
                  <a:lnTo>
                    <a:pt x="4772605" y="1553276"/>
                  </a:lnTo>
                  <a:cubicBezTo>
                    <a:pt x="4772605" y="1724850"/>
                    <a:pt x="4633516" y="1863939"/>
                    <a:pt x="4461942" y="1863939"/>
                  </a:cubicBezTo>
                  <a:lnTo>
                    <a:pt x="708935" y="1863939"/>
                  </a:lnTo>
                  <a:cubicBezTo>
                    <a:pt x="537361" y="1863939"/>
                    <a:pt x="398272" y="1724850"/>
                    <a:pt x="398272" y="1553276"/>
                  </a:cubicBezTo>
                  <a:lnTo>
                    <a:pt x="398272" y="622317"/>
                  </a:lnTo>
                  <a:lnTo>
                    <a:pt x="0" y="622317"/>
                  </a:lnTo>
                  <a:lnTo>
                    <a:pt x="398272" y="446165"/>
                  </a:lnTo>
                  <a:lnTo>
                    <a:pt x="398272" y="310663"/>
                  </a:lnTo>
                  <a:cubicBezTo>
                    <a:pt x="398272" y="139089"/>
                    <a:pt x="537361" y="0"/>
                    <a:pt x="70893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rgbClr val="9C50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09"/>
              <a:endParaRPr lang="en-US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xmlns="" id="{2D476256-F649-440E-8CB6-34553EE46959}"/>
                </a:ext>
              </a:extLst>
            </p:cNvPr>
            <p:cNvSpPr/>
            <p:nvPr/>
          </p:nvSpPr>
          <p:spPr>
            <a:xfrm>
              <a:off x="765958" y="2492017"/>
              <a:ext cx="4035311" cy="184410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>
                <a:lnSpc>
                  <a:spcPct val="150000"/>
                </a:lnSpc>
              </a:pP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Bón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trước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khi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gieo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trồng</a:t>
              </a:r>
              <a:endParaRPr lang="en-US" sz="3000" dirty="0">
                <a:solidFill>
                  <a:srgbClr val="9C5043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3F6095D1-5BDA-4028-80BF-CF720429106A}"/>
              </a:ext>
            </a:extLst>
          </p:cNvPr>
          <p:cNvGrpSpPr/>
          <p:nvPr/>
        </p:nvGrpSpPr>
        <p:grpSpPr>
          <a:xfrm>
            <a:off x="413732" y="4651606"/>
            <a:ext cx="4401306" cy="1863939"/>
            <a:chOff x="413731" y="4651605"/>
            <a:chExt cx="4401306" cy="1863939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18151A68-8ABC-4A1D-8A5B-E03CCFBD3F59}"/>
                </a:ext>
              </a:extLst>
            </p:cNvPr>
            <p:cNvSpPr/>
            <p:nvPr/>
          </p:nvSpPr>
          <p:spPr>
            <a:xfrm flipH="1">
              <a:off x="428436" y="4651605"/>
              <a:ext cx="4386601" cy="1863939"/>
            </a:xfrm>
            <a:custGeom>
              <a:avLst/>
              <a:gdLst>
                <a:gd name="connsiteX0" fmla="*/ 708935 w 4772605"/>
                <a:gd name="connsiteY0" fmla="*/ 0 h 1863939"/>
                <a:gd name="connsiteX1" fmla="*/ 4461942 w 4772605"/>
                <a:gd name="connsiteY1" fmla="*/ 0 h 1863939"/>
                <a:gd name="connsiteX2" fmla="*/ 4772605 w 4772605"/>
                <a:gd name="connsiteY2" fmla="*/ 310663 h 1863939"/>
                <a:gd name="connsiteX3" fmla="*/ 4772605 w 4772605"/>
                <a:gd name="connsiteY3" fmla="*/ 1553276 h 1863939"/>
                <a:gd name="connsiteX4" fmla="*/ 4461942 w 4772605"/>
                <a:gd name="connsiteY4" fmla="*/ 1863939 h 1863939"/>
                <a:gd name="connsiteX5" fmla="*/ 708935 w 4772605"/>
                <a:gd name="connsiteY5" fmla="*/ 1863939 h 1863939"/>
                <a:gd name="connsiteX6" fmla="*/ 398272 w 4772605"/>
                <a:gd name="connsiteY6" fmla="*/ 1553276 h 1863939"/>
                <a:gd name="connsiteX7" fmla="*/ 398272 w 4772605"/>
                <a:gd name="connsiteY7" fmla="*/ 622317 h 1863939"/>
                <a:gd name="connsiteX8" fmla="*/ 0 w 4772605"/>
                <a:gd name="connsiteY8" fmla="*/ 622317 h 1863939"/>
                <a:gd name="connsiteX9" fmla="*/ 398272 w 4772605"/>
                <a:gd name="connsiteY9" fmla="*/ 446165 h 1863939"/>
                <a:gd name="connsiteX10" fmla="*/ 398272 w 4772605"/>
                <a:gd name="connsiteY10" fmla="*/ 310663 h 1863939"/>
                <a:gd name="connsiteX11" fmla="*/ 708935 w 4772605"/>
                <a:gd name="connsiteY11" fmla="*/ 0 h 186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605" h="1863939">
                  <a:moveTo>
                    <a:pt x="708935" y="0"/>
                  </a:moveTo>
                  <a:lnTo>
                    <a:pt x="4461942" y="0"/>
                  </a:lnTo>
                  <a:cubicBezTo>
                    <a:pt x="4633516" y="0"/>
                    <a:pt x="4772605" y="139089"/>
                    <a:pt x="4772605" y="310663"/>
                  </a:cubicBezTo>
                  <a:lnTo>
                    <a:pt x="4772605" y="1553276"/>
                  </a:lnTo>
                  <a:cubicBezTo>
                    <a:pt x="4772605" y="1724850"/>
                    <a:pt x="4633516" y="1863939"/>
                    <a:pt x="4461942" y="1863939"/>
                  </a:cubicBezTo>
                  <a:lnTo>
                    <a:pt x="708935" y="1863939"/>
                  </a:lnTo>
                  <a:cubicBezTo>
                    <a:pt x="537361" y="1863939"/>
                    <a:pt x="398272" y="1724850"/>
                    <a:pt x="398272" y="1553276"/>
                  </a:cubicBezTo>
                  <a:lnTo>
                    <a:pt x="398272" y="622317"/>
                  </a:lnTo>
                  <a:lnTo>
                    <a:pt x="0" y="622317"/>
                  </a:lnTo>
                  <a:lnTo>
                    <a:pt x="398272" y="446165"/>
                  </a:lnTo>
                  <a:lnTo>
                    <a:pt x="398272" y="310663"/>
                  </a:lnTo>
                  <a:cubicBezTo>
                    <a:pt x="398272" y="139089"/>
                    <a:pt x="537361" y="0"/>
                    <a:pt x="70893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rgbClr val="9C50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09"/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xmlns="" id="{E5506EB0-83F9-49CB-A1BA-DE0BD904E95B}"/>
                </a:ext>
              </a:extLst>
            </p:cNvPr>
            <p:cNvSpPr/>
            <p:nvPr/>
          </p:nvSpPr>
          <p:spPr>
            <a:xfrm>
              <a:off x="413731" y="4651957"/>
              <a:ext cx="4035311" cy="184410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>
                <a:lnSpc>
                  <a:spcPct val="150000"/>
                </a:lnSpc>
              </a:pP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Bón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trước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khi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thu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hoạch</a:t>
              </a:r>
              <a:endParaRPr lang="en-US" sz="3000" dirty="0">
                <a:solidFill>
                  <a:srgbClr val="9C5043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3B4C7E7A-5F81-463B-9FDA-5F8A47FCDC1D}"/>
              </a:ext>
            </a:extLst>
          </p:cNvPr>
          <p:cNvGrpSpPr/>
          <p:nvPr/>
        </p:nvGrpSpPr>
        <p:grpSpPr>
          <a:xfrm>
            <a:off x="418358" y="2446968"/>
            <a:ext cx="4410376" cy="1864387"/>
            <a:chOff x="7363195" y="2465042"/>
            <a:chExt cx="4410376" cy="1864387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F2A6F710-A8CF-4338-BF74-99DD36D700F5}"/>
                </a:ext>
              </a:extLst>
            </p:cNvPr>
            <p:cNvSpPr/>
            <p:nvPr/>
          </p:nvSpPr>
          <p:spPr>
            <a:xfrm flipH="1">
              <a:off x="7376963" y="2465042"/>
              <a:ext cx="4396608" cy="1863939"/>
            </a:xfrm>
            <a:custGeom>
              <a:avLst/>
              <a:gdLst>
                <a:gd name="connsiteX0" fmla="*/ 708935 w 4772605"/>
                <a:gd name="connsiteY0" fmla="*/ 0 h 1863939"/>
                <a:gd name="connsiteX1" fmla="*/ 4461942 w 4772605"/>
                <a:gd name="connsiteY1" fmla="*/ 0 h 1863939"/>
                <a:gd name="connsiteX2" fmla="*/ 4772605 w 4772605"/>
                <a:gd name="connsiteY2" fmla="*/ 310663 h 1863939"/>
                <a:gd name="connsiteX3" fmla="*/ 4772605 w 4772605"/>
                <a:gd name="connsiteY3" fmla="*/ 1553276 h 1863939"/>
                <a:gd name="connsiteX4" fmla="*/ 4461942 w 4772605"/>
                <a:gd name="connsiteY4" fmla="*/ 1863939 h 1863939"/>
                <a:gd name="connsiteX5" fmla="*/ 708935 w 4772605"/>
                <a:gd name="connsiteY5" fmla="*/ 1863939 h 1863939"/>
                <a:gd name="connsiteX6" fmla="*/ 398272 w 4772605"/>
                <a:gd name="connsiteY6" fmla="*/ 1553276 h 1863939"/>
                <a:gd name="connsiteX7" fmla="*/ 398272 w 4772605"/>
                <a:gd name="connsiteY7" fmla="*/ 622317 h 1863939"/>
                <a:gd name="connsiteX8" fmla="*/ 0 w 4772605"/>
                <a:gd name="connsiteY8" fmla="*/ 622317 h 1863939"/>
                <a:gd name="connsiteX9" fmla="*/ 398272 w 4772605"/>
                <a:gd name="connsiteY9" fmla="*/ 446165 h 1863939"/>
                <a:gd name="connsiteX10" fmla="*/ 398272 w 4772605"/>
                <a:gd name="connsiteY10" fmla="*/ 310663 h 1863939"/>
                <a:gd name="connsiteX11" fmla="*/ 708935 w 4772605"/>
                <a:gd name="connsiteY11" fmla="*/ 0 h 186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605" h="1863939">
                  <a:moveTo>
                    <a:pt x="708935" y="0"/>
                  </a:moveTo>
                  <a:lnTo>
                    <a:pt x="4461942" y="0"/>
                  </a:lnTo>
                  <a:cubicBezTo>
                    <a:pt x="4633516" y="0"/>
                    <a:pt x="4772605" y="139089"/>
                    <a:pt x="4772605" y="310663"/>
                  </a:cubicBezTo>
                  <a:lnTo>
                    <a:pt x="4772605" y="1553276"/>
                  </a:lnTo>
                  <a:cubicBezTo>
                    <a:pt x="4772605" y="1724850"/>
                    <a:pt x="4633516" y="1863939"/>
                    <a:pt x="4461942" y="1863939"/>
                  </a:cubicBezTo>
                  <a:lnTo>
                    <a:pt x="708935" y="1863939"/>
                  </a:lnTo>
                  <a:cubicBezTo>
                    <a:pt x="537361" y="1863939"/>
                    <a:pt x="398272" y="1724850"/>
                    <a:pt x="398272" y="1553276"/>
                  </a:cubicBezTo>
                  <a:lnTo>
                    <a:pt x="398272" y="622317"/>
                  </a:lnTo>
                  <a:lnTo>
                    <a:pt x="0" y="622317"/>
                  </a:lnTo>
                  <a:lnTo>
                    <a:pt x="398272" y="446165"/>
                  </a:lnTo>
                  <a:lnTo>
                    <a:pt x="398272" y="310663"/>
                  </a:lnTo>
                  <a:cubicBezTo>
                    <a:pt x="398272" y="139089"/>
                    <a:pt x="537361" y="0"/>
                    <a:pt x="70893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rgbClr val="9C50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09"/>
              <a:endParaRPr lang="en-US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8" name="Rectangle: Rounded Corners 37">
              <a:extLst>
                <a:ext uri="{FF2B5EF4-FFF2-40B4-BE49-F238E27FC236}">
                  <a16:creationId xmlns:a16="http://schemas.microsoft.com/office/drawing/2014/main" xmlns="" id="{556501E9-9FDB-43AC-A584-2F09815162C2}"/>
                </a:ext>
              </a:extLst>
            </p:cNvPr>
            <p:cNvSpPr/>
            <p:nvPr/>
          </p:nvSpPr>
          <p:spPr>
            <a:xfrm>
              <a:off x="7363195" y="2485320"/>
              <a:ext cx="4035311" cy="184410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>
                <a:lnSpc>
                  <a:spcPct val="150000"/>
                </a:lnSpc>
              </a:pPr>
              <a:r>
                <a:rPr lang="fi-FI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Bón sau khi cây ra hoa</a:t>
              </a:r>
              <a:endParaRPr lang="en-US" sz="3000" dirty="0">
                <a:solidFill>
                  <a:srgbClr val="9C5043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F1EA9857-F9FD-46FE-98C0-E0E88372E3CE}"/>
              </a:ext>
            </a:extLst>
          </p:cNvPr>
          <p:cNvGrpSpPr/>
          <p:nvPr/>
        </p:nvGrpSpPr>
        <p:grpSpPr>
          <a:xfrm>
            <a:off x="7369570" y="2450864"/>
            <a:ext cx="4403728" cy="1863939"/>
            <a:chOff x="7386970" y="4651605"/>
            <a:chExt cx="4403728" cy="1863939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D460C3EE-DC44-4D12-870D-2DE09B68AF9B}"/>
                </a:ext>
              </a:extLst>
            </p:cNvPr>
            <p:cNvSpPr/>
            <p:nvPr/>
          </p:nvSpPr>
          <p:spPr>
            <a:xfrm>
              <a:off x="7386970" y="4651605"/>
              <a:ext cx="4386601" cy="1863939"/>
            </a:xfrm>
            <a:custGeom>
              <a:avLst/>
              <a:gdLst>
                <a:gd name="connsiteX0" fmla="*/ 708935 w 4772605"/>
                <a:gd name="connsiteY0" fmla="*/ 0 h 1863939"/>
                <a:gd name="connsiteX1" fmla="*/ 4461942 w 4772605"/>
                <a:gd name="connsiteY1" fmla="*/ 0 h 1863939"/>
                <a:gd name="connsiteX2" fmla="*/ 4772605 w 4772605"/>
                <a:gd name="connsiteY2" fmla="*/ 310663 h 1863939"/>
                <a:gd name="connsiteX3" fmla="*/ 4772605 w 4772605"/>
                <a:gd name="connsiteY3" fmla="*/ 1553276 h 1863939"/>
                <a:gd name="connsiteX4" fmla="*/ 4461942 w 4772605"/>
                <a:gd name="connsiteY4" fmla="*/ 1863939 h 1863939"/>
                <a:gd name="connsiteX5" fmla="*/ 708935 w 4772605"/>
                <a:gd name="connsiteY5" fmla="*/ 1863939 h 1863939"/>
                <a:gd name="connsiteX6" fmla="*/ 398272 w 4772605"/>
                <a:gd name="connsiteY6" fmla="*/ 1553276 h 1863939"/>
                <a:gd name="connsiteX7" fmla="*/ 398272 w 4772605"/>
                <a:gd name="connsiteY7" fmla="*/ 622317 h 1863939"/>
                <a:gd name="connsiteX8" fmla="*/ 0 w 4772605"/>
                <a:gd name="connsiteY8" fmla="*/ 622317 h 1863939"/>
                <a:gd name="connsiteX9" fmla="*/ 398272 w 4772605"/>
                <a:gd name="connsiteY9" fmla="*/ 446165 h 1863939"/>
                <a:gd name="connsiteX10" fmla="*/ 398272 w 4772605"/>
                <a:gd name="connsiteY10" fmla="*/ 310663 h 1863939"/>
                <a:gd name="connsiteX11" fmla="*/ 708935 w 4772605"/>
                <a:gd name="connsiteY11" fmla="*/ 0 h 186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605" h="1863939">
                  <a:moveTo>
                    <a:pt x="708935" y="0"/>
                  </a:moveTo>
                  <a:lnTo>
                    <a:pt x="4461942" y="0"/>
                  </a:lnTo>
                  <a:cubicBezTo>
                    <a:pt x="4633516" y="0"/>
                    <a:pt x="4772605" y="139089"/>
                    <a:pt x="4772605" y="310663"/>
                  </a:cubicBezTo>
                  <a:lnTo>
                    <a:pt x="4772605" y="1553276"/>
                  </a:lnTo>
                  <a:cubicBezTo>
                    <a:pt x="4772605" y="1724850"/>
                    <a:pt x="4633516" y="1863939"/>
                    <a:pt x="4461942" y="1863939"/>
                  </a:cubicBezTo>
                  <a:lnTo>
                    <a:pt x="708935" y="1863939"/>
                  </a:lnTo>
                  <a:cubicBezTo>
                    <a:pt x="537361" y="1863939"/>
                    <a:pt x="398272" y="1724850"/>
                    <a:pt x="398272" y="1553276"/>
                  </a:cubicBezTo>
                  <a:lnTo>
                    <a:pt x="398272" y="622317"/>
                  </a:lnTo>
                  <a:lnTo>
                    <a:pt x="0" y="622317"/>
                  </a:lnTo>
                  <a:lnTo>
                    <a:pt x="398272" y="446165"/>
                  </a:lnTo>
                  <a:lnTo>
                    <a:pt x="398272" y="310663"/>
                  </a:lnTo>
                  <a:cubicBezTo>
                    <a:pt x="398272" y="139089"/>
                    <a:pt x="537361" y="0"/>
                    <a:pt x="70893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rgbClr val="9C50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09"/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9" name="Rectangle: Rounded Corners 38">
              <a:extLst>
                <a:ext uri="{FF2B5EF4-FFF2-40B4-BE49-F238E27FC236}">
                  <a16:creationId xmlns:a16="http://schemas.microsoft.com/office/drawing/2014/main" xmlns="" id="{007442A2-F9C5-43FF-810D-EFCA0A5691BC}"/>
                </a:ext>
              </a:extLst>
            </p:cNvPr>
            <p:cNvSpPr/>
            <p:nvPr/>
          </p:nvSpPr>
          <p:spPr>
            <a:xfrm>
              <a:off x="7755387" y="4651791"/>
              <a:ext cx="4035311" cy="184410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>
                <a:lnSpc>
                  <a:spcPct val="150000"/>
                </a:lnSpc>
              </a:pP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Bón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trước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khi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thu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hoạch</a:t>
              </a:r>
              <a:endParaRPr lang="en-US" sz="3000" dirty="0">
                <a:solidFill>
                  <a:srgbClr val="9C5043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7FE0546E-6488-491E-8AA1-277B5CEB2FD6}"/>
              </a:ext>
            </a:extLst>
          </p:cNvPr>
          <p:cNvGrpSpPr/>
          <p:nvPr/>
        </p:nvGrpSpPr>
        <p:grpSpPr>
          <a:xfrm>
            <a:off x="155153" y="159046"/>
            <a:ext cx="11127473" cy="2009400"/>
            <a:chOff x="150128" y="102542"/>
            <a:chExt cx="11127473" cy="200940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F8E54022-CBBB-4124-B256-472085A25CC7}"/>
                </a:ext>
              </a:extLst>
            </p:cNvPr>
            <p:cNvGrpSpPr/>
            <p:nvPr/>
          </p:nvGrpSpPr>
          <p:grpSpPr>
            <a:xfrm>
              <a:off x="1107065" y="248000"/>
              <a:ext cx="10170536" cy="1863939"/>
              <a:chOff x="1107064" y="247999"/>
              <a:chExt cx="10404597" cy="1863939"/>
            </a:xfrm>
          </p:grpSpPr>
          <p:pic>
            <p:nvPicPr>
              <p:cNvPr id="3" name="Picture 2">
                <a:extLst>
                  <a:ext uri="{FF2B5EF4-FFF2-40B4-BE49-F238E27FC236}">
                    <a16:creationId xmlns:a16="http://schemas.microsoft.com/office/drawing/2014/main" xmlns="" id="{CBD9B5C9-CA06-4115-934D-476E7C9299B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107064" y="247999"/>
                <a:ext cx="10404597" cy="1863939"/>
              </a:xfrm>
              <a:prstGeom prst="rect">
                <a:avLst/>
              </a:prstGeom>
            </p:spPr>
          </p:pic>
          <p:sp>
            <p:nvSpPr>
              <p:cNvPr id="5" name="Rectangle 4">
                <a:extLst>
                  <a:ext uri="{FF2B5EF4-FFF2-40B4-BE49-F238E27FC236}">
                    <a16:creationId xmlns:a16="http://schemas.microsoft.com/office/drawing/2014/main" xmlns="" id="{68CCCB1E-5D6D-4B1D-94ED-906BCD4A2D0C}"/>
                  </a:ext>
                </a:extLst>
              </p:cNvPr>
              <p:cNvSpPr/>
              <p:nvPr/>
            </p:nvSpPr>
            <p:spPr>
              <a:xfrm>
                <a:off x="1527388" y="359923"/>
                <a:ext cx="9698331" cy="162057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09">
                  <a:lnSpc>
                    <a:spcPct val="150000"/>
                  </a:lnSpc>
                </a:pP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Bón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phân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lót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cho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cây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trồng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được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thực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hiện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vào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thời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điểm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nào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sau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đây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?</a:t>
                </a:r>
                <a:endParaRPr lang="en-US" sz="3000" b="1" dirty="0">
                  <a:solidFill>
                    <a:prstClr val="white"/>
                  </a:solidFill>
                  <a:latin typeface="Calibri" panose="020F0502020204030204"/>
                  <a:ea typeface="Tahoma" panose="020B0604030504040204" pitchFamily="34" charset="0"/>
                  <a:cs typeface="Tahoma" panose="020B0604030504040204" pitchFamily="34" charset="0"/>
                </a:endParaRPr>
              </a:p>
            </p:txBody>
          </p:sp>
        </p:grp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xmlns="" id="{BA90CF18-B31B-4FFE-AF8E-D970FEA1326C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>
              <a:off x="-165942" y="418612"/>
              <a:ext cx="2009400" cy="1377259"/>
            </a:xfrm>
            <a:prstGeom prst="rect">
              <a:avLst/>
            </a:prstGeom>
          </p:spPr>
        </p:pic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784446D1-0083-4268-9941-8C7553FD46F9}"/>
                </a:ext>
              </a:extLst>
            </p:cNvPr>
            <p:cNvSpPr txBox="1"/>
            <p:nvPr/>
          </p:nvSpPr>
          <p:spPr>
            <a:xfrm>
              <a:off x="506731" y="718214"/>
              <a:ext cx="909210" cy="73866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914309"/>
              <a:r>
                <a:rPr lang="en-US" sz="4200" dirty="0">
                  <a:solidFill>
                    <a:prstClr val="white"/>
                  </a:solidFill>
                  <a:latin typeface="iCiel Cadena" panose="02000503000000020004" pitchFamily="50" charset="0"/>
                </a:rPr>
                <a:t>04</a:t>
              </a:r>
            </a:p>
          </p:txBody>
        </p:sp>
      </p:grpSp>
      <p:pic>
        <p:nvPicPr>
          <p:cNvPr id="68" name="Picture 67">
            <a:extLst>
              <a:ext uri="{FF2B5EF4-FFF2-40B4-BE49-F238E27FC236}">
                <a16:creationId xmlns:a16="http://schemas.microsoft.com/office/drawing/2014/main" xmlns="" id="{F8ECF37D-87DA-4037-9AD8-19A7885886B6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47255" y="423470"/>
            <a:ext cx="1328152" cy="1328152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ECFDE3CD-C082-47B5-9D9B-98E503415D3F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-1660111" y="423471"/>
            <a:ext cx="1329043" cy="1329043"/>
          </a:xfrm>
          <a:prstGeom prst="rect">
            <a:avLst/>
          </a:prstGeom>
        </p:spPr>
      </p:pic>
      <p:pic>
        <p:nvPicPr>
          <p:cNvPr id="7" name="AmthanhThua">
            <a:hlinkClick r:id="" action="ppaction://media"/>
            <a:extLst>
              <a:ext uri="{FF2B5EF4-FFF2-40B4-BE49-F238E27FC236}">
                <a16:creationId xmlns:a16="http://schemas.microsoft.com/office/drawing/2014/main" xmlns="" id="{6A298B67-43A1-4AC9-AFD5-E52AFF7EC3B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-1241288" y="2571277"/>
            <a:ext cx="487363" cy="487363"/>
          </a:xfrm>
          <a:prstGeom prst="rect">
            <a:avLst/>
          </a:prstGeom>
        </p:spPr>
      </p:pic>
      <p:pic>
        <p:nvPicPr>
          <p:cNvPr id="22" name="nhacthang">
            <a:hlinkClick r:id="" action="ppaction://media"/>
            <a:extLst>
              <a:ext uri="{FF2B5EF4-FFF2-40B4-BE49-F238E27FC236}">
                <a16:creationId xmlns:a16="http://schemas.microsoft.com/office/drawing/2014/main" xmlns="" id="{7F4D256B-EBEA-4BF4-94EE-9E076C8DB254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-1221098" y="3508798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36024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5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9" dur="3432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4.81481E-6 L 0.1599 -4.81481E-6 " pathEditMode="relative" rAng="0" ptsTypes="AA">
                                      <p:cBhvr>
                                        <p:cTn id="7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95" y="0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 tmFilter="0, 0; .2, .5; .8, .5; 1, 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5" dur="250" autoRev="1" fill="hold"/>
                                        <p:tgtEl>
                                          <p:spTgt spid="6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500"/>
                            </p:stCondLst>
                            <p:childTnLst>
                              <p:par>
                                <p:cTn id="11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99 -4.81481E-6 L -1.04167E-6 -4.81481E-6 " pathEditMode="relative" rAng="0" ptsTypes="AA">
                                      <p:cBhvr>
                                        <p:cTn id="12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95" y="0"/>
                                    </p:animMotion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140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" fill="hold">
                      <p:stCondLst>
                        <p:cond delay="0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" dur="5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5" dur="25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8" dur="499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81481E-6 L 0.1599 -4.81481E-6 " pathEditMode="relative" rAng="0" ptsTypes="AA">
                                      <p:cBhvr>
                                        <p:cTn id="15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95" y="0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189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0" fill="hold">
                      <p:stCondLst>
                        <p:cond delay="0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3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4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9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99 -4.81481E-6 L 6.25E-7 -4.81481E-6 " pathEditMode="relative" rAng="0" ptsTypes="AA">
                                      <p:cBhvr>
                                        <p:cTn id="19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9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500"/>
                            </p:stCondLst>
                            <p:childTnLst>
                              <p:par>
                                <p:cTn id="19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236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7" fill="hold">
                      <p:stCondLst>
                        <p:cond delay="0"/>
                      </p:stCondLst>
                      <p:childTnLst>
                        <p:par>
                          <p:cTn id="238" fill="hold">
                            <p:stCondLst>
                              <p:cond delay="0"/>
                            </p:stCondLst>
                            <p:childTnLst>
                              <p:par>
                                <p:cTn id="239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0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1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500"/>
                            </p:stCondLst>
                            <p:childTnLst>
                              <p:par>
                                <p:cTn id="243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4" dur="499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81481E-6 L 0.16094 -4.81481E-6 " pathEditMode="relative" rAng="0" ptsTypes="AA">
                                      <p:cBhvr>
                                        <p:cTn id="24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91" y="0"/>
                                    </p:animMotion>
                                  </p:childTnLst>
                                </p:cTn>
                              </p:par>
                              <p:par>
                                <p:cTn id="24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285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6" fill="hold">
                      <p:stCondLst>
                        <p:cond delay="0"/>
                      </p:stCondLst>
                      <p:childTnLst>
                        <p:par>
                          <p:cTn id="287" fill="hold">
                            <p:stCondLst>
                              <p:cond delay="0"/>
                            </p:stCondLst>
                            <p:childTnLst>
                              <p:par>
                                <p:cTn id="28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9" dur="500" tmFilter="0, 0; .2, .5; .8, .5; 1, 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0" dur="250" autoRev="1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00"/>
                            </p:stCondLst>
                            <p:childTnLst>
                              <p:par>
                                <p:cTn id="29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93" dur="499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81481E-6 L 0.16093 -4.81481E-6 " pathEditMode="relative" rAng="0" ptsTypes="AA">
                                      <p:cBhvr>
                                        <p:cTn id="29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56" y="0"/>
                                    </p:animMotion>
                                  </p:childTnLst>
                                </p:cTn>
                              </p:par>
                              <p:par>
                                <p:cTn id="29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audio>
              <p:cMediaNode vol="80000">
                <p:cTn id="3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>
                <p:cTn id="3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  <p:seq concurrent="1" nextAc="seek">
              <p:cTn id="336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7" fill="hold">
                      <p:stCondLst>
                        <p:cond delay="0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0" dur="500" tmFilter="0, 0; .2, .5; .8, .5; 1, 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1" dur="250" autoRev="1" fill="hold"/>
                                        <p:tgtEl>
                                          <p:spTgt spid="4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55CA96DE-78A4-4D71-9018-4AC46FF435D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0004" y="-1857716"/>
            <a:ext cx="12202003" cy="8715716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xmlns="" id="{734ECCA8-0C93-4070-BC07-21CD5B1A208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-1850570"/>
            <a:ext cx="12192000" cy="870857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BDC1A603-354F-435D-AEB7-58626DEC55F5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10002" y="-1858466"/>
            <a:ext cx="12202003" cy="8714601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xmlns="" id="{101CE774-744F-4C7A-9955-F73491C3484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163702" y="5215980"/>
            <a:ext cx="1347333" cy="969348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xmlns="" id="{DB788A32-C95B-4003-9294-ED973E5BF647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46736" y="3027172"/>
            <a:ext cx="1335138" cy="96325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C9D7EF65-CD86-4DEA-82CE-78B4750B4F6D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162247" y="3050877"/>
            <a:ext cx="1347333" cy="969348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CD62D86A-FAC6-4AAB-B7AD-13AF6333299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42511" y="5221715"/>
            <a:ext cx="1343589" cy="969348"/>
          </a:xfrm>
          <a:prstGeom prst="rect">
            <a:avLst/>
          </a:prstGeom>
        </p:spPr>
      </p:pic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xmlns="" id="{3EF2F97A-9E2C-4C1B-9BA8-A29231423BAA}"/>
              </a:ext>
            </a:extLst>
          </p:cNvPr>
          <p:cNvCxnSpPr>
            <a:cxnSpLocks/>
          </p:cNvCxnSpPr>
          <p:nvPr/>
        </p:nvCxnSpPr>
        <p:spPr>
          <a:xfrm>
            <a:off x="0" y="0"/>
            <a:ext cx="12192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DBC6A1B7-E8F3-46D7-A22A-84F8AB3A969A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2183" y="3752480"/>
            <a:ext cx="1169521" cy="1463501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xmlns="" id="{2125B487-0096-4B93-AE2A-35F664CA4945}"/>
              </a:ext>
            </a:extLst>
          </p:cNvPr>
          <p:cNvGrpSpPr/>
          <p:nvPr/>
        </p:nvGrpSpPr>
        <p:grpSpPr>
          <a:xfrm>
            <a:off x="418428" y="4651791"/>
            <a:ext cx="4396608" cy="1864980"/>
            <a:chOff x="418429" y="2464001"/>
            <a:chExt cx="4396608" cy="1864980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DE107CBF-D45A-4821-9AF9-91E811B920BF}"/>
                </a:ext>
              </a:extLst>
            </p:cNvPr>
            <p:cNvSpPr/>
            <p:nvPr/>
          </p:nvSpPr>
          <p:spPr>
            <a:xfrm flipH="1">
              <a:off x="418429" y="2465042"/>
              <a:ext cx="4396608" cy="1863939"/>
            </a:xfrm>
            <a:custGeom>
              <a:avLst/>
              <a:gdLst>
                <a:gd name="connsiteX0" fmla="*/ 708935 w 4772605"/>
                <a:gd name="connsiteY0" fmla="*/ 0 h 1863939"/>
                <a:gd name="connsiteX1" fmla="*/ 4461942 w 4772605"/>
                <a:gd name="connsiteY1" fmla="*/ 0 h 1863939"/>
                <a:gd name="connsiteX2" fmla="*/ 4772605 w 4772605"/>
                <a:gd name="connsiteY2" fmla="*/ 310663 h 1863939"/>
                <a:gd name="connsiteX3" fmla="*/ 4772605 w 4772605"/>
                <a:gd name="connsiteY3" fmla="*/ 1553276 h 1863939"/>
                <a:gd name="connsiteX4" fmla="*/ 4461942 w 4772605"/>
                <a:gd name="connsiteY4" fmla="*/ 1863939 h 1863939"/>
                <a:gd name="connsiteX5" fmla="*/ 708935 w 4772605"/>
                <a:gd name="connsiteY5" fmla="*/ 1863939 h 1863939"/>
                <a:gd name="connsiteX6" fmla="*/ 398272 w 4772605"/>
                <a:gd name="connsiteY6" fmla="*/ 1553276 h 1863939"/>
                <a:gd name="connsiteX7" fmla="*/ 398272 w 4772605"/>
                <a:gd name="connsiteY7" fmla="*/ 622317 h 1863939"/>
                <a:gd name="connsiteX8" fmla="*/ 0 w 4772605"/>
                <a:gd name="connsiteY8" fmla="*/ 622317 h 1863939"/>
                <a:gd name="connsiteX9" fmla="*/ 398272 w 4772605"/>
                <a:gd name="connsiteY9" fmla="*/ 446165 h 1863939"/>
                <a:gd name="connsiteX10" fmla="*/ 398272 w 4772605"/>
                <a:gd name="connsiteY10" fmla="*/ 310663 h 1863939"/>
                <a:gd name="connsiteX11" fmla="*/ 708935 w 4772605"/>
                <a:gd name="connsiteY11" fmla="*/ 0 h 186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605" h="1863939">
                  <a:moveTo>
                    <a:pt x="708935" y="0"/>
                  </a:moveTo>
                  <a:lnTo>
                    <a:pt x="4461942" y="0"/>
                  </a:lnTo>
                  <a:cubicBezTo>
                    <a:pt x="4633516" y="0"/>
                    <a:pt x="4772605" y="139089"/>
                    <a:pt x="4772605" y="310663"/>
                  </a:cubicBezTo>
                  <a:lnTo>
                    <a:pt x="4772605" y="1553276"/>
                  </a:lnTo>
                  <a:cubicBezTo>
                    <a:pt x="4772605" y="1724850"/>
                    <a:pt x="4633516" y="1863939"/>
                    <a:pt x="4461942" y="1863939"/>
                  </a:cubicBezTo>
                  <a:lnTo>
                    <a:pt x="708935" y="1863939"/>
                  </a:lnTo>
                  <a:cubicBezTo>
                    <a:pt x="537361" y="1863939"/>
                    <a:pt x="398272" y="1724850"/>
                    <a:pt x="398272" y="1553276"/>
                  </a:cubicBezTo>
                  <a:lnTo>
                    <a:pt x="398272" y="622317"/>
                  </a:lnTo>
                  <a:lnTo>
                    <a:pt x="0" y="622317"/>
                  </a:lnTo>
                  <a:lnTo>
                    <a:pt x="398272" y="446165"/>
                  </a:lnTo>
                  <a:lnTo>
                    <a:pt x="398272" y="310663"/>
                  </a:lnTo>
                  <a:cubicBezTo>
                    <a:pt x="398272" y="139089"/>
                    <a:pt x="537361" y="0"/>
                    <a:pt x="70893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rgbClr val="9C50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09"/>
              <a:endParaRPr lang="en-US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xmlns="" id="{2D476256-F649-440E-8CB6-34553EE46959}"/>
                </a:ext>
              </a:extLst>
            </p:cNvPr>
            <p:cNvSpPr/>
            <p:nvPr/>
          </p:nvSpPr>
          <p:spPr>
            <a:xfrm>
              <a:off x="548080" y="2464001"/>
              <a:ext cx="3716829" cy="184410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>
                <a:lnSpc>
                  <a:spcPct val="150000"/>
                </a:lnSpc>
              </a:pPr>
              <a:r>
                <a:rPr lang="en-US" sz="28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Pha</a:t>
              </a:r>
              <a:r>
                <a:rPr lang="en-US" sz="28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28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loãng</a:t>
              </a:r>
              <a:r>
                <a:rPr lang="en-US" sz="28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28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với</a:t>
              </a:r>
              <a:r>
                <a:rPr lang="en-US" sz="28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28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nước</a:t>
              </a:r>
              <a:r>
                <a:rPr lang="en-US" sz="28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28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rồi</a:t>
              </a:r>
              <a:r>
                <a:rPr lang="en-US" sz="28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28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tưới</a:t>
              </a:r>
              <a:r>
                <a:rPr lang="en-US" sz="28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28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vào</a:t>
              </a:r>
              <a:r>
                <a:rPr lang="en-US" sz="28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28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gốc</a:t>
              </a:r>
              <a:r>
                <a:rPr lang="en-US" sz="28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28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cây</a:t>
              </a:r>
              <a:endParaRPr lang="en-US" sz="2800" dirty="0">
                <a:solidFill>
                  <a:srgbClr val="9C5043"/>
                </a:solidFill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3F6095D1-5BDA-4028-80BF-CF720429106A}"/>
              </a:ext>
            </a:extLst>
          </p:cNvPr>
          <p:cNvGrpSpPr/>
          <p:nvPr/>
        </p:nvGrpSpPr>
        <p:grpSpPr>
          <a:xfrm>
            <a:off x="413732" y="2462797"/>
            <a:ext cx="4401306" cy="1863939"/>
            <a:chOff x="413731" y="4651605"/>
            <a:chExt cx="4401306" cy="1863939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18151A68-8ABC-4A1D-8A5B-E03CCFBD3F59}"/>
                </a:ext>
              </a:extLst>
            </p:cNvPr>
            <p:cNvSpPr/>
            <p:nvPr/>
          </p:nvSpPr>
          <p:spPr>
            <a:xfrm flipH="1">
              <a:off x="428436" y="4651605"/>
              <a:ext cx="4386601" cy="1863939"/>
            </a:xfrm>
            <a:custGeom>
              <a:avLst/>
              <a:gdLst>
                <a:gd name="connsiteX0" fmla="*/ 708935 w 4772605"/>
                <a:gd name="connsiteY0" fmla="*/ 0 h 1863939"/>
                <a:gd name="connsiteX1" fmla="*/ 4461942 w 4772605"/>
                <a:gd name="connsiteY1" fmla="*/ 0 h 1863939"/>
                <a:gd name="connsiteX2" fmla="*/ 4772605 w 4772605"/>
                <a:gd name="connsiteY2" fmla="*/ 310663 h 1863939"/>
                <a:gd name="connsiteX3" fmla="*/ 4772605 w 4772605"/>
                <a:gd name="connsiteY3" fmla="*/ 1553276 h 1863939"/>
                <a:gd name="connsiteX4" fmla="*/ 4461942 w 4772605"/>
                <a:gd name="connsiteY4" fmla="*/ 1863939 h 1863939"/>
                <a:gd name="connsiteX5" fmla="*/ 708935 w 4772605"/>
                <a:gd name="connsiteY5" fmla="*/ 1863939 h 1863939"/>
                <a:gd name="connsiteX6" fmla="*/ 398272 w 4772605"/>
                <a:gd name="connsiteY6" fmla="*/ 1553276 h 1863939"/>
                <a:gd name="connsiteX7" fmla="*/ 398272 w 4772605"/>
                <a:gd name="connsiteY7" fmla="*/ 622317 h 1863939"/>
                <a:gd name="connsiteX8" fmla="*/ 0 w 4772605"/>
                <a:gd name="connsiteY8" fmla="*/ 622317 h 1863939"/>
                <a:gd name="connsiteX9" fmla="*/ 398272 w 4772605"/>
                <a:gd name="connsiteY9" fmla="*/ 446165 h 1863939"/>
                <a:gd name="connsiteX10" fmla="*/ 398272 w 4772605"/>
                <a:gd name="connsiteY10" fmla="*/ 310663 h 1863939"/>
                <a:gd name="connsiteX11" fmla="*/ 708935 w 4772605"/>
                <a:gd name="connsiteY11" fmla="*/ 0 h 186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605" h="1863939">
                  <a:moveTo>
                    <a:pt x="708935" y="0"/>
                  </a:moveTo>
                  <a:lnTo>
                    <a:pt x="4461942" y="0"/>
                  </a:lnTo>
                  <a:cubicBezTo>
                    <a:pt x="4633516" y="0"/>
                    <a:pt x="4772605" y="139089"/>
                    <a:pt x="4772605" y="310663"/>
                  </a:cubicBezTo>
                  <a:lnTo>
                    <a:pt x="4772605" y="1553276"/>
                  </a:lnTo>
                  <a:cubicBezTo>
                    <a:pt x="4772605" y="1724850"/>
                    <a:pt x="4633516" y="1863939"/>
                    <a:pt x="4461942" y="1863939"/>
                  </a:cubicBezTo>
                  <a:lnTo>
                    <a:pt x="708935" y="1863939"/>
                  </a:lnTo>
                  <a:cubicBezTo>
                    <a:pt x="537361" y="1863939"/>
                    <a:pt x="398272" y="1724850"/>
                    <a:pt x="398272" y="1553276"/>
                  </a:cubicBezTo>
                  <a:lnTo>
                    <a:pt x="398272" y="622317"/>
                  </a:lnTo>
                  <a:lnTo>
                    <a:pt x="0" y="622317"/>
                  </a:lnTo>
                  <a:lnTo>
                    <a:pt x="398272" y="446165"/>
                  </a:lnTo>
                  <a:lnTo>
                    <a:pt x="398272" y="310663"/>
                  </a:lnTo>
                  <a:cubicBezTo>
                    <a:pt x="398272" y="139089"/>
                    <a:pt x="537361" y="0"/>
                    <a:pt x="70893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rgbClr val="9C50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09"/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xmlns="" id="{E5506EB0-83F9-49CB-A1BA-DE0BD904E95B}"/>
                </a:ext>
              </a:extLst>
            </p:cNvPr>
            <p:cNvSpPr/>
            <p:nvPr/>
          </p:nvSpPr>
          <p:spPr>
            <a:xfrm>
              <a:off x="413731" y="4651957"/>
              <a:ext cx="4035311" cy="184410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>
                <a:lnSpc>
                  <a:spcPct val="150000"/>
                </a:lnSpc>
              </a:pP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Rắc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đều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phân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trên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mặt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ruộng</a:t>
              </a:r>
              <a:endParaRPr lang="en-US" sz="3000" dirty="0">
                <a:solidFill>
                  <a:srgbClr val="9C5043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3B4C7E7A-5F81-463B-9FDA-5F8A47FCDC1D}"/>
              </a:ext>
            </a:extLst>
          </p:cNvPr>
          <p:cNvGrpSpPr/>
          <p:nvPr/>
        </p:nvGrpSpPr>
        <p:grpSpPr>
          <a:xfrm>
            <a:off x="7376964" y="2445399"/>
            <a:ext cx="4413735" cy="1883583"/>
            <a:chOff x="7376963" y="2445398"/>
            <a:chExt cx="4413735" cy="1883583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F2A6F710-A8CF-4338-BF74-99DD36D700F5}"/>
                </a:ext>
              </a:extLst>
            </p:cNvPr>
            <p:cNvSpPr/>
            <p:nvPr/>
          </p:nvSpPr>
          <p:spPr>
            <a:xfrm>
              <a:off x="7376963" y="2465042"/>
              <a:ext cx="4396608" cy="1863939"/>
            </a:xfrm>
            <a:custGeom>
              <a:avLst/>
              <a:gdLst>
                <a:gd name="connsiteX0" fmla="*/ 708935 w 4772605"/>
                <a:gd name="connsiteY0" fmla="*/ 0 h 1863939"/>
                <a:gd name="connsiteX1" fmla="*/ 4461942 w 4772605"/>
                <a:gd name="connsiteY1" fmla="*/ 0 h 1863939"/>
                <a:gd name="connsiteX2" fmla="*/ 4772605 w 4772605"/>
                <a:gd name="connsiteY2" fmla="*/ 310663 h 1863939"/>
                <a:gd name="connsiteX3" fmla="*/ 4772605 w 4772605"/>
                <a:gd name="connsiteY3" fmla="*/ 1553276 h 1863939"/>
                <a:gd name="connsiteX4" fmla="*/ 4461942 w 4772605"/>
                <a:gd name="connsiteY4" fmla="*/ 1863939 h 1863939"/>
                <a:gd name="connsiteX5" fmla="*/ 708935 w 4772605"/>
                <a:gd name="connsiteY5" fmla="*/ 1863939 h 1863939"/>
                <a:gd name="connsiteX6" fmla="*/ 398272 w 4772605"/>
                <a:gd name="connsiteY6" fmla="*/ 1553276 h 1863939"/>
                <a:gd name="connsiteX7" fmla="*/ 398272 w 4772605"/>
                <a:gd name="connsiteY7" fmla="*/ 622317 h 1863939"/>
                <a:gd name="connsiteX8" fmla="*/ 0 w 4772605"/>
                <a:gd name="connsiteY8" fmla="*/ 622317 h 1863939"/>
                <a:gd name="connsiteX9" fmla="*/ 398272 w 4772605"/>
                <a:gd name="connsiteY9" fmla="*/ 446165 h 1863939"/>
                <a:gd name="connsiteX10" fmla="*/ 398272 w 4772605"/>
                <a:gd name="connsiteY10" fmla="*/ 310663 h 1863939"/>
                <a:gd name="connsiteX11" fmla="*/ 708935 w 4772605"/>
                <a:gd name="connsiteY11" fmla="*/ 0 h 186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605" h="1863939">
                  <a:moveTo>
                    <a:pt x="708935" y="0"/>
                  </a:moveTo>
                  <a:lnTo>
                    <a:pt x="4461942" y="0"/>
                  </a:lnTo>
                  <a:cubicBezTo>
                    <a:pt x="4633516" y="0"/>
                    <a:pt x="4772605" y="139089"/>
                    <a:pt x="4772605" y="310663"/>
                  </a:cubicBezTo>
                  <a:lnTo>
                    <a:pt x="4772605" y="1553276"/>
                  </a:lnTo>
                  <a:cubicBezTo>
                    <a:pt x="4772605" y="1724850"/>
                    <a:pt x="4633516" y="1863939"/>
                    <a:pt x="4461942" y="1863939"/>
                  </a:cubicBezTo>
                  <a:lnTo>
                    <a:pt x="708935" y="1863939"/>
                  </a:lnTo>
                  <a:cubicBezTo>
                    <a:pt x="537361" y="1863939"/>
                    <a:pt x="398272" y="1724850"/>
                    <a:pt x="398272" y="1553276"/>
                  </a:cubicBezTo>
                  <a:lnTo>
                    <a:pt x="398272" y="622317"/>
                  </a:lnTo>
                  <a:lnTo>
                    <a:pt x="0" y="622317"/>
                  </a:lnTo>
                  <a:lnTo>
                    <a:pt x="398272" y="446165"/>
                  </a:lnTo>
                  <a:lnTo>
                    <a:pt x="398272" y="310663"/>
                  </a:lnTo>
                  <a:cubicBezTo>
                    <a:pt x="398272" y="139089"/>
                    <a:pt x="537361" y="0"/>
                    <a:pt x="70893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rgbClr val="9C50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09"/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8" name="Rectangle: Rounded Corners 37">
              <a:extLst>
                <a:ext uri="{FF2B5EF4-FFF2-40B4-BE49-F238E27FC236}">
                  <a16:creationId xmlns:a16="http://schemas.microsoft.com/office/drawing/2014/main" xmlns="" id="{556501E9-9FDB-43AC-A584-2F09815162C2}"/>
                </a:ext>
              </a:extLst>
            </p:cNvPr>
            <p:cNvSpPr/>
            <p:nvPr/>
          </p:nvSpPr>
          <p:spPr>
            <a:xfrm>
              <a:off x="7755387" y="2445398"/>
              <a:ext cx="4035311" cy="184410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>
                <a:lnSpc>
                  <a:spcPct val="150000"/>
                </a:lnSpc>
              </a:pP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Bón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phân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theo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hàng</a:t>
              </a:r>
              <a:endParaRPr lang="en-US" sz="3000" dirty="0">
                <a:solidFill>
                  <a:srgbClr val="9C5043"/>
                </a:solidFill>
                <a:latin typeface="Calibri" panose="020F0502020204030204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F1EA9857-F9FD-46FE-98C0-E0E88372E3CE}"/>
              </a:ext>
            </a:extLst>
          </p:cNvPr>
          <p:cNvGrpSpPr/>
          <p:nvPr/>
        </p:nvGrpSpPr>
        <p:grpSpPr>
          <a:xfrm>
            <a:off x="7386970" y="4651606"/>
            <a:ext cx="4403728" cy="1863939"/>
            <a:chOff x="7386970" y="4651605"/>
            <a:chExt cx="4403728" cy="1863939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D460C3EE-DC44-4D12-870D-2DE09B68AF9B}"/>
                </a:ext>
              </a:extLst>
            </p:cNvPr>
            <p:cNvSpPr/>
            <p:nvPr/>
          </p:nvSpPr>
          <p:spPr>
            <a:xfrm>
              <a:off x="7386970" y="4651605"/>
              <a:ext cx="4386601" cy="1863939"/>
            </a:xfrm>
            <a:custGeom>
              <a:avLst/>
              <a:gdLst>
                <a:gd name="connsiteX0" fmla="*/ 708935 w 4772605"/>
                <a:gd name="connsiteY0" fmla="*/ 0 h 1863939"/>
                <a:gd name="connsiteX1" fmla="*/ 4461942 w 4772605"/>
                <a:gd name="connsiteY1" fmla="*/ 0 h 1863939"/>
                <a:gd name="connsiteX2" fmla="*/ 4772605 w 4772605"/>
                <a:gd name="connsiteY2" fmla="*/ 310663 h 1863939"/>
                <a:gd name="connsiteX3" fmla="*/ 4772605 w 4772605"/>
                <a:gd name="connsiteY3" fmla="*/ 1553276 h 1863939"/>
                <a:gd name="connsiteX4" fmla="*/ 4461942 w 4772605"/>
                <a:gd name="connsiteY4" fmla="*/ 1863939 h 1863939"/>
                <a:gd name="connsiteX5" fmla="*/ 708935 w 4772605"/>
                <a:gd name="connsiteY5" fmla="*/ 1863939 h 1863939"/>
                <a:gd name="connsiteX6" fmla="*/ 398272 w 4772605"/>
                <a:gd name="connsiteY6" fmla="*/ 1553276 h 1863939"/>
                <a:gd name="connsiteX7" fmla="*/ 398272 w 4772605"/>
                <a:gd name="connsiteY7" fmla="*/ 622317 h 1863939"/>
                <a:gd name="connsiteX8" fmla="*/ 0 w 4772605"/>
                <a:gd name="connsiteY8" fmla="*/ 622317 h 1863939"/>
                <a:gd name="connsiteX9" fmla="*/ 398272 w 4772605"/>
                <a:gd name="connsiteY9" fmla="*/ 446165 h 1863939"/>
                <a:gd name="connsiteX10" fmla="*/ 398272 w 4772605"/>
                <a:gd name="connsiteY10" fmla="*/ 310663 h 1863939"/>
                <a:gd name="connsiteX11" fmla="*/ 708935 w 4772605"/>
                <a:gd name="connsiteY11" fmla="*/ 0 h 186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2605" h="1863939">
                  <a:moveTo>
                    <a:pt x="708935" y="0"/>
                  </a:moveTo>
                  <a:lnTo>
                    <a:pt x="4461942" y="0"/>
                  </a:lnTo>
                  <a:cubicBezTo>
                    <a:pt x="4633516" y="0"/>
                    <a:pt x="4772605" y="139089"/>
                    <a:pt x="4772605" y="310663"/>
                  </a:cubicBezTo>
                  <a:lnTo>
                    <a:pt x="4772605" y="1553276"/>
                  </a:lnTo>
                  <a:cubicBezTo>
                    <a:pt x="4772605" y="1724850"/>
                    <a:pt x="4633516" y="1863939"/>
                    <a:pt x="4461942" y="1863939"/>
                  </a:cubicBezTo>
                  <a:lnTo>
                    <a:pt x="708935" y="1863939"/>
                  </a:lnTo>
                  <a:cubicBezTo>
                    <a:pt x="537361" y="1863939"/>
                    <a:pt x="398272" y="1724850"/>
                    <a:pt x="398272" y="1553276"/>
                  </a:cubicBezTo>
                  <a:lnTo>
                    <a:pt x="398272" y="622317"/>
                  </a:lnTo>
                  <a:lnTo>
                    <a:pt x="0" y="622317"/>
                  </a:lnTo>
                  <a:lnTo>
                    <a:pt x="398272" y="446165"/>
                  </a:lnTo>
                  <a:lnTo>
                    <a:pt x="398272" y="310663"/>
                  </a:lnTo>
                  <a:cubicBezTo>
                    <a:pt x="398272" y="139089"/>
                    <a:pt x="537361" y="0"/>
                    <a:pt x="708935" y="0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rgbClr val="9C50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09"/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9" name="Rectangle: Rounded Corners 38">
              <a:extLst>
                <a:ext uri="{FF2B5EF4-FFF2-40B4-BE49-F238E27FC236}">
                  <a16:creationId xmlns:a16="http://schemas.microsoft.com/office/drawing/2014/main" xmlns="" id="{007442A2-F9C5-43FF-810D-EFCA0A5691BC}"/>
                </a:ext>
              </a:extLst>
            </p:cNvPr>
            <p:cNvSpPr/>
            <p:nvPr/>
          </p:nvSpPr>
          <p:spPr>
            <a:xfrm>
              <a:off x="7755387" y="4651791"/>
              <a:ext cx="4035311" cy="184410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>
                <a:lnSpc>
                  <a:spcPct val="150000"/>
                </a:lnSpc>
              </a:pP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Bón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phân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theo</a:t>
              </a:r>
              <a:r>
                <a:rPr lang="en-US" sz="3000" dirty="0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 </a:t>
              </a:r>
              <a:r>
                <a:rPr lang="en-US" sz="3000" dirty="0" err="1" smtClean="0">
                  <a:solidFill>
                    <a:srgbClr val="9C5043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rPr>
                <a:t>hố</a:t>
              </a:r>
              <a:endParaRPr lang="en-US" sz="3000" dirty="0">
                <a:solidFill>
                  <a:srgbClr val="9C5043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7FE0546E-6488-491E-8AA1-277B5CEB2FD6}"/>
              </a:ext>
            </a:extLst>
          </p:cNvPr>
          <p:cNvGrpSpPr/>
          <p:nvPr/>
        </p:nvGrpSpPr>
        <p:grpSpPr>
          <a:xfrm>
            <a:off x="155153" y="159046"/>
            <a:ext cx="11127473" cy="2009400"/>
            <a:chOff x="150128" y="102542"/>
            <a:chExt cx="11127473" cy="200940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F8E54022-CBBB-4124-B256-472085A25CC7}"/>
                </a:ext>
              </a:extLst>
            </p:cNvPr>
            <p:cNvGrpSpPr/>
            <p:nvPr/>
          </p:nvGrpSpPr>
          <p:grpSpPr>
            <a:xfrm>
              <a:off x="1107065" y="248000"/>
              <a:ext cx="10170536" cy="1863939"/>
              <a:chOff x="1107064" y="247999"/>
              <a:chExt cx="10404597" cy="1863939"/>
            </a:xfrm>
          </p:grpSpPr>
          <p:pic>
            <p:nvPicPr>
              <p:cNvPr id="3" name="Picture 2">
                <a:extLst>
                  <a:ext uri="{FF2B5EF4-FFF2-40B4-BE49-F238E27FC236}">
                    <a16:creationId xmlns:a16="http://schemas.microsoft.com/office/drawing/2014/main" xmlns="" id="{CBD9B5C9-CA06-4115-934D-476E7C9299B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7064" y="247999"/>
                <a:ext cx="10404597" cy="1863939"/>
              </a:xfrm>
              <a:prstGeom prst="rect">
                <a:avLst/>
              </a:prstGeom>
            </p:spPr>
          </p:pic>
          <p:sp>
            <p:nvSpPr>
              <p:cNvPr id="5" name="Rectangle 4">
                <a:extLst>
                  <a:ext uri="{FF2B5EF4-FFF2-40B4-BE49-F238E27FC236}">
                    <a16:creationId xmlns:a16="http://schemas.microsoft.com/office/drawing/2014/main" xmlns="" id="{68CCCB1E-5D6D-4B1D-94ED-906BCD4A2D0C}"/>
                  </a:ext>
                </a:extLst>
              </p:cNvPr>
              <p:cNvSpPr/>
              <p:nvPr/>
            </p:nvSpPr>
            <p:spPr>
              <a:xfrm>
                <a:off x="1527388" y="359923"/>
                <a:ext cx="9698331" cy="162057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09"/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Cách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bón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phân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nào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sau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đây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không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được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dùng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để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bón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lót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cho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cây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000" b="1" dirty="0" err="1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trồng</a:t>
                </a:r>
                <a:r>
                  <a:rPr lang="en-US" sz="3000" b="1" dirty="0" smtClean="0">
                    <a:solidFill>
                      <a:prstClr val="white"/>
                    </a:solidFill>
                    <a:latin typeface="Arial" panose="020B0604020202020204" pitchFamily="34" charset="0"/>
                    <a:ea typeface="Tahoma" panose="020B0604030504040204" pitchFamily="34" charset="0"/>
                    <a:cs typeface="Arial" panose="020B0604020202020204" pitchFamily="34" charset="0"/>
                  </a:rPr>
                  <a:t>?</a:t>
                </a:r>
                <a:endParaRPr lang="en-US" sz="3000" b="1" dirty="0">
                  <a:solidFill>
                    <a:prstClr val="white"/>
                  </a:solidFill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</a:endParaRPr>
              </a:p>
            </p:txBody>
          </p:sp>
        </p:grp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xmlns="" id="{BA90CF18-B31B-4FFE-AF8E-D970FEA1326C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>
              <a:off x="-165942" y="418612"/>
              <a:ext cx="2009400" cy="1377259"/>
            </a:xfrm>
            <a:prstGeom prst="rect">
              <a:avLst/>
            </a:prstGeom>
          </p:spPr>
        </p:pic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784446D1-0083-4268-9941-8C7553FD46F9}"/>
                </a:ext>
              </a:extLst>
            </p:cNvPr>
            <p:cNvSpPr txBox="1"/>
            <p:nvPr/>
          </p:nvSpPr>
          <p:spPr>
            <a:xfrm>
              <a:off x="506731" y="718214"/>
              <a:ext cx="909210" cy="73866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914309"/>
              <a:r>
                <a:rPr lang="en-US" sz="4200" dirty="0">
                  <a:solidFill>
                    <a:prstClr val="white"/>
                  </a:solidFill>
                  <a:latin typeface="iCiel Cadena" panose="02000503000000020004" pitchFamily="50" charset="0"/>
                </a:rPr>
                <a:t>05</a:t>
              </a:r>
            </a:p>
          </p:txBody>
        </p:sp>
      </p:grpSp>
      <p:pic>
        <p:nvPicPr>
          <p:cNvPr id="68" name="Picture 67">
            <a:extLst>
              <a:ext uri="{FF2B5EF4-FFF2-40B4-BE49-F238E27FC236}">
                <a16:creationId xmlns:a16="http://schemas.microsoft.com/office/drawing/2014/main" xmlns="" id="{F8ECF37D-87DA-4037-9AD8-19A7885886B6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47255" y="423470"/>
            <a:ext cx="1328152" cy="1328152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ECFDE3CD-C082-47B5-9D9B-98E503415D3F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-1660111" y="423471"/>
            <a:ext cx="1329043" cy="1329043"/>
          </a:xfrm>
          <a:prstGeom prst="rect">
            <a:avLst/>
          </a:prstGeom>
        </p:spPr>
      </p:pic>
      <p:pic>
        <p:nvPicPr>
          <p:cNvPr id="7" name="AmthanhThua">
            <a:hlinkClick r:id="" action="ppaction://media"/>
            <a:extLst>
              <a:ext uri="{FF2B5EF4-FFF2-40B4-BE49-F238E27FC236}">
                <a16:creationId xmlns:a16="http://schemas.microsoft.com/office/drawing/2014/main" xmlns="" id="{6A298B67-43A1-4AC9-AFD5-E52AFF7EC3B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-1241288" y="2571277"/>
            <a:ext cx="487363" cy="487363"/>
          </a:xfrm>
          <a:prstGeom prst="rect">
            <a:avLst/>
          </a:prstGeom>
        </p:spPr>
      </p:pic>
      <p:pic>
        <p:nvPicPr>
          <p:cNvPr id="22" name="nhacthang">
            <a:hlinkClick r:id="" action="ppaction://media"/>
            <a:extLst>
              <a:ext uri="{FF2B5EF4-FFF2-40B4-BE49-F238E27FC236}">
                <a16:creationId xmlns:a16="http://schemas.microsoft.com/office/drawing/2014/main" xmlns="" id="{7F4D256B-EBEA-4BF4-94EE-9E076C8DB254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-1221098" y="3508798"/>
            <a:ext cx="487363" cy="487363"/>
          </a:xfrm>
          <a:prstGeom prst="rect">
            <a:avLst/>
          </a:prstGeom>
        </p:spPr>
      </p:pic>
      <p:pic>
        <p:nvPicPr>
          <p:cNvPr id="44" name="Picture 43">
            <a:hlinkClick r:id="" action="ppaction://hlinkshowjump?jump=nextslide"/>
            <a:extLst>
              <a:ext uri="{FF2B5EF4-FFF2-40B4-BE49-F238E27FC236}">
                <a16:creationId xmlns:a16="http://schemas.microsoft.com/office/drawing/2014/main" xmlns="" id="{5870274D-E5B8-40AA-88BC-9DF8C900FF84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1390015" y="493888"/>
            <a:ext cx="627889" cy="6278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515973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5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9" dur="3432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4.81481E-6 L 0.1599 -4.81481E-6 " pathEditMode="relative" rAng="0" ptsTypes="AA">
                                      <p:cBhvr>
                                        <p:cTn id="7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95" y="0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 tmFilter="0, 0; .2, .5; .8, .5; 1, 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5" dur="250" autoRev="1" fill="hold"/>
                                        <p:tgtEl>
                                          <p:spTgt spid="6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500"/>
                            </p:stCondLst>
                            <p:childTnLst>
                              <p:par>
                                <p:cTn id="11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99 -4.81481E-6 L -1.04167E-6 -4.81481E-6 " pathEditMode="relative" rAng="0" ptsTypes="AA">
                                      <p:cBhvr>
                                        <p:cTn id="12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95" y="0"/>
                                    </p:animMotion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140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" fill="hold">
                      <p:stCondLst>
                        <p:cond delay="0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" dur="5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5" dur="25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8" dur="499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81481E-6 L 0.1599 -4.81481E-6 " pathEditMode="relative" rAng="0" ptsTypes="AA">
                                      <p:cBhvr>
                                        <p:cTn id="15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95" y="0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189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0" fill="hold">
                      <p:stCondLst>
                        <p:cond delay="0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3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4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9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99 -4.81481E-6 L 6.25E-7 -4.81481E-6 " pathEditMode="relative" rAng="0" ptsTypes="AA">
                                      <p:cBhvr>
                                        <p:cTn id="19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9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500"/>
                            </p:stCondLst>
                            <p:childTnLst>
                              <p:par>
                                <p:cTn id="19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236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7" fill="hold">
                      <p:stCondLst>
                        <p:cond delay="0"/>
                      </p:stCondLst>
                      <p:childTnLst>
                        <p:par>
                          <p:cTn id="238" fill="hold">
                            <p:stCondLst>
                              <p:cond delay="0"/>
                            </p:stCondLst>
                            <p:childTnLst>
                              <p:par>
                                <p:cTn id="239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0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1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500"/>
                            </p:stCondLst>
                            <p:childTnLst>
                              <p:par>
                                <p:cTn id="243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4" dur="499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81481E-6 L 0.16094 -4.81481E-6 " pathEditMode="relative" rAng="0" ptsTypes="AA">
                                      <p:cBhvr>
                                        <p:cTn id="24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91" y="0"/>
                                    </p:animMotion>
                                  </p:childTnLst>
                                </p:cTn>
                              </p:par>
                              <p:par>
                                <p:cTn id="24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285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6" fill="hold">
                      <p:stCondLst>
                        <p:cond delay="0"/>
                      </p:stCondLst>
                      <p:childTnLst>
                        <p:par>
                          <p:cTn id="287" fill="hold">
                            <p:stCondLst>
                              <p:cond delay="0"/>
                            </p:stCondLst>
                            <p:childTnLst>
                              <p:par>
                                <p:cTn id="28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9" dur="500" tmFilter="0, 0; .2, .5; .8, .5; 1, 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0" dur="250" autoRev="1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00"/>
                            </p:stCondLst>
                            <p:childTnLst>
                              <p:par>
                                <p:cTn id="29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93" dur="499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81481E-6 L 0.16093 -4.81481E-6 " pathEditMode="relative" rAng="0" ptsTypes="AA">
                                      <p:cBhvr>
                                        <p:cTn id="29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56" y="0"/>
                                    </p:animMotion>
                                  </p:childTnLst>
                                </p:cTn>
                              </p:par>
                              <p:par>
                                <p:cTn id="29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audio>
              <p:cMediaNode vol="80000">
                <p:cTn id="3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>
                <p:cTn id="3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  <p:seq concurrent="1" nextAc="seek">
              <p:cTn id="336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7" fill="hold">
                      <p:stCondLst>
                        <p:cond delay="0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0" dur="500" tmFilter="0, 0; .2, .5; .8, .5; 1, 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1" dur="250" autoRev="1" fill="hold"/>
                                        <p:tgtEl>
                                          <p:spTgt spid="4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74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0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1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2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3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4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5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8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9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0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1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2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3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4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5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6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7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8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09" name="图片 584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8735" y1="6990" x2="34939" y2="11596"/>
                        <a14:foregroundMark x1="3500" y1="61212" x2="18433" y2="73657"/>
                        <a14:foregroundMark x1="20713" y1="61414" x2="18433" y2="93535"/>
                        <a14:foregroundMark x1="14290" y1="94626" x2="66891" y2="98586"/>
                        <a14:foregroundMark x1="11143" y1="14222" x2="14290" y2="589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6" y="17461"/>
            <a:ext cx="1102968" cy="876402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1118858" y="144111"/>
            <a:ext cx="69437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NHIỆM VỤ VỀ NHÀ</a:t>
            </a:r>
            <a:endParaRPr lang="en-US" sz="3200" b="1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34258" y="1410058"/>
            <a:ext cx="11586368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xuất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quy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chuẩn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rau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ban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2: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xuất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quy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chuẩn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tỉa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bắp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vườn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3: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xuất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quy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chuẩn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ngoài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ruộng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4: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xuất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quy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chuẩn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khuôn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trường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0" name="Rectangle 509"/>
          <p:cNvSpPr/>
          <p:nvPr/>
        </p:nvSpPr>
        <p:spPr>
          <a:xfrm>
            <a:off x="8129750" y="4209279"/>
            <a:ext cx="3860800" cy="45720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en-US" sz="2400">
                <a:solidFill>
                  <a:srgbClr val="000000"/>
                </a:solidFill>
                <a:latin typeface="Tahoma" pitchFamily="34" charset="0"/>
                <a:cs typeface="Tahoma" pitchFamily="34" charset="0"/>
              </a:rPr>
              <a:t>Hết giờ</a:t>
            </a:r>
          </a:p>
        </p:txBody>
      </p:sp>
      <p:sp>
        <p:nvSpPr>
          <p:cNvPr id="511" name="Rectangle 510"/>
          <p:cNvSpPr/>
          <p:nvPr/>
        </p:nvSpPr>
        <p:spPr>
          <a:xfrm>
            <a:off x="8129750" y="4742679"/>
            <a:ext cx="3860800" cy="990600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512" name="Rounded Rectangle 511"/>
          <p:cNvSpPr/>
          <p:nvPr/>
        </p:nvSpPr>
        <p:spPr>
          <a:xfrm>
            <a:off x="8434550" y="4818879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</a:t>
            </a:r>
          </a:p>
        </p:txBody>
      </p:sp>
      <p:sp>
        <p:nvSpPr>
          <p:cNvPr id="513" name="TextBox 7"/>
          <p:cNvSpPr txBox="1">
            <a:spLocks noChangeArrowheads="1"/>
          </p:cNvSpPr>
          <p:nvPr/>
        </p:nvSpPr>
        <p:spPr bwMode="auto">
          <a:xfrm>
            <a:off x="9579667" y="4701405"/>
            <a:ext cx="406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5400">
                <a:solidFill>
                  <a:schemeClr val="bg1"/>
                </a:solidFill>
                <a:latin typeface="Calibri" pitchFamily="34" charset="0"/>
              </a:rPr>
              <a:t>:</a:t>
            </a:r>
          </a:p>
        </p:txBody>
      </p:sp>
      <p:sp>
        <p:nvSpPr>
          <p:cNvPr id="514" name="Rounded Rectangle 513"/>
          <p:cNvSpPr/>
          <p:nvPr/>
        </p:nvSpPr>
        <p:spPr>
          <a:xfrm>
            <a:off x="8434550" y="4818879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0</a:t>
            </a:r>
          </a:p>
        </p:txBody>
      </p:sp>
      <p:sp>
        <p:nvSpPr>
          <p:cNvPr id="515" name="Rectangle 514"/>
          <p:cNvSpPr/>
          <p:nvPr/>
        </p:nvSpPr>
        <p:spPr>
          <a:xfrm>
            <a:off x="8129750" y="4209279"/>
            <a:ext cx="3860800" cy="45720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en-US" sz="2200">
                <a:solidFill>
                  <a:srgbClr val="FF0000"/>
                </a:solidFill>
                <a:latin typeface="Tahoma" pitchFamily="34" charset="0"/>
                <a:cs typeface="Tahoma" pitchFamily="34" charset="0"/>
              </a:rPr>
              <a:t>Thời gian còn lại ...</a:t>
            </a:r>
          </a:p>
        </p:txBody>
      </p:sp>
      <p:sp>
        <p:nvSpPr>
          <p:cNvPr id="516" name="Rectangle 515"/>
          <p:cNvSpPr/>
          <p:nvPr/>
        </p:nvSpPr>
        <p:spPr>
          <a:xfrm>
            <a:off x="8129750" y="4209279"/>
            <a:ext cx="3860800" cy="457200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sz="2400" dirty="0" err="1">
                <a:solidFill>
                  <a:srgbClr val="FFFFFF"/>
                </a:solidFill>
                <a:latin typeface="Tahoma" pitchFamily="34" charset="0"/>
                <a:cs typeface="Tahoma" pitchFamily="34" charset="0"/>
              </a:rPr>
              <a:t>Bắt</a:t>
            </a:r>
            <a:r>
              <a:rPr lang="en-US" sz="2400" dirty="0">
                <a:solidFill>
                  <a:srgbClr val="FFFFFF"/>
                </a:solidFill>
                <a:latin typeface="Tahoma" pitchFamily="34" charset="0"/>
                <a:cs typeface="Tahoma" pitchFamily="34" charset="0"/>
              </a:rPr>
              <a:t> </a:t>
            </a:r>
            <a:r>
              <a:rPr lang="en-US" sz="2400" dirty="0" err="1">
                <a:solidFill>
                  <a:srgbClr val="FFFFFF"/>
                </a:solidFill>
                <a:latin typeface="Tahoma" pitchFamily="34" charset="0"/>
                <a:cs typeface="Tahoma" pitchFamily="34" charset="0"/>
              </a:rPr>
              <a:t>đầu</a:t>
            </a:r>
            <a:r>
              <a:rPr lang="en-US" sz="2400" dirty="0">
                <a:solidFill>
                  <a:srgbClr val="FFFFFF"/>
                </a:solidFill>
                <a:latin typeface="Tahoma" pitchFamily="34" charset="0"/>
                <a:cs typeface="Tahoma" pitchFamily="34" charset="0"/>
              </a:rPr>
              <a:t> </a:t>
            </a:r>
            <a:r>
              <a:rPr lang="en-US" sz="2400" dirty="0" err="1">
                <a:solidFill>
                  <a:srgbClr val="FFFFFF"/>
                </a:solidFill>
                <a:latin typeface="Tahoma" pitchFamily="34" charset="0"/>
                <a:cs typeface="Tahoma" pitchFamily="34" charset="0"/>
              </a:rPr>
              <a:t>tính</a:t>
            </a:r>
            <a:r>
              <a:rPr lang="en-US" sz="2400" dirty="0">
                <a:solidFill>
                  <a:srgbClr val="FFFFFF"/>
                </a:solidFill>
                <a:latin typeface="Tahoma" pitchFamily="34" charset="0"/>
                <a:cs typeface="Tahoma" pitchFamily="34" charset="0"/>
              </a:rPr>
              <a:t> </a:t>
            </a:r>
            <a:r>
              <a:rPr lang="en-US" sz="2400" dirty="0" err="1">
                <a:solidFill>
                  <a:srgbClr val="FFFFFF"/>
                </a:solidFill>
                <a:latin typeface="Tahoma" pitchFamily="34" charset="0"/>
                <a:cs typeface="Tahoma" pitchFamily="34" charset="0"/>
              </a:rPr>
              <a:t>giờ</a:t>
            </a:r>
            <a:endParaRPr lang="en-US" sz="2400" dirty="0">
              <a:solidFill>
                <a:srgbClr val="FFFFFF"/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517" name="Rounded Rectangle 516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00</a:t>
            </a:r>
          </a:p>
        </p:txBody>
      </p:sp>
      <p:sp>
        <p:nvSpPr>
          <p:cNvPr id="518" name="Rounded Rectangle 517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59</a:t>
            </a:r>
          </a:p>
        </p:txBody>
      </p:sp>
      <p:sp>
        <p:nvSpPr>
          <p:cNvPr id="519" name="Rounded Rectangle 518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58</a:t>
            </a:r>
          </a:p>
        </p:txBody>
      </p:sp>
      <p:sp>
        <p:nvSpPr>
          <p:cNvPr id="520" name="Rounded Rectangle 519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57</a:t>
            </a:r>
          </a:p>
        </p:txBody>
      </p:sp>
      <p:sp>
        <p:nvSpPr>
          <p:cNvPr id="521" name="Rounded Rectangle 520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56</a:t>
            </a:r>
          </a:p>
        </p:txBody>
      </p:sp>
      <p:sp>
        <p:nvSpPr>
          <p:cNvPr id="522" name="Rounded Rectangle 521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55</a:t>
            </a:r>
          </a:p>
        </p:txBody>
      </p:sp>
      <p:sp>
        <p:nvSpPr>
          <p:cNvPr id="523" name="Rounded Rectangle 522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54</a:t>
            </a:r>
          </a:p>
        </p:txBody>
      </p:sp>
      <p:sp>
        <p:nvSpPr>
          <p:cNvPr id="524" name="Rounded Rectangle 523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53</a:t>
            </a:r>
          </a:p>
        </p:txBody>
      </p:sp>
      <p:sp>
        <p:nvSpPr>
          <p:cNvPr id="525" name="Rounded Rectangle 524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52</a:t>
            </a:r>
          </a:p>
        </p:txBody>
      </p:sp>
      <p:sp>
        <p:nvSpPr>
          <p:cNvPr id="526" name="Rounded Rectangle 525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51</a:t>
            </a:r>
          </a:p>
        </p:txBody>
      </p:sp>
      <p:sp>
        <p:nvSpPr>
          <p:cNvPr id="527" name="Rounded Rectangle 526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50</a:t>
            </a:r>
          </a:p>
        </p:txBody>
      </p:sp>
      <p:sp>
        <p:nvSpPr>
          <p:cNvPr id="528" name="Rounded Rectangle 527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49</a:t>
            </a:r>
          </a:p>
        </p:txBody>
      </p:sp>
      <p:sp>
        <p:nvSpPr>
          <p:cNvPr id="529" name="Rounded Rectangle 528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48</a:t>
            </a:r>
          </a:p>
        </p:txBody>
      </p:sp>
      <p:sp>
        <p:nvSpPr>
          <p:cNvPr id="530" name="Rounded Rectangle 529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47</a:t>
            </a:r>
          </a:p>
        </p:txBody>
      </p:sp>
      <p:sp>
        <p:nvSpPr>
          <p:cNvPr id="531" name="Rounded Rectangle 530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46</a:t>
            </a:r>
          </a:p>
        </p:txBody>
      </p:sp>
      <p:sp>
        <p:nvSpPr>
          <p:cNvPr id="532" name="Rounded Rectangle 531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45</a:t>
            </a:r>
          </a:p>
        </p:txBody>
      </p:sp>
      <p:sp>
        <p:nvSpPr>
          <p:cNvPr id="533" name="Rounded Rectangle 532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44</a:t>
            </a:r>
          </a:p>
        </p:txBody>
      </p:sp>
      <p:sp>
        <p:nvSpPr>
          <p:cNvPr id="534" name="Rounded Rectangle 533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43</a:t>
            </a:r>
          </a:p>
        </p:txBody>
      </p:sp>
      <p:sp>
        <p:nvSpPr>
          <p:cNvPr id="535" name="Rounded Rectangle 534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42</a:t>
            </a:r>
          </a:p>
        </p:txBody>
      </p:sp>
      <p:sp>
        <p:nvSpPr>
          <p:cNvPr id="536" name="Rounded Rectangle 535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41</a:t>
            </a:r>
          </a:p>
        </p:txBody>
      </p:sp>
      <p:sp>
        <p:nvSpPr>
          <p:cNvPr id="537" name="Rounded Rectangle 536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40</a:t>
            </a:r>
          </a:p>
        </p:txBody>
      </p:sp>
      <p:sp>
        <p:nvSpPr>
          <p:cNvPr id="538" name="Rounded Rectangle 537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39</a:t>
            </a:r>
          </a:p>
        </p:txBody>
      </p:sp>
      <p:sp>
        <p:nvSpPr>
          <p:cNvPr id="539" name="Rounded Rectangle 538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38</a:t>
            </a:r>
          </a:p>
        </p:txBody>
      </p:sp>
      <p:sp>
        <p:nvSpPr>
          <p:cNvPr id="540" name="Rounded Rectangle 539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37</a:t>
            </a:r>
          </a:p>
        </p:txBody>
      </p:sp>
      <p:sp>
        <p:nvSpPr>
          <p:cNvPr id="541" name="Rounded Rectangle 540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36</a:t>
            </a:r>
          </a:p>
        </p:txBody>
      </p:sp>
      <p:sp>
        <p:nvSpPr>
          <p:cNvPr id="542" name="Rounded Rectangle 541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35</a:t>
            </a:r>
          </a:p>
        </p:txBody>
      </p:sp>
      <p:sp>
        <p:nvSpPr>
          <p:cNvPr id="543" name="Rounded Rectangle 542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34</a:t>
            </a:r>
          </a:p>
        </p:txBody>
      </p:sp>
      <p:sp>
        <p:nvSpPr>
          <p:cNvPr id="544" name="Rounded Rectangle 543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33</a:t>
            </a:r>
          </a:p>
        </p:txBody>
      </p:sp>
      <p:sp>
        <p:nvSpPr>
          <p:cNvPr id="545" name="Rounded Rectangle 544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32</a:t>
            </a:r>
          </a:p>
        </p:txBody>
      </p:sp>
      <p:sp>
        <p:nvSpPr>
          <p:cNvPr id="546" name="Rounded Rectangle 545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31</a:t>
            </a:r>
          </a:p>
        </p:txBody>
      </p:sp>
      <p:sp>
        <p:nvSpPr>
          <p:cNvPr id="547" name="Rounded Rectangle 546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30</a:t>
            </a:r>
          </a:p>
        </p:txBody>
      </p:sp>
      <p:sp>
        <p:nvSpPr>
          <p:cNvPr id="548" name="Rounded Rectangle 547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29</a:t>
            </a:r>
          </a:p>
        </p:txBody>
      </p:sp>
      <p:sp>
        <p:nvSpPr>
          <p:cNvPr id="549" name="Rounded Rectangle 548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28</a:t>
            </a:r>
          </a:p>
        </p:txBody>
      </p:sp>
      <p:sp>
        <p:nvSpPr>
          <p:cNvPr id="550" name="Rounded Rectangle 549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27</a:t>
            </a:r>
          </a:p>
        </p:txBody>
      </p:sp>
      <p:sp>
        <p:nvSpPr>
          <p:cNvPr id="551" name="Rounded Rectangle 550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26</a:t>
            </a:r>
          </a:p>
        </p:txBody>
      </p:sp>
      <p:sp>
        <p:nvSpPr>
          <p:cNvPr id="552" name="Rounded Rectangle 551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25</a:t>
            </a:r>
          </a:p>
        </p:txBody>
      </p:sp>
      <p:sp>
        <p:nvSpPr>
          <p:cNvPr id="553" name="Rounded Rectangle 552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24</a:t>
            </a:r>
          </a:p>
        </p:txBody>
      </p:sp>
      <p:sp>
        <p:nvSpPr>
          <p:cNvPr id="554" name="Rounded Rectangle 553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23</a:t>
            </a:r>
          </a:p>
        </p:txBody>
      </p:sp>
      <p:sp>
        <p:nvSpPr>
          <p:cNvPr id="555" name="Rounded Rectangle 554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22</a:t>
            </a:r>
          </a:p>
        </p:txBody>
      </p:sp>
      <p:sp>
        <p:nvSpPr>
          <p:cNvPr id="556" name="Rounded Rectangle 555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21</a:t>
            </a:r>
          </a:p>
        </p:txBody>
      </p:sp>
      <p:sp>
        <p:nvSpPr>
          <p:cNvPr id="557" name="Rounded Rectangle 556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20</a:t>
            </a:r>
          </a:p>
        </p:txBody>
      </p:sp>
      <p:sp>
        <p:nvSpPr>
          <p:cNvPr id="558" name="Rounded Rectangle 557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19</a:t>
            </a:r>
          </a:p>
        </p:txBody>
      </p:sp>
      <p:sp>
        <p:nvSpPr>
          <p:cNvPr id="559" name="Rounded Rectangle 558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18</a:t>
            </a:r>
          </a:p>
        </p:txBody>
      </p:sp>
      <p:sp>
        <p:nvSpPr>
          <p:cNvPr id="560" name="Rounded Rectangle 559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17</a:t>
            </a:r>
          </a:p>
        </p:txBody>
      </p:sp>
      <p:sp>
        <p:nvSpPr>
          <p:cNvPr id="561" name="Rounded Rectangle 560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16</a:t>
            </a:r>
          </a:p>
        </p:txBody>
      </p:sp>
      <p:sp>
        <p:nvSpPr>
          <p:cNvPr id="562" name="Rounded Rectangle 561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15</a:t>
            </a:r>
          </a:p>
        </p:txBody>
      </p:sp>
      <p:sp>
        <p:nvSpPr>
          <p:cNvPr id="563" name="Rounded Rectangle 562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14</a:t>
            </a:r>
          </a:p>
        </p:txBody>
      </p:sp>
      <p:sp>
        <p:nvSpPr>
          <p:cNvPr id="564" name="Rounded Rectangle 563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13</a:t>
            </a:r>
          </a:p>
        </p:txBody>
      </p:sp>
      <p:sp>
        <p:nvSpPr>
          <p:cNvPr id="565" name="Rounded Rectangle 564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12</a:t>
            </a:r>
          </a:p>
        </p:txBody>
      </p:sp>
      <p:sp>
        <p:nvSpPr>
          <p:cNvPr id="566" name="Rounded Rectangle 565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11</a:t>
            </a:r>
          </a:p>
        </p:txBody>
      </p:sp>
      <p:sp>
        <p:nvSpPr>
          <p:cNvPr id="567" name="Rounded Rectangle 566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latin typeface="Tahoma" pitchFamily="34" charset="0"/>
                <a:ea typeface="Tahoma" pitchFamily="34" charset="0"/>
                <a:cs typeface="Tahoma" pitchFamily="34" charset="0"/>
              </a:rPr>
              <a:t>10</a:t>
            </a:r>
          </a:p>
        </p:txBody>
      </p:sp>
      <p:sp>
        <p:nvSpPr>
          <p:cNvPr id="568" name="Rounded Rectangle 567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09</a:t>
            </a:r>
          </a:p>
        </p:txBody>
      </p:sp>
      <p:sp>
        <p:nvSpPr>
          <p:cNvPr id="569" name="Rounded Rectangle 568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08</a:t>
            </a:r>
          </a:p>
        </p:txBody>
      </p:sp>
      <p:sp>
        <p:nvSpPr>
          <p:cNvPr id="570" name="Rounded Rectangle 569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07</a:t>
            </a:r>
          </a:p>
        </p:txBody>
      </p:sp>
      <p:sp>
        <p:nvSpPr>
          <p:cNvPr id="571" name="Rounded Rectangle 570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06</a:t>
            </a:r>
          </a:p>
        </p:txBody>
      </p:sp>
      <p:sp>
        <p:nvSpPr>
          <p:cNvPr id="572" name="Rounded Rectangle 571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05</a:t>
            </a:r>
          </a:p>
        </p:txBody>
      </p:sp>
      <p:sp>
        <p:nvSpPr>
          <p:cNvPr id="573" name="Rounded Rectangle 572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04</a:t>
            </a:r>
          </a:p>
        </p:txBody>
      </p:sp>
      <p:sp>
        <p:nvSpPr>
          <p:cNvPr id="574" name="Rounded Rectangle 573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03</a:t>
            </a:r>
          </a:p>
        </p:txBody>
      </p:sp>
      <p:sp>
        <p:nvSpPr>
          <p:cNvPr id="575" name="Rounded Rectangle 574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02</a:t>
            </a:r>
          </a:p>
        </p:txBody>
      </p:sp>
      <p:sp>
        <p:nvSpPr>
          <p:cNvPr id="576" name="Rounded Rectangle 575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01</a:t>
            </a:r>
          </a:p>
        </p:txBody>
      </p:sp>
      <p:sp>
        <p:nvSpPr>
          <p:cNvPr id="577" name="Rounded Rectangle 576"/>
          <p:cNvSpPr/>
          <p:nvPr/>
        </p:nvSpPr>
        <p:spPr>
          <a:xfrm>
            <a:off x="10060150" y="4818879"/>
            <a:ext cx="16256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00</a:t>
            </a:r>
          </a:p>
        </p:txBody>
      </p:sp>
      <p:sp>
        <p:nvSpPr>
          <p:cNvPr id="578" name="Rounded Rectangle 577"/>
          <p:cNvSpPr/>
          <p:nvPr/>
        </p:nvSpPr>
        <p:spPr>
          <a:xfrm>
            <a:off x="8434550" y="4818879"/>
            <a:ext cx="1219200" cy="838200"/>
          </a:xfrm>
          <a:prstGeom prst="roundRec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>
                <a:solidFill>
                  <a:srgbClr val="FF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0</a:t>
            </a:r>
          </a:p>
        </p:txBody>
      </p:sp>
      <p:sp>
        <p:nvSpPr>
          <p:cNvPr id="4" name="Rectangle 3"/>
          <p:cNvSpPr/>
          <p:nvPr/>
        </p:nvSpPr>
        <p:spPr>
          <a:xfrm>
            <a:off x="8121651" y="4209279"/>
            <a:ext cx="3897312" cy="15240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0649528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" presetClass="exit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2" dur="10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6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0" dur="1000"/>
                                        <p:tgtEl>
                                          <p:spTgt spid="5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4" dur="10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8" dur="10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2" dur="100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500"/>
                            </p:stCondLst>
                            <p:childTnLst>
                              <p:par>
                                <p:cTn id="3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6" dur="1000"/>
                                        <p:tgtEl>
                                          <p:spTgt spid="5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500"/>
                            </p:stCondLst>
                            <p:childTnLst>
                              <p:par>
                                <p:cTn id="3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0" dur="10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500"/>
                            </p:stCondLst>
                            <p:childTnLst>
                              <p:par>
                                <p:cTn id="4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4" dur="100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7500"/>
                            </p:stCondLst>
                            <p:childTnLst>
                              <p:par>
                                <p:cTn id="4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8" dur="1000"/>
                                        <p:tgtEl>
                                          <p:spTgt spid="5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8500"/>
                            </p:stCondLst>
                            <p:childTnLst>
                              <p:par>
                                <p:cTn id="5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2" dur="1000"/>
                                        <p:tgtEl>
                                          <p:spTgt spid="5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9500"/>
                            </p:stCondLst>
                            <p:childTnLst>
                              <p:par>
                                <p:cTn id="5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6" dur="1000"/>
                                        <p:tgtEl>
                                          <p:spTgt spid="52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500"/>
                            </p:stCondLst>
                            <p:childTnLst>
                              <p:par>
                                <p:cTn id="5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0" dur="100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1500"/>
                            </p:stCondLst>
                            <p:childTnLst>
                              <p:par>
                                <p:cTn id="6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4" dur="10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2500"/>
                            </p:stCondLst>
                            <p:childTnLst>
                              <p:par>
                                <p:cTn id="6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8" dur="10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3500"/>
                            </p:stCondLst>
                            <p:childTnLst>
                              <p:par>
                                <p:cTn id="7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2" dur="1000"/>
                                        <p:tgtEl>
                                          <p:spTgt spid="5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4500"/>
                            </p:stCondLst>
                            <p:childTnLst>
                              <p:par>
                                <p:cTn id="7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6" dur="10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5500"/>
                            </p:stCondLst>
                            <p:childTnLst>
                              <p:par>
                                <p:cTn id="7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80" dur="10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6500"/>
                            </p:stCondLst>
                            <p:childTnLst>
                              <p:par>
                                <p:cTn id="8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84" dur="1000"/>
                                        <p:tgtEl>
                                          <p:spTgt spid="5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7500"/>
                            </p:stCondLst>
                            <p:childTnLst>
                              <p:par>
                                <p:cTn id="8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88" dur="100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8500"/>
                            </p:stCondLst>
                            <p:childTnLst>
                              <p:par>
                                <p:cTn id="9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92" dur="1000"/>
                                        <p:tgtEl>
                                          <p:spTgt spid="5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9500"/>
                            </p:stCondLst>
                            <p:childTnLst>
                              <p:par>
                                <p:cTn id="9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96" dur="10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0500"/>
                            </p:stCondLst>
                            <p:childTnLst>
                              <p:par>
                                <p:cTn id="9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0" dur="1000"/>
                                        <p:tgtEl>
                                          <p:spTgt spid="53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1500"/>
                            </p:stCondLst>
                            <p:childTnLst>
                              <p:par>
                                <p:cTn id="10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4" dur="1000"/>
                                        <p:tgtEl>
                                          <p:spTgt spid="53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22500"/>
                            </p:stCondLst>
                            <p:childTnLst>
                              <p:par>
                                <p:cTn id="10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8" dur="1000"/>
                                        <p:tgtEl>
                                          <p:spTgt spid="5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3500"/>
                            </p:stCondLst>
                            <p:childTnLst>
                              <p:par>
                                <p:cTn id="11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2" dur="1000"/>
                                        <p:tgtEl>
                                          <p:spTgt spid="54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24500"/>
                            </p:stCondLst>
                            <p:childTnLst>
                              <p:par>
                                <p:cTn id="11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16" dur="1000"/>
                                        <p:tgtEl>
                                          <p:spTgt spid="5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25500"/>
                            </p:stCondLst>
                            <p:childTnLst>
                              <p:par>
                                <p:cTn id="11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0" dur="1000"/>
                                        <p:tgtEl>
                                          <p:spTgt spid="5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6500"/>
                            </p:stCondLst>
                            <p:childTnLst>
                              <p:par>
                                <p:cTn id="12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4" dur="10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27500"/>
                            </p:stCondLst>
                            <p:childTnLst>
                              <p:par>
                                <p:cTn id="12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8" dur="1000"/>
                                        <p:tgtEl>
                                          <p:spTgt spid="54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28500"/>
                            </p:stCondLst>
                            <p:childTnLst>
                              <p:par>
                                <p:cTn id="13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32" dur="1000"/>
                                        <p:tgtEl>
                                          <p:spTgt spid="54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29500"/>
                            </p:stCondLst>
                            <p:childTnLst>
                              <p:par>
                                <p:cTn id="13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36" dur="10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30500"/>
                            </p:stCondLst>
                            <p:childTnLst>
                              <p:par>
                                <p:cTn id="13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0" dur="1000"/>
                                        <p:tgtEl>
                                          <p:spTgt spid="5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31500"/>
                            </p:stCondLst>
                            <p:childTnLst>
                              <p:par>
                                <p:cTn id="14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4" dur="1000"/>
                                        <p:tgtEl>
                                          <p:spTgt spid="54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32500"/>
                            </p:stCondLst>
                            <p:childTnLst>
                              <p:par>
                                <p:cTn id="14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8" dur="1000"/>
                                        <p:tgtEl>
                                          <p:spTgt spid="5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33500"/>
                            </p:stCondLst>
                            <p:childTnLst>
                              <p:par>
                                <p:cTn id="15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2" dur="1000"/>
                                        <p:tgtEl>
                                          <p:spTgt spid="5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34500"/>
                            </p:stCondLst>
                            <p:childTnLst>
                              <p:par>
                                <p:cTn id="15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56" dur="1000"/>
                                        <p:tgtEl>
                                          <p:spTgt spid="55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35500"/>
                            </p:stCondLst>
                            <p:childTnLst>
                              <p:par>
                                <p:cTn id="15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60" dur="1000"/>
                                        <p:tgtEl>
                                          <p:spTgt spid="55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36500"/>
                            </p:stCondLst>
                            <p:childTnLst>
                              <p:par>
                                <p:cTn id="16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64" dur="1000"/>
                                        <p:tgtEl>
                                          <p:spTgt spid="55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37500"/>
                            </p:stCondLst>
                            <p:childTnLst>
                              <p:par>
                                <p:cTn id="16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68" dur="1000"/>
                                        <p:tgtEl>
                                          <p:spTgt spid="55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38500"/>
                            </p:stCondLst>
                            <p:childTnLst>
                              <p:par>
                                <p:cTn id="17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72" dur="1000"/>
                                        <p:tgtEl>
                                          <p:spTgt spid="55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39500"/>
                            </p:stCondLst>
                            <p:childTnLst>
                              <p:par>
                                <p:cTn id="17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76" dur="1000"/>
                                        <p:tgtEl>
                                          <p:spTgt spid="5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40500"/>
                            </p:stCondLst>
                            <p:childTnLst>
                              <p:par>
                                <p:cTn id="17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0" dur="1000"/>
                                        <p:tgtEl>
                                          <p:spTgt spid="55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41500"/>
                            </p:stCondLst>
                            <p:childTnLst>
                              <p:par>
                                <p:cTn id="18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4" dur="1000"/>
                                        <p:tgtEl>
                                          <p:spTgt spid="55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42500"/>
                            </p:stCondLst>
                            <p:childTnLst>
                              <p:par>
                                <p:cTn id="18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8" dur="10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43500"/>
                            </p:stCondLst>
                            <p:childTnLst>
                              <p:par>
                                <p:cTn id="19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2" dur="1000"/>
                                        <p:tgtEl>
                                          <p:spTgt spid="56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>
                            <p:stCondLst>
                              <p:cond delay="44500"/>
                            </p:stCondLst>
                            <p:childTnLst>
                              <p:par>
                                <p:cTn id="19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6" dur="100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45500"/>
                            </p:stCondLst>
                            <p:childTnLst>
                              <p:par>
                                <p:cTn id="19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00" dur="1000"/>
                                        <p:tgtEl>
                                          <p:spTgt spid="56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46500"/>
                            </p:stCondLst>
                            <p:childTnLst>
                              <p:par>
                                <p:cTn id="20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04" dur="1000"/>
                                        <p:tgtEl>
                                          <p:spTgt spid="56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5" fill="hold">
                            <p:stCondLst>
                              <p:cond delay="47500"/>
                            </p:stCondLst>
                            <p:childTnLst>
                              <p:par>
                                <p:cTn id="20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08" dur="10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48500"/>
                            </p:stCondLst>
                            <p:childTnLst>
                              <p:par>
                                <p:cTn id="21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12" dur="1000"/>
                                        <p:tgtEl>
                                          <p:spTgt spid="56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3" fill="hold">
                            <p:stCondLst>
                              <p:cond delay="49500"/>
                            </p:stCondLst>
                            <p:childTnLst>
                              <p:par>
                                <p:cTn id="21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16" dur="1000"/>
                                        <p:tgtEl>
                                          <p:spTgt spid="56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7" fill="hold">
                            <p:stCondLst>
                              <p:cond delay="50500"/>
                            </p:stCondLst>
                            <p:childTnLst>
                              <p:par>
                                <p:cTn id="21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0" dur="1000"/>
                                        <p:tgtEl>
                                          <p:spTgt spid="5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51500"/>
                            </p:stCondLst>
                            <p:childTnLst>
                              <p:par>
                                <p:cTn id="22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4" dur="1000"/>
                                        <p:tgtEl>
                                          <p:spTgt spid="5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>
                            <p:stCondLst>
                              <p:cond delay="52500"/>
                            </p:stCondLst>
                            <p:childTnLst>
                              <p:par>
                                <p:cTn id="22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8" dur="10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53500"/>
                            </p:stCondLst>
                            <p:childTnLst>
                              <p:par>
                                <p:cTn id="23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32" dur="10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54500"/>
                            </p:stCondLst>
                            <p:childTnLst>
                              <p:par>
                                <p:cTn id="23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36" dur="100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7" fill="hold">
                            <p:stCondLst>
                              <p:cond delay="55500"/>
                            </p:stCondLst>
                            <p:childTnLst>
                              <p:par>
                                <p:cTn id="23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40" dur="10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56500"/>
                            </p:stCondLst>
                            <p:childTnLst>
                              <p:par>
                                <p:cTn id="24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44" dur="1000"/>
                                        <p:tgtEl>
                                          <p:spTgt spid="57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5" fill="hold">
                            <p:stCondLst>
                              <p:cond delay="57500"/>
                            </p:stCondLst>
                            <p:childTnLst>
                              <p:par>
                                <p:cTn id="24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48" dur="10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58500"/>
                            </p:stCondLst>
                            <p:childTnLst>
                              <p:par>
                                <p:cTn id="25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52" dur="1000"/>
                                        <p:tgtEl>
                                          <p:spTgt spid="57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3" fill="hold">
                            <p:stCondLst>
                              <p:cond delay="59500"/>
                            </p:stCondLst>
                            <p:childTnLst>
                              <p:par>
                                <p:cTn id="25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56" dur="1000"/>
                                        <p:tgtEl>
                                          <p:spTgt spid="57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7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59" dur="1000"/>
                                        <p:tgtEl>
                                          <p:spTgt spid="57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0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261" dur="500"/>
                                        <p:tgtEl>
                                          <p:spTgt spid="5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60500"/>
                            </p:stCondLst>
                            <p:childTnLst>
                              <p:par>
                                <p:cTn id="264" presetID="3" presetClass="emph" presetSubtype="2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65" dur="2000" fill="hold"/>
                                        <p:tgtEl>
                                          <p:spTgt spid="5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6"/>
                  </p:tgtEl>
                </p:cond>
              </p:nextCondLst>
            </p:seq>
          </p:childTnLst>
        </p:cTn>
      </p:par>
    </p:tnLst>
    <p:bldLst>
      <p:bldP spid="514" grpId="0" animBg="1"/>
      <p:bldP spid="515" grpId="0" animBg="1"/>
      <p:bldP spid="516" grpId="0" animBg="1"/>
      <p:bldP spid="518" grpId="0" animBg="1"/>
      <p:bldP spid="519" grpId="0" animBg="1"/>
      <p:bldP spid="520" grpId="0" animBg="1"/>
      <p:bldP spid="521" grpId="0" animBg="1"/>
      <p:bldP spid="522" grpId="0" animBg="1"/>
      <p:bldP spid="523" grpId="0" animBg="1"/>
      <p:bldP spid="524" grpId="0" animBg="1"/>
      <p:bldP spid="525" grpId="0" animBg="1"/>
      <p:bldP spid="526" grpId="0" animBg="1"/>
      <p:bldP spid="527" grpId="0" animBg="1"/>
      <p:bldP spid="528" grpId="0" animBg="1"/>
      <p:bldP spid="529" grpId="0" animBg="1"/>
      <p:bldP spid="530" grpId="0" animBg="1"/>
      <p:bldP spid="531" grpId="0" animBg="1"/>
      <p:bldP spid="532" grpId="0" animBg="1"/>
      <p:bldP spid="533" grpId="0" animBg="1"/>
      <p:bldP spid="534" grpId="0" animBg="1"/>
      <p:bldP spid="535" grpId="0" animBg="1"/>
      <p:bldP spid="536" grpId="0" animBg="1"/>
      <p:bldP spid="537" grpId="0" animBg="1"/>
      <p:bldP spid="538" grpId="0" animBg="1"/>
      <p:bldP spid="539" grpId="0" animBg="1"/>
      <p:bldP spid="540" grpId="0" animBg="1"/>
      <p:bldP spid="541" grpId="0" animBg="1"/>
      <p:bldP spid="542" grpId="0" animBg="1"/>
      <p:bldP spid="543" grpId="0" animBg="1"/>
      <p:bldP spid="544" grpId="0" animBg="1"/>
      <p:bldP spid="545" grpId="0" animBg="1"/>
      <p:bldP spid="546" grpId="0" animBg="1"/>
      <p:bldP spid="547" grpId="0" animBg="1"/>
      <p:bldP spid="548" grpId="0" animBg="1"/>
      <p:bldP spid="549" grpId="0" animBg="1"/>
      <p:bldP spid="550" grpId="0" animBg="1"/>
      <p:bldP spid="551" grpId="0" animBg="1"/>
      <p:bldP spid="552" grpId="0" animBg="1"/>
      <p:bldP spid="553" grpId="0" animBg="1"/>
      <p:bldP spid="554" grpId="0" animBg="1"/>
      <p:bldP spid="555" grpId="0" animBg="1"/>
      <p:bldP spid="556" grpId="0" animBg="1"/>
      <p:bldP spid="557" grpId="0" animBg="1"/>
      <p:bldP spid="558" grpId="0" animBg="1"/>
      <p:bldP spid="559" grpId="0" animBg="1"/>
      <p:bldP spid="560" grpId="0" animBg="1"/>
      <p:bldP spid="561" grpId="0" animBg="1"/>
      <p:bldP spid="562" grpId="0" animBg="1"/>
      <p:bldP spid="563" grpId="0" animBg="1"/>
      <p:bldP spid="564" grpId="0" animBg="1"/>
      <p:bldP spid="565" grpId="0" animBg="1"/>
      <p:bldP spid="566" grpId="0" animBg="1"/>
      <p:bldP spid="567" grpId="0" animBg="1"/>
      <p:bldP spid="568" grpId="0" animBg="1"/>
      <p:bldP spid="569" grpId="0" animBg="1"/>
      <p:bldP spid="570" grpId="0" animBg="1"/>
      <p:bldP spid="571" grpId="0" animBg="1"/>
      <p:bldP spid="572" grpId="0" animBg="1"/>
      <p:bldP spid="573" grpId="0" animBg="1"/>
      <p:bldP spid="574" grpId="0" animBg="1"/>
      <p:bldP spid="575" grpId="0" animBg="1"/>
      <p:bldP spid="576" grpId="0" animBg="1"/>
      <p:bldP spid="577" grpId="0" animBg="1"/>
      <p:bldP spid="578" grpId="0" animBg="1"/>
      <p:bldP spid="4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图片 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749499" y="-1777793"/>
            <a:ext cx="14717020" cy="9388654"/>
          </a:xfrm>
          <a:prstGeom prst="rect">
            <a:avLst/>
          </a:prstGeom>
        </p:spPr>
      </p:pic>
      <p:pic>
        <p:nvPicPr>
          <p:cNvPr id="480" name="图片 47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65678" y="2501282"/>
            <a:ext cx="6550978" cy="1402102"/>
          </a:xfrm>
          <a:prstGeom prst="rect">
            <a:avLst/>
          </a:prstGeom>
        </p:spPr>
      </p:pic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269167" y="2367126"/>
            <a:ext cx="9144000" cy="1071563"/>
          </a:xfrm>
        </p:spPr>
        <p:txBody>
          <a:bodyPr/>
          <a:lstStyle/>
          <a:p>
            <a:r>
              <a:rPr lang="en-US" altLang="zh-CN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altLang="zh-CN" b="1" dirty="0">
                <a:solidFill>
                  <a:srgbClr val="72BE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  <a:r>
              <a:rPr lang="en-US" altLang="zh-CN" b="1" dirty="0">
                <a:solidFill>
                  <a:srgbClr val="285B7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r>
              <a:rPr lang="en-US" altLang="zh-CN" b="1" dirty="0">
                <a:solidFill>
                  <a:srgbClr val="CD589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en-US" altLang="zh-CN" b="1" dirty="0">
                <a:solidFill>
                  <a:srgbClr val="C56D2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  <a:r>
              <a:rPr lang="en-US" altLang="zh-CN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CN" b="1" dirty="0">
                <a:solidFill>
                  <a:srgbClr val="45BC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zh-CN" b="1" dirty="0">
                <a:solidFill>
                  <a:srgbClr val="C56D2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r>
              <a:rPr lang="en-US" altLang="zh-CN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  <a:endParaRPr lang="zh-CN" altLang="en-US" b="1" dirty="0">
              <a:solidFill>
                <a:srgbClr val="7030A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1895652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1" descr="A picture containing indoor, lit, dark, light&#10;&#10;Description automatically generated">
            <a:extLst>
              <a:ext uri="{FF2B5EF4-FFF2-40B4-BE49-F238E27FC236}">
                <a16:creationId xmlns="" xmlns:a16="http://schemas.microsoft.com/office/drawing/2014/main" id="{24250BC8-0D95-9ECE-9987-CD1E1D7BFEF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5895975" cy="2714625"/>
          </a:xfrm>
          <a:prstGeom prst="rect">
            <a:avLst/>
          </a:prstGeom>
        </p:spPr>
      </p:pic>
      <p:pic>
        <p:nvPicPr>
          <p:cNvPr id="5" name="Picture 4" descr="A picture containing plant&#10;&#10;Description automatically generated">
            <a:extLst>
              <a:ext uri="{FF2B5EF4-FFF2-40B4-BE49-F238E27FC236}">
                <a16:creationId xmlns="" xmlns:a16="http://schemas.microsoft.com/office/drawing/2014/main" id="{F84C4107-B6A8-3BA6-33AC-815E9127DE73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57501" y="0"/>
            <a:ext cx="3557159" cy="6905658"/>
          </a:xfrm>
          <a:prstGeom prst="rect">
            <a:avLst/>
          </a:prstGeom>
        </p:spPr>
      </p:pic>
      <p:pic>
        <p:nvPicPr>
          <p:cNvPr id="20" name="Picture 19" descr="A picture containing lamp, light&#10;&#10;Description automatically generated">
            <a:extLst>
              <a:ext uri="{FF2B5EF4-FFF2-40B4-BE49-F238E27FC236}">
                <a16:creationId xmlns="" xmlns:a16="http://schemas.microsoft.com/office/drawing/2014/main" id="{AAE1E9A9-292D-7F61-7B44-8C3D3742953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8210" y="0"/>
            <a:ext cx="2076450" cy="2886075"/>
          </a:xfrm>
          <a:prstGeom prst="rect">
            <a:avLst/>
          </a:prstGeom>
        </p:spPr>
      </p:pic>
      <p:pic>
        <p:nvPicPr>
          <p:cNvPr id="28" name="Picture 27">
            <a:hlinkClick r:id="rId6" action="ppaction://hlinksldjump"/>
            <a:extLst>
              <a:ext uri="{FF2B5EF4-FFF2-40B4-BE49-F238E27FC236}">
                <a16:creationId xmlns="" xmlns:a16="http://schemas.microsoft.com/office/drawing/2014/main" id="{D0A6AAF7-2552-E170-839D-31A90D4F466B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36" r="18972" b="6826"/>
          <a:stretch/>
        </p:blipFill>
        <p:spPr>
          <a:xfrm>
            <a:off x="1554686" y="1594291"/>
            <a:ext cx="3149600" cy="4843250"/>
          </a:xfrm>
          <a:prstGeom prst="rect">
            <a:avLst/>
          </a:prstGeom>
        </p:spPr>
      </p:pic>
      <p:sp>
        <p:nvSpPr>
          <p:cNvPr id="2" name="Rectangle 1" hidden="1">
            <a:extLst>
              <a:ext uri="{FF2B5EF4-FFF2-40B4-BE49-F238E27FC236}">
                <a16:creationId xmlns="" xmlns:a16="http://schemas.microsoft.com/office/drawing/2014/main" id="{AEB5B89D-F4EF-E369-B741-D25F98BAD826}"/>
              </a:ext>
            </a:extLst>
          </p:cNvPr>
          <p:cNvSpPr/>
          <p:nvPr/>
        </p:nvSpPr>
        <p:spPr>
          <a:xfrm>
            <a:off x="4402948" y="1528212"/>
            <a:ext cx="4488448" cy="4359681"/>
          </a:xfrm>
          <a:prstGeom prst="rect">
            <a:avLst/>
          </a:prstGeom>
          <a:solidFill>
            <a:schemeClr val="accent6">
              <a:lumMod val="75000"/>
              <a:alpha val="74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1">
            <a:hlinkClick r:id="rId8" action="ppaction://hlinksldjump"/>
            <a:extLst>
              <a:ext uri="{FF2B5EF4-FFF2-40B4-BE49-F238E27FC236}">
                <a16:creationId xmlns="" xmlns:a16="http://schemas.microsoft.com/office/drawing/2014/main" id="{F0DAECB7-37B9-2995-0ADC-423B9AE0462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05912" y="2252860"/>
            <a:ext cx="1219317" cy="1219317"/>
          </a:xfrm>
          <a:prstGeom prst="rect">
            <a:avLst/>
          </a:prstGeom>
          <a:blipFill dpi="0"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ffectLst>
            <a:glow rad="63500">
              <a:schemeClr val="bg1">
                <a:alpha val="40000"/>
              </a:schemeClr>
            </a:glow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2">
            <a:hlinkClick r:id="rId8" action="ppaction://hlinksldjump"/>
            <a:extLst>
              <a:ext uri="{FF2B5EF4-FFF2-40B4-BE49-F238E27FC236}">
                <a16:creationId xmlns="" xmlns:a16="http://schemas.microsoft.com/office/drawing/2014/main" id="{5949BDBD-B340-856F-6DCE-47EEA890183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486621" y="2252860"/>
            <a:ext cx="1219317" cy="1219317"/>
          </a:xfrm>
          <a:prstGeom prst="rect">
            <a:avLst/>
          </a:prstGeom>
          <a:blipFill dpi="0"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ffectLst>
            <a:glow rad="63500">
              <a:schemeClr val="bg1">
                <a:alpha val="40000"/>
              </a:schemeClr>
            </a:glow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3">
            <a:hlinkClick r:id="rId11" action="ppaction://hlinksldjump"/>
            <a:extLst>
              <a:ext uri="{FF2B5EF4-FFF2-40B4-BE49-F238E27FC236}">
                <a16:creationId xmlns="" xmlns:a16="http://schemas.microsoft.com/office/drawing/2014/main" id="{F967A33A-0C22-B125-D1ED-82B3F6A6E8F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967330" y="2252860"/>
            <a:ext cx="1219317" cy="1219317"/>
          </a:xfrm>
          <a:prstGeom prst="rect">
            <a:avLst/>
          </a:prstGeom>
          <a:blipFill dpi="0"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ffectLst>
            <a:glow rad="63500">
              <a:schemeClr val="bg1">
                <a:alpha val="40000"/>
              </a:schemeClr>
            </a:glow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4">
            <a:hlinkClick r:id="rId13" action="ppaction://hlinksldjump"/>
            <a:extLst>
              <a:ext uri="{FF2B5EF4-FFF2-40B4-BE49-F238E27FC236}">
                <a16:creationId xmlns="" xmlns:a16="http://schemas.microsoft.com/office/drawing/2014/main" id="{3AF0AC52-4FE2-DC39-F751-AEBA0E4B3C7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05912" y="3609622"/>
            <a:ext cx="1219317" cy="1219317"/>
          </a:xfrm>
          <a:prstGeom prst="rect">
            <a:avLst/>
          </a:prstGeom>
          <a:blipFill dpi="0"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ffectLst>
            <a:glow rad="63500">
              <a:schemeClr val="bg1">
                <a:alpha val="40000"/>
              </a:schemeClr>
            </a:glow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11">
            <a:hlinkClick r:id="rId15" action="ppaction://hlinksldjump"/>
            <a:extLst>
              <a:ext uri="{FF2B5EF4-FFF2-40B4-BE49-F238E27FC236}">
                <a16:creationId xmlns="" xmlns:a16="http://schemas.microsoft.com/office/drawing/2014/main" id="{1B8F67B4-A33B-3C7A-74E4-B28D2ECBE47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12150" y="2252860"/>
            <a:ext cx="1219317" cy="1219317"/>
          </a:xfrm>
          <a:prstGeom prst="rect">
            <a:avLst/>
          </a:prstGeom>
          <a:blipFill dpi="0"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ffectLst>
            <a:glow rad="63500">
              <a:schemeClr val="bg1">
                <a:alpha val="40000"/>
              </a:schemeClr>
            </a:glow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22">
            <a:hlinkClick r:id="rId16" action="ppaction://hlinksldjump"/>
            <a:extLst>
              <a:ext uri="{FF2B5EF4-FFF2-40B4-BE49-F238E27FC236}">
                <a16:creationId xmlns="" xmlns:a16="http://schemas.microsoft.com/office/drawing/2014/main" id="{48B70EF6-FBD7-6093-8D42-84AD19443B5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492859" y="2252860"/>
            <a:ext cx="1219317" cy="1219317"/>
          </a:xfrm>
          <a:prstGeom prst="rect">
            <a:avLst/>
          </a:prstGeom>
          <a:blipFill dpi="0"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ffectLst>
            <a:glow rad="63500">
              <a:schemeClr val="bg1">
                <a:alpha val="40000"/>
              </a:schemeClr>
            </a:glow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33">
            <a:hlinkClick r:id="rId17" action="ppaction://hlinksldjump"/>
            <a:extLst>
              <a:ext uri="{FF2B5EF4-FFF2-40B4-BE49-F238E27FC236}">
                <a16:creationId xmlns="" xmlns:a16="http://schemas.microsoft.com/office/drawing/2014/main" id="{A14462E0-5DFC-1134-3473-639D5F13CF0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973568" y="2252860"/>
            <a:ext cx="1219317" cy="1219317"/>
          </a:xfrm>
          <a:prstGeom prst="rect">
            <a:avLst/>
          </a:prstGeom>
          <a:blipFill dpi="0"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ffectLst>
            <a:glow rad="63500">
              <a:schemeClr val="bg1">
                <a:alpha val="40000"/>
              </a:schemeClr>
            </a:glow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44">
            <a:hlinkClick r:id="rId18" action="ppaction://hlinksldjump"/>
            <a:extLst>
              <a:ext uri="{FF2B5EF4-FFF2-40B4-BE49-F238E27FC236}">
                <a16:creationId xmlns="" xmlns:a16="http://schemas.microsoft.com/office/drawing/2014/main" id="{262F04DB-33B0-8C67-5B96-9D8E9CFBFF3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12150" y="3609622"/>
            <a:ext cx="1219317" cy="1219317"/>
          </a:xfrm>
          <a:prstGeom prst="rect">
            <a:avLst/>
          </a:prstGeom>
          <a:blipFill dpi="0"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ffectLst>
            <a:glow rad="63500">
              <a:schemeClr val="bg1">
                <a:alpha val="40000"/>
              </a:schemeClr>
            </a:glow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>
            <a:extLst>
              <a:ext uri="{FF2B5EF4-FFF2-40B4-BE49-F238E27FC236}">
                <a16:creationId xmlns="" xmlns:a16="http://schemas.microsoft.com/office/drawing/2014/main" id="{33120525-084F-A272-0742-13DFD9BE3249}"/>
              </a:ext>
            </a:extLst>
          </p:cNvPr>
          <p:cNvSpPr>
            <a:spLocks/>
          </p:cNvSpPr>
          <p:nvPr/>
        </p:nvSpPr>
        <p:spPr>
          <a:xfrm>
            <a:off x="2417513" y="860037"/>
            <a:ext cx="753167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BẠN CHỌN 1 CHIẾC BÁNH</a:t>
            </a:r>
          </a:p>
        </p:txBody>
      </p:sp>
      <p:pic>
        <p:nvPicPr>
          <p:cNvPr id="30" name="Picture 29" descr="A white flower with red spots&#10;&#10;Description automatically generated with low confidence">
            <a:extLst>
              <a:ext uri="{FF2B5EF4-FFF2-40B4-BE49-F238E27FC236}">
                <a16:creationId xmlns="" xmlns:a16="http://schemas.microsoft.com/office/drawing/2014/main" id="{D631C0C5-A872-DADF-2B1E-336EEE80159D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3226" y="5340152"/>
            <a:ext cx="952500" cy="981075"/>
          </a:xfrm>
          <a:prstGeom prst="rect">
            <a:avLst/>
          </a:prstGeom>
        </p:spPr>
      </p:pic>
      <p:pic>
        <p:nvPicPr>
          <p:cNvPr id="32" name="Picture 31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EF406067-B24D-2F12-47B8-C4085858A9D1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3656" y="3987341"/>
            <a:ext cx="1200150" cy="10096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896457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1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7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" fill="hold">
                      <p:stCondLst>
                        <p:cond delay="0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0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7" grpId="0" animBg="1"/>
      <p:bldP spid="17" grpId="1" animBg="1"/>
      <p:bldP spid="19" grpId="0" animBg="1"/>
      <p:bldP spid="19" grpId="1" animBg="1"/>
      <p:bldP spid="21" grpId="0" animBg="1"/>
      <p:bldP spid="21" grpId="1" animBg="1"/>
      <p:bldP spid="23" grpId="0" animBg="1"/>
      <p:bldP spid="23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 hidden="1">
            <a:extLst>
              <a:ext uri="{FF2B5EF4-FFF2-40B4-BE49-F238E27FC236}">
                <a16:creationId xmlns="" xmlns:a16="http://schemas.microsoft.com/office/drawing/2014/main" id="{AEB5B89D-F4EF-E369-B741-D25F98BAD826}"/>
              </a:ext>
            </a:extLst>
          </p:cNvPr>
          <p:cNvSpPr/>
          <p:nvPr/>
        </p:nvSpPr>
        <p:spPr>
          <a:xfrm>
            <a:off x="4402948" y="1528212"/>
            <a:ext cx="4488448" cy="4359681"/>
          </a:xfrm>
          <a:prstGeom prst="rect">
            <a:avLst/>
          </a:prstGeom>
          <a:solidFill>
            <a:schemeClr val="accent6">
              <a:lumMod val="75000"/>
              <a:alpha val="74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" name="t1">
            <a:extLst>
              <a:ext uri="{FF2B5EF4-FFF2-40B4-BE49-F238E27FC236}">
                <a16:creationId xmlns="" xmlns:a16="http://schemas.microsoft.com/office/drawing/2014/main" id="{5F4E10BE-5FAE-3BFA-95E6-76EE07DB7EC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882413" y="0"/>
            <a:ext cx="3250438" cy="6858000"/>
          </a:xfrm>
          <a:prstGeom prst="rect">
            <a:avLst/>
          </a:prstGeom>
        </p:spPr>
      </p:pic>
      <p:pic>
        <p:nvPicPr>
          <p:cNvPr id="30" name="t2">
            <a:extLst>
              <a:ext uri="{FF2B5EF4-FFF2-40B4-BE49-F238E27FC236}">
                <a16:creationId xmlns="" xmlns:a16="http://schemas.microsoft.com/office/drawing/2014/main" id="{25EBC221-E9F3-1F38-0218-F11D28F758B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674021" y="0"/>
            <a:ext cx="3250438" cy="6858000"/>
          </a:xfrm>
          <a:prstGeom prst="rect">
            <a:avLst/>
          </a:prstGeom>
        </p:spPr>
      </p:pic>
      <p:pic>
        <p:nvPicPr>
          <p:cNvPr id="31" name="nhanvat" descr="A picture containing text, vector graphics&#10;&#10;Description automatically generated">
            <a:extLst>
              <a:ext uri="{FF2B5EF4-FFF2-40B4-BE49-F238E27FC236}">
                <a16:creationId xmlns="" xmlns:a16="http://schemas.microsoft.com/office/drawing/2014/main" id="{235E4D0B-3796-579B-D0F0-1930C6D14E4A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12" t="7187" r="25519"/>
          <a:stretch/>
        </p:blipFill>
        <p:spPr>
          <a:xfrm rot="541678">
            <a:off x="71497" y="1982508"/>
            <a:ext cx="2826550" cy="4729505"/>
          </a:xfrm>
          <a:prstGeom prst="rect">
            <a:avLst/>
          </a:prstGeom>
        </p:spPr>
      </p:pic>
      <p:sp>
        <p:nvSpPr>
          <p:cNvPr id="34" name="cauhoi">
            <a:extLst>
              <a:ext uri="{FF2B5EF4-FFF2-40B4-BE49-F238E27FC236}">
                <a16:creationId xmlns="" xmlns:a16="http://schemas.microsoft.com/office/drawing/2014/main" id="{FC89DF02-EB4A-8C45-E86D-92FDD3217CA3}"/>
              </a:ext>
            </a:extLst>
          </p:cNvPr>
          <p:cNvSpPr>
            <a:spLocks/>
          </p:cNvSpPr>
          <p:nvPr/>
        </p:nvSpPr>
        <p:spPr>
          <a:xfrm>
            <a:off x="2367419" y="754230"/>
            <a:ext cx="8342333" cy="949690"/>
          </a:xfrm>
          <a:prstGeom prst="round2DiagRect">
            <a:avLst/>
          </a:prstGeom>
          <a:solidFill>
            <a:schemeClr val="accent1">
              <a:alpha val="52000"/>
            </a:schemeClr>
          </a:solidFill>
          <a:ln>
            <a:noFill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 smtClean="0"/>
              <a:t>Câu</a:t>
            </a:r>
            <a:r>
              <a:rPr lang="en-US" sz="2400" dirty="0" smtClean="0"/>
              <a:t> 1: </a:t>
            </a:r>
            <a:r>
              <a:rPr lang="vi-VN" sz="2400" dirty="0"/>
              <a:t>Nhóm cây trồng nào sau đây đều là cây lương thực?</a:t>
            </a:r>
            <a:r>
              <a:rPr lang="en-US" sz="2400" dirty="0" smtClean="0"/>
              <a:t> </a:t>
            </a:r>
            <a:endParaRPr lang="en-US" sz="2400" dirty="0"/>
          </a:p>
        </p:txBody>
      </p:sp>
      <p:sp>
        <p:nvSpPr>
          <p:cNvPr id="35" name="dung">
            <a:extLst>
              <a:ext uri="{FF2B5EF4-FFF2-40B4-BE49-F238E27FC236}">
                <a16:creationId xmlns="" xmlns:a16="http://schemas.microsoft.com/office/drawing/2014/main" id="{00E1B3B6-0FC8-63BA-33F0-518D5F2BFFD2}"/>
              </a:ext>
            </a:extLst>
          </p:cNvPr>
          <p:cNvSpPr/>
          <p:nvPr/>
        </p:nvSpPr>
        <p:spPr>
          <a:xfrm>
            <a:off x="7831593" y="2415421"/>
            <a:ext cx="2662980" cy="666044"/>
          </a:xfrm>
          <a:prstGeom prst="snip2DiagRect">
            <a:avLst/>
          </a:prstGeom>
          <a:solidFill>
            <a:schemeClr val="accent1">
              <a:alpha val="8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/>
              <a:t>Ngô</a:t>
            </a:r>
            <a:r>
              <a:rPr lang="en-US" sz="2400" dirty="0"/>
              <a:t>, </a:t>
            </a:r>
            <a:r>
              <a:rPr lang="en-US" sz="2400" dirty="0" err="1"/>
              <a:t>khoai</a:t>
            </a:r>
            <a:r>
              <a:rPr lang="en-US" sz="2400" dirty="0"/>
              <a:t> </a:t>
            </a:r>
            <a:r>
              <a:rPr lang="en-US" sz="2400" dirty="0" err="1"/>
              <a:t>lang</a:t>
            </a:r>
            <a:r>
              <a:rPr lang="en-US" sz="2400" dirty="0"/>
              <a:t>, </a:t>
            </a:r>
            <a:r>
              <a:rPr lang="en-US" sz="2400" dirty="0" err="1"/>
              <a:t>khoai</a:t>
            </a:r>
            <a:r>
              <a:rPr lang="en-US" sz="2400" dirty="0"/>
              <a:t> </a:t>
            </a:r>
            <a:r>
              <a:rPr lang="en-US" sz="2400" dirty="0" err="1"/>
              <a:t>tây</a:t>
            </a:r>
            <a:r>
              <a:rPr lang="en-US" sz="2400" dirty="0"/>
              <a:t>. </a:t>
            </a:r>
          </a:p>
        </p:txBody>
      </p:sp>
      <p:sp>
        <p:nvSpPr>
          <p:cNvPr id="38" name="s3">
            <a:extLst>
              <a:ext uri="{FF2B5EF4-FFF2-40B4-BE49-F238E27FC236}">
                <a16:creationId xmlns="" xmlns:a16="http://schemas.microsoft.com/office/drawing/2014/main" id="{69DE476C-0BF8-3FD7-3B22-7E10AFB6034B}"/>
              </a:ext>
            </a:extLst>
          </p:cNvPr>
          <p:cNvSpPr/>
          <p:nvPr/>
        </p:nvSpPr>
        <p:spPr>
          <a:xfrm>
            <a:off x="3837454" y="2415421"/>
            <a:ext cx="2864154" cy="666044"/>
          </a:xfrm>
          <a:prstGeom prst="snip2DiagRect">
            <a:avLst/>
          </a:prstGeom>
          <a:solidFill>
            <a:schemeClr val="accent1">
              <a:alpha val="8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/>
              <a:t>Cà</a:t>
            </a:r>
            <a:r>
              <a:rPr lang="en-US" sz="2400" dirty="0"/>
              <a:t> </a:t>
            </a:r>
            <a:r>
              <a:rPr lang="en-US" sz="2400" dirty="0" err="1"/>
              <a:t>phê</a:t>
            </a:r>
            <a:r>
              <a:rPr lang="en-US" sz="2400" dirty="0"/>
              <a:t>, </a:t>
            </a:r>
            <a:r>
              <a:rPr lang="en-US" sz="2400" dirty="0" err="1"/>
              <a:t>lúa</a:t>
            </a:r>
            <a:r>
              <a:rPr lang="en-US" sz="2400" dirty="0"/>
              <a:t>, </a:t>
            </a:r>
            <a:r>
              <a:rPr lang="en-US" sz="2400" dirty="0" err="1"/>
              <a:t>mía</a:t>
            </a:r>
            <a:r>
              <a:rPr lang="en-US" sz="2400" dirty="0"/>
              <a:t>. </a:t>
            </a:r>
          </a:p>
        </p:txBody>
      </p:sp>
      <p:sp>
        <p:nvSpPr>
          <p:cNvPr id="39" name="s1">
            <a:extLst>
              <a:ext uri="{FF2B5EF4-FFF2-40B4-BE49-F238E27FC236}">
                <a16:creationId xmlns="" xmlns:a16="http://schemas.microsoft.com/office/drawing/2014/main" id="{15C422FE-DC04-CBD0-58FD-1D35D2ACA4D1}"/>
              </a:ext>
            </a:extLst>
          </p:cNvPr>
          <p:cNvSpPr/>
          <p:nvPr/>
        </p:nvSpPr>
        <p:spPr>
          <a:xfrm>
            <a:off x="7783475" y="3634732"/>
            <a:ext cx="2711097" cy="666044"/>
          </a:xfrm>
          <a:prstGeom prst="snip2DiagRect">
            <a:avLst/>
          </a:prstGeom>
          <a:solidFill>
            <a:schemeClr val="accent1">
              <a:alpha val="8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400" dirty="0"/>
              <a:t>Bông, cao su, sơn.</a:t>
            </a:r>
            <a:endParaRPr lang="en-US" sz="2400" dirty="0"/>
          </a:p>
        </p:txBody>
      </p:sp>
      <p:sp>
        <p:nvSpPr>
          <p:cNvPr id="40" name="s2">
            <a:extLst>
              <a:ext uri="{FF2B5EF4-FFF2-40B4-BE49-F238E27FC236}">
                <a16:creationId xmlns="" xmlns:a16="http://schemas.microsoft.com/office/drawing/2014/main" id="{36EEE68E-9C81-C6DD-1792-B7D380A70F40}"/>
              </a:ext>
            </a:extLst>
          </p:cNvPr>
          <p:cNvSpPr/>
          <p:nvPr/>
        </p:nvSpPr>
        <p:spPr>
          <a:xfrm>
            <a:off x="3969266" y="3744804"/>
            <a:ext cx="2732341" cy="666044"/>
          </a:xfrm>
          <a:prstGeom prst="snip2DiagRect">
            <a:avLst/>
          </a:prstGeom>
          <a:solidFill>
            <a:schemeClr val="accent1">
              <a:alpha val="8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/>
              <a:t>Su </a:t>
            </a:r>
            <a:r>
              <a:rPr lang="en-US" sz="2400" dirty="0" err="1"/>
              <a:t>hào</a:t>
            </a:r>
            <a:r>
              <a:rPr lang="en-US" sz="2400" dirty="0"/>
              <a:t>, </a:t>
            </a:r>
            <a:r>
              <a:rPr lang="en-US" sz="2400" dirty="0" err="1"/>
              <a:t>cải</a:t>
            </a:r>
            <a:r>
              <a:rPr lang="en-US" sz="2400" dirty="0"/>
              <a:t> </a:t>
            </a:r>
            <a:r>
              <a:rPr lang="en-US" sz="2400" dirty="0" err="1"/>
              <a:t>bắp</a:t>
            </a:r>
            <a:r>
              <a:rPr lang="en-US" sz="2400" dirty="0"/>
              <a:t>, </a:t>
            </a:r>
            <a:r>
              <a:rPr lang="en-US" sz="2400" dirty="0" err="1"/>
              <a:t>cà</a:t>
            </a:r>
            <a:r>
              <a:rPr lang="en-US" sz="2400" dirty="0"/>
              <a:t> </a:t>
            </a:r>
            <a:r>
              <a:rPr lang="en-US" sz="2400" dirty="0" err="1"/>
              <a:t>chua</a:t>
            </a:r>
            <a:r>
              <a:rPr lang="en-US" sz="2400" dirty="0"/>
              <a:t>.</a:t>
            </a:r>
          </a:p>
        </p:txBody>
      </p:sp>
      <p:pic>
        <p:nvPicPr>
          <p:cNvPr id="46" name="a">
            <a:extLst>
              <a:ext uri="{FF2B5EF4-FFF2-40B4-BE49-F238E27FC236}">
                <a16:creationId xmlns="" xmlns:a16="http://schemas.microsoft.com/office/drawing/2014/main" id="{834464FF-1C18-966A-7CA2-0039FB3E9AC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770402" y="2274685"/>
            <a:ext cx="1018120" cy="1219306"/>
          </a:xfrm>
          <a:prstGeom prst="rect">
            <a:avLst/>
          </a:prstGeom>
        </p:spPr>
      </p:pic>
      <p:pic>
        <p:nvPicPr>
          <p:cNvPr id="49" name="b">
            <a:extLst>
              <a:ext uri="{FF2B5EF4-FFF2-40B4-BE49-F238E27FC236}">
                <a16:creationId xmlns="" xmlns:a16="http://schemas.microsoft.com/office/drawing/2014/main" id="{F896EE43-8B93-B97A-3928-5CECF0949A1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754741" y="3564243"/>
            <a:ext cx="993734" cy="1219306"/>
          </a:xfrm>
          <a:prstGeom prst="rect">
            <a:avLst/>
          </a:prstGeom>
        </p:spPr>
      </p:pic>
      <p:pic>
        <p:nvPicPr>
          <p:cNvPr id="52" name="c">
            <a:extLst>
              <a:ext uri="{FF2B5EF4-FFF2-40B4-BE49-F238E27FC236}">
                <a16:creationId xmlns="" xmlns:a16="http://schemas.microsoft.com/office/drawing/2014/main" id="{C273B514-F1C4-8F40-BD0F-43E1BD043CE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701608" y="2209694"/>
            <a:ext cx="975445" cy="1219306"/>
          </a:xfrm>
          <a:prstGeom prst="rect">
            <a:avLst/>
          </a:prstGeom>
        </p:spPr>
      </p:pic>
      <p:pic>
        <p:nvPicPr>
          <p:cNvPr id="55" name="d">
            <a:extLst>
              <a:ext uri="{FF2B5EF4-FFF2-40B4-BE49-F238E27FC236}">
                <a16:creationId xmlns="" xmlns:a16="http://schemas.microsoft.com/office/drawing/2014/main" id="{7D9FA8F0-A95C-ADB2-D398-4EEB6CC6E31E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740970" y="3493991"/>
            <a:ext cx="1030313" cy="1219306"/>
          </a:xfrm>
          <a:prstGeom prst="rect">
            <a:avLst/>
          </a:prstGeom>
        </p:spPr>
      </p:pic>
      <p:pic>
        <p:nvPicPr>
          <p:cNvPr id="56" name="tho6" descr="A white flower with red spots&#10;&#10;Description automatically generated with low confidence">
            <a:extLst>
              <a:ext uri="{FF2B5EF4-FFF2-40B4-BE49-F238E27FC236}">
                <a16:creationId xmlns="" xmlns:a16="http://schemas.microsoft.com/office/drawing/2014/main" id="{5DACC5E8-F7BF-B1FD-D9EC-C981B1F07100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542073" y="5774652"/>
            <a:ext cx="952500" cy="981075"/>
          </a:xfrm>
          <a:prstGeom prst="rect">
            <a:avLst/>
          </a:prstGeom>
        </p:spPr>
      </p:pic>
      <p:pic>
        <p:nvPicPr>
          <p:cNvPr id="57" name="tho1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5349E1F1-C8DD-A87F-7832-3DFDA766538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746203" flipH="1">
            <a:off x="1571283" y="5830381"/>
            <a:ext cx="1200150" cy="1009650"/>
          </a:xfrm>
          <a:prstGeom prst="rect">
            <a:avLst/>
          </a:prstGeom>
        </p:spPr>
      </p:pic>
      <p:pic>
        <p:nvPicPr>
          <p:cNvPr id="58" name="tho2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F5278F06-A529-6E19-F62D-B80918F40396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471763" flipH="1">
            <a:off x="2883104" y="5089061"/>
            <a:ext cx="1200150" cy="1009650"/>
          </a:xfrm>
          <a:prstGeom prst="rect">
            <a:avLst/>
          </a:prstGeom>
        </p:spPr>
      </p:pic>
      <p:pic>
        <p:nvPicPr>
          <p:cNvPr id="59" name="tho3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6735DF96-42E1-FB81-53E3-980AF11B940B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471763" flipH="1">
            <a:off x="4437225" y="4652142"/>
            <a:ext cx="1200150" cy="1009650"/>
          </a:xfrm>
          <a:prstGeom prst="rect">
            <a:avLst/>
          </a:prstGeom>
        </p:spPr>
      </p:pic>
      <p:pic>
        <p:nvPicPr>
          <p:cNvPr id="60" name="tho4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685A447E-D51C-2BE5-1CC8-4A6049260E49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01713" y="4494896"/>
            <a:ext cx="1200150" cy="1009650"/>
          </a:xfrm>
          <a:prstGeom prst="rect">
            <a:avLst/>
          </a:prstGeom>
        </p:spPr>
      </p:pic>
      <p:pic>
        <p:nvPicPr>
          <p:cNvPr id="61" name="tho5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A9BD31CB-94DD-57DD-7947-036A670CF54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070233" y="4818621"/>
            <a:ext cx="1200150" cy="1009650"/>
          </a:xfrm>
          <a:prstGeom prst="rect">
            <a:avLst/>
          </a:prstGeom>
        </p:spPr>
      </p:pic>
      <p:pic>
        <p:nvPicPr>
          <p:cNvPr id="63" name="10s_1">
            <a:hlinkClick r:id="" action="ppaction://media"/>
            <a:extLst>
              <a:ext uri="{FF2B5EF4-FFF2-40B4-BE49-F238E27FC236}">
                <a16:creationId xmlns="" xmlns:a16="http://schemas.microsoft.com/office/drawing/2014/main" id="{1F80A5D0-5D99-A521-47E8-F3FA1A22C03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324" end="2592.6666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8673384" y="-772131"/>
            <a:ext cx="609600" cy="609600"/>
          </a:xfrm>
          <a:prstGeom prst="rect">
            <a:avLst/>
          </a:prstGeom>
        </p:spPr>
      </p:pic>
      <p:sp>
        <p:nvSpPr>
          <p:cNvPr id="64" name="Rectangle 63">
            <a:extLst>
              <a:ext uri="{FF2B5EF4-FFF2-40B4-BE49-F238E27FC236}">
                <a16:creationId xmlns="" xmlns:a16="http://schemas.microsoft.com/office/drawing/2014/main" id="{F6EF71F9-607F-06FF-E7E5-52F6F2702BB3}"/>
              </a:ext>
            </a:extLst>
          </p:cNvPr>
          <p:cNvSpPr/>
          <p:nvPr/>
        </p:nvSpPr>
        <p:spPr>
          <a:xfrm>
            <a:off x="4127064" y="5002077"/>
            <a:ext cx="395178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Hết thời gian</a:t>
            </a:r>
          </a:p>
        </p:txBody>
      </p:sp>
      <p:pic>
        <p:nvPicPr>
          <p:cNvPr id="66" name="Picture 65" descr="Icon&#10;&#10;Description automatically generated">
            <a:hlinkClick r:id="rId15" action="ppaction://hlinksldjump"/>
            <a:extLst>
              <a:ext uri="{FF2B5EF4-FFF2-40B4-BE49-F238E27FC236}">
                <a16:creationId xmlns="" xmlns:a16="http://schemas.microsoft.com/office/drawing/2014/main" id="{2694DCFA-C53D-F6EF-137B-BEE6D4A66152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80662" y="5677065"/>
            <a:ext cx="1176248" cy="11762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267698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" fill="hold"/>
                                        <p:tgtEl>
                                          <p:spTgt spid="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10638" fill="hold"/>
                                        <p:tgtEl>
                                          <p:spTgt spid="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 tmFilter="0, 0; .2, .5; .8, .5; 1, 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250" autoRev="1" fill="hold"/>
                                        <p:tgtEl>
                                          <p:spTgt spid="3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" presetID="3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9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3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5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1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4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0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00000"/>
                                      </p:to>
                                    </p:animClr>
                                    <p:set>
                                      <p:cBhvr>
                                        <p:cTn id="61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2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7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00000"/>
                                      </p:to>
                                    </p:animClr>
                                    <p:set>
                                      <p:cBhvr>
                                        <p:cTn id="68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9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00000"/>
                                      </p:to>
                                    </p:animClr>
                                    <p:set>
                                      <p:cBhvr>
                                        <p:cTn id="75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1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00000"/>
                                      </p:to>
                                    </p:animClr>
                                    <p:set>
                                      <p:cBhvr>
                                        <p:cTn id="82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audio>
              <p:cMediaNode vol="80000">
                <p:cTn id="8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3"/>
                </p:tgtEl>
              </p:cMediaNode>
            </p:audio>
          </p:childTnLst>
        </p:cTn>
      </p:par>
    </p:tnLst>
    <p:bldLst>
      <p:bldP spid="38" grpId="0" animBg="1"/>
      <p:bldP spid="39" grpId="0" animBg="1"/>
      <p:bldP spid="40" grpId="0" animBg="1"/>
      <p:bldP spid="6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 hidden="1">
            <a:extLst>
              <a:ext uri="{FF2B5EF4-FFF2-40B4-BE49-F238E27FC236}">
                <a16:creationId xmlns="" xmlns:a16="http://schemas.microsoft.com/office/drawing/2014/main" id="{AEB5B89D-F4EF-E369-B741-D25F98BAD826}"/>
              </a:ext>
            </a:extLst>
          </p:cNvPr>
          <p:cNvSpPr/>
          <p:nvPr/>
        </p:nvSpPr>
        <p:spPr>
          <a:xfrm>
            <a:off x="4402948" y="1528212"/>
            <a:ext cx="4488448" cy="4359681"/>
          </a:xfrm>
          <a:prstGeom prst="rect">
            <a:avLst/>
          </a:prstGeom>
          <a:solidFill>
            <a:schemeClr val="accent6">
              <a:lumMod val="75000"/>
              <a:alpha val="74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" name="t1">
            <a:extLst>
              <a:ext uri="{FF2B5EF4-FFF2-40B4-BE49-F238E27FC236}">
                <a16:creationId xmlns="" xmlns:a16="http://schemas.microsoft.com/office/drawing/2014/main" id="{5F4E10BE-5FAE-3BFA-95E6-76EE07DB7EC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882413" y="0"/>
            <a:ext cx="3250438" cy="6858000"/>
          </a:xfrm>
          <a:prstGeom prst="rect">
            <a:avLst/>
          </a:prstGeom>
        </p:spPr>
      </p:pic>
      <p:pic>
        <p:nvPicPr>
          <p:cNvPr id="30" name="t2">
            <a:extLst>
              <a:ext uri="{FF2B5EF4-FFF2-40B4-BE49-F238E27FC236}">
                <a16:creationId xmlns="" xmlns:a16="http://schemas.microsoft.com/office/drawing/2014/main" id="{25EBC221-E9F3-1F38-0218-F11D28F758B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674021" y="0"/>
            <a:ext cx="3250438" cy="6858000"/>
          </a:xfrm>
          <a:prstGeom prst="rect">
            <a:avLst/>
          </a:prstGeom>
        </p:spPr>
      </p:pic>
      <p:pic>
        <p:nvPicPr>
          <p:cNvPr id="31" name="nhanvat" descr="A picture containing text, vector graphics&#10;&#10;Description automatically generated">
            <a:extLst>
              <a:ext uri="{FF2B5EF4-FFF2-40B4-BE49-F238E27FC236}">
                <a16:creationId xmlns="" xmlns:a16="http://schemas.microsoft.com/office/drawing/2014/main" id="{235E4D0B-3796-579B-D0F0-1930C6D14E4A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12" t="7187" r="25519"/>
          <a:stretch/>
        </p:blipFill>
        <p:spPr>
          <a:xfrm rot="541678">
            <a:off x="71497" y="1982508"/>
            <a:ext cx="2826550" cy="4729505"/>
          </a:xfrm>
          <a:prstGeom prst="rect">
            <a:avLst/>
          </a:prstGeom>
        </p:spPr>
      </p:pic>
      <p:sp>
        <p:nvSpPr>
          <p:cNvPr id="34" name="cauhoi">
            <a:extLst>
              <a:ext uri="{FF2B5EF4-FFF2-40B4-BE49-F238E27FC236}">
                <a16:creationId xmlns="" xmlns:a16="http://schemas.microsoft.com/office/drawing/2014/main" id="{FC89DF02-EB4A-8C45-E86D-92FDD3217CA3}"/>
              </a:ext>
            </a:extLst>
          </p:cNvPr>
          <p:cNvSpPr>
            <a:spLocks/>
          </p:cNvSpPr>
          <p:nvPr/>
        </p:nvSpPr>
        <p:spPr>
          <a:xfrm>
            <a:off x="2449960" y="117690"/>
            <a:ext cx="3550008" cy="949690"/>
          </a:xfrm>
          <a:prstGeom prst="round2DiagRect">
            <a:avLst/>
          </a:prstGeom>
          <a:solidFill>
            <a:schemeClr val="accent1">
              <a:alpha val="52000"/>
            </a:schemeClr>
          </a:solidFill>
          <a:ln>
            <a:noFill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 smtClean="0"/>
              <a:t>Câu</a:t>
            </a:r>
            <a:r>
              <a:rPr lang="en-US" sz="2400" dirty="0" smtClean="0"/>
              <a:t> 2: </a:t>
            </a:r>
            <a:r>
              <a:rPr lang="en-US" sz="2400" dirty="0" err="1" smtClean="0"/>
              <a:t>Đây</a:t>
            </a:r>
            <a:r>
              <a:rPr lang="en-US" sz="2400" dirty="0" smtClean="0"/>
              <a:t> </a:t>
            </a:r>
            <a:r>
              <a:rPr lang="en-US" sz="2400" dirty="0" err="1" smtClean="0"/>
              <a:t>là</a:t>
            </a:r>
            <a:r>
              <a:rPr lang="en-US" sz="2400" dirty="0" smtClean="0"/>
              <a:t> </a:t>
            </a:r>
            <a:r>
              <a:rPr lang="en-US" sz="2400" dirty="0" err="1" smtClean="0"/>
              <a:t>phương</a:t>
            </a:r>
            <a:r>
              <a:rPr lang="en-US" sz="2400" dirty="0" smtClean="0"/>
              <a:t> </a:t>
            </a:r>
            <a:r>
              <a:rPr lang="en-US" sz="2400" dirty="0" err="1" smtClean="0"/>
              <a:t>thức</a:t>
            </a:r>
            <a:r>
              <a:rPr lang="en-US" sz="2400" dirty="0" smtClean="0"/>
              <a:t> </a:t>
            </a:r>
            <a:r>
              <a:rPr lang="en-US" sz="2400" dirty="0" err="1" smtClean="0"/>
              <a:t>trồng</a:t>
            </a:r>
            <a:r>
              <a:rPr lang="en-US" sz="2400" dirty="0" smtClean="0"/>
              <a:t> </a:t>
            </a:r>
            <a:r>
              <a:rPr lang="en-US" sz="2400" dirty="0" err="1" smtClean="0"/>
              <a:t>trọt</a:t>
            </a:r>
            <a:r>
              <a:rPr lang="en-US" sz="2400" dirty="0" smtClean="0"/>
              <a:t> </a:t>
            </a:r>
            <a:r>
              <a:rPr lang="en-US" sz="2400" dirty="0" err="1" smtClean="0"/>
              <a:t>nào</a:t>
            </a:r>
            <a:r>
              <a:rPr lang="en-US" sz="2400" dirty="0" smtClean="0"/>
              <a:t>? </a:t>
            </a:r>
            <a:endParaRPr lang="en-US" sz="2400" dirty="0"/>
          </a:p>
        </p:txBody>
      </p:sp>
      <p:sp>
        <p:nvSpPr>
          <p:cNvPr id="35" name="dung">
            <a:extLst>
              <a:ext uri="{FF2B5EF4-FFF2-40B4-BE49-F238E27FC236}">
                <a16:creationId xmlns="" xmlns:a16="http://schemas.microsoft.com/office/drawing/2014/main" id="{00E1B3B6-0FC8-63BA-33F0-518D5F2BFFD2}"/>
              </a:ext>
            </a:extLst>
          </p:cNvPr>
          <p:cNvSpPr/>
          <p:nvPr/>
        </p:nvSpPr>
        <p:spPr>
          <a:xfrm>
            <a:off x="3835637" y="2458236"/>
            <a:ext cx="2332446" cy="786004"/>
          </a:xfrm>
          <a:prstGeom prst="snip2DiagRect">
            <a:avLst/>
          </a:prstGeom>
          <a:solidFill>
            <a:schemeClr val="accent1">
              <a:alpha val="8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 smtClean="0"/>
              <a:t>Trồng</a:t>
            </a:r>
            <a:r>
              <a:rPr lang="en-US" sz="2400" dirty="0" smtClean="0"/>
              <a:t> </a:t>
            </a:r>
            <a:r>
              <a:rPr lang="en-US" sz="2400" dirty="0" err="1" smtClean="0"/>
              <a:t>trọt</a:t>
            </a:r>
            <a:r>
              <a:rPr lang="en-US" sz="2400" dirty="0" smtClean="0"/>
              <a:t> </a:t>
            </a:r>
            <a:r>
              <a:rPr lang="en-US" sz="2400" dirty="0" err="1" smtClean="0"/>
              <a:t>trong</a:t>
            </a:r>
            <a:r>
              <a:rPr lang="en-US" sz="2400" dirty="0" smtClean="0"/>
              <a:t> </a:t>
            </a:r>
            <a:r>
              <a:rPr lang="en-US" sz="2400" dirty="0" err="1" smtClean="0"/>
              <a:t>nhà</a:t>
            </a:r>
            <a:r>
              <a:rPr lang="en-US" sz="2400" dirty="0" smtClean="0"/>
              <a:t> </a:t>
            </a:r>
            <a:r>
              <a:rPr lang="en-US" sz="2400" dirty="0" err="1" smtClean="0"/>
              <a:t>có</a:t>
            </a:r>
            <a:r>
              <a:rPr lang="en-US" sz="2400" dirty="0" smtClean="0"/>
              <a:t> </a:t>
            </a:r>
            <a:r>
              <a:rPr lang="en-US" sz="2400" dirty="0" err="1" smtClean="0"/>
              <a:t>mái</a:t>
            </a:r>
            <a:r>
              <a:rPr lang="en-US" sz="2400" dirty="0" smtClean="0"/>
              <a:t> </a:t>
            </a:r>
            <a:r>
              <a:rPr lang="en-US" sz="2400" dirty="0" err="1" smtClean="0"/>
              <a:t>che</a:t>
            </a:r>
            <a:endParaRPr lang="en-US" sz="2400" dirty="0"/>
          </a:p>
        </p:txBody>
      </p:sp>
      <p:sp>
        <p:nvSpPr>
          <p:cNvPr id="38" name="s3">
            <a:extLst>
              <a:ext uri="{FF2B5EF4-FFF2-40B4-BE49-F238E27FC236}">
                <a16:creationId xmlns="" xmlns:a16="http://schemas.microsoft.com/office/drawing/2014/main" id="{69DE476C-0BF8-3FD7-3B22-7E10AFB6034B}"/>
              </a:ext>
            </a:extLst>
          </p:cNvPr>
          <p:cNvSpPr/>
          <p:nvPr/>
        </p:nvSpPr>
        <p:spPr>
          <a:xfrm>
            <a:off x="3835637" y="3681216"/>
            <a:ext cx="2332446" cy="813679"/>
          </a:xfrm>
          <a:prstGeom prst="snip2DiagRect">
            <a:avLst/>
          </a:prstGeom>
          <a:solidFill>
            <a:schemeClr val="accent1">
              <a:alpha val="8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 smtClean="0"/>
              <a:t>Trồng</a:t>
            </a:r>
            <a:r>
              <a:rPr lang="en-US" sz="2400" dirty="0" smtClean="0"/>
              <a:t> </a:t>
            </a:r>
            <a:r>
              <a:rPr lang="en-US" sz="2400" dirty="0" err="1" smtClean="0"/>
              <a:t>trọt</a:t>
            </a:r>
            <a:r>
              <a:rPr lang="en-US" sz="2400" dirty="0" smtClean="0"/>
              <a:t> </a:t>
            </a:r>
            <a:r>
              <a:rPr lang="en-US" sz="2400" dirty="0" err="1" smtClean="0"/>
              <a:t>kết</a:t>
            </a:r>
            <a:r>
              <a:rPr lang="en-US" sz="2400" dirty="0" smtClean="0"/>
              <a:t> </a:t>
            </a:r>
            <a:r>
              <a:rPr lang="en-US" sz="2400" dirty="0" err="1" smtClean="0"/>
              <a:t>hợp</a:t>
            </a:r>
            <a:endParaRPr lang="en-US" sz="2400" dirty="0"/>
          </a:p>
        </p:txBody>
      </p:sp>
      <p:sp>
        <p:nvSpPr>
          <p:cNvPr id="39" name="s1">
            <a:extLst>
              <a:ext uri="{FF2B5EF4-FFF2-40B4-BE49-F238E27FC236}">
                <a16:creationId xmlns="" xmlns:a16="http://schemas.microsoft.com/office/drawing/2014/main" id="{15C422FE-DC04-CBD0-58FD-1D35D2ACA4D1}"/>
              </a:ext>
            </a:extLst>
          </p:cNvPr>
          <p:cNvSpPr/>
          <p:nvPr/>
        </p:nvSpPr>
        <p:spPr>
          <a:xfrm>
            <a:off x="7783476" y="3634732"/>
            <a:ext cx="2332446" cy="860164"/>
          </a:xfrm>
          <a:prstGeom prst="snip2DiagRect">
            <a:avLst/>
          </a:prstGeom>
          <a:solidFill>
            <a:schemeClr val="accent1">
              <a:alpha val="8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 smtClean="0"/>
              <a:t>Trồng</a:t>
            </a:r>
            <a:r>
              <a:rPr lang="en-US" sz="2400" dirty="0" smtClean="0"/>
              <a:t> </a:t>
            </a:r>
            <a:r>
              <a:rPr lang="en-US" sz="2400" dirty="0" err="1" smtClean="0"/>
              <a:t>trọt</a:t>
            </a:r>
            <a:r>
              <a:rPr lang="en-US" sz="2400" dirty="0" smtClean="0"/>
              <a:t> </a:t>
            </a:r>
            <a:r>
              <a:rPr lang="en-US" sz="2400" dirty="0" err="1" smtClean="0"/>
              <a:t>theo</a:t>
            </a:r>
            <a:r>
              <a:rPr lang="en-US" sz="2400" dirty="0" smtClean="0"/>
              <a:t> </a:t>
            </a:r>
            <a:r>
              <a:rPr lang="en-US" sz="2400" dirty="0" err="1" smtClean="0"/>
              <a:t>hàng</a:t>
            </a:r>
            <a:endParaRPr lang="en-US" sz="2400" dirty="0"/>
          </a:p>
        </p:txBody>
      </p:sp>
      <p:sp>
        <p:nvSpPr>
          <p:cNvPr id="40" name="s2">
            <a:extLst>
              <a:ext uri="{FF2B5EF4-FFF2-40B4-BE49-F238E27FC236}">
                <a16:creationId xmlns="" xmlns:a16="http://schemas.microsoft.com/office/drawing/2014/main" id="{36EEE68E-9C81-C6DD-1792-B7D380A70F40}"/>
              </a:ext>
            </a:extLst>
          </p:cNvPr>
          <p:cNvSpPr/>
          <p:nvPr/>
        </p:nvSpPr>
        <p:spPr>
          <a:xfrm>
            <a:off x="7771283" y="2421493"/>
            <a:ext cx="2332446" cy="822747"/>
          </a:xfrm>
          <a:prstGeom prst="snip2DiagRect">
            <a:avLst/>
          </a:prstGeom>
          <a:solidFill>
            <a:schemeClr val="accent1">
              <a:alpha val="8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 smtClean="0"/>
              <a:t>Trồng</a:t>
            </a:r>
            <a:r>
              <a:rPr lang="en-US" sz="2400" dirty="0" smtClean="0"/>
              <a:t> </a:t>
            </a:r>
            <a:r>
              <a:rPr lang="en-US" sz="2400" dirty="0" err="1" smtClean="0"/>
              <a:t>trọt</a:t>
            </a:r>
            <a:r>
              <a:rPr lang="en-US" sz="2400" dirty="0" smtClean="0"/>
              <a:t> </a:t>
            </a:r>
            <a:r>
              <a:rPr lang="en-US" sz="2400" dirty="0" err="1" smtClean="0"/>
              <a:t>ngoài</a:t>
            </a:r>
            <a:r>
              <a:rPr lang="en-US" sz="2400" dirty="0" smtClean="0"/>
              <a:t> </a:t>
            </a:r>
            <a:r>
              <a:rPr lang="en-US" sz="2400" dirty="0" err="1" smtClean="0"/>
              <a:t>tự</a:t>
            </a:r>
            <a:r>
              <a:rPr lang="en-US" sz="2400" dirty="0" smtClean="0"/>
              <a:t> </a:t>
            </a:r>
            <a:r>
              <a:rPr lang="en-US" sz="2400" dirty="0" err="1" smtClean="0"/>
              <a:t>nhiên</a:t>
            </a:r>
            <a:endParaRPr lang="en-US" sz="2400" dirty="0"/>
          </a:p>
        </p:txBody>
      </p:sp>
      <p:pic>
        <p:nvPicPr>
          <p:cNvPr id="46" name="a">
            <a:extLst>
              <a:ext uri="{FF2B5EF4-FFF2-40B4-BE49-F238E27FC236}">
                <a16:creationId xmlns="" xmlns:a16="http://schemas.microsoft.com/office/drawing/2014/main" id="{834464FF-1C18-966A-7CA2-0039FB3E9AC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770402" y="2274685"/>
            <a:ext cx="1018120" cy="1219306"/>
          </a:xfrm>
          <a:prstGeom prst="rect">
            <a:avLst/>
          </a:prstGeom>
        </p:spPr>
      </p:pic>
      <p:pic>
        <p:nvPicPr>
          <p:cNvPr id="49" name="b">
            <a:extLst>
              <a:ext uri="{FF2B5EF4-FFF2-40B4-BE49-F238E27FC236}">
                <a16:creationId xmlns="" xmlns:a16="http://schemas.microsoft.com/office/drawing/2014/main" id="{F896EE43-8B93-B97A-3928-5CECF0949A1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754741" y="3564243"/>
            <a:ext cx="993734" cy="1219306"/>
          </a:xfrm>
          <a:prstGeom prst="rect">
            <a:avLst/>
          </a:prstGeom>
        </p:spPr>
      </p:pic>
      <p:pic>
        <p:nvPicPr>
          <p:cNvPr id="52" name="c">
            <a:extLst>
              <a:ext uri="{FF2B5EF4-FFF2-40B4-BE49-F238E27FC236}">
                <a16:creationId xmlns="" xmlns:a16="http://schemas.microsoft.com/office/drawing/2014/main" id="{C273B514-F1C4-8F40-BD0F-43E1BD043CE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701608" y="2209694"/>
            <a:ext cx="975445" cy="1219306"/>
          </a:xfrm>
          <a:prstGeom prst="rect">
            <a:avLst/>
          </a:prstGeom>
        </p:spPr>
      </p:pic>
      <p:pic>
        <p:nvPicPr>
          <p:cNvPr id="55" name="d">
            <a:extLst>
              <a:ext uri="{FF2B5EF4-FFF2-40B4-BE49-F238E27FC236}">
                <a16:creationId xmlns="" xmlns:a16="http://schemas.microsoft.com/office/drawing/2014/main" id="{7D9FA8F0-A95C-ADB2-D398-4EEB6CC6E31E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740970" y="3493991"/>
            <a:ext cx="1030313" cy="1219306"/>
          </a:xfrm>
          <a:prstGeom prst="rect">
            <a:avLst/>
          </a:prstGeom>
        </p:spPr>
      </p:pic>
      <p:pic>
        <p:nvPicPr>
          <p:cNvPr id="56" name="tho6" descr="A white flower with red spots&#10;&#10;Description automatically generated with low confidence">
            <a:extLst>
              <a:ext uri="{FF2B5EF4-FFF2-40B4-BE49-F238E27FC236}">
                <a16:creationId xmlns="" xmlns:a16="http://schemas.microsoft.com/office/drawing/2014/main" id="{5DACC5E8-F7BF-B1FD-D9EC-C981B1F07100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542073" y="5774652"/>
            <a:ext cx="952500" cy="981075"/>
          </a:xfrm>
          <a:prstGeom prst="rect">
            <a:avLst/>
          </a:prstGeom>
        </p:spPr>
      </p:pic>
      <p:pic>
        <p:nvPicPr>
          <p:cNvPr id="57" name="tho1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5349E1F1-C8DD-A87F-7832-3DFDA766538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746203" flipH="1">
            <a:off x="1571283" y="5830381"/>
            <a:ext cx="1200150" cy="1009650"/>
          </a:xfrm>
          <a:prstGeom prst="rect">
            <a:avLst/>
          </a:prstGeom>
        </p:spPr>
      </p:pic>
      <p:pic>
        <p:nvPicPr>
          <p:cNvPr id="58" name="tho2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F5278F06-A529-6E19-F62D-B80918F40396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471763" flipH="1">
            <a:off x="2883104" y="5089061"/>
            <a:ext cx="1200150" cy="1009650"/>
          </a:xfrm>
          <a:prstGeom prst="rect">
            <a:avLst/>
          </a:prstGeom>
        </p:spPr>
      </p:pic>
      <p:pic>
        <p:nvPicPr>
          <p:cNvPr id="59" name="tho3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6735DF96-42E1-FB81-53E3-980AF11B940B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471763" flipH="1">
            <a:off x="4437225" y="4652142"/>
            <a:ext cx="1200150" cy="1009650"/>
          </a:xfrm>
          <a:prstGeom prst="rect">
            <a:avLst/>
          </a:prstGeom>
        </p:spPr>
      </p:pic>
      <p:pic>
        <p:nvPicPr>
          <p:cNvPr id="60" name="tho4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685A447E-D51C-2BE5-1CC8-4A6049260E49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01713" y="4494896"/>
            <a:ext cx="1200150" cy="1009650"/>
          </a:xfrm>
          <a:prstGeom prst="rect">
            <a:avLst/>
          </a:prstGeom>
        </p:spPr>
      </p:pic>
      <p:pic>
        <p:nvPicPr>
          <p:cNvPr id="61" name="tho5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A9BD31CB-94DD-57DD-7947-036A670CF54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070233" y="4818621"/>
            <a:ext cx="1200150" cy="1009650"/>
          </a:xfrm>
          <a:prstGeom prst="rect">
            <a:avLst/>
          </a:prstGeom>
        </p:spPr>
      </p:pic>
      <p:pic>
        <p:nvPicPr>
          <p:cNvPr id="63" name="10s_1">
            <a:hlinkClick r:id="" action="ppaction://media"/>
            <a:extLst>
              <a:ext uri="{FF2B5EF4-FFF2-40B4-BE49-F238E27FC236}">
                <a16:creationId xmlns="" xmlns:a16="http://schemas.microsoft.com/office/drawing/2014/main" id="{1F80A5D0-5D99-A521-47E8-F3FA1A22C03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324" end="2592.6666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8673384" y="-772131"/>
            <a:ext cx="609600" cy="609600"/>
          </a:xfrm>
          <a:prstGeom prst="rect">
            <a:avLst/>
          </a:prstGeom>
        </p:spPr>
      </p:pic>
      <p:sp>
        <p:nvSpPr>
          <p:cNvPr id="64" name="Rectangle 63">
            <a:extLst>
              <a:ext uri="{FF2B5EF4-FFF2-40B4-BE49-F238E27FC236}">
                <a16:creationId xmlns="" xmlns:a16="http://schemas.microsoft.com/office/drawing/2014/main" id="{F6EF71F9-607F-06FF-E7E5-52F6F2702BB3}"/>
              </a:ext>
            </a:extLst>
          </p:cNvPr>
          <p:cNvSpPr/>
          <p:nvPr/>
        </p:nvSpPr>
        <p:spPr>
          <a:xfrm>
            <a:off x="4127064" y="5002077"/>
            <a:ext cx="395178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Hết thời gian</a:t>
            </a:r>
          </a:p>
        </p:txBody>
      </p:sp>
      <p:pic>
        <p:nvPicPr>
          <p:cNvPr id="66" name="Picture 65" descr="Icon&#10;&#10;Description automatically generated">
            <a:hlinkClick r:id="rId15" action="ppaction://hlinksldjump"/>
            <a:extLst>
              <a:ext uri="{FF2B5EF4-FFF2-40B4-BE49-F238E27FC236}">
                <a16:creationId xmlns="" xmlns:a16="http://schemas.microsoft.com/office/drawing/2014/main" id="{2694DCFA-C53D-F6EF-137B-BEE6D4A66152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80662" y="5677065"/>
            <a:ext cx="1176248" cy="1176248"/>
          </a:xfrm>
          <a:prstGeom prst="rect">
            <a:avLst/>
          </a:prstGeom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3788" y="46961"/>
            <a:ext cx="3068285" cy="2041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43436299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" fill="hold"/>
                                        <p:tgtEl>
                                          <p:spTgt spid="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10638" fill="hold"/>
                                        <p:tgtEl>
                                          <p:spTgt spid="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 tmFilter="0, 0; .2, .5; .8, .5; 1, 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250" autoRev="1" fill="hold"/>
                                        <p:tgtEl>
                                          <p:spTgt spid="3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" presetID="3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9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3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5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1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4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0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00000"/>
                                      </p:to>
                                    </p:animClr>
                                    <p:set>
                                      <p:cBhvr>
                                        <p:cTn id="61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2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7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00000"/>
                                      </p:to>
                                    </p:animClr>
                                    <p:set>
                                      <p:cBhvr>
                                        <p:cTn id="68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9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00000"/>
                                      </p:to>
                                    </p:animClr>
                                    <p:set>
                                      <p:cBhvr>
                                        <p:cTn id="75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1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00000"/>
                                      </p:to>
                                    </p:animClr>
                                    <p:set>
                                      <p:cBhvr>
                                        <p:cTn id="82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audio>
              <p:cMediaNode vol="80000">
                <p:cTn id="8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3"/>
                </p:tgtEl>
              </p:cMediaNode>
            </p:audio>
          </p:childTnLst>
        </p:cTn>
      </p:par>
    </p:tnLst>
    <p:bldLst>
      <p:bldP spid="38" grpId="0" animBg="1"/>
      <p:bldP spid="39" grpId="0" animBg="1"/>
      <p:bldP spid="40" grpId="0" animBg="1"/>
      <p:bldP spid="6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 hidden="1">
            <a:extLst>
              <a:ext uri="{FF2B5EF4-FFF2-40B4-BE49-F238E27FC236}">
                <a16:creationId xmlns="" xmlns:a16="http://schemas.microsoft.com/office/drawing/2014/main" id="{AEB5B89D-F4EF-E369-B741-D25F98BAD826}"/>
              </a:ext>
            </a:extLst>
          </p:cNvPr>
          <p:cNvSpPr/>
          <p:nvPr/>
        </p:nvSpPr>
        <p:spPr>
          <a:xfrm>
            <a:off x="4402948" y="1528212"/>
            <a:ext cx="4488448" cy="4359681"/>
          </a:xfrm>
          <a:prstGeom prst="rect">
            <a:avLst/>
          </a:prstGeom>
          <a:solidFill>
            <a:schemeClr val="accent6">
              <a:lumMod val="75000"/>
              <a:alpha val="74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" name="t1">
            <a:extLst>
              <a:ext uri="{FF2B5EF4-FFF2-40B4-BE49-F238E27FC236}">
                <a16:creationId xmlns="" xmlns:a16="http://schemas.microsoft.com/office/drawing/2014/main" id="{5F4E10BE-5FAE-3BFA-95E6-76EE07DB7EC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882413" y="0"/>
            <a:ext cx="3250438" cy="6858000"/>
          </a:xfrm>
          <a:prstGeom prst="rect">
            <a:avLst/>
          </a:prstGeom>
        </p:spPr>
      </p:pic>
      <p:pic>
        <p:nvPicPr>
          <p:cNvPr id="30" name="t2">
            <a:extLst>
              <a:ext uri="{FF2B5EF4-FFF2-40B4-BE49-F238E27FC236}">
                <a16:creationId xmlns="" xmlns:a16="http://schemas.microsoft.com/office/drawing/2014/main" id="{25EBC221-E9F3-1F38-0218-F11D28F758B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674021" y="0"/>
            <a:ext cx="3250438" cy="6858000"/>
          </a:xfrm>
          <a:prstGeom prst="rect">
            <a:avLst/>
          </a:prstGeom>
        </p:spPr>
      </p:pic>
      <p:pic>
        <p:nvPicPr>
          <p:cNvPr id="31" name="nhanvat" descr="A picture containing text, vector graphics&#10;&#10;Description automatically generated">
            <a:extLst>
              <a:ext uri="{FF2B5EF4-FFF2-40B4-BE49-F238E27FC236}">
                <a16:creationId xmlns="" xmlns:a16="http://schemas.microsoft.com/office/drawing/2014/main" id="{235E4D0B-3796-579B-D0F0-1930C6D14E4A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12" t="7187" r="25519"/>
          <a:stretch/>
        </p:blipFill>
        <p:spPr>
          <a:xfrm rot="541678">
            <a:off x="71497" y="1982508"/>
            <a:ext cx="2826550" cy="4729505"/>
          </a:xfrm>
          <a:prstGeom prst="rect">
            <a:avLst/>
          </a:prstGeom>
        </p:spPr>
      </p:pic>
      <p:sp>
        <p:nvSpPr>
          <p:cNvPr id="34" name="cauhoi">
            <a:extLst>
              <a:ext uri="{FF2B5EF4-FFF2-40B4-BE49-F238E27FC236}">
                <a16:creationId xmlns="" xmlns:a16="http://schemas.microsoft.com/office/drawing/2014/main" id="{FC89DF02-EB4A-8C45-E86D-92FDD3217CA3}"/>
              </a:ext>
            </a:extLst>
          </p:cNvPr>
          <p:cNvSpPr>
            <a:spLocks/>
          </p:cNvSpPr>
          <p:nvPr/>
        </p:nvSpPr>
        <p:spPr>
          <a:xfrm>
            <a:off x="1995055" y="148426"/>
            <a:ext cx="8243454" cy="949690"/>
          </a:xfrm>
          <a:prstGeom prst="round2DiagRect">
            <a:avLst/>
          </a:prstGeom>
          <a:solidFill>
            <a:schemeClr val="accent1">
              <a:alpha val="52000"/>
            </a:schemeClr>
          </a:solidFill>
          <a:ln>
            <a:noFill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 smtClean="0"/>
              <a:t>Câu</a:t>
            </a:r>
            <a:r>
              <a:rPr lang="en-US" sz="2400" dirty="0" smtClean="0"/>
              <a:t> 3: So </a:t>
            </a:r>
            <a:r>
              <a:rPr lang="en-US" sz="2400" dirty="0" err="1" smtClean="0"/>
              <a:t>với</a:t>
            </a:r>
            <a:r>
              <a:rPr lang="en-US" sz="2400" dirty="0" smtClean="0"/>
              <a:t> </a:t>
            </a:r>
            <a:r>
              <a:rPr lang="en-US" sz="2400" dirty="0" err="1" smtClean="0"/>
              <a:t>phương</a:t>
            </a:r>
            <a:r>
              <a:rPr lang="en-US" sz="2400" dirty="0" smtClean="0"/>
              <a:t> </a:t>
            </a:r>
            <a:r>
              <a:rPr lang="en-US" sz="2400" dirty="0" err="1" smtClean="0"/>
              <a:t>thức</a:t>
            </a:r>
            <a:r>
              <a:rPr lang="en-US" sz="2400" dirty="0" smtClean="0"/>
              <a:t> </a:t>
            </a:r>
            <a:r>
              <a:rPr lang="en-US" sz="2400" dirty="0" err="1" smtClean="0"/>
              <a:t>trồng</a:t>
            </a:r>
            <a:r>
              <a:rPr lang="en-US" sz="2400" dirty="0" smtClean="0"/>
              <a:t> </a:t>
            </a:r>
            <a:r>
              <a:rPr lang="en-US" sz="2400" dirty="0" err="1" smtClean="0"/>
              <a:t>trọt</a:t>
            </a:r>
            <a:r>
              <a:rPr lang="en-US" sz="2400" dirty="0" smtClean="0"/>
              <a:t> </a:t>
            </a:r>
            <a:r>
              <a:rPr lang="en-US" sz="2400" dirty="0" err="1" smtClean="0"/>
              <a:t>trong</a:t>
            </a:r>
            <a:r>
              <a:rPr lang="en-US" sz="2400" dirty="0" smtClean="0"/>
              <a:t> </a:t>
            </a:r>
            <a:r>
              <a:rPr lang="en-US" sz="2400" dirty="0" err="1" smtClean="0"/>
              <a:t>nhà</a:t>
            </a:r>
            <a:r>
              <a:rPr lang="en-US" sz="2400" dirty="0" smtClean="0"/>
              <a:t> </a:t>
            </a:r>
            <a:r>
              <a:rPr lang="en-US" sz="2400" dirty="0" err="1" smtClean="0"/>
              <a:t>có</a:t>
            </a:r>
            <a:r>
              <a:rPr lang="en-US" sz="2400" dirty="0" smtClean="0"/>
              <a:t> </a:t>
            </a:r>
            <a:r>
              <a:rPr lang="en-US" sz="2400" dirty="0" err="1" smtClean="0"/>
              <a:t>mái</a:t>
            </a:r>
            <a:r>
              <a:rPr lang="en-US" sz="2400" dirty="0" smtClean="0"/>
              <a:t> </a:t>
            </a:r>
            <a:r>
              <a:rPr lang="en-US" sz="2400" dirty="0" err="1" smtClean="0"/>
              <a:t>che</a:t>
            </a:r>
            <a:r>
              <a:rPr lang="en-US" sz="2400" dirty="0" smtClean="0"/>
              <a:t>, </a:t>
            </a:r>
            <a:r>
              <a:rPr lang="en-US" sz="2400" dirty="0" err="1" smtClean="0"/>
              <a:t>phương</a:t>
            </a:r>
            <a:r>
              <a:rPr lang="en-US" sz="2400" dirty="0" smtClean="0"/>
              <a:t> </a:t>
            </a:r>
            <a:r>
              <a:rPr lang="en-US" sz="2400" dirty="0" err="1" smtClean="0"/>
              <a:t>thức</a:t>
            </a:r>
            <a:r>
              <a:rPr lang="en-US" sz="2400" dirty="0" smtClean="0"/>
              <a:t> </a:t>
            </a:r>
            <a:r>
              <a:rPr lang="en-US" sz="2400" dirty="0" err="1" smtClean="0"/>
              <a:t>trồng</a:t>
            </a:r>
            <a:r>
              <a:rPr lang="en-US" sz="2400" dirty="0" smtClean="0"/>
              <a:t> </a:t>
            </a:r>
            <a:r>
              <a:rPr lang="en-US" sz="2400" dirty="0" err="1" smtClean="0"/>
              <a:t>trọt</a:t>
            </a:r>
            <a:r>
              <a:rPr lang="en-US" sz="2400" dirty="0" smtClean="0"/>
              <a:t> </a:t>
            </a:r>
            <a:r>
              <a:rPr lang="en-US" sz="2400" dirty="0" err="1" smtClean="0"/>
              <a:t>ngoài</a:t>
            </a:r>
            <a:r>
              <a:rPr lang="en-US" sz="2400" dirty="0" smtClean="0"/>
              <a:t> </a:t>
            </a:r>
            <a:r>
              <a:rPr lang="en-US" sz="2400" dirty="0" err="1" smtClean="0"/>
              <a:t>tự</a:t>
            </a:r>
            <a:r>
              <a:rPr lang="en-US" sz="2400" dirty="0" smtClean="0"/>
              <a:t> </a:t>
            </a:r>
            <a:r>
              <a:rPr lang="en-US" sz="2400" dirty="0" err="1" smtClean="0"/>
              <a:t>nhiên</a:t>
            </a:r>
            <a:r>
              <a:rPr lang="en-US" sz="2400" dirty="0" smtClean="0"/>
              <a:t> </a:t>
            </a:r>
            <a:r>
              <a:rPr lang="en-US" sz="2400" dirty="0" err="1" smtClean="0"/>
              <a:t>có</a:t>
            </a:r>
            <a:r>
              <a:rPr lang="en-US" sz="2400" dirty="0" smtClean="0"/>
              <a:t> </a:t>
            </a:r>
            <a:r>
              <a:rPr lang="en-US" sz="2400" dirty="0" err="1" smtClean="0"/>
              <a:t>ưu</a:t>
            </a:r>
            <a:r>
              <a:rPr lang="en-US" sz="2400" dirty="0" smtClean="0"/>
              <a:t> </a:t>
            </a:r>
            <a:r>
              <a:rPr lang="en-US" sz="2400" dirty="0" err="1" smtClean="0"/>
              <a:t>điểm</a:t>
            </a:r>
            <a:r>
              <a:rPr lang="en-US" sz="2400" dirty="0" smtClean="0"/>
              <a:t> </a:t>
            </a:r>
            <a:r>
              <a:rPr lang="en-US" sz="2400" dirty="0" err="1" smtClean="0"/>
              <a:t>nào</a:t>
            </a:r>
            <a:r>
              <a:rPr lang="en-US" sz="2400" dirty="0" smtClean="0"/>
              <a:t> </a:t>
            </a:r>
            <a:r>
              <a:rPr lang="en-US" sz="2400" dirty="0" err="1" smtClean="0"/>
              <a:t>sau</a:t>
            </a:r>
            <a:r>
              <a:rPr lang="en-US" sz="2400" dirty="0" smtClean="0"/>
              <a:t> </a:t>
            </a:r>
            <a:r>
              <a:rPr lang="en-US" sz="2400" dirty="0" err="1" smtClean="0"/>
              <a:t>đây</a:t>
            </a:r>
            <a:r>
              <a:rPr lang="en-US" sz="2400" dirty="0" smtClean="0"/>
              <a:t>?</a:t>
            </a:r>
            <a:endParaRPr lang="en-US" sz="2400" dirty="0"/>
          </a:p>
        </p:txBody>
      </p:sp>
      <p:sp>
        <p:nvSpPr>
          <p:cNvPr id="35" name="dung">
            <a:extLst>
              <a:ext uri="{FF2B5EF4-FFF2-40B4-BE49-F238E27FC236}">
                <a16:creationId xmlns="" xmlns:a16="http://schemas.microsoft.com/office/drawing/2014/main" id="{00E1B3B6-0FC8-63BA-33F0-518D5F2BFFD2}"/>
              </a:ext>
            </a:extLst>
          </p:cNvPr>
          <p:cNvSpPr/>
          <p:nvPr/>
        </p:nvSpPr>
        <p:spPr>
          <a:xfrm>
            <a:off x="3753997" y="3986027"/>
            <a:ext cx="6264326" cy="666044"/>
          </a:xfrm>
          <a:prstGeom prst="snip2DiagRect">
            <a:avLst/>
          </a:prstGeom>
          <a:solidFill>
            <a:schemeClr val="accent1">
              <a:alpha val="8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 smtClean="0"/>
              <a:t>Đơn</a:t>
            </a:r>
            <a:r>
              <a:rPr lang="en-US" sz="2400" dirty="0" smtClean="0"/>
              <a:t> </a:t>
            </a:r>
            <a:r>
              <a:rPr lang="en-US" sz="2400" dirty="0" err="1" smtClean="0"/>
              <a:t>giản</a:t>
            </a:r>
            <a:r>
              <a:rPr lang="en-US" sz="2400" dirty="0" smtClean="0"/>
              <a:t>, </a:t>
            </a:r>
            <a:r>
              <a:rPr lang="en-US" sz="2400" dirty="0" err="1" smtClean="0"/>
              <a:t>dễ</a:t>
            </a:r>
            <a:r>
              <a:rPr lang="en-US" sz="2400" dirty="0" smtClean="0"/>
              <a:t> </a:t>
            </a:r>
            <a:r>
              <a:rPr lang="en-US" sz="2400" dirty="0" err="1" smtClean="0"/>
              <a:t>thực</a:t>
            </a:r>
            <a:r>
              <a:rPr lang="en-US" sz="2400" dirty="0" smtClean="0"/>
              <a:t> </a:t>
            </a:r>
            <a:r>
              <a:rPr lang="en-US" sz="2400" dirty="0" err="1" smtClean="0"/>
              <a:t>hiện</a:t>
            </a:r>
            <a:r>
              <a:rPr lang="en-US" sz="2400" dirty="0" smtClean="0"/>
              <a:t>, </a:t>
            </a:r>
            <a:r>
              <a:rPr lang="en-US" sz="2400" dirty="0" err="1" smtClean="0"/>
              <a:t>có</a:t>
            </a:r>
            <a:r>
              <a:rPr lang="en-US" sz="2400" dirty="0" smtClean="0"/>
              <a:t> </a:t>
            </a:r>
            <a:r>
              <a:rPr lang="en-US" sz="2400" dirty="0" err="1" smtClean="0"/>
              <a:t>thể</a:t>
            </a:r>
            <a:r>
              <a:rPr lang="en-US" sz="2400" dirty="0" smtClean="0"/>
              <a:t> </a:t>
            </a:r>
            <a:r>
              <a:rPr lang="en-US" sz="2400" dirty="0" err="1" smtClean="0"/>
              <a:t>thực</a:t>
            </a:r>
            <a:r>
              <a:rPr lang="en-US" sz="2400" dirty="0" smtClean="0"/>
              <a:t> </a:t>
            </a:r>
            <a:r>
              <a:rPr lang="en-US" sz="2400" dirty="0" err="1" smtClean="0"/>
              <a:t>hiện</a:t>
            </a:r>
            <a:r>
              <a:rPr lang="en-US" sz="2400" dirty="0" smtClean="0"/>
              <a:t> </a:t>
            </a:r>
            <a:r>
              <a:rPr lang="en-US" sz="2400" dirty="0" err="1" smtClean="0"/>
              <a:t>trên</a:t>
            </a:r>
            <a:r>
              <a:rPr lang="en-US" sz="2400" dirty="0" smtClean="0"/>
              <a:t> </a:t>
            </a:r>
            <a:r>
              <a:rPr lang="en-US" sz="2400" dirty="0" err="1" smtClean="0"/>
              <a:t>diện</a:t>
            </a:r>
            <a:r>
              <a:rPr lang="en-US" sz="2400" dirty="0" smtClean="0"/>
              <a:t> </a:t>
            </a:r>
            <a:r>
              <a:rPr lang="en-US" sz="2400" dirty="0" err="1" smtClean="0"/>
              <a:t>tích</a:t>
            </a:r>
            <a:r>
              <a:rPr lang="en-US" sz="2400" dirty="0" smtClean="0"/>
              <a:t> </a:t>
            </a:r>
            <a:r>
              <a:rPr lang="en-US" sz="2400" dirty="0" err="1" smtClean="0"/>
              <a:t>lớn</a:t>
            </a:r>
            <a:endParaRPr lang="en-US" sz="2400" dirty="0"/>
          </a:p>
        </p:txBody>
      </p:sp>
      <p:sp>
        <p:nvSpPr>
          <p:cNvPr id="38" name="s3">
            <a:extLst>
              <a:ext uri="{FF2B5EF4-FFF2-40B4-BE49-F238E27FC236}">
                <a16:creationId xmlns="" xmlns:a16="http://schemas.microsoft.com/office/drawing/2014/main" id="{69DE476C-0BF8-3FD7-3B22-7E10AFB6034B}"/>
              </a:ext>
            </a:extLst>
          </p:cNvPr>
          <p:cNvSpPr/>
          <p:nvPr/>
        </p:nvSpPr>
        <p:spPr>
          <a:xfrm>
            <a:off x="3835636" y="2226442"/>
            <a:ext cx="6182685" cy="666044"/>
          </a:xfrm>
          <a:prstGeom prst="snip2DiagRect">
            <a:avLst/>
          </a:prstGeom>
          <a:solidFill>
            <a:schemeClr val="accent1">
              <a:alpha val="8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 smtClean="0"/>
              <a:t>Cây</a:t>
            </a:r>
            <a:r>
              <a:rPr lang="en-US" sz="2400" dirty="0" smtClean="0"/>
              <a:t> </a:t>
            </a:r>
            <a:r>
              <a:rPr lang="en-US" sz="2400" dirty="0" err="1" smtClean="0"/>
              <a:t>trồng</a:t>
            </a:r>
            <a:r>
              <a:rPr lang="en-US" sz="2400" dirty="0" smtClean="0"/>
              <a:t> </a:t>
            </a:r>
            <a:r>
              <a:rPr lang="en-US" sz="2400" dirty="0" err="1" smtClean="0"/>
              <a:t>sinh</a:t>
            </a:r>
            <a:r>
              <a:rPr lang="en-US" sz="2400" dirty="0" smtClean="0"/>
              <a:t> </a:t>
            </a:r>
            <a:r>
              <a:rPr lang="en-US" sz="2400" dirty="0" err="1" smtClean="0"/>
              <a:t>trưởng</a:t>
            </a:r>
            <a:r>
              <a:rPr lang="en-US" sz="2400" dirty="0" smtClean="0"/>
              <a:t>, </a:t>
            </a:r>
            <a:r>
              <a:rPr lang="en-US" sz="2400" dirty="0" err="1" smtClean="0"/>
              <a:t>phát</a:t>
            </a:r>
            <a:r>
              <a:rPr lang="en-US" sz="2400" dirty="0" smtClean="0"/>
              <a:t> </a:t>
            </a:r>
            <a:r>
              <a:rPr lang="en-US" sz="2400" dirty="0" err="1" smtClean="0"/>
              <a:t>triển</a:t>
            </a:r>
            <a:r>
              <a:rPr lang="en-US" sz="2400" dirty="0" smtClean="0"/>
              <a:t> </a:t>
            </a:r>
            <a:r>
              <a:rPr lang="en-US" sz="2400" dirty="0" err="1" smtClean="0"/>
              <a:t>tốt</a:t>
            </a:r>
            <a:r>
              <a:rPr lang="en-US" sz="2400" dirty="0" smtClean="0"/>
              <a:t>, </a:t>
            </a:r>
            <a:r>
              <a:rPr lang="en-US" sz="2400" dirty="0" err="1" smtClean="0"/>
              <a:t>cho</a:t>
            </a:r>
            <a:r>
              <a:rPr lang="en-US" sz="2400" dirty="0" smtClean="0"/>
              <a:t> </a:t>
            </a:r>
            <a:r>
              <a:rPr lang="en-US" sz="2400" dirty="0" err="1" smtClean="0"/>
              <a:t>năng</a:t>
            </a:r>
            <a:r>
              <a:rPr lang="en-US" sz="2400" dirty="0" smtClean="0"/>
              <a:t> </a:t>
            </a:r>
            <a:r>
              <a:rPr lang="en-US" sz="2400" dirty="0" err="1" smtClean="0"/>
              <a:t>suất</a:t>
            </a:r>
            <a:r>
              <a:rPr lang="en-US" sz="2400" dirty="0" smtClean="0"/>
              <a:t> </a:t>
            </a:r>
            <a:r>
              <a:rPr lang="en-US" sz="2400" dirty="0" err="1" smtClean="0"/>
              <a:t>cao</a:t>
            </a:r>
            <a:r>
              <a:rPr lang="en-US" sz="2400" dirty="0" smtClean="0"/>
              <a:t> </a:t>
            </a:r>
            <a:r>
              <a:rPr lang="en-US" sz="2400" dirty="0" err="1" smtClean="0"/>
              <a:t>hơn</a:t>
            </a:r>
            <a:r>
              <a:rPr lang="en-US" sz="2400" dirty="0" smtClean="0"/>
              <a:t> </a:t>
            </a:r>
            <a:endParaRPr lang="en-US" sz="2400" dirty="0"/>
          </a:p>
        </p:txBody>
      </p:sp>
      <p:sp>
        <p:nvSpPr>
          <p:cNvPr id="39" name="s1">
            <a:extLst>
              <a:ext uri="{FF2B5EF4-FFF2-40B4-BE49-F238E27FC236}">
                <a16:creationId xmlns="" xmlns:a16="http://schemas.microsoft.com/office/drawing/2014/main" id="{15C422FE-DC04-CBD0-58FD-1D35D2ACA4D1}"/>
              </a:ext>
            </a:extLst>
          </p:cNvPr>
          <p:cNvSpPr/>
          <p:nvPr/>
        </p:nvSpPr>
        <p:spPr>
          <a:xfrm>
            <a:off x="3832247" y="1290577"/>
            <a:ext cx="6186075" cy="666044"/>
          </a:xfrm>
          <a:prstGeom prst="snip2DiagRect">
            <a:avLst/>
          </a:prstGeom>
          <a:solidFill>
            <a:schemeClr val="accent1">
              <a:alpha val="8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 smtClean="0"/>
              <a:t>Việc</a:t>
            </a:r>
            <a:r>
              <a:rPr lang="en-US" sz="2400" dirty="0" smtClean="0"/>
              <a:t> </a:t>
            </a:r>
            <a:r>
              <a:rPr lang="en-US" sz="2400" dirty="0" err="1" smtClean="0"/>
              <a:t>chăm</a:t>
            </a:r>
            <a:r>
              <a:rPr lang="en-US" sz="2400" dirty="0" smtClean="0"/>
              <a:t> </a:t>
            </a:r>
            <a:r>
              <a:rPr lang="en-US" sz="2400" dirty="0" err="1" smtClean="0"/>
              <a:t>sóc</a:t>
            </a:r>
            <a:r>
              <a:rPr lang="en-US" sz="2400" dirty="0" smtClean="0"/>
              <a:t> </a:t>
            </a:r>
            <a:r>
              <a:rPr lang="en-US" sz="2400" dirty="0" err="1" smtClean="0"/>
              <a:t>cây</a:t>
            </a:r>
            <a:r>
              <a:rPr lang="en-US" sz="2400" dirty="0" smtClean="0"/>
              <a:t> </a:t>
            </a:r>
            <a:r>
              <a:rPr lang="en-US" sz="2400" dirty="0" err="1" smtClean="0"/>
              <a:t>trồng</a:t>
            </a:r>
            <a:r>
              <a:rPr lang="en-US" sz="2400" dirty="0" smtClean="0"/>
              <a:t> </a:t>
            </a:r>
            <a:r>
              <a:rPr lang="en-US" sz="2400" dirty="0" err="1" smtClean="0"/>
              <a:t>diễn</a:t>
            </a:r>
            <a:r>
              <a:rPr lang="en-US" sz="2400" dirty="0" smtClean="0"/>
              <a:t> </a:t>
            </a:r>
            <a:r>
              <a:rPr lang="en-US" sz="2400" dirty="0" err="1" smtClean="0"/>
              <a:t>ra</a:t>
            </a:r>
            <a:r>
              <a:rPr lang="en-US" sz="2400" dirty="0" smtClean="0"/>
              <a:t> </a:t>
            </a:r>
            <a:r>
              <a:rPr lang="en-US" sz="2400" dirty="0" err="1" smtClean="0"/>
              <a:t>thuận</a:t>
            </a:r>
            <a:r>
              <a:rPr lang="en-US" sz="2400" dirty="0" smtClean="0"/>
              <a:t> </a:t>
            </a:r>
            <a:r>
              <a:rPr lang="en-US" sz="2400" dirty="0" err="1" smtClean="0"/>
              <a:t>lợi</a:t>
            </a:r>
            <a:r>
              <a:rPr lang="en-US" sz="2400" dirty="0" smtClean="0"/>
              <a:t> </a:t>
            </a:r>
            <a:r>
              <a:rPr lang="en-US" sz="2400" dirty="0" err="1" smtClean="0"/>
              <a:t>hơn</a:t>
            </a:r>
            <a:endParaRPr lang="en-US" sz="2400" dirty="0"/>
          </a:p>
        </p:txBody>
      </p:sp>
      <p:sp>
        <p:nvSpPr>
          <p:cNvPr id="40" name="s2">
            <a:extLst>
              <a:ext uri="{FF2B5EF4-FFF2-40B4-BE49-F238E27FC236}">
                <a16:creationId xmlns="" xmlns:a16="http://schemas.microsoft.com/office/drawing/2014/main" id="{36EEE68E-9C81-C6DD-1792-B7D380A70F40}"/>
              </a:ext>
            </a:extLst>
          </p:cNvPr>
          <p:cNvSpPr/>
          <p:nvPr/>
        </p:nvSpPr>
        <p:spPr>
          <a:xfrm>
            <a:off x="3794897" y="3169664"/>
            <a:ext cx="6223425" cy="666044"/>
          </a:xfrm>
          <a:prstGeom prst="snip2DiagRect">
            <a:avLst/>
          </a:prstGeom>
          <a:solidFill>
            <a:schemeClr val="accent1">
              <a:alpha val="8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 smtClean="0"/>
              <a:t>Giúp</a:t>
            </a:r>
            <a:r>
              <a:rPr lang="en-US" sz="2400" dirty="0" smtClean="0"/>
              <a:t> </a:t>
            </a:r>
            <a:r>
              <a:rPr lang="en-US" sz="2400" dirty="0" err="1" smtClean="0"/>
              <a:t>bảo</a:t>
            </a:r>
            <a:r>
              <a:rPr lang="en-US" sz="2400" dirty="0" smtClean="0"/>
              <a:t> </a:t>
            </a:r>
            <a:r>
              <a:rPr lang="en-US" sz="2400" dirty="0" err="1" smtClean="0"/>
              <a:t>vệ</a:t>
            </a:r>
            <a:r>
              <a:rPr lang="en-US" sz="2400" dirty="0" smtClean="0"/>
              <a:t> </a:t>
            </a:r>
            <a:r>
              <a:rPr lang="en-US" sz="2400" dirty="0" err="1" smtClean="0"/>
              <a:t>cây</a:t>
            </a:r>
            <a:r>
              <a:rPr lang="en-US" sz="2400" dirty="0" smtClean="0"/>
              <a:t> </a:t>
            </a:r>
            <a:r>
              <a:rPr lang="en-US" sz="2400" dirty="0" err="1" smtClean="0"/>
              <a:t>trồng</a:t>
            </a:r>
            <a:r>
              <a:rPr lang="en-US" sz="2400" dirty="0" smtClean="0"/>
              <a:t> </a:t>
            </a:r>
            <a:r>
              <a:rPr lang="en-US" sz="2400" dirty="0" err="1" smtClean="0"/>
              <a:t>tốt</a:t>
            </a:r>
            <a:r>
              <a:rPr lang="en-US" sz="2400" dirty="0" smtClean="0"/>
              <a:t> </a:t>
            </a:r>
            <a:r>
              <a:rPr lang="en-US" sz="2400" dirty="0" err="1" smtClean="0"/>
              <a:t>hơn</a:t>
            </a:r>
            <a:endParaRPr lang="en-US" sz="2400" dirty="0"/>
          </a:p>
        </p:txBody>
      </p:sp>
      <p:pic>
        <p:nvPicPr>
          <p:cNvPr id="46" name="a">
            <a:extLst>
              <a:ext uri="{FF2B5EF4-FFF2-40B4-BE49-F238E27FC236}">
                <a16:creationId xmlns="" xmlns:a16="http://schemas.microsoft.com/office/drawing/2014/main" id="{834464FF-1C18-966A-7CA2-0039FB3E9AC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770402" y="1138575"/>
            <a:ext cx="1018120" cy="1219306"/>
          </a:xfrm>
          <a:prstGeom prst="rect">
            <a:avLst/>
          </a:prstGeom>
        </p:spPr>
      </p:pic>
      <p:pic>
        <p:nvPicPr>
          <p:cNvPr id="49" name="b">
            <a:extLst>
              <a:ext uri="{FF2B5EF4-FFF2-40B4-BE49-F238E27FC236}">
                <a16:creationId xmlns="" xmlns:a16="http://schemas.microsoft.com/office/drawing/2014/main" id="{F896EE43-8B93-B97A-3928-5CECF0949A1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754741" y="2109468"/>
            <a:ext cx="993734" cy="1219306"/>
          </a:xfrm>
          <a:prstGeom prst="rect">
            <a:avLst/>
          </a:prstGeom>
        </p:spPr>
      </p:pic>
      <p:pic>
        <p:nvPicPr>
          <p:cNvPr id="52" name="c">
            <a:extLst>
              <a:ext uri="{FF2B5EF4-FFF2-40B4-BE49-F238E27FC236}">
                <a16:creationId xmlns="" xmlns:a16="http://schemas.microsoft.com/office/drawing/2014/main" id="{C273B514-F1C4-8F40-BD0F-43E1BD043CE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725223" y="2957864"/>
            <a:ext cx="975445" cy="1219306"/>
          </a:xfrm>
          <a:prstGeom prst="rect">
            <a:avLst/>
          </a:prstGeom>
        </p:spPr>
      </p:pic>
      <p:pic>
        <p:nvPicPr>
          <p:cNvPr id="55" name="d">
            <a:extLst>
              <a:ext uri="{FF2B5EF4-FFF2-40B4-BE49-F238E27FC236}">
                <a16:creationId xmlns="" xmlns:a16="http://schemas.microsoft.com/office/drawing/2014/main" id="{7D9FA8F0-A95C-ADB2-D398-4EEB6CC6E31E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695310" y="3923496"/>
            <a:ext cx="1030313" cy="1219306"/>
          </a:xfrm>
          <a:prstGeom prst="rect">
            <a:avLst/>
          </a:prstGeom>
        </p:spPr>
      </p:pic>
      <p:pic>
        <p:nvPicPr>
          <p:cNvPr id="56" name="tho6" descr="A white flower with red spots&#10;&#10;Description automatically generated with low confidence">
            <a:extLst>
              <a:ext uri="{FF2B5EF4-FFF2-40B4-BE49-F238E27FC236}">
                <a16:creationId xmlns="" xmlns:a16="http://schemas.microsoft.com/office/drawing/2014/main" id="{5DACC5E8-F7BF-B1FD-D9EC-C981B1F07100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542073" y="5774652"/>
            <a:ext cx="952500" cy="981075"/>
          </a:xfrm>
          <a:prstGeom prst="rect">
            <a:avLst/>
          </a:prstGeom>
        </p:spPr>
      </p:pic>
      <p:pic>
        <p:nvPicPr>
          <p:cNvPr id="57" name="tho1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5349E1F1-C8DD-A87F-7832-3DFDA766538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746203" flipH="1">
            <a:off x="1571283" y="5830381"/>
            <a:ext cx="1200150" cy="1009650"/>
          </a:xfrm>
          <a:prstGeom prst="rect">
            <a:avLst/>
          </a:prstGeom>
        </p:spPr>
      </p:pic>
      <p:pic>
        <p:nvPicPr>
          <p:cNvPr id="58" name="tho2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F5278F06-A529-6E19-F62D-B80918F40396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471763" flipH="1">
            <a:off x="2883104" y="5089061"/>
            <a:ext cx="1200150" cy="1009650"/>
          </a:xfrm>
          <a:prstGeom prst="rect">
            <a:avLst/>
          </a:prstGeom>
        </p:spPr>
      </p:pic>
      <p:pic>
        <p:nvPicPr>
          <p:cNvPr id="59" name="tho3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6735DF96-42E1-FB81-53E3-980AF11B940B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471763" flipH="1">
            <a:off x="4437225" y="4652142"/>
            <a:ext cx="1200150" cy="1009650"/>
          </a:xfrm>
          <a:prstGeom prst="rect">
            <a:avLst/>
          </a:prstGeom>
        </p:spPr>
      </p:pic>
      <p:pic>
        <p:nvPicPr>
          <p:cNvPr id="60" name="tho4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685A447E-D51C-2BE5-1CC8-4A6049260E49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01713" y="4494896"/>
            <a:ext cx="1200150" cy="1009650"/>
          </a:xfrm>
          <a:prstGeom prst="rect">
            <a:avLst/>
          </a:prstGeom>
        </p:spPr>
      </p:pic>
      <p:pic>
        <p:nvPicPr>
          <p:cNvPr id="61" name="tho5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A9BD31CB-94DD-57DD-7947-036A670CF54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070233" y="4818621"/>
            <a:ext cx="1200150" cy="1009650"/>
          </a:xfrm>
          <a:prstGeom prst="rect">
            <a:avLst/>
          </a:prstGeom>
        </p:spPr>
      </p:pic>
      <p:pic>
        <p:nvPicPr>
          <p:cNvPr id="63" name="10s_1">
            <a:hlinkClick r:id="" action="ppaction://media"/>
            <a:extLst>
              <a:ext uri="{FF2B5EF4-FFF2-40B4-BE49-F238E27FC236}">
                <a16:creationId xmlns="" xmlns:a16="http://schemas.microsoft.com/office/drawing/2014/main" id="{1F80A5D0-5D99-A521-47E8-F3FA1A22C03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324" end="2592.6666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8673384" y="-772131"/>
            <a:ext cx="609600" cy="609600"/>
          </a:xfrm>
          <a:prstGeom prst="rect">
            <a:avLst/>
          </a:prstGeom>
        </p:spPr>
      </p:pic>
      <p:sp>
        <p:nvSpPr>
          <p:cNvPr id="64" name="Rectangle 63">
            <a:extLst>
              <a:ext uri="{FF2B5EF4-FFF2-40B4-BE49-F238E27FC236}">
                <a16:creationId xmlns="" xmlns:a16="http://schemas.microsoft.com/office/drawing/2014/main" id="{F6EF71F9-607F-06FF-E7E5-52F6F2702BB3}"/>
              </a:ext>
            </a:extLst>
          </p:cNvPr>
          <p:cNvSpPr/>
          <p:nvPr/>
        </p:nvSpPr>
        <p:spPr>
          <a:xfrm>
            <a:off x="4127064" y="5002077"/>
            <a:ext cx="395178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Hết thời gian</a:t>
            </a:r>
          </a:p>
        </p:txBody>
      </p:sp>
      <p:pic>
        <p:nvPicPr>
          <p:cNvPr id="66" name="Picture 65" descr="Icon&#10;&#10;Description automatically generated">
            <a:hlinkClick r:id="rId15" action="ppaction://hlinksldjump"/>
            <a:extLst>
              <a:ext uri="{FF2B5EF4-FFF2-40B4-BE49-F238E27FC236}">
                <a16:creationId xmlns="" xmlns:a16="http://schemas.microsoft.com/office/drawing/2014/main" id="{2694DCFA-C53D-F6EF-137B-BEE6D4A66152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80662" y="5677065"/>
            <a:ext cx="1176248" cy="11762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275873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" fill="hold"/>
                                        <p:tgtEl>
                                          <p:spTgt spid="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10638" fill="hold"/>
                                        <p:tgtEl>
                                          <p:spTgt spid="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 tmFilter="0, 0; .2, .5; .8, .5; 1, 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250" autoRev="1" fill="hold"/>
                                        <p:tgtEl>
                                          <p:spTgt spid="3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" presetID="3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9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3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5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1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4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0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00000"/>
                                      </p:to>
                                    </p:animClr>
                                    <p:set>
                                      <p:cBhvr>
                                        <p:cTn id="61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2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7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00000"/>
                                      </p:to>
                                    </p:animClr>
                                    <p:set>
                                      <p:cBhvr>
                                        <p:cTn id="68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9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00000"/>
                                      </p:to>
                                    </p:animClr>
                                    <p:set>
                                      <p:cBhvr>
                                        <p:cTn id="75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1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00000"/>
                                      </p:to>
                                    </p:animClr>
                                    <p:set>
                                      <p:cBhvr>
                                        <p:cTn id="82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audio>
              <p:cMediaNode vol="80000">
                <p:cTn id="8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3"/>
                </p:tgtEl>
              </p:cMediaNode>
            </p:audio>
          </p:childTnLst>
        </p:cTn>
      </p:par>
    </p:tnLst>
    <p:bldLst>
      <p:bldP spid="38" grpId="0" animBg="1"/>
      <p:bldP spid="39" grpId="0" animBg="1"/>
      <p:bldP spid="40" grpId="0" animBg="1"/>
      <p:bldP spid="6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 hidden="1">
            <a:extLst>
              <a:ext uri="{FF2B5EF4-FFF2-40B4-BE49-F238E27FC236}">
                <a16:creationId xmlns="" xmlns:a16="http://schemas.microsoft.com/office/drawing/2014/main" id="{AEB5B89D-F4EF-E369-B741-D25F98BAD826}"/>
              </a:ext>
            </a:extLst>
          </p:cNvPr>
          <p:cNvSpPr/>
          <p:nvPr/>
        </p:nvSpPr>
        <p:spPr>
          <a:xfrm>
            <a:off x="4402948" y="1528212"/>
            <a:ext cx="4488448" cy="4359681"/>
          </a:xfrm>
          <a:prstGeom prst="rect">
            <a:avLst/>
          </a:prstGeom>
          <a:solidFill>
            <a:schemeClr val="accent6">
              <a:lumMod val="75000"/>
              <a:alpha val="74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" name="t1">
            <a:extLst>
              <a:ext uri="{FF2B5EF4-FFF2-40B4-BE49-F238E27FC236}">
                <a16:creationId xmlns="" xmlns:a16="http://schemas.microsoft.com/office/drawing/2014/main" id="{5F4E10BE-5FAE-3BFA-95E6-76EE07DB7EC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882413" y="0"/>
            <a:ext cx="3250438" cy="6858000"/>
          </a:xfrm>
          <a:prstGeom prst="rect">
            <a:avLst/>
          </a:prstGeom>
        </p:spPr>
      </p:pic>
      <p:pic>
        <p:nvPicPr>
          <p:cNvPr id="30" name="t2">
            <a:extLst>
              <a:ext uri="{FF2B5EF4-FFF2-40B4-BE49-F238E27FC236}">
                <a16:creationId xmlns="" xmlns:a16="http://schemas.microsoft.com/office/drawing/2014/main" id="{25EBC221-E9F3-1F38-0218-F11D28F758B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674021" y="0"/>
            <a:ext cx="3250438" cy="6858000"/>
          </a:xfrm>
          <a:prstGeom prst="rect">
            <a:avLst/>
          </a:prstGeom>
        </p:spPr>
      </p:pic>
      <p:pic>
        <p:nvPicPr>
          <p:cNvPr id="31" name="nhanvat" descr="A picture containing text, vector graphics&#10;&#10;Description automatically generated">
            <a:extLst>
              <a:ext uri="{FF2B5EF4-FFF2-40B4-BE49-F238E27FC236}">
                <a16:creationId xmlns="" xmlns:a16="http://schemas.microsoft.com/office/drawing/2014/main" id="{235E4D0B-3796-579B-D0F0-1930C6D14E4A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12" t="7187" r="25519"/>
          <a:stretch/>
        </p:blipFill>
        <p:spPr>
          <a:xfrm rot="541678">
            <a:off x="71497" y="1982508"/>
            <a:ext cx="2826550" cy="4729505"/>
          </a:xfrm>
          <a:prstGeom prst="rect">
            <a:avLst/>
          </a:prstGeom>
        </p:spPr>
      </p:pic>
      <p:sp>
        <p:nvSpPr>
          <p:cNvPr id="34" name="cauhoi">
            <a:extLst>
              <a:ext uri="{FF2B5EF4-FFF2-40B4-BE49-F238E27FC236}">
                <a16:creationId xmlns="" xmlns:a16="http://schemas.microsoft.com/office/drawing/2014/main" id="{FC89DF02-EB4A-8C45-E86D-92FDD3217CA3}"/>
              </a:ext>
            </a:extLst>
          </p:cNvPr>
          <p:cNvSpPr>
            <a:spLocks/>
          </p:cNvSpPr>
          <p:nvPr/>
        </p:nvSpPr>
        <p:spPr>
          <a:xfrm>
            <a:off x="3115698" y="979698"/>
            <a:ext cx="7305995" cy="949690"/>
          </a:xfrm>
          <a:prstGeom prst="round2DiagRect">
            <a:avLst/>
          </a:prstGeom>
          <a:solidFill>
            <a:schemeClr val="accent1">
              <a:alpha val="52000"/>
            </a:schemeClr>
          </a:solidFill>
          <a:ln>
            <a:noFill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/>
              <a:t>Câu</a:t>
            </a:r>
            <a:r>
              <a:rPr lang="en-US" dirty="0" smtClean="0"/>
              <a:t> 4:Loại </a:t>
            </a:r>
            <a:r>
              <a:rPr lang="en-US" dirty="0" err="1" smtClean="0"/>
              <a:t>cây</a:t>
            </a:r>
            <a:r>
              <a:rPr lang="en-US" dirty="0" smtClean="0"/>
              <a:t> </a:t>
            </a:r>
            <a:r>
              <a:rPr lang="en-US" dirty="0" err="1" smtClean="0"/>
              <a:t>trồng</a:t>
            </a:r>
            <a:r>
              <a:rPr lang="en-US" dirty="0" smtClean="0"/>
              <a:t> </a:t>
            </a:r>
            <a:r>
              <a:rPr lang="en-US" dirty="0" err="1" smtClean="0"/>
              <a:t>nào</a:t>
            </a:r>
            <a:r>
              <a:rPr lang="en-US" dirty="0" smtClean="0"/>
              <a:t> </a:t>
            </a:r>
            <a:r>
              <a:rPr lang="en-US" dirty="0" err="1" smtClean="0"/>
              <a:t>sau</a:t>
            </a:r>
            <a:r>
              <a:rPr lang="en-US" dirty="0" smtClean="0"/>
              <a:t> </a:t>
            </a:r>
            <a:r>
              <a:rPr lang="en-US" dirty="0" err="1" smtClean="0"/>
              <a:t>đây</a:t>
            </a:r>
            <a:r>
              <a:rPr lang="en-US" dirty="0" smtClean="0"/>
              <a:t> </a:t>
            </a:r>
            <a:r>
              <a:rPr lang="en-US" dirty="0" err="1" smtClean="0"/>
              <a:t>thường</a:t>
            </a:r>
            <a:r>
              <a:rPr lang="en-US" dirty="0" smtClean="0"/>
              <a:t> </a:t>
            </a:r>
            <a:r>
              <a:rPr lang="en-US" dirty="0" err="1" smtClean="0"/>
              <a:t>trồng</a:t>
            </a:r>
            <a:r>
              <a:rPr lang="en-US" dirty="0" smtClean="0"/>
              <a:t> </a:t>
            </a:r>
            <a:r>
              <a:rPr lang="en-US" dirty="0" err="1" smtClean="0"/>
              <a:t>trong</a:t>
            </a:r>
            <a:r>
              <a:rPr lang="en-US" dirty="0" smtClean="0"/>
              <a:t> </a:t>
            </a:r>
            <a:r>
              <a:rPr lang="en-US" dirty="0" err="1" smtClean="0"/>
              <a:t>nhà</a:t>
            </a:r>
            <a:r>
              <a:rPr lang="en-US" dirty="0" smtClean="0"/>
              <a:t> </a:t>
            </a:r>
            <a:r>
              <a:rPr lang="en-US" dirty="0" err="1" smtClean="0"/>
              <a:t>có</a:t>
            </a:r>
            <a:r>
              <a:rPr lang="en-US" dirty="0" smtClean="0"/>
              <a:t> </a:t>
            </a:r>
            <a:r>
              <a:rPr lang="en-US" dirty="0" err="1" smtClean="0"/>
              <a:t>mái</a:t>
            </a:r>
            <a:r>
              <a:rPr lang="en-US" dirty="0" smtClean="0"/>
              <a:t> </a:t>
            </a:r>
            <a:r>
              <a:rPr lang="en-US" dirty="0" err="1" smtClean="0"/>
              <a:t>che</a:t>
            </a:r>
            <a:r>
              <a:rPr lang="en-US" dirty="0" smtClean="0"/>
              <a:t>? </a:t>
            </a:r>
            <a:endParaRPr lang="en-US" dirty="0"/>
          </a:p>
        </p:txBody>
      </p:sp>
      <p:sp>
        <p:nvSpPr>
          <p:cNvPr id="35" name="dung">
            <a:extLst>
              <a:ext uri="{FF2B5EF4-FFF2-40B4-BE49-F238E27FC236}">
                <a16:creationId xmlns="" xmlns:a16="http://schemas.microsoft.com/office/drawing/2014/main" id="{00E1B3B6-0FC8-63BA-33F0-518D5F2BFFD2}"/>
              </a:ext>
            </a:extLst>
          </p:cNvPr>
          <p:cNvSpPr/>
          <p:nvPr/>
        </p:nvSpPr>
        <p:spPr>
          <a:xfrm>
            <a:off x="3835637" y="2458236"/>
            <a:ext cx="2332446" cy="666044"/>
          </a:xfrm>
          <a:prstGeom prst="snip2DiagRect">
            <a:avLst/>
          </a:prstGeom>
          <a:solidFill>
            <a:schemeClr val="accent1">
              <a:alpha val="8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/>
              <a:t>Cây</a:t>
            </a:r>
            <a:r>
              <a:rPr lang="en-US" dirty="0" smtClean="0"/>
              <a:t> </a:t>
            </a:r>
            <a:r>
              <a:rPr lang="en-US" dirty="0" err="1" smtClean="0"/>
              <a:t>lan</a:t>
            </a:r>
            <a:r>
              <a:rPr lang="en-US" dirty="0" smtClean="0"/>
              <a:t> </a:t>
            </a:r>
            <a:r>
              <a:rPr lang="en-US" dirty="0" err="1" smtClean="0"/>
              <a:t>Hồ</a:t>
            </a:r>
            <a:r>
              <a:rPr lang="en-US" dirty="0" smtClean="0"/>
              <a:t> </a:t>
            </a:r>
            <a:r>
              <a:rPr lang="en-US" dirty="0" err="1" smtClean="0"/>
              <a:t>điệp</a:t>
            </a:r>
            <a:endParaRPr lang="en-US" dirty="0"/>
          </a:p>
        </p:txBody>
      </p:sp>
      <p:sp>
        <p:nvSpPr>
          <p:cNvPr id="38" name="s3">
            <a:extLst>
              <a:ext uri="{FF2B5EF4-FFF2-40B4-BE49-F238E27FC236}">
                <a16:creationId xmlns="" xmlns:a16="http://schemas.microsoft.com/office/drawing/2014/main" id="{69DE476C-0BF8-3FD7-3B22-7E10AFB6034B}"/>
              </a:ext>
            </a:extLst>
          </p:cNvPr>
          <p:cNvSpPr/>
          <p:nvPr/>
        </p:nvSpPr>
        <p:spPr>
          <a:xfrm>
            <a:off x="3835637" y="3681217"/>
            <a:ext cx="2332446" cy="666044"/>
          </a:xfrm>
          <a:prstGeom prst="snip2DiagRect">
            <a:avLst/>
          </a:prstGeom>
          <a:solidFill>
            <a:schemeClr val="accent1">
              <a:alpha val="8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/>
              <a:t>Cây</a:t>
            </a:r>
            <a:r>
              <a:rPr lang="en-US" dirty="0" smtClean="0"/>
              <a:t> </a:t>
            </a:r>
            <a:r>
              <a:rPr lang="en-US" dirty="0" err="1" smtClean="0"/>
              <a:t>ngô</a:t>
            </a:r>
            <a:endParaRPr lang="en-US" dirty="0"/>
          </a:p>
        </p:txBody>
      </p:sp>
      <p:sp>
        <p:nvSpPr>
          <p:cNvPr id="39" name="s1">
            <a:extLst>
              <a:ext uri="{FF2B5EF4-FFF2-40B4-BE49-F238E27FC236}">
                <a16:creationId xmlns="" xmlns:a16="http://schemas.microsoft.com/office/drawing/2014/main" id="{15C422FE-DC04-CBD0-58FD-1D35D2ACA4D1}"/>
              </a:ext>
            </a:extLst>
          </p:cNvPr>
          <p:cNvSpPr/>
          <p:nvPr/>
        </p:nvSpPr>
        <p:spPr>
          <a:xfrm>
            <a:off x="7783476" y="3634732"/>
            <a:ext cx="2332446" cy="666044"/>
          </a:xfrm>
          <a:prstGeom prst="snip2DiagRect">
            <a:avLst/>
          </a:prstGeom>
          <a:solidFill>
            <a:schemeClr val="accent1">
              <a:alpha val="8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/>
              <a:t>Cây</a:t>
            </a:r>
            <a:r>
              <a:rPr lang="en-US" dirty="0" smtClean="0"/>
              <a:t> </a:t>
            </a:r>
            <a:r>
              <a:rPr lang="en-US" dirty="0" err="1" smtClean="0"/>
              <a:t>bưởi</a:t>
            </a:r>
            <a:endParaRPr lang="en-US" dirty="0"/>
          </a:p>
        </p:txBody>
      </p:sp>
      <p:sp>
        <p:nvSpPr>
          <p:cNvPr id="40" name="s2">
            <a:extLst>
              <a:ext uri="{FF2B5EF4-FFF2-40B4-BE49-F238E27FC236}">
                <a16:creationId xmlns="" xmlns:a16="http://schemas.microsoft.com/office/drawing/2014/main" id="{36EEE68E-9C81-C6DD-1792-B7D380A70F40}"/>
              </a:ext>
            </a:extLst>
          </p:cNvPr>
          <p:cNvSpPr/>
          <p:nvPr/>
        </p:nvSpPr>
        <p:spPr>
          <a:xfrm>
            <a:off x="7771283" y="2421494"/>
            <a:ext cx="2332446" cy="666044"/>
          </a:xfrm>
          <a:prstGeom prst="snip2DiagRect">
            <a:avLst/>
          </a:prstGeom>
          <a:solidFill>
            <a:schemeClr val="accent1">
              <a:alpha val="8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/>
              <a:t>Cây</a:t>
            </a:r>
            <a:r>
              <a:rPr lang="en-US" dirty="0" smtClean="0"/>
              <a:t> </a:t>
            </a:r>
            <a:r>
              <a:rPr lang="en-US" dirty="0" err="1" smtClean="0"/>
              <a:t>lúa</a:t>
            </a:r>
            <a:endParaRPr lang="en-US" dirty="0"/>
          </a:p>
        </p:txBody>
      </p:sp>
      <p:pic>
        <p:nvPicPr>
          <p:cNvPr id="46" name="a">
            <a:extLst>
              <a:ext uri="{FF2B5EF4-FFF2-40B4-BE49-F238E27FC236}">
                <a16:creationId xmlns="" xmlns:a16="http://schemas.microsoft.com/office/drawing/2014/main" id="{834464FF-1C18-966A-7CA2-0039FB3E9AC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770402" y="2274685"/>
            <a:ext cx="1018120" cy="1219306"/>
          </a:xfrm>
          <a:prstGeom prst="rect">
            <a:avLst/>
          </a:prstGeom>
        </p:spPr>
      </p:pic>
      <p:pic>
        <p:nvPicPr>
          <p:cNvPr id="49" name="b">
            <a:extLst>
              <a:ext uri="{FF2B5EF4-FFF2-40B4-BE49-F238E27FC236}">
                <a16:creationId xmlns="" xmlns:a16="http://schemas.microsoft.com/office/drawing/2014/main" id="{F896EE43-8B93-B97A-3928-5CECF0949A1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754741" y="3564243"/>
            <a:ext cx="993734" cy="1219306"/>
          </a:xfrm>
          <a:prstGeom prst="rect">
            <a:avLst/>
          </a:prstGeom>
        </p:spPr>
      </p:pic>
      <p:pic>
        <p:nvPicPr>
          <p:cNvPr id="52" name="c">
            <a:extLst>
              <a:ext uri="{FF2B5EF4-FFF2-40B4-BE49-F238E27FC236}">
                <a16:creationId xmlns="" xmlns:a16="http://schemas.microsoft.com/office/drawing/2014/main" id="{C273B514-F1C4-8F40-BD0F-43E1BD043CE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701608" y="2209694"/>
            <a:ext cx="975445" cy="1219306"/>
          </a:xfrm>
          <a:prstGeom prst="rect">
            <a:avLst/>
          </a:prstGeom>
        </p:spPr>
      </p:pic>
      <p:pic>
        <p:nvPicPr>
          <p:cNvPr id="55" name="d">
            <a:extLst>
              <a:ext uri="{FF2B5EF4-FFF2-40B4-BE49-F238E27FC236}">
                <a16:creationId xmlns="" xmlns:a16="http://schemas.microsoft.com/office/drawing/2014/main" id="{7D9FA8F0-A95C-ADB2-D398-4EEB6CC6E31E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740970" y="3493991"/>
            <a:ext cx="1030313" cy="1219306"/>
          </a:xfrm>
          <a:prstGeom prst="rect">
            <a:avLst/>
          </a:prstGeom>
        </p:spPr>
      </p:pic>
      <p:pic>
        <p:nvPicPr>
          <p:cNvPr id="56" name="tho6" descr="A white flower with red spots&#10;&#10;Description automatically generated with low confidence">
            <a:extLst>
              <a:ext uri="{FF2B5EF4-FFF2-40B4-BE49-F238E27FC236}">
                <a16:creationId xmlns="" xmlns:a16="http://schemas.microsoft.com/office/drawing/2014/main" id="{5DACC5E8-F7BF-B1FD-D9EC-C981B1F07100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542073" y="5774652"/>
            <a:ext cx="952500" cy="981075"/>
          </a:xfrm>
          <a:prstGeom prst="rect">
            <a:avLst/>
          </a:prstGeom>
        </p:spPr>
      </p:pic>
      <p:pic>
        <p:nvPicPr>
          <p:cNvPr id="57" name="tho1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5349E1F1-C8DD-A87F-7832-3DFDA766538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746203" flipH="1">
            <a:off x="1571283" y="5830381"/>
            <a:ext cx="1200150" cy="1009650"/>
          </a:xfrm>
          <a:prstGeom prst="rect">
            <a:avLst/>
          </a:prstGeom>
        </p:spPr>
      </p:pic>
      <p:pic>
        <p:nvPicPr>
          <p:cNvPr id="58" name="tho2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F5278F06-A529-6E19-F62D-B80918F40396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471763" flipH="1">
            <a:off x="2883104" y="5089061"/>
            <a:ext cx="1200150" cy="1009650"/>
          </a:xfrm>
          <a:prstGeom prst="rect">
            <a:avLst/>
          </a:prstGeom>
        </p:spPr>
      </p:pic>
      <p:pic>
        <p:nvPicPr>
          <p:cNvPr id="59" name="tho3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6735DF96-42E1-FB81-53E3-980AF11B940B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471763" flipH="1">
            <a:off x="4437225" y="4652142"/>
            <a:ext cx="1200150" cy="1009650"/>
          </a:xfrm>
          <a:prstGeom prst="rect">
            <a:avLst/>
          </a:prstGeom>
        </p:spPr>
      </p:pic>
      <p:pic>
        <p:nvPicPr>
          <p:cNvPr id="60" name="tho4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685A447E-D51C-2BE5-1CC8-4A6049260E49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301713" y="4494896"/>
            <a:ext cx="1200150" cy="1009650"/>
          </a:xfrm>
          <a:prstGeom prst="rect">
            <a:avLst/>
          </a:prstGeom>
        </p:spPr>
      </p:pic>
      <p:pic>
        <p:nvPicPr>
          <p:cNvPr id="61" name="tho5" descr="A picture containing text, clipart&#10;&#10;Description automatically generated">
            <a:extLst>
              <a:ext uri="{FF2B5EF4-FFF2-40B4-BE49-F238E27FC236}">
                <a16:creationId xmlns="" xmlns:a16="http://schemas.microsoft.com/office/drawing/2014/main" id="{A9BD31CB-94DD-57DD-7947-036A670CF54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070233" y="4818621"/>
            <a:ext cx="1200150" cy="1009650"/>
          </a:xfrm>
          <a:prstGeom prst="rect">
            <a:avLst/>
          </a:prstGeom>
        </p:spPr>
      </p:pic>
      <p:pic>
        <p:nvPicPr>
          <p:cNvPr id="63" name="10s_1">
            <a:hlinkClick r:id="" action="ppaction://media"/>
            <a:extLst>
              <a:ext uri="{FF2B5EF4-FFF2-40B4-BE49-F238E27FC236}">
                <a16:creationId xmlns="" xmlns:a16="http://schemas.microsoft.com/office/drawing/2014/main" id="{1F80A5D0-5D99-A521-47E8-F3FA1A22C03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324" end="2592.6666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8673384" y="-772131"/>
            <a:ext cx="609600" cy="609600"/>
          </a:xfrm>
          <a:prstGeom prst="rect">
            <a:avLst/>
          </a:prstGeom>
        </p:spPr>
      </p:pic>
      <p:sp>
        <p:nvSpPr>
          <p:cNvPr id="64" name="Rectangle 63">
            <a:extLst>
              <a:ext uri="{FF2B5EF4-FFF2-40B4-BE49-F238E27FC236}">
                <a16:creationId xmlns="" xmlns:a16="http://schemas.microsoft.com/office/drawing/2014/main" id="{F6EF71F9-607F-06FF-E7E5-52F6F2702BB3}"/>
              </a:ext>
            </a:extLst>
          </p:cNvPr>
          <p:cNvSpPr/>
          <p:nvPr/>
        </p:nvSpPr>
        <p:spPr>
          <a:xfrm>
            <a:off x="4127064" y="5002077"/>
            <a:ext cx="395178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Hết thời gian</a:t>
            </a:r>
          </a:p>
        </p:txBody>
      </p:sp>
      <p:pic>
        <p:nvPicPr>
          <p:cNvPr id="66" name="Picture 65" descr="Icon&#10;&#10;Description automatically generated">
            <a:hlinkClick r:id="rId15" action="ppaction://hlinksldjump"/>
            <a:extLst>
              <a:ext uri="{FF2B5EF4-FFF2-40B4-BE49-F238E27FC236}">
                <a16:creationId xmlns="" xmlns:a16="http://schemas.microsoft.com/office/drawing/2014/main" id="{2694DCFA-C53D-F6EF-137B-BEE6D4A66152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80662" y="5677065"/>
            <a:ext cx="1176248" cy="11762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811913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" fill="hold"/>
                                        <p:tgtEl>
                                          <p:spTgt spid="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10638" fill="hold"/>
                                        <p:tgtEl>
                                          <p:spTgt spid="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 tmFilter="0, 0; .2, .5; .8, .5; 1, 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250" autoRev="1" fill="hold"/>
                                        <p:tgtEl>
                                          <p:spTgt spid="3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" presetID="3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9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3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5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1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4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0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00000"/>
                                      </p:to>
                                    </p:animClr>
                                    <p:set>
                                      <p:cBhvr>
                                        <p:cTn id="61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2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7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00000"/>
                                      </p:to>
                                    </p:animClr>
                                    <p:set>
                                      <p:cBhvr>
                                        <p:cTn id="68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9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00000"/>
                                      </p:to>
                                    </p:animClr>
                                    <p:set>
                                      <p:cBhvr>
                                        <p:cTn id="75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1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00000"/>
                                      </p:to>
                                    </p:animClr>
                                    <p:set>
                                      <p:cBhvr>
                                        <p:cTn id="82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audio>
              <p:cMediaNode vol="80000">
                <p:cTn id="8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3"/>
                </p:tgtEl>
              </p:cMediaNode>
            </p:audio>
          </p:childTnLst>
        </p:cTn>
      </p:par>
    </p:tnLst>
    <p:bldLst>
      <p:bldP spid="38" grpId="0" animBg="1"/>
      <p:bldP spid="39" grpId="0" animBg="1"/>
      <p:bldP spid="40" grpId="0" animBg="1"/>
      <p:bldP spid="6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1" descr="A picture containing indoor, lit, dark, light&#10;&#10;Description automatically generated">
            <a:extLst>
              <a:ext uri="{FF2B5EF4-FFF2-40B4-BE49-F238E27FC236}">
                <a16:creationId xmlns="" xmlns:a16="http://schemas.microsoft.com/office/drawing/2014/main" id="{24250BC8-0D95-9ECE-9987-CD1E1D7BFEF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5895975" cy="2714625"/>
          </a:xfrm>
          <a:prstGeom prst="rect">
            <a:avLst/>
          </a:prstGeom>
        </p:spPr>
      </p:pic>
      <p:pic>
        <p:nvPicPr>
          <p:cNvPr id="5" name="Picture 4" descr="A picture containing plant&#10;&#10;Description automatically generated">
            <a:extLst>
              <a:ext uri="{FF2B5EF4-FFF2-40B4-BE49-F238E27FC236}">
                <a16:creationId xmlns="" xmlns:a16="http://schemas.microsoft.com/office/drawing/2014/main" id="{F84C4107-B6A8-3BA6-33AC-815E9127DE73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57501" y="0"/>
            <a:ext cx="3557159" cy="6905658"/>
          </a:xfrm>
          <a:prstGeom prst="rect">
            <a:avLst/>
          </a:prstGeom>
        </p:spPr>
      </p:pic>
      <p:pic>
        <p:nvPicPr>
          <p:cNvPr id="20" name="Picture 19" descr="A picture containing lamp, light&#10;&#10;Description automatically generated">
            <a:extLst>
              <a:ext uri="{FF2B5EF4-FFF2-40B4-BE49-F238E27FC236}">
                <a16:creationId xmlns="" xmlns:a16="http://schemas.microsoft.com/office/drawing/2014/main" id="{AAE1E9A9-292D-7F61-7B44-8C3D3742953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8210" y="0"/>
            <a:ext cx="2076450" cy="2886075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="" xmlns:a16="http://schemas.microsoft.com/office/drawing/2014/main" id="{D0A6AAF7-2552-E170-839D-31A90D4F466B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36" r="18972" b="6826"/>
          <a:stretch/>
        </p:blipFill>
        <p:spPr>
          <a:xfrm>
            <a:off x="506245" y="1892455"/>
            <a:ext cx="3149600" cy="484325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="" xmlns:a16="http://schemas.microsoft.com/office/drawing/2014/main" id="{70CAC98A-BDAD-B595-700D-7E3E94C90F0D}"/>
              </a:ext>
            </a:extLst>
          </p:cNvPr>
          <p:cNvSpPr/>
          <p:nvPr/>
        </p:nvSpPr>
        <p:spPr>
          <a:xfrm>
            <a:off x="2225899" y="789595"/>
            <a:ext cx="7340151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CHÚC MỪNG BẠN NHẬN</a:t>
            </a:r>
          </a:p>
          <a:p>
            <a:pPr algn="ctr"/>
            <a:r>
              <a:rPr lang="en-US" sz="5400" b="1" dirty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ĐƯỢC 1+</a:t>
            </a:r>
            <a:endParaRPr lang="en-US" sz="5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pic>
        <p:nvPicPr>
          <p:cNvPr id="16" name="Picture 15" descr="Icon&#10;&#10;Description automatically generated">
            <a:hlinkClick r:id="rId7" action="ppaction://hlinksldjump"/>
            <a:extLst>
              <a:ext uri="{FF2B5EF4-FFF2-40B4-BE49-F238E27FC236}">
                <a16:creationId xmlns="" xmlns:a16="http://schemas.microsoft.com/office/drawing/2014/main" id="{A44A93C9-5BEF-25BC-C986-AD5E4A572576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80662" y="5677065"/>
            <a:ext cx="1176248" cy="11762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3635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316</TotalTime>
  <Words>1448</Words>
  <Application>Microsoft Office PowerPoint</Application>
  <PresentationFormat>Custom</PresentationFormat>
  <Paragraphs>388</Paragraphs>
  <Slides>39</Slides>
  <Notes>2</Notes>
  <HiddenSlides>0</HiddenSlides>
  <MMClips>15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39</vt:i4>
      </vt:variant>
    </vt:vector>
  </HeadingPairs>
  <TitlesOfParts>
    <vt:vector size="40" baseType="lpstr"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I. THÀNH PHẦN VÀ VAI TRÒ CỦA ĐẤT TRỒNG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Thank You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Phan Trọng Nguyễn</dc:creator>
  <cp:lastModifiedBy>pc</cp:lastModifiedBy>
  <cp:revision>32</cp:revision>
  <dcterms:created xsi:type="dcterms:W3CDTF">2022-08-25T11:31:12Z</dcterms:created>
  <dcterms:modified xsi:type="dcterms:W3CDTF">2023-09-22T04:49:38Z</dcterms:modified>
</cp:coreProperties>
</file>