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302" r:id="rId4"/>
    <p:sldId id="279" r:id="rId5"/>
    <p:sldId id="337" r:id="rId6"/>
    <p:sldId id="316" r:id="rId7"/>
    <p:sldId id="331" r:id="rId8"/>
    <p:sldId id="276" r:id="rId9"/>
    <p:sldId id="338" r:id="rId10"/>
    <p:sldId id="339" r:id="rId11"/>
    <p:sldId id="298" r:id="rId12"/>
    <p:sldId id="332" r:id="rId13"/>
    <p:sldId id="327" r:id="rId14"/>
    <p:sldId id="333" r:id="rId15"/>
    <p:sldId id="334" r:id="rId16"/>
    <p:sldId id="325" r:id="rId17"/>
    <p:sldId id="313" r:id="rId18"/>
    <p:sldId id="314" r:id="rId19"/>
    <p:sldId id="336" r:id="rId20"/>
    <p:sldId id="33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0" autoAdjust="0"/>
    <p:restoredTop sz="94640"/>
  </p:normalViewPr>
  <p:slideViewPr>
    <p:cSldViewPr snapToGrid="0" showGuides="1">
      <p:cViewPr varScale="1">
        <p:scale>
          <a:sx n="65" d="100"/>
          <a:sy n="65" d="100"/>
        </p:scale>
        <p:origin x="-9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2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22400" y="116215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186" y="10595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</a:t>
            </a:r>
            <a:r>
              <a:rPr lang="en-US" sz="3200">
                <a:effectLst/>
              </a:rPr>
              <a:t>. </a:t>
            </a:r>
            <a:r>
              <a:rPr lang="en-US" sz="3200"/>
              <a:t>a</a:t>
            </a:r>
            <a:r>
              <a:rPr lang="en-US" sz="3200" smtClean="0">
                <a:effectLst/>
              </a:rPr>
              <a:t> </a:t>
            </a:r>
            <a:r>
              <a:rPr lang="en-US" sz="3200" dirty="0">
                <a:effectLst/>
              </a:rPr>
              <a:t>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9232" y="349145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75186" y="562956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9856" y="1944785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7841658" y="285574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154531" y="432115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513443" y="577459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24128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=""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026018" y="4176346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=""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66" y="2180510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24506" y="2565695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19762" y="5402551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588004" y="2546382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574416" y="5402551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2623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59179" y="2763488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327981" y="4845883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938645" y="2772280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483711" y="4837091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hates going / </a:t>
            </a:r>
            <a:r>
              <a:rPr lang="en-US" sz="3200" dirty="0">
                <a:solidFill>
                  <a:srgbClr val="FF0000"/>
                </a:solidFill>
              </a:rPr>
              <a:t>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59" y="2149501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=""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993919" y="417103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4128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87067" y="2763488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443107" y="3281817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14" y="2228897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01411"/>
              </p:ext>
            </p:extLst>
          </p:nvPr>
        </p:nvGraphicFramePr>
        <p:xfrm>
          <a:off x="2631544" y="2101831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=""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=""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=""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=""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02067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=""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="" xmlns:a16="http://schemas.microsoft.com/office/drawing/2014/main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20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7494" y="207070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606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57494" y="491184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459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Find someone who…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81283"/>
            <a:ext cx="6034592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gerunds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to-infinitives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3008208"/>
            <a:ext cx="6034592" cy="17299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</a:rPr>
              <a:t>Work in pairs. Put the verbs in the appropriate column. 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1800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3. </a:t>
            </a:r>
            <a:r>
              <a:rPr lang="en-US" sz="1800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C</a:t>
            </a:r>
            <a:r>
              <a:rPr lang="en-US" sz="1800" dirty="0">
                <a:solidFill>
                  <a:schemeClr val="tx1"/>
                </a:solidFill>
                <a:effectLst/>
              </a:rPr>
              <a:t>omplete the sentences about yourself.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942554"/>
            <a:ext cx="6037484" cy="5843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</a:rPr>
              <a:t>Game: Likes and dislikes mimes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70376" cy="6615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9507"/>
            <a:ext cx="1170376" cy="981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661367"/>
            <a:ext cx="1170376" cy="125047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85355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2568"/>
            <a:ext cx="1170376" cy="640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53552"/>
            <a:ext cx="605236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6361" y="3275937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59765"/>
              </p:ext>
            </p:extLst>
          </p:nvPr>
        </p:nvGraphicFramePr>
        <p:xfrm>
          <a:off x="5598992" y="1898638"/>
          <a:ext cx="6219226" cy="484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137">
                  <a:extLst>
                    <a:ext uri="{9D8B030D-6E8A-4147-A177-3AD203B41FA5}">
                      <a16:colId xmlns="" xmlns:a16="http://schemas.microsoft.com/office/drawing/2014/main" val="3284336024"/>
                    </a:ext>
                  </a:extLst>
                </a:gridCol>
                <a:gridCol w="1409089">
                  <a:extLst>
                    <a:ext uri="{9D8B030D-6E8A-4147-A177-3AD203B41FA5}">
                      <a16:colId xmlns="" xmlns:a16="http://schemas.microsoft.com/office/drawing/2014/main" val="4132285911"/>
                    </a:ext>
                  </a:extLst>
                </a:gridCol>
              </a:tblGrid>
              <a:tr h="5388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x-none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x-none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16551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x-none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596582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x-none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359343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x-none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698470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x-none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45939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x-none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5826741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x-none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036385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x-none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4359754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x-none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988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=""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=""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18634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1027194" y="1554506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=""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83" y="2291958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=""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57793" y="2231972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/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861847" y="1554506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56321" y="4294853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>
            <a:extLst>
              <a:ext uri="{FF2B5EF4-FFF2-40B4-BE49-F238E27FC236}">
                <a16:creationId xmlns=""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5" y="1362170"/>
            <a:ext cx="2885078" cy="26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503476" y="2127738"/>
            <a:ext cx="8410100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22665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0219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995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x-none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=""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56475"/>
              </p:ext>
            </p:extLst>
          </p:nvPr>
        </p:nvGraphicFramePr>
        <p:xfrm>
          <a:off x="2032000" y="3141395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x-non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6507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6507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6507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6507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5013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5013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5013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5013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1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3630</TotalTime>
  <Words>595</Words>
  <Application>Microsoft Office PowerPoint</Application>
  <PresentationFormat>Custom</PresentationFormat>
  <Paragraphs>145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</cp:lastModifiedBy>
  <cp:revision>214</cp:revision>
  <dcterms:created xsi:type="dcterms:W3CDTF">2020-12-09T02:04:09Z</dcterms:created>
  <dcterms:modified xsi:type="dcterms:W3CDTF">2023-09-13T02:06:23Z</dcterms:modified>
</cp:coreProperties>
</file>