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02" r:id="rId4"/>
    <p:sldId id="279" r:id="rId5"/>
    <p:sldId id="316" r:id="rId6"/>
    <p:sldId id="332" r:id="rId7"/>
    <p:sldId id="298" r:id="rId8"/>
    <p:sldId id="327" r:id="rId9"/>
    <p:sldId id="325" r:id="rId10"/>
    <p:sldId id="333" r:id="rId11"/>
    <p:sldId id="313" r:id="rId12"/>
    <p:sldId id="314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-10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3954326" y="288091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900506B-661D-CDB1-C80C-987746A98D6D}"/>
              </a:ext>
            </a:extLst>
          </p:cNvPr>
          <p:cNvSpPr/>
          <p:nvPr/>
        </p:nvSpPr>
        <p:spPr>
          <a:xfrm>
            <a:off x="8498658" y="2510048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0A3E91D-B0B4-8E76-0AFB-4B6E6F4390B5}"/>
              </a:ext>
            </a:extLst>
          </p:cNvPr>
          <p:cNvSpPr/>
          <p:nvPr/>
        </p:nvSpPr>
        <p:spPr>
          <a:xfrm>
            <a:off x="2724118" y="3213167"/>
            <a:ext cx="987788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216636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8354AB8-A037-AC59-EFB7-A4597C28CD41}"/>
              </a:ext>
            </a:extLst>
          </p:cNvPr>
          <p:cNvSpPr/>
          <p:nvPr/>
        </p:nvSpPr>
        <p:spPr>
          <a:xfrm>
            <a:off x="1736330" y="3944349"/>
            <a:ext cx="987788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464280" y="4355468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E0BC23-56DA-E530-53B3-3D4C632D9BF7}"/>
              </a:ext>
            </a:extLst>
          </p:cNvPr>
          <p:cNvSpPr/>
          <p:nvPr/>
        </p:nvSpPr>
        <p:spPr>
          <a:xfrm>
            <a:off x="5106307" y="4711321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5558" y="5077376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7580EBF-4174-0F90-7B14-9907843FBFCD}"/>
              </a:ext>
            </a:extLst>
          </p:cNvPr>
          <p:cNvSpPr/>
          <p:nvPr/>
        </p:nvSpPr>
        <p:spPr>
          <a:xfrm>
            <a:off x="6804035" y="543459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4538" y="5809033"/>
            <a:ext cx="78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294874" y="2398591"/>
            <a:ext cx="10757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Vocabulary</a:t>
            </a:r>
            <a:r>
              <a:rPr lang="en-US" sz="3600" dirty="0"/>
              <a:t>: The lexical items related to Leisure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Pronunciation</a:t>
            </a:r>
            <a:r>
              <a:rPr lang="en-US" sz="3600" dirty="0"/>
              <a:t>: How to correctly pronounce words that contain the sounds: /</a:t>
            </a:r>
            <a:r>
              <a:rPr lang="en-US" sz="3600" dirty="0" err="1">
                <a:cs typeface="Calibri" panose="020F0502020204030204" pitchFamily="34" charset="0"/>
              </a:rPr>
              <a:t>ʊ</a:t>
            </a:r>
            <a:r>
              <a:rPr lang="en-US" sz="3600" dirty="0"/>
              <a:t>/ and /u:/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68523"/>
            <a:ext cx="46793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xmlns="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x-none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x-none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x-non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2195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9233" y="245920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9975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203848"/>
            <a:ext cx="5755112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Fill in each blank with a correct word from the box.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about what you like or dislike doing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6772" y="3853244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Listen and repeat the words. Pay attention to the sounds /</a:t>
            </a:r>
            <a:r>
              <a:rPr lang="en-US" sz="1800" dirty="0" err="1">
                <a:solidFill>
                  <a:schemeClr val="tx1"/>
                </a:solidFill>
                <a:cs typeface="Calibri" panose="020F0502020204030204" pitchFamily="34" charset="0"/>
              </a:rPr>
              <a:t>ʊ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/and /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u:/.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hen 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put the words into the correct columns.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Underline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bold words with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/, and circle the bold words with /u:/.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525684"/>
            <a:ext cx="1091246" cy="9335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7" y="2768003"/>
            <a:ext cx="1091246" cy="153175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14484" y="578828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492290" y="4600481"/>
            <a:ext cx="1240151" cy="11878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9950" y="5725412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xmlns="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xmlns="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x-none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x-none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x-none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x-none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x-none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x-none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x-none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x-none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x-none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xmlns="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xmlns="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xmlns="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xmlns="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xmlns="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xmlns="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xmlns="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xmlns="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x-none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x-none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x-none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x-none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x-none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x-none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x-none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3442</TotalTime>
  <Words>626</Words>
  <Application>Microsoft Office PowerPoint</Application>
  <PresentationFormat>Custom</PresentationFormat>
  <Paragraphs>129</Paragraphs>
  <Slides>14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</cp:lastModifiedBy>
  <cp:revision>211</cp:revision>
  <dcterms:created xsi:type="dcterms:W3CDTF">2020-12-09T02:04:09Z</dcterms:created>
  <dcterms:modified xsi:type="dcterms:W3CDTF">2023-09-13T01:19:51Z</dcterms:modified>
</cp:coreProperties>
</file>