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14" r:id="rId2"/>
    <p:sldId id="282" r:id="rId3"/>
    <p:sldId id="275" r:id="rId4"/>
    <p:sldId id="276" r:id="rId5"/>
    <p:sldId id="277" r:id="rId6"/>
    <p:sldId id="319" r:id="rId7"/>
    <p:sldId id="278" r:id="rId8"/>
    <p:sldId id="283" r:id="rId9"/>
    <p:sldId id="285" r:id="rId10"/>
    <p:sldId id="287" r:id="rId11"/>
    <p:sldId id="289" r:id="rId12"/>
    <p:sldId id="312" r:id="rId13"/>
    <p:sldId id="290" r:id="rId14"/>
    <p:sldId id="291" r:id="rId15"/>
    <p:sldId id="279" r:id="rId16"/>
    <p:sldId id="294" r:id="rId17"/>
    <p:sldId id="320" r:id="rId18"/>
    <p:sldId id="295" r:id="rId19"/>
    <p:sldId id="296" r:id="rId20"/>
    <p:sldId id="297" r:id="rId21"/>
    <p:sldId id="298" r:id="rId22"/>
    <p:sldId id="299" r:id="rId23"/>
    <p:sldId id="300" r:id="rId24"/>
    <p:sldId id="301" r:id="rId25"/>
    <p:sldId id="321" r:id="rId26"/>
    <p:sldId id="302" r:id="rId27"/>
    <p:sldId id="303" r:id="rId28"/>
    <p:sldId id="304" r:id="rId29"/>
    <p:sldId id="305" r:id="rId30"/>
    <p:sldId id="306" r:id="rId31"/>
    <p:sldId id="307" r:id="rId32"/>
    <p:sldId id="311" r:id="rId33"/>
    <p:sldId id="308" r:id="rId34"/>
    <p:sldId id="313" r:id="rId35"/>
    <p:sldId id="280" r:id="rId36"/>
    <p:sldId id="315" r:id="rId37"/>
    <p:sldId id="318" r:id="rId38"/>
    <p:sldId id="281" r:id="rId39"/>
    <p:sldId id="309" r:id="rId40"/>
    <p:sldId id="273" r:id="rId41"/>
  </p:sldIdLst>
  <p:sldSz cx="18288000" cy="10287000"/>
  <p:notesSz cx="6858000" cy="9144000"/>
  <p:embeddedFontLst>
    <p:embeddedFont>
      <p:font typeface="#9Slide07 SVNGuerrilla" panose="00000500000000000000" pitchFamily="2" charset="0"/>
      <p:regular r:id="rId43"/>
    </p:embeddedFont>
    <p:embeddedFont>
      <p:font typeface="Actor" panose="020B0604020202020204" charset="0"/>
      <p:regular r:id="rId44"/>
    </p:embeddedFont>
    <p:embeddedFont>
      <p:font typeface="Calibri" panose="020F0502020204030204" pitchFamily="34" charset="0"/>
      <p:regular r:id="rId45"/>
      <p:bold r:id="rId46"/>
      <p:italic r:id="rId47"/>
      <p:boldItalic r:id="rId48"/>
    </p:embeddedFont>
    <p:embeddedFont>
      <p:font typeface="Meiryo" panose="020B0604030504040204" pitchFamily="34" charset="-128"/>
      <p:regular r:id="rId49"/>
      <p:bold r:id="rId50"/>
      <p:italic r:id="rId51"/>
      <p:boldItalic r:id="rId52"/>
    </p:embeddedFont>
    <p:embeddedFont>
      <p:font typeface="Muli"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1166" autoAdjust="0"/>
  </p:normalViewPr>
  <p:slideViewPr>
    <p:cSldViewPr>
      <p:cViewPr varScale="1">
        <p:scale>
          <a:sx n="47" d="100"/>
          <a:sy n="47" d="100"/>
        </p:scale>
        <p:origin x="483"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81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D2116-F430-4EA7-9D06-0CCE191F67AC}" type="doc">
      <dgm:prSet loTypeId="urn:microsoft.com/office/officeart/2005/8/layout/vList3" loCatId="list" qsTypeId="urn:microsoft.com/office/officeart/2005/8/quickstyle/simple1" qsCatId="simple" csTypeId="urn:microsoft.com/office/officeart/2005/8/colors/colorful2" csCatId="colorful" phldr="1"/>
      <dgm:spPr/>
    </dgm:pt>
    <dgm:pt modelId="{B8EE8A66-8D47-47B4-9DF7-8CEB886A204A}">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chuồng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cãi</a:t>
          </a:r>
          <a:r>
            <a:rPr lang="en-US" sz="3600" dirty="0">
              <a:latin typeface="Times New Roman" panose="02020603050405020304" pitchFamily="18" charset="0"/>
              <a:cs typeface="Times New Roman" panose="02020603050405020304" pitchFamily="18" charset="0"/>
            </a:rPr>
            <a:t>.</a:t>
          </a:r>
          <a:endParaRPr lang="en-US" sz="3600" dirty="0"/>
        </a:p>
      </dgm:t>
    </dgm:pt>
    <dgm:pt modelId="{8D469C6F-516F-4799-934A-F97BDD91B0B6}" type="parTrans" cxnId="{005A3A35-F2A9-440E-8AE8-780BEC9DE6CC}">
      <dgm:prSet/>
      <dgm:spPr/>
      <dgm:t>
        <a:bodyPr/>
        <a:lstStyle/>
        <a:p>
          <a:pPr algn="just"/>
          <a:endParaRPr lang="en-US" sz="3600"/>
        </a:p>
      </dgm:t>
    </dgm:pt>
    <dgm:pt modelId="{A675322C-A3B2-4460-B74D-0F989B74AE02}" type="sibTrans" cxnId="{005A3A35-F2A9-440E-8AE8-780BEC9DE6CC}">
      <dgm:prSet/>
      <dgm:spPr/>
      <dgm:t>
        <a:bodyPr/>
        <a:lstStyle/>
        <a:p>
          <a:pPr algn="just"/>
          <a:endParaRPr lang="en-US" sz="3600"/>
        </a:p>
      </dgm:t>
    </dgm:pt>
    <dgm:pt modelId="{20395AEC-4CF6-4E6F-8305-47F9021EDF2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p>
      </dgm:t>
    </dgm:pt>
    <dgm:pt modelId="{8FB3520C-26EC-4044-999D-2F0E9991315C}" type="parTrans" cxnId="{13E9CF2F-80A7-44DC-8AE3-B7FD2CF39434}">
      <dgm:prSet/>
      <dgm:spPr/>
      <dgm:t>
        <a:bodyPr/>
        <a:lstStyle/>
        <a:p>
          <a:pPr algn="just"/>
          <a:endParaRPr lang="en-US" sz="3600"/>
        </a:p>
      </dgm:t>
    </dgm:pt>
    <dgm:pt modelId="{5D7402FF-5751-44F3-8920-CF7B3D5498AC}" type="sibTrans" cxnId="{13E9CF2F-80A7-44DC-8AE3-B7FD2CF39434}">
      <dgm:prSet/>
      <dgm:spPr/>
      <dgm:t>
        <a:bodyPr/>
        <a:lstStyle/>
        <a:p>
          <a:pPr algn="just"/>
          <a:endParaRPr lang="en-US" sz="3600"/>
        </a:p>
      </dgm:t>
    </dgm:pt>
    <dgm:pt modelId="{49D4A5C9-8872-482B-969E-AF117B07F5E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a:t>
          </a:r>
          <a:endParaRPr lang="en-US" sz="3600" dirty="0"/>
        </a:p>
      </dgm:t>
    </dgm:pt>
    <dgm:pt modelId="{9C333668-12FA-4C58-AF5B-5E6CE30F8EE7}" type="parTrans" cxnId="{32705C92-CE9F-4264-B8FC-933F2DA6CA56}">
      <dgm:prSet/>
      <dgm:spPr/>
      <dgm:t>
        <a:bodyPr/>
        <a:lstStyle/>
        <a:p>
          <a:pPr algn="just"/>
          <a:endParaRPr lang="en-US" sz="3600"/>
        </a:p>
      </dgm:t>
    </dgm:pt>
    <dgm:pt modelId="{998943F1-A396-4410-80C8-0D22556F63F3}" type="sibTrans" cxnId="{32705C92-CE9F-4264-B8FC-933F2DA6CA56}">
      <dgm:prSet/>
      <dgm:spPr/>
      <dgm:t>
        <a:bodyPr/>
        <a:lstStyle/>
        <a:p>
          <a:pPr algn="just"/>
          <a:endParaRPr lang="en-US" sz="3600"/>
        </a:p>
      </dgm:t>
    </dgm:pt>
    <dgm:pt modelId="{F1A0E452-8D34-4252-8C22-DBFEFA45E1BC}" type="pres">
      <dgm:prSet presAssocID="{AA8D2116-F430-4EA7-9D06-0CCE191F67AC}" presName="linearFlow" presStyleCnt="0">
        <dgm:presLayoutVars>
          <dgm:dir/>
          <dgm:resizeHandles val="exact"/>
        </dgm:presLayoutVars>
      </dgm:prSet>
      <dgm:spPr/>
    </dgm:pt>
    <dgm:pt modelId="{750A7837-2F87-48AD-B706-57586F342287}" type="pres">
      <dgm:prSet presAssocID="{B8EE8A66-8D47-47B4-9DF7-8CEB886A204A}" presName="composite" presStyleCnt="0"/>
      <dgm:spPr/>
    </dgm:pt>
    <dgm:pt modelId="{5379AF82-1FB1-4140-AFB6-109A4BFC6504}" type="pres">
      <dgm:prSet presAssocID="{B8EE8A66-8D47-47B4-9DF7-8CEB886A204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14ED6A75-C3F9-449B-8F6C-CFAD264098D0}" type="pres">
      <dgm:prSet presAssocID="{B8EE8A66-8D47-47B4-9DF7-8CEB886A204A}" presName="txShp" presStyleLbl="node1" presStyleIdx="0" presStyleCnt="3">
        <dgm:presLayoutVars>
          <dgm:bulletEnabled val="1"/>
        </dgm:presLayoutVars>
      </dgm:prSet>
      <dgm:spPr/>
    </dgm:pt>
    <dgm:pt modelId="{9FF9A97D-3B49-4A79-95F4-95F1B7CABA54}" type="pres">
      <dgm:prSet presAssocID="{A675322C-A3B2-4460-B74D-0F989B74AE02}" presName="spacing" presStyleCnt="0"/>
      <dgm:spPr/>
    </dgm:pt>
    <dgm:pt modelId="{BC561103-8801-4875-8CD6-C7F2187D6018}" type="pres">
      <dgm:prSet presAssocID="{20395AEC-4CF6-4E6F-8305-47F9021EDF2E}" presName="composite" presStyleCnt="0"/>
      <dgm:spPr/>
    </dgm:pt>
    <dgm:pt modelId="{9A41EB4C-BB99-4291-88FC-3B69B3F78BC9}" type="pres">
      <dgm:prSet presAssocID="{20395AEC-4CF6-4E6F-8305-47F9021EDF2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D48E7FB5-6378-44DD-88A0-A86F0066CAC9}" type="pres">
      <dgm:prSet presAssocID="{20395AEC-4CF6-4E6F-8305-47F9021EDF2E}" presName="txShp" presStyleLbl="node1" presStyleIdx="1" presStyleCnt="3">
        <dgm:presLayoutVars>
          <dgm:bulletEnabled val="1"/>
        </dgm:presLayoutVars>
      </dgm:prSet>
      <dgm:spPr/>
    </dgm:pt>
    <dgm:pt modelId="{B6E5714F-4AE8-470E-9C0D-96B910B37A9E}" type="pres">
      <dgm:prSet presAssocID="{5D7402FF-5751-44F3-8920-CF7B3D5498AC}" presName="spacing" presStyleCnt="0"/>
      <dgm:spPr/>
    </dgm:pt>
    <dgm:pt modelId="{3F3B50DD-D3E2-4F31-84CA-C97E21337199}" type="pres">
      <dgm:prSet presAssocID="{49D4A5C9-8872-482B-969E-AF117B07F5EE}" presName="composite" presStyleCnt="0"/>
      <dgm:spPr/>
    </dgm:pt>
    <dgm:pt modelId="{969F0AEC-6A4A-4C9C-A91E-4DA5B556EBEC}" type="pres">
      <dgm:prSet presAssocID="{49D4A5C9-8872-482B-969E-AF117B07F5E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32667B69-73DC-401E-8190-A628088769EB}" type="pres">
      <dgm:prSet presAssocID="{49D4A5C9-8872-482B-969E-AF117B07F5EE}" presName="txShp" presStyleLbl="node1" presStyleIdx="2" presStyleCnt="3">
        <dgm:presLayoutVars>
          <dgm:bulletEnabled val="1"/>
        </dgm:presLayoutVars>
      </dgm:prSet>
      <dgm:spPr/>
    </dgm:pt>
  </dgm:ptLst>
  <dgm:cxnLst>
    <dgm:cxn modelId="{C6D1070E-6CB2-4D72-BB51-FFFD8F9C983B}" type="presOf" srcId="{49D4A5C9-8872-482B-969E-AF117B07F5EE}" destId="{32667B69-73DC-401E-8190-A628088769EB}" srcOrd="0" destOrd="0" presId="urn:microsoft.com/office/officeart/2005/8/layout/vList3"/>
    <dgm:cxn modelId="{13E9CF2F-80A7-44DC-8AE3-B7FD2CF39434}" srcId="{AA8D2116-F430-4EA7-9D06-0CCE191F67AC}" destId="{20395AEC-4CF6-4E6F-8305-47F9021EDF2E}" srcOrd="1" destOrd="0" parTransId="{8FB3520C-26EC-4044-999D-2F0E9991315C}" sibTransId="{5D7402FF-5751-44F3-8920-CF7B3D5498AC}"/>
    <dgm:cxn modelId="{005A3A35-F2A9-440E-8AE8-780BEC9DE6CC}" srcId="{AA8D2116-F430-4EA7-9D06-0CCE191F67AC}" destId="{B8EE8A66-8D47-47B4-9DF7-8CEB886A204A}" srcOrd="0" destOrd="0" parTransId="{8D469C6F-516F-4799-934A-F97BDD91B0B6}" sibTransId="{A675322C-A3B2-4460-B74D-0F989B74AE02}"/>
    <dgm:cxn modelId="{D00E9E6E-E7AB-47C7-939C-89B3D22D1238}" type="presOf" srcId="{AA8D2116-F430-4EA7-9D06-0CCE191F67AC}" destId="{F1A0E452-8D34-4252-8C22-DBFEFA45E1BC}" srcOrd="0" destOrd="0" presId="urn:microsoft.com/office/officeart/2005/8/layout/vList3"/>
    <dgm:cxn modelId="{F452748A-E87F-4A76-A841-FBE6B8637E1B}" type="presOf" srcId="{B8EE8A66-8D47-47B4-9DF7-8CEB886A204A}" destId="{14ED6A75-C3F9-449B-8F6C-CFAD264098D0}" srcOrd="0" destOrd="0" presId="urn:microsoft.com/office/officeart/2005/8/layout/vList3"/>
    <dgm:cxn modelId="{32705C92-CE9F-4264-B8FC-933F2DA6CA56}" srcId="{AA8D2116-F430-4EA7-9D06-0CCE191F67AC}" destId="{49D4A5C9-8872-482B-969E-AF117B07F5EE}" srcOrd="2" destOrd="0" parTransId="{9C333668-12FA-4C58-AF5B-5E6CE30F8EE7}" sibTransId="{998943F1-A396-4410-80C8-0D22556F63F3}"/>
    <dgm:cxn modelId="{CDA40CAC-6670-4EB5-8CFD-8845FAA79A6C}" type="presOf" srcId="{20395AEC-4CF6-4E6F-8305-47F9021EDF2E}" destId="{D48E7FB5-6378-44DD-88A0-A86F0066CAC9}" srcOrd="0" destOrd="0" presId="urn:microsoft.com/office/officeart/2005/8/layout/vList3"/>
    <dgm:cxn modelId="{C8BBBDD4-0C50-4692-9DBA-4DAEB0CAF632}" type="presParOf" srcId="{F1A0E452-8D34-4252-8C22-DBFEFA45E1BC}" destId="{750A7837-2F87-48AD-B706-57586F342287}" srcOrd="0" destOrd="0" presId="urn:microsoft.com/office/officeart/2005/8/layout/vList3"/>
    <dgm:cxn modelId="{C2FF6C79-F21F-416C-BDAF-7B52E00C03E5}" type="presParOf" srcId="{750A7837-2F87-48AD-B706-57586F342287}" destId="{5379AF82-1FB1-4140-AFB6-109A4BFC6504}" srcOrd="0" destOrd="0" presId="urn:microsoft.com/office/officeart/2005/8/layout/vList3"/>
    <dgm:cxn modelId="{862957D6-A4C1-48E0-B8F1-80B65552E37F}" type="presParOf" srcId="{750A7837-2F87-48AD-B706-57586F342287}" destId="{14ED6A75-C3F9-449B-8F6C-CFAD264098D0}" srcOrd="1" destOrd="0" presId="urn:microsoft.com/office/officeart/2005/8/layout/vList3"/>
    <dgm:cxn modelId="{B819E6EB-3DBE-49ED-9685-AA8600913A0A}" type="presParOf" srcId="{F1A0E452-8D34-4252-8C22-DBFEFA45E1BC}" destId="{9FF9A97D-3B49-4A79-95F4-95F1B7CABA54}" srcOrd="1" destOrd="0" presId="urn:microsoft.com/office/officeart/2005/8/layout/vList3"/>
    <dgm:cxn modelId="{3DFFB661-4B9C-4EE4-8DB8-ED6D8F15C060}" type="presParOf" srcId="{F1A0E452-8D34-4252-8C22-DBFEFA45E1BC}" destId="{BC561103-8801-4875-8CD6-C7F2187D6018}" srcOrd="2" destOrd="0" presId="urn:microsoft.com/office/officeart/2005/8/layout/vList3"/>
    <dgm:cxn modelId="{045B10E3-F9A2-4CCE-97A1-863D91A7B7DB}" type="presParOf" srcId="{BC561103-8801-4875-8CD6-C7F2187D6018}" destId="{9A41EB4C-BB99-4291-88FC-3B69B3F78BC9}" srcOrd="0" destOrd="0" presId="urn:microsoft.com/office/officeart/2005/8/layout/vList3"/>
    <dgm:cxn modelId="{32FD77DB-C384-4B8C-BE7F-9A3D43094180}" type="presParOf" srcId="{BC561103-8801-4875-8CD6-C7F2187D6018}" destId="{D48E7FB5-6378-44DD-88A0-A86F0066CAC9}" srcOrd="1" destOrd="0" presId="urn:microsoft.com/office/officeart/2005/8/layout/vList3"/>
    <dgm:cxn modelId="{3580A8C2-8A24-415B-8265-E753B59E34DF}" type="presParOf" srcId="{F1A0E452-8D34-4252-8C22-DBFEFA45E1BC}" destId="{B6E5714F-4AE8-470E-9C0D-96B910B37A9E}" srcOrd="3" destOrd="0" presId="urn:microsoft.com/office/officeart/2005/8/layout/vList3"/>
    <dgm:cxn modelId="{60B30CB6-5156-466E-9BD6-618BE085B313}" type="presParOf" srcId="{F1A0E452-8D34-4252-8C22-DBFEFA45E1BC}" destId="{3F3B50DD-D3E2-4F31-84CA-C97E21337199}" srcOrd="4" destOrd="0" presId="urn:microsoft.com/office/officeart/2005/8/layout/vList3"/>
    <dgm:cxn modelId="{75D7BAC4-92FA-4215-8D00-BE89CD39F032}" type="presParOf" srcId="{3F3B50DD-D3E2-4F31-84CA-C97E21337199}" destId="{969F0AEC-6A4A-4C9C-A91E-4DA5B556EBEC}" srcOrd="0" destOrd="0" presId="urn:microsoft.com/office/officeart/2005/8/layout/vList3"/>
    <dgm:cxn modelId="{B1034561-E7D0-4170-8AEB-D713F9269594}" type="presParOf" srcId="{3F3B50DD-D3E2-4F31-84CA-C97E21337199}" destId="{32667B69-73DC-401E-8190-A628088769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6A75-C3F9-449B-8F6C-CFAD264098D0}">
      <dsp:nvSpPr>
        <dsp:cNvPr id="0" name=""/>
        <dsp:cNvSpPr/>
      </dsp:nvSpPr>
      <dsp:spPr>
        <a:xfrm rot="10800000">
          <a:off x="4129391" y="2274"/>
          <a:ext cx="13783056" cy="263087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luôn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phải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cẩn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trọng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mất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bò</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mới</a:t>
          </a:r>
          <a:r>
            <a:rPr lang="en-US" sz="3600" kern="1200" dirty="0">
              <a:latin typeface="Times New Roman" panose="02020603050405020304" pitchFamily="18" charset="0"/>
              <a:cs typeface="Times New Roman" panose="02020603050405020304" pitchFamily="18" charset="0"/>
            </a:rPr>
            <a:t> lo </a:t>
          </a:r>
          <a:r>
            <a:rPr lang="en-US" sz="3600" kern="1200" dirty="0" err="1">
              <a:latin typeface="Times New Roman" panose="02020603050405020304" pitchFamily="18" charset="0"/>
              <a:cs typeface="Times New Roman" panose="02020603050405020304" pitchFamily="18" charset="0"/>
            </a:rPr>
            <a:t>làm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chuồng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rPr>
            <a:t>viện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dẫn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câu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triết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được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đúc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rút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chối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cãi</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2274"/>
        <a:ext cx="13125337" cy="2630876"/>
      </dsp:txXfrm>
    </dsp:sp>
    <dsp:sp modelId="{5379AF82-1FB1-4140-AFB6-109A4BFC6504}">
      <dsp:nvSpPr>
        <dsp:cNvPr id="0" name=""/>
        <dsp:cNvSpPr/>
      </dsp:nvSpPr>
      <dsp:spPr>
        <a:xfrm>
          <a:off x="2813952" y="2274"/>
          <a:ext cx="2630876" cy="26308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E7FB5-6378-44DD-88A0-A86F0066CAC9}">
      <dsp:nvSpPr>
        <dsp:cNvPr id="0" name=""/>
        <dsp:cNvSpPr/>
      </dsp:nvSpPr>
      <dsp:spPr>
        <a:xfrm rot="10800000">
          <a:off x="4129391" y="3418486"/>
          <a:ext cx="13783056" cy="2630876"/>
        </a:xfrm>
        <a:prstGeom prst="homePlat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tài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giỏi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đánh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cuộc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sống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tốt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đẹp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mọi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chính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bản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kern="1200" dirty="0"/>
        </a:p>
      </dsp:txBody>
      <dsp:txXfrm rot="10800000">
        <a:off x="4787110" y="3418486"/>
        <a:ext cx="13125337" cy="2630876"/>
      </dsp:txXfrm>
    </dsp:sp>
    <dsp:sp modelId="{9A41EB4C-BB99-4291-88FC-3B69B3F78BC9}">
      <dsp:nvSpPr>
        <dsp:cNvPr id="0" name=""/>
        <dsp:cNvSpPr/>
      </dsp:nvSpPr>
      <dsp:spPr>
        <a:xfrm>
          <a:off x="2813952" y="3418486"/>
          <a:ext cx="2630876" cy="26308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67B69-73DC-401E-8190-A628088769EB}">
      <dsp:nvSpPr>
        <dsp:cNvPr id="0" name=""/>
        <dsp:cNvSpPr/>
      </dsp:nvSpPr>
      <dsp:spPr>
        <a:xfrm rot="10800000">
          <a:off x="4129391" y="6834699"/>
          <a:ext cx="13783056" cy="2630876"/>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chỉ</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một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lựa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chọn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sẽ</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chủ</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6834699"/>
        <a:ext cx="13125337" cy="2630876"/>
      </dsp:txXfrm>
    </dsp:sp>
    <dsp:sp modelId="{969F0AEC-6A4A-4C9C-A91E-4DA5B556EBEC}">
      <dsp:nvSpPr>
        <dsp:cNvPr id="0" name=""/>
        <dsp:cNvSpPr/>
      </dsp:nvSpPr>
      <dsp:spPr>
        <a:xfrm>
          <a:off x="2813952" y="6834699"/>
          <a:ext cx="2630876" cy="26308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1090299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19</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chỉ</a:t>
            </a:r>
            <a:r>
              <a:rPr lang="en-US" dirty="0"/>
              <a:t> </a:t>
            </a:r>
            <a:r>
              <a:rPr lang="en-US" dirty="0" err="1"/>
              <a:t>ra</a:t>
            </a:r>
            <a:r>
              <a:rPr lang="en-US" dirty="0"/>
              <a:t> </a:t>
            </a:r>
            <a:r>
              <a:rPr lang="en-US" dirty="0" err="1"/>
              <a:t>những</a:t>
            </a:r>
            <a:r>
              <a:rPr lang="en-US" dirty="0"/>
              <a:t> </a:t>
            </a:r>
            <a:r>
              <a:rPr lang="en-US" dirty="0" err="1"/>
              <a:t>điểm</a:t>
            </a:r>
            <a:r>
              <a:rPr lang="en-US" dirty="0"/>
              <a:t> </a:t>
            </a:r>
            <a:r>
              <a:rPr lang="en-US" dirty="0" err="1"/>
              <a:t>chung</a:t>
            </a:r>
            <a:r>
              <a:rPr lang="en-US" dirty="0"/>
              <a:t> </a:t>
            </a:r>
            <a:r>
              <a:rPr lang="en-US" dirty="0" err="1"/>
              <a:t>của</a:t>
            </a:r>
            <a:r>
              <a:rPr lang="en-US" dirty="0"/>
              <a:t> </a:t>
            </a:r>
            <a:r>
              <a:rPr lang="en-US" dirty="0" err="1"/>
              <a:t>các</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được</a:t>
            </a:r>
            <a:r>
              <a:rPr lang="en-US" dirty="0"/>
              <a:t> </a:t>
            </a:r>
            <a:r>
              <a:rPr lang="en-US" dirty="0" err="1"/>
              <a:t>nêu</a:t>
            </a:r>
            <a:r>
              <a:rPr lang="en-US" dirty="0"/>
              <a:t> ở </a:t>
            </a:r>
            <a:r>
              <a:rPr lang="en-US" dirty="0" err="1"/>
              <a:t>phần</a:t>
            </a:r>
            <a:r>
              <a:rPr lang="en-US" dirty="0"/>
              <a:t> </a:t>
            </a:r>
            <a:r>
              <a:rPr lang="en-US" dirty="0" err="1"/>
              <a:t>đầu</a:t>
            </a:r>
            <a:r>
              <a:rPr lang="en-US" dirty="0"/>
              <a:t> </a:t>
            </a:r>
            <a:r>
              <a:rPr lang="en-US" dirty="0" err="1"/>
              <a:t>bài</a:t>
            </a:r>
            <a:r>
              <a:rPr lang="en-US" dirty="0"/>
              <a:t> </a:t>
            </a:r>
            <a:r>
              <a:rPr lang="en-US" dirty="0" err="1"/>
              <a:t>hịch</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nêu</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tám</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này</a:t>
            </a:r>
            <a:r>
              <a:rPr lang="en-US" dirty="0"/>
              <a:t> </a:t>
            </a:r>
            <a:r>
              <a:rPr lang="en-US" dirty="0" err="1"/>
              <a:t>để</a:t>
            </a:r>
            <a:r>
              <a:rPr lang="en-US" dirty="0"/>
              <a:t> </a:t>
            </a:r>
            <a:r>
              <a:rPr lang="en-US" dirty="0" err="1"/>
              <a:t>minh</a:t>
            </a:r>
            <a:r>
              <a:rPr lang="en-US" dirty="0"/>
              <a:t> </a:t>
            </a:r>
            <a:r>
              <a:rPr lang="en-US" dirty="0" err="1"/>
              <a:t>chứng</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379281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25</a:t>
            </a:fld>
            <a:endParaRPr lang="en-US"/>
          </a:p>
        </p:txBody>
      </p:sp>
    </p:spTree>
    <p:extLst>
      <p:ext uri="{BB962C8B-B14F-4D97-AF65-F5344CB8AC3E}">
        <p14:creationId xmlns:p14="http://schemas.microsoft.com/office/powerpoint/2010/main" val="220948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26</a:t>
            </a:fld>
            <a:endParaRPr lang="en-US"/>
          </a:p>
        </p:txBody>
      </p:sp>
    </p:spTree>
    <p:extLst>
      <p:ext uri="{BB962C8B-B14F-4D97-AF65-F5344CB8AC3E}">
        <p14:creationId xmlns:p14="http://schemas.microsoft.com/office/powerpoint/2010/main" val="141608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16316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28</a:t>
            </a:fld>
            <a:endParaRPr lang="en-US"/>
          </a:p>
        </p:txBody>
      </p:sp>
    </p:spTree>
    <p:extLst>
      <p:ext uri="{BB962C8B-B14F-4D97-AF65-F5344CB8AC3E}">
        <p14:creationId xmlns:p14="http://schemas.microsoft.com/office/powerpoint/2010/main" val="299486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 Tác giả đã dùng những bằng chứng và lí lẽ nào để chứng minh các tì tướng đã suy nghĩ hành động không đúng?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29</a:t>
            </a:fld>
            <a:endParaRPr lang="en-US"/>
          </a:p>
        </p:txBody>
      </p:sp>
    </p:spTree>
    <p:extLst>
      <p:ext uri="{BB962C8B-B14F-4D97-AF65-F5344CB8AC3E}">
        <p14:creationId xmlns:p14="http://schemas.microsoft.com/office/powerpoint/2010/main" val="70528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chọn</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lời</a:t>
            </a:r>
            <a:r>
              <a:rPr lang="en-US" dirty="0"/>
              <a:t> </a:t>
            </a:r>
            <a:r>
              <a:rPr lang="en-US" dirty="0" err="1"/>
              <a:t>hịch</a:t>
            </a:r>
            <a:r>
              <a:rPr lang="en-US" dirty="0"/>
              <a:t> </a:t>
            </a:r>
            <a:r>
              <a:rPr lang="en-US" dirty="0" err="1"/>
              <a:t>có</a:t>
            </a:r>
            <a:r>
              <a:rPr lang="en-US" dirty="0"/>
              <a:t> </a:t>
            </a:r>
            <a:r>
              <a:rPr lang="en-US" dirty="0" err="1"/>
              <a:t>sức</a:t>
            </a:r>
            <a:r>
              <a:rPr lang="en-US" dirty="0"/>
              <a:t> </a:t>
            </a:r>
            <a:r>
              <a:rPr lang="en-US" dirty="0" err="1"/>
              <a:t>tác</a:t>
            </a:r>
            <a:r>
              <a:rPr lang="en-US" dirty="0"/>
              <a:t> </a:t>
            </a:r>
            <a:r>
              <a:rPr lang="en-US" dirty="0" err="1"/>
              <a:t>động</a:t>
            </a:r>
            <a:r>
              <a:rPr lang="en-US" dirty="0"/>
              <a:t> </a:t>
            </a:r>
            <a:r>
              <a:rPr lang="en-US" dirty="0" err="1"/>
              <a:t>lớn</a:t>
            </a:r>
            <a:r>
              <a:rPr lang="en-US" dirty="0"/>
              <a:t> </a:t>
            </a:r>
            <a:r>
              <a:rPr lang="en-US" dirty="0" err="1"/>
              <a:t>đến</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Hãy</a:t>
            </a:r>
            <a:r>
              <a:rPr lang="en-US" dirty="0"/>
              <a:t> </a:t>
            </a:r>
            <a:r>
              <a:rPr lang="en-US" dirty="0" err="1"/>
              <a:t>phân</a:t>
            </a:r>
            <a:r>
              <a:rPr lang="en-US" dirty="0"/>
              <a:t> </a:t>
            </a:r>
            <a:r>
              <a:rPr lang="en-US" dirty="0" err="1"/>
              <a:t>tích</a:t>
            </a:r>
            <a:r>
              <a:rPr lang="en-US" dirty="0"/>
              <a:t> </a:t>
            </a:r>
            <a:r>
              <a:rPr lang="en-US" dirty="0" err="1"/>
              <a:t>một</a:t>
            </a:r>
            <a:r>
              <a:rPr lang="en-US" dirty="0"/>
              <a:t> </a:t>
            </a:r>
            <a:r>
              <a:rPr lang="en-US" dirty="0" err="1"/>
              <a:t>ví</a:t>
            </a:r>
            <a:r>
              <a:rPr lang="en-US" dirty="0"/>
              <a:t> </a:t>
            </a:r>
            <a:r>
              <a:rPr lang="en-US" dirty="0" err="1"/>
              <a:t>dụ</a:t>
            </a:r>
            <a:r>
              <a:rPr lang="en-US" dirty="0"/>
              <a:t> </a:t>
            </a:r>
            <a:r>
              <a:rPr lang="en-US" dirty="0" err="1"/>
              <a:t>mà</a:t>
            </a:r>
            <a:r>
              <a:rPr lang="en-US" dirty="0"/>
              <a:t> </a:t>
            </a:r>
            <a:r>
              <a:rPr lang="en-US" dirty="0" err="1"/>
              <a:t>em</a:t>
            </a:r>
            <a:r>
              <a:rPr lang="en-US" dirty="0"/>
              <a:t> </a:t>
            </a:r>
            <a:r>
              <a:rPr lang="en-US" dirty="0" err="1"/>
              <a:t>cho</a:t>
            </a:r>
            <a:r>
              <a:rPr lang="en-US" dirty="0"/>
              <a:t> </a:t>
            </a:r>
            <a:r>
              <a:rPr lang="en-US" dirty="0" err="1"/>
              <a:t>là</a:t>
            </a:r>
            <a:r>
              <a:rPr lang="en-US" dirty="0"/>
              <a:t> </a:t>
            </a:r>
            <a:r>
              <a:rPr lang="en-US" dirty="0" err="1"/>
              <a:t>tiêu</a:t>
            </a:r>
            <a:r>
              <a:rPr lang="en-US" dirty="0"/>
              <a:t> </a:t>
            </a:r>
            <a:r>
              <a:rPr lang="en-US" dirty="0" err="1"/>
              <a:t>biểu</a:t>
            </a:r>
            <a:r>
              <a:rPr lang="en-US" dirty="0"/>
              <a:t> </a:t>
            </a:r>
            <a:r>
              <a:rPr lang="en-US" dirty="0" err="1"/>
              <a:t>cho</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đó</a:t>
            </a:r>
            <a:r>
              <a:rPr lang="en-US" dirty="0"/>
              <a:t>.</a:t>
            </a: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30</a:t>
            </a:fld>
            <a:endParaRPr lang="en-US"/>
          </a:p>
        </p:txBody>
      </p:sp>
    </p:spTree>
    <p:extLst>
      <p:ext uri="{BB962C8B-B14F-4D97-AF65-F5344CB8AC3E}">
        <p14:creationId xmlns:p14="http://schemas.microsoft.com/office/powerpoint/2010/main" val="2411487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là</a:t>
            </a:r>
            <a:r>
              <a:rPr lang="en-US" dirty="0"/>
              <a:t> </a:t>
            </a:r>
            <a:r>
              <a:rPr lang="en-US" dirty="0" err="1"/>
              <a:t>chủ</a:t>
            </a:r>
            <a:r>
              <a:rPr lang="en-US" dirty="0"/>
              <a:t> </a:t>
            </a:r>
            <a:r>
              <a:rPr lang="en-US" dirty="0" err="1"/>
              <a:t>tướng</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đã</a:t>
            </a:r>
            <a:r>
              <a:rPr lang="en-US" dirty="0"/>
              <a:t> </a:t>
            </a:r>
            <a:r>
              <a:rPr lang="en-US" dirty="0" err="1"/>
              <a:t>dùng</a:t>
            </a:r>
            <a:r>
              <a:rPr lang="en-US" dirty="0"/>
              <a:t> </a:t>
            </a:r>
            <a:r>
              <a:rPr lang="en-US" dirty="0" err="1"/>
              <a:t>những</a:t>
            </a:r>
            <a:r>
              <a:rPr lang="en-US" dirty="0"/>
              <a:t> </a:t>
            </a:r>
            <a:r>
              <a:rPr lang="en-US" dirty="0" err="1"/>
              <a:t>lí</a:t>
            </a:r>
            <a:r>
              <a:rPr lang="en-US" dirty="0"/>
              <a:t> </a:t>
            </a:r>
            <a:r>
              <a:rPr lang="en-US" dirty="0" err="1"/>
              <a:t>lẽ</a:t>
            </a:r>
            <a:r>
              <a:rPr lang="en-US" dirty="0"/>
              <a:t> </a:t>
            </a:r>
            <a:r>
              <a:rPr lang="en-US" dirty="0" err="1"/>
              <a:t>nào</a:t>
            </a:r>
            <a:r>
              <a:rPr lang="en-US" dirty="0"/>
              <a:t> </a:t>
            </a:r>
            <a:r>
              <a:rPr lang="en-US" dirty="0" err="1"/>
              <a:t>để</a:t>
            </a:r>
            <a:r>
              <a:rPr lang="en-US" dirty="0"/>
              <a:t> </a:t>
            </a:r>
            <a:r>
              <a:rPr lang="en-US" dirty="0" err="1"/>
              <a:t>kêu</a:t>
            </a:r>
            <a:r>
              <a:rPr lang="en-US" dirty="0"/>
              <a:t> </a:t>
            </a:r>
            <a:r>
              <a:rPr lang="en-US" dirty="0" err="1"/>
              <a:t>gọi</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phải</a:t>
            </a:r>
            <a:r>
              <a:rPr lang="en-US" dirty="0"/>
              <a:t> </a:t>
            </a:r>
            <a:r>
              <a:rPr lang="en-US" dirty="0" err="1"/>
              <a:t>rèn</a:t>
            </a:r>
            <a:r>
              <a:rPr lang="en-US" dirty="0"/>
              <a:t> </a:t>
            </a:r>
            <a:r>
              <a:rPr lang="en-US" dirty="0" err="1"/>
              <a:t>tập</a:t>
            </a:r>
            <a:r>
              <a:rPr lang="en-US" dirty="0"/>
              <a:t> </a:t>
            </a:r>
            <a:r>
              <a:rPr lang="en-US" dirty="0" err="1"/>
              <a:t>võ</a:t>
            </a:r>
            <a:r>
              <a:rPr lang="en-US" dirty="0"/>
              <a:t> </a:t>
            </a:r>
            <a:r>
              <a:rPr lang="en-US" dirty="0" err="1"/>
              <a:t>nghệ</a:t>
            </a:r>
            <a:r>
              <a:rPr lang="en-US" dirty="0"/>
              <a:t>, </a:t>
            </a:r>
            <a:r>
              <a:rPr lang="en-US" dirty="0" err="1"/>
              <a:t>học</a:t>
            </a:r>
            <a:r>
              <a:rPr lang="en-US" dirty="0"/>
              <a:t> </a:t>
            </a:r>
            <a:r>
              <a:rPr lang="en-US" dirty="0" err="1"/>
              <a:t>tập</a:t>
            </a:r>
            <a:r>
              <a:rPr lang="en-US" dirty="0"/>
              <a:t> </a:t>
            </a:r>
            <a:r>
              <a:rPr lang="en-US" dirty="0" err="1"/>
              <a:t>cuốn</a:t>
            </a:r>
            <a:r>
              <a:rPr lang="en-US" dirty="0"/>
              <a:t> </a:t>
            </a:r>
            <a:r>
              <a:rPr lang="en-US" i="1" dirty="0"/>
              <a:t>Binh </a:t>
            </a:r>
            <a:r>
              <a:rPr lang="en-US" i="1" dirty="0" err="1"/>
              <a:t>thư</a:t>
            </a:r>
            <a:r>
              <a:rPr lang="en-US" i="1" dirty="0"/>
              <a:t> </a:t>
            </a:r>
            <a:r>
              <a:rPr lang="en-US" i="1" dirty="0" err="1"/>
              <a:t>yếu</a:t>
            </a:r>
            <a:r>
              <a:rPr lang="en-US" i="1" dirty="0"/>
              <a:t> </a:t>
            </a:r>
            <a:r>
              <a:rPr lang="en-US" i="1" dirty="0" err="1"/>
              <a:t>lược</a:t>
            </a:r>
            <a:r>
              <a:rPr lang="en-US" i="1" dirty="0"/>
              <a:t>, </a:t>
            </a:r>
            <a:r>
              <a:rPr lang="en-US" i="0" dirty="0" err="1"/>
              <a:t>chuẩn</a:t>
            </a:r>
            <a:r>
              <a:rPr lang="en-US" i="0" dirty="0"/>
              <a:t> </a:t>
            </a:r>
            <a:r>
              <a:rPr lang="en-US" i="0" dirty="0" err="1"/>
              <a:t>bị</a:t>
            </a:r>
            <a:r>
              <a:rPr lang="en-US" i="0" dirty="0"/>
              <a:t> </a:t>
            </a:r>
            <a:r>
              <a:rPr lang="en-US" i="0" dirty="0" err="1"/>
              <a:t>cho</a:t>
            </a:r>
            <a:r>
              <a:rPr lang="en-US" i="0" dirty="0"/>
              <a:t> </a:t>
            </a:r>
            <a:r>
              <a:rPr lang="en-US" i="0" dirty="0" err="1"/>
              <a:t>việc</a:t>
            </a:r>
            <a:r>
              <a:rPr lang="en-US" i="0" dirty="0"/>
              <a:t> </a:t>
            </a:r>
            <a:r>
              <a:rPr lang="en-US" i="0" dirty="0" err="1"/>
              <a:t>đánh</a:t>
            </a:r>
            <a:r>
              <a:rPr lang="en-US" i="0" dirty="0"/>
              <a:t> </a:t>
            </a:r>
            <a:r>
              <a:rPr lang="en-US" i="0" dirty="0" err="1"/>
              <a:t>giặc</a:t>
            </a:r>
            <a:r>
              <a:rPr lang="en-US" i="0" dirty="0"/>
              <a:t>, </a:t>
            </a:r>
            <a:r>
              <a:rPr lang="en-US" i="0" dirty="0" err="1"/>
              <a:t>giữ</a:t>
            </a:r>
            <a:r>
              <a:rPr lang="en-US" i="0" dirty="0"/>
              <a:t> </a:t>
            </a:r>
            <a:r>
              <a:rPr lang="en-US" i="0" dirty="0" err="1"/>
              <a:t>nước</a:t>
            </a:r>
            <a:r>
              <a:rPr lang="en-US" i="0" dirty="0"/>
              <a:t>.</a:t>
            </a:r>
          </a:p>
          <a:p>
            <a:r>
              <a:rPr lang="en-US" dirty="0"/>
              <a:t>- </a:t>
            </a:r>
            <a:r>
              <a:rPr lang="en-US" dirty="0" err="1"/>
              <a:t>Từ</a:t>
            </a:r>
            <a:r>
              <a:rPr lang="en-US" dirty="0"/>
              <a:t> </a:t>
            </a:r>
            <a:r>
              <a:rPr lang="en-US" dirty="0" err="1"/>
              <a:t>bài</a:t>
            </a:r>
            <a:r>
              <a:rPr lang="en-US" dirty="0"/>
              <a:t> </a:t>
            </a:r>
            <a:r>
              <a:rPr lang="en-US" dirty="0" err="1"/>
              <a:t>hịch</a:t>
            </a:r>
            <a:r>
              <a:rPr lang="en-US" dirty="0"/>
              <a:t> </a:t>
            </a:r>
            <a:r>
              <a:rPr lang="en-US" dirty="0" err="1"/>
              <a:t>này</a:t>
            </a:r>
            <a:r>
              <a:rPr lang="en-US" dirty="0"/>
              <a:t>,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bài</a:t>
            </a:r>
            <a:r>
              <a:rPr lang="en-US" dirty="0"/>
              <a:t> </a:t>
            </a:r>
            <a:r>
              <a:rPr lang="en-US" dirty="0" err="1"/>
              <a:t>học</a:t>
            </a:r>
            <a:r>
              <a:rPr lang="en-US" dirty="0"/>
              <a:t> </a:t>
            </a:r>
            <a:r>
              <a:rPr lang="en-US" dirty="0" err="1"/>
              <a:t>gì</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khi</a:t>
            </a:r>
            <a:r>
              <a:rPr lang="en-US" dirty="0"/>
              <a:t> </a:t>
            </a:r>
            <a:r>
              <a:rPr lang="en-US" dirty="0" err="1"/>
              <a:t>viết</a:t>
            </a:r>
            <a:r>
              <a:rPr lang="en-US" dirty="0"/>
              <a:t> </a:t>
            </a:r>
            <a:r>
              <a:rPr lang="en-US" dirty="0" err="1"/>
              <a:t>một</a:t>
            </a:r>
            <a:r>
              <a:rPr lang="en-US" dirty="0"/>
              <a:t> </a:t>
            </a:r>
            <a:r>
              <a:rPr lang="en-US" dirty="0" err="1"/>
              <a:t>bài</a:t>
            </a:r>
            <a:r>
              <a:rPr lang="en-US" dirty="0"/>
              <a:t> </a:t>
            </a:r>
            <a:r>
              <a:rPr lang="en-US" dirty="0" err="1"/>
              <a:t>văn</a:t>
            </a:r>
            <a:r>
              <a:rPr lang="en-US" dirty="0"/>
              <a:t> </a:t>
            </a:r>
            <a:r>
              <a:rPr lang="en-US" dirty="0" err="1"/>
              <a:t>nghị</a:t>
            </a:r>
            <a:r>
              <a:rPr lang="en-US" dirty="0"/>
              <a:t> </a:t>
            </a:r>
            <a:r>
              <a:rPr lang="en-US" dirty="0" err="1"/>
              <a:t>luận</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31</a:t>
            </a:fld>
            <a:endParaRPr lang="en-US"/>
          </a:p>
        </p:txBody>
      </p:sp>
    </p:spTree>
    <p:extLst>
      <p:ext uri="{BB962C8B-B14F-4D97-AF65-F5344CB8AC3E}">
        <p14:creationId xmlns:p14="http://schemas.microsoft.com/office/powerpoint/2010/main" val="4173766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062404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3099837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234215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36</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38</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39</a:t>
            </a:fld>
            <a:endParaRPr lang="en-US"/>
          </a:p>
        </p:txBody>
      </p:sp>
    </p:spTree>
    <p:extLst>
      <p:ext uri="{BB962C8B-B14F-4D97-AF65-F5344CB8AC3E}">
        <p14:creationId xmlns:p14="http://schemas.microsoft.com/office/powerpoint/2010/main" val="3759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1441938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8B9556DF-A448-455E-9872-0989836879E6}" type="slidenum">
              <a:rPr lang="en-US" smtClean="0"/>
              <a:t>40</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4" name="Google Shape;4820;p46">
            <a:extLst>
              <a:ext uri="{FF2B5EF4-FFF2-40B4-BE49-F238E27FC236}">
                <a16:creationId xmlns:a16="http://schemas.microsoft.com/office/drawing/2014/main" id="{324353EE-57ED-0E55-B529-11F2C5498C67}"/>
              </a:ext>
            </a:extLst>
          </p:cNvPr>
          <p:cNvSpPr txBox="1">
            <a:spLocks/>
          </p:cNvSpPr>
          <p:nvPr/>
        </p:nvSpPr>
        <p:spPr>
          <a:xfrm>
            <a:off x="4800600" y="5429124"/>
            <a:ext cx="12778770" cy="3505200"/>
          </a:xfrm>
          <a:prstGeom prst="rect">
            <a:avLst/>
          </a:prstGeom>
          <a:solidFill>
            <a:srgbClr val="C79C8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7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buSzPts val="1100"/>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thường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phi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00600" y="2178462"/>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9EB67D8-66A6-6889-B8FC-FEAA9B742C44}"/>
              </a:ext>
            </a:extLst>
          </p:cNvPr>
          <p:cNvPicPr>
            <a:picLocks noChangeAspect="1"/>
          </p:cNvPicPr>
          <p:nvPr/>
        </p:nvPicPr>
        <p:blipFill>
          <a:blip r:embed="rId4"/>
          <a:stretch>
            <a:fillRect/>
          </a:stretch>
        </p:blipFill>
        <p:spPr>
          <a:xfrm>
            <a:off x="162199" y="800100"/>
            <a:ext cx="7242676" cy="6169687"/>
          </a:xfrm>
          <a:prstGeom prst="rect">
            <a:avLst/>
          </a:prstGeom>
        </p:spPr>
      </p:pic>
    </p:spTree>
    <p:extLst>
      <p:ext uri="{BB962C8B-B14F-4D97-AF65-F5344CB8AC3E}">
        <p14:creationId xmlns:p14="http://schemas.microsoft.com/office/powerpoint/2010/main" val="362283628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0A5ECDFE-4764-4DCA-6445-A82F435CD57C}"/>
              </a:ext>
            </a:extLst>
          </p:cNvPr>
          <p:cNvPicPr>
            <a:picLocks noChangeAspect="1"/>
          </p:cNvPicPr>
          <p:nvPr/>
        </p:nvPicPr>
        <p:blipFill>
          <a:blip r:embed="rId4"/>
          <a:stretch>
            <a:fillRect/>
          </a:stretch>
        </p:blipFill>
        <p:spPr>
          <a:xfrm>
            <a:off x="1883034" y="8231949"/>
            <a:ext cx="14521931" cy="1981372"/>
          </a:xfrm>
          <a:prstGeom prst="rect">
            <a:avLst/>
          </a:prstGeom>
        </p:spPr>
      </p:pic>
    </p:spTree>
    <p:extLst>
      <p:ext uri="{BB962C8B-B14F-4D97-AF65-F5344CB8AC3E}">
        <p14:creationId xmlns:p14="http://schemas.microsoft.com/office/powerpoint/2010/main" val="381909943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BC6C0-A23F-58C6-DD18-C7A65C8D44C7}"/>
              </a:ext>
            </a:extLst>
          </p:cNvPr>
          <p:cNvSpPr txBox="1"/>
          <p:nvPr/>
        </p:nvSpPr>
        <p:spPr>
          <a:xfrm>
            <a:off x="914400" y="3314700"/>
            <a:ext cx="9144000"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38AE587E-CA72-FEE4-F5F4-4FA4C60B75E6}"/>
              </a:ext>
            </a:extLst>
          </p:cNvPr>
          <p:cNvPicPr>
            <a:picLocks noChangeAspect="1"/>
          </p:cNvPicPr>
          <p:nvPr/>
        </p:nvPicPr>
        <p:blipFill rotWithShape="1">
          <a:blip r:embed="rId3"/>
          <a:srcRect r="1190"/>
          <a:stretch/>
        </p:blipFill>
        <p:spPr>
          <a:xfrm>
            <a:off x="10591800" y="723900"/>
            <a:ext cx="6324600" cy="9056452"/>
          </a:xfrm>
          <a:prstGeom prst="rect">
            <a:avLst/>
          </a:prstGeom>
        </p:spPr>
      </p:pic>
      <p:sp>
        <p:nvSpPr>
          <p:cNvPr id="6" name="TextBox 5">
            <a:extLst>
              <a:ext uri="{FF2B5EF4-FFF2-40B4-BE49-F238E27FC236}">
                <a16:creationId xmlns:a16="http://schemas.microsoft.com/office/drawing/2014/main" id="{4FF2AC8D-D0A0-CBC0-010C-B8017F4B8011}"/>
              </a:ext>
            </a:extLst>
          </p:cNvPr>
          <p:cNvSpPr txBox="1"/>
          <p:nvPr/>
        </p:nvSpPr>
        <p:spPr>
          <a:xfrm>
            <a:off x="-1943100" y="1333500"/>
            <a:ext cx="14859000" cy="1311128"/>
          </a:xfrm>
          <a:prstGeom prst="rect">
            <a:avLst/>
          </a:prstGeom>
          <a:noFill/>
        </p:spPr>
        <p:txBody>
          <a:bodyPr wrap="square">
            <a:spAutoFit/>
          </a:bodyPr>
          <a:lstStyle/>
          <a:p>
            <a:pPr lvl="0" algn="ctr">
              <a:lnSpc>
                <a:spcPct val="90000"/>
              </a:lnSpc>
              <a:spcBef>
                <a:spcPct val="0"/>
              </a:spcBef>
              <a:spcAft>
                <a:spcPts val="600"/>
              </a:spcAft>
            </a:pPr>
            <a:r>
              <a:rPr lang="en-US" sz="8800" u="none" spc="-289" dirty="0">
                <a:solidFill>
                  <a:srgbClr val="C00000"/>
                </a:solidFill>
                <a:latin typeface="#9Slide07 SVNGuerrilla" panose="00000500000000000000" pitchFamily="2" charset="0"/>
                <a:ea typeface="+mj-ea"/>
                <a:cs typeface="+mj-cs"/>
              </a:rPr>
              <a:t>THINK – PAIR - SHARE</a:t>
            </a:r>
          </a:p>
        </p:txBody>
      </p:sp>
    </p:spTree>
    <p:extLst>
      <p:ext uri="{BB962C8B-B14F-4D97-AF65-F5344CB8AC3E}">
        <p14:creationId xmlns:p14="http://schemas.microsoft.com/office/powerpoint/2010/main" val="36719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22098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chăm</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Binh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65BB3FD5-7871-ED7B-5EBD-45DA65DC892F}"/>
              </a:ext>
            </a:extLst>
          </p:cNvPr>
          <p:cNvCxnSpPr>
            <a:cxnSpLocks/>
          </p:cNvCxnSpPr>
          <p:nvPr/>
        </p:nvCxnSpPr>
        <p:spPr>
          <a:xfrm rot="5400000">
            <a:off x="5238750" y="781051"/>
            <a:ext cx="1676401" cy="61341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F6C6B670-FAA3-C444-6972-37BA5D023110}"/>
              </a:ext>
            </a:extLst>
          </p:cNvPr>
          <p:cNvCxnSpPr>
            <a:cxnSpLocks/>
          </p:cNvCxnSpPr>
          <p:nvPr/>
        </p:nvCxnSpPr>
        <p:spPr>
          <a:xfrm rot="16200000" flipH="1">
            <a:off x="11203291" y="952728"/>
            <a:ext cx="1655704" cy="577427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05AD916-5923-F2E8-BE00-3B402544C948}"/>
              </a:ext>
            </a:extLst>
          </p:cNvPr>
          <p:cNvCxnSpPr/>
          <p:nvPr/>
        </p:nvCxnSpPr>
        <p:spPr>
          <a:xfrm>
            <a:off x="9144000" y="3837750"/>
            <a:ext cx="0" cy="838200"/>
          </a:xfrm>
          <a:prstGeom prst="line">
            <a:avLst/>
          </a:prstGeom>
        </p:spPr>
        <p:style>
          <a:lnRef idx="1">
            <a:schemeClr val="dk1"/>
          </a:lnRef>
          <a:fillRef idx="0">
            <a:schemeClr val="dk1"/>
          </a:fillRef>
          <a:effectRef idx="0">
            <a:schemeClr val="dk1"/>
          </a:effectRef>
          <a:fontRef idx="minor">
            <a:schemeClr val="tx1"/>
          </a:fontRef>
        </p:style>
      </p:cxnSp>
      <p:sp>
        <p:nvSpPr>
          <p:cNvPr id="17" name="Google Shape;7081;p58">
            <a:extLst>
              <a:ext uri="{FF2B5EF4-FFF2-40B4-BE49-F238E27FC236}">
                <a16:creationId xmlns:a16="http://schemas.microsoft.com/office/drawing/2014/main" id="{96BB975D-75BB-00BF-4D4A-AB1532C4FAE2}"/>
              </a:ext>
            </a:extLst>
          </p:cNvPr>
          <p:cNvSpPr txBox="1">
            <a:spLocks/>
          </p:cNvSpPr>
          <p:nvPr/>
        </p:nvSpPr>
        <p:spPr>
          <a:xfrm>
            <a:off x="723900" y="4686301"/>
            <a:ext cx="457199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1</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40D0B4EF-ABC3-99AD-B64D-FF8830CEB94D}"/>
              </a:ext>
            </a:extLst>
          </p:cNvPr>
          <p:cNvSpPr txBox="1">
            <a:spLocks/>
          </p:cNvSpPr>
          <p:nvPr/>
        </p:nvSpPr>
        <p:spPr>
          <a:xfrm>
            <a:off x="5706341" y="4667715"/>
            <a:ext cx="614275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2</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324F2D83-5399-371D-89FE-F0D91DA3AFBC}"/>
              </a:ext>
            </a:extLst>
          </p:cNvPr>
          <p:cNvSpPr txBox="1">
            <a:spLocks/>
          </p:cNvSpPr>
          <p:nvPr/>
        </p:nvSpPr>
        <p:spPr>
          <a:xfrm>
            <a:off x="12196255" y="4667715"/>
            <a:ext cx="5444046"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3</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97F03494-999C-5CC6-726B-AFEB14BE59A5}"/>
              </a:ext>
            </a:extLst>
          </p:cNvPr>
          <p:cNvSpPr txBox="1">
            <a:spLocks/>
          </p:cNvSpPr>
          <p:nvPr/>
        </p:nvSpPr>
        <p:spPr>
          <a:xfrm>
            <a:off x="723899" y="7291127"/>
            <a:ext cx="457199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3D25DC59-CE1D-5EC2-FDB5-31733CFBA455}"/>
              </a:ext>
            </a:extLst>
          </p:cNvPr>
          <p:cNvSpPr txBox="1">
            <a:spLocks/>
          </p:cNvSpPr>
          <p:nvPr/>
        </p:nvSpPr>
        <p:spPr>
          <a:xfrm>
            <a:off x="5716732" y="7291126"/>
            <a:ext cx="614275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Google Shape;7081;p58">
            <a:extLst>
              <a:ext uri="{FF2B5EF4-FFF2-40B4-BE49-F238E27FC236}">
                <a16:creationId xmlns:a16="http://schemas.microsoft.com/office/drawing/2014/main" id="{7A635864-DF82-9108-114E-28244B72373C}"/>
              </a:ext>
            </a:extLst>
          </p:cNvPr>
          <p:cNvSpPr txBox="1">
            <a:spLocks/>
          </p:cNvSpPr>
          <p:nvPr/>
        </p:nvSpPr>
        <p:spPr>
          <a:xfrm>
            <a:off x="12196255" y="7291126"/>
            <a:ext cx="5444046"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6"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304800" y="419100"/>
            <a:ext cx="5181599"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5715000" y="266700"/>
            <a:ext cx="1211580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4" name="Google Shape;7081;p58">
            <a:extLst>
              <a:ext uri="{FF2B5EF4-FFF2-40B4-BE49-F238E27FC236}">
                <a16:creationId xmlns:a16="http://schemas.microsoft.com/office/drawing/2014/main" id="{115B343E-7329-288A-1295-10E8BFF03D37}"/>
              </a:ext>
            </a:extLst>
          </p:cNvPr>
          <p:cNvSpPr txBox="1">
            <a:spLocks/>
          </p:cNvSpPr>
          <p:nvPr/>
        </p:nvSpPr>
        <p:spPr>
          <a:xfrm>
            <a:off x="13182601" y="5453986"/>
            <a:ext cx="4800599" cy="9143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08F2582-F68A-0E1C-1D5F-76F9C0AA6BD4}"/>
              </a:ext>
            </a:extLst>
          </p:cNvPr>
          <p:cNvSpPr txBox="1"/>
          <p:nvPr/>
        </p:nvSpPr>
        <p:spPr>
          <a:xfrm>
            <a:off x="304800" y="2628900"/>
            <a:ext cx="12496800" cy="7478970"/>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phi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0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chia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ham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AutoShape 3">
            <a:extLst>
              <a:ext uri="{FF2B5EF4-FFF2-40B4-BE49-F238E27FC236}">
                <a16:creationId xmlns:a16="http://schemas.microsoft.com/office/drawing/2014/main" id="{DA49C46A-FE19-6ED6-08ED-7C6014059999}"/>
              </a:ext>
            </a:extLst>
          </p:cNvPr>
          <p:cNvSpPr/>
          <p:nvPr/>
        </p:nvSpPr>
        <p:spPr>
          <a:xfrm>
            <a:off x="685800" y="2407924"/>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9829800" y="1181100"/>
            <a:ext cx="38862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6766560" y="2857500"/>
            <a:ext cx="10378440"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rèn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Binh </a:t>
            </a:r>
            <a:r>
              <a:rPr lang="en-US" sz="4000" i="1" dirty="0" err="1">
                <a:latin typeface="Times New Roman" panose="02020603050405020304" pitchFamily="18" charset="0"/>
                <a:cs typeface="Times New Roman" panose="02020603050405020304" pitchFamily="18" charset="0"/>
              </a:rPr>
              <a:t>thư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yếu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lược</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do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11266" name="Picture 2" descr="Binh Thư Yếu Lược - Trần Quốc Tuấn | PDF">
            <a:extLst>
              <a:ext uri="{FF2B5EF4-FFF2-40B4-BE49-F238E27FC236}">
                <a16:creationId xmlns:a16="http://schemas.microsoft.com/office/drawing/2014/main" id="{1734F558-3B24-E4F6-5F11-EDE2224CA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9013"/>
            <a:ext cx="5715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BFD85777-7019-E60A-CA52-A099269BBB1C}"/>
              </a:ext>
            </a:extLst>
          </p:cNvPr>
          <p:cNvPicPr>
            <a:picLocks noChangeAspect="1"/>
          </p:cNvPicPr>
          <p:nvPr/>
        </p:nvPicPr>
        <p:blipFill>
          <a:blip r:embed="rId4"/>
          <a:stretch>
            <a:fillRect/>
          </a:stretch>
        </p:blipFill>
        <p:spPr>
          <a:xfrm>
            <a:off x="762000" y="8191500"/>
            <a:ext cx="17009314" cy="1981372"/>
          </a:xfrm>
          <a:prstGeom prst="rect">
            <a:avLst/>
          </a:prstGeom>
        </p:spPr>
      </p:pic>
    </p:spTree>
    <p:extLst>
      <p:ext uri="{BB962C8B-B14F-4D97-AF65-F5344CB8AC3E}">
        <p14:creationId xmlns:p14="http://schemas.microsoft.com/office/powerpoint/2010/main" val="186451251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5AACA59F-BCCE-0166-5976-070D84B73A54}"/>
              </a:ext>
            </a:extLst>
          </p:cNvPr>
          <p:cNvSpPr txBox="1">
            <a:spLocks/>
          </p:cNvSpPr>
          <p:nvPr/>
        </p:nvSpPr>
        <p:spPr>
          <a:xfrm>
            <a:off x="83126" y="10668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05FCA92-215B-1AFD-883D-C18EE333EE14}"/>
              </a:ext>
            </a:extLst>
          </p:cNvPr>
          <p:cNvSpPr txBox="1">
            <a:spLocks/>
          </p:cNvSpPr>
          <p:nvPr/>
        </p:nvSpPr>
        <p:spPr>
          <a:xfrm>
            <a:off x="83126" y="65809"/>
            <a:ext cx="4419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4820;p46">
            <a:extLst>
              <a:ext uri="{FF2B5EF4-FFF2-40B4-BE49-F238E27FC236}">
                <a16:creationId xmlns:a16="http://schemas.microsoft.com/office/drawing/2014/main" id="{83A68373-8404-24E8-C51F-F031F4E16EDD}"/>
              </a:ext>
            </a:extLst>
          </p:cNvPr>
          <p:cNvSpPr txBox="1">
            <a:spLocks/>
          </p:cNvSpPr>
          <p:nvPr/>
        </p:nvSpPr>
        <p:spPr>
          <a:xfrm>
            <a:off x="4724399" y="76200"/>
            <a:ext cx="3276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E5577948-CCDD-3205-3076-5DDC96E5CBBA}"/>
              </a:ext>
            </a:extLst>
          </p:cNvPr>
          <p:cNvSpPr txBox="1">
            <a:spLocks/>
          </p:cNvSpPr>
          <p:nvPr/>
        </p:nvSpPr>
        <p:spPr>
          <a:xfrm>
            <a:off x="8077200" y="76200"/>
            <a:ext cx="10127674"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3584EC43-DB7F-205D-0AA3-FFAA36436DA9}"/>
              </a:ext>
            </a:extLst>
          </p:cNvPr>
          <p:cNvSpPr txBox="1">
            <a:spLocks/>
          </p:cNvSpPr>
          <p:nvPr/>
        </p:nvSpPr>
        <p:spPr>
          <a:xfrm>
            <a:off x="83126" y="20574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 Do Vu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FEB512A0-92D1-B91D-3B9F-09BE1D3A9325}"/>
              </a:ext>
            </a:extLst>
          </p:cNvPr>
          <p:cNvSpPr txBox="1">
            <a:spLocks/>
          </p:cNvSpPr>
          <p:nvPr/>
        </p:nvSpPr>
        <p:spPr>
          <a:xfrm>
            <a:off x="83126" y="30480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3600" dirty="0">
                <a:latin typeface="Times New Roman" panose="02020603050405020304" pitchFamily="18" charset="0"/>
                <a:ea typeface="Cambria" panose="02040503050406030204" pitchFamily="18" charset="0"/>
                <a:cs typeface="Times New Roman" panose="02020603050405020304" pitchFamily="18" charset="0"/>
              </a:rPr>
              <a:t> Bá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2EBB4E30-B35E-BA5F-C70D-5F98B74F8AFA}"/>
              </a:ext>
            </a:extLst>
          </p:cNvPr>
          <p:cNvSpPr txBox="1">
            <a:spLocks/>
          </p:cNvSpPr>
          <p:nvPr/>
        </p:nvSpPr>
        <p:spPr>
          <a:xfrm>
            <a:off x="83126" y="4038600"/>
            <a:ext cx="4419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Tể</a:t>
            </a:r>
            <a:r>
              <a:rPr lang="en-US" sz="3600" dirty="0">
                <a:latin typeface="Times New Roman" panose="02020603050405020304" pitchFamily="18" charset="0"/>
                <a:ea typeface="Cambria" panose="02040503050406030204" pitchFamily="18" charset="0"/>
                <a:cs typeface="Times New Roman" panose="02020603050405020304" pitchFamily="18" charset="0"/>
              </a:rPr>
              <a:t> Trang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7081;p58">
            <a:extLst>
              <a:ext uri="{FF2B5EF4-FFF2-40B4-BE49-F238E27FC236}">
                <a16:creationId xmlns:a16="http://schemas.microsoft.com/office/drawing/2014/main" id="{D1702D82-0585-383A-D369-77A45B04EEB0}"/>
              </a:ext>
            </a:extLst>
          </p:cNvPr>
          <p:cNvSpPr txBox="1">
            <a:spLocks/>
          </p:cNvSpPr>
          <p:nvPr/>
        </p:nvSpPr>
        <p:spPr>
          <a:xfrm>
            <a:off x="83126" y="53340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7081;p58">
            <a:extLst>
              <a:ext uri="{FF2B5EF4-FFF2-40B4-BE49-F238E27FC236}">
                <a16:creationId xmlns:a16="http://schemas.microsoft.com/office/drawing/2014/main" id="{4BA7945C-43CD-DA51-504B-2164635FB81F}"/>
              </a:ext>
            </a:extLst>
          </p:cNvPr>
          <p:cNvSpPr txBox="1">
            <a:spLocks/>
          </p:cNvSpPr>
          <p:nvPr/>
        </p:nvSpPr>
        <p:spPr>
          <a:xfrm>
            <a:off x="83126" y="65532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 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7081;p58">
            <a:extLst>
              <a:ext uri="{FF2B5EF4-FFF2-40B4-BE49-F238E27FC236}">
                <a16:creationId xmlns:a16="http://schemas.microsoft.com/office/drawing/2014/main" id="{550D85CA-488C-E310-4402-C8AB51CA841F}"/>
              </a:ext>
            </a:extLst>
          </p:cNvPr>
          <p:cNvSpPr txBox="1">
            <a:spLocks/>
          </p:cNvSpPr>
          <p:nvPr/>
        </p:nvSpPr>
        <p:spPr>
          <a:xfrm>
            <a:off x="83126" y="7772399"/>
            <a:ext cx="4419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7081;p58">
            <a:extLst>
              <a:ext uri="{FF2B5EF4-FFF2-40B4-BE49-F238E27FC236}">
                <a16:creationId xmlns:a16="http://schemas.microsoft.com/office/drawing/2014/main" id="{B9CA1DDC-252E-176D-3357-08092A6F765D}"/>
              </a:ext>
            </a:extLst>
          </p:cNvPr>
          <p:cNvSpPr txBox="1">
            <a:spLocks/>
          </p:cNvSpPr>
          <p:nvPr/>
        </p:nvSpPr>
        <p:spPr>
          <a:xfrm>
            <a:off x="83126" y="9019309"/>
            <a:ext cx="4419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Cốt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Đãi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Ngột</a:t>
            </a:r>
            <a:r>
              <a:rPr lang="en-US" sz="3600" dirty="0">
                <a:latin typeface="Times New Roman" panose="02020603050405020304" pitchFamily="18" charset="0"/>
                <a:ea typeface="Cambria" panose="02040503050406030204" pitchFamily="18" charset="0"/>
                <a:cs typeface="Times New Roman" panose="02020603050405020304" pitchFamily="18" charset="0"/>
              </a:rPr>
              <a:t> Lang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548DC7BA-BCA9-0A20-CA49-C290EBCAF3C2}"/>
              </a:ext>
            </a:extLst>
          </p:cNvPr>
          <p:cNvSpPr txBox="1">
            <a:spLocks/>
          </p:cNvSpPr>
          <p:nvPr/>
        </p:nvSpPr>
        <p:spPr>
          <a:xfrm>
            <a:off x="4724399" y="10945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8AF4306E-93A2-E935-F8B3-33B146294F69}"/>
              </a:ext>
            </a:extLst>
          </p:cNvPr>
          <p:cNvSpPr txBox="1">
            <a:spLocks/>
          </p:cNvSpPr>
          <p:nvPr/>
        </p:nvSpPr>
        <p:spPr>
          <a:xfrm>
            <a:off x="4724399" y="20851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BE460DE8-5DC0-CE3A-CD2C-150B778367A2}"/>
              </a:ext>
            </a:extLst>
          </p:cNvPr>
          <p:cNvSpPr txBox="1">
            <a:spLocks/>
          </p:cNvSpPr>
          <p:nvPr/>
        </p:nvSpPr>
        <p:spPr>
          <a:xfrm>
            <a:off x="4724399" y="30757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Google Shape;7081;p58">
            <a:extLst>
              <a:ext uri="{FF2B5EF4-FFF2-40B4-BE49-F238E27FC236}">
                <a16:creationId xmlns:a16="http://schemas.microsoft.com/office/drawing/2014/main" id="{03E8B98F-D41C-E27E-8079-600A5E28932B}"/>
              </a:ext>
            </a:extLst>
          </p:cNvPr>
          <p:cNvSpPr txBox="1">
            <a:spLocks/>
          </p:cNvSpPr>
          <p:nvPr/>
        </p:nvSpPr>
        <p:spPr>
          <a:xfrm>
            <a:off x="4724399" y="4066309"/>
            <a:ext cx="3276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Google Shape;7081;p58">
            <a:extLst>
              <a:ext uri="{FF2B5EF4-FFF2-40B4-BE49-F238E27FC236}">
                <a16:creationId xmlns:a16="http://schemas.microsoft.com/office/drawing/2014/main" id="{E2AE2C0A-1E79-3BA0-6097-027B859A7892}"/>
              </a:ext>
            </a:extLst>
          </p:cNvPr>
          <p:cNvSpPr txBox="1">
            <a:spLocks/>
          </p:cNvSpPr>
          <p:nvPr/>
        </p:nvSpPr>
        <p:spPr>
          <a:xfrm>
            <a:off x="4724399" y="53617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Google Shape;7081;p58">
            <a:extLst>
              <a:ext uri="{FF2B5EF4-FFF2-40B4-BE49-F238E27FC236}">
                <a16:creationId xmlns:a16="http://schemas.microsoft.com/office/drawing/2014/main" id="{7F8EABF8-F55D-DC66-9B22-1BDB36614365}"/>
              </a:ext>
            </a:extLst>
          </p:cNvPr>
          <p:cNvSpPr txBox="1">
            <a:spLocks/>
          </p:cNvSpPr>
          <p:nvPr/>
        </p:nvSpPr>
        <p:spPr>
          <a:xfrm>
            <a:off x="4724399" y="65809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Bề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Google Shape;7081;p58">
            <a:extLst>
              <a:ext uri="{FF2B5EF4-FFF2-40B4-BE49-F238E27FC236}">
                <a16:creationId xmlns:a16="http://schemas.microsoft.com/office/drawing/2014/main" id="{18104860-9736-F353-4BB7-44EF959491D5}"/>
              </a:ext>
            </a:extLst>
          </p:cNvPr>
          <p:cNvSpPr txBox="1">
            <a:spLocks/>
          </p:cNvSpPr>
          <p:nvPr/>
        </p:nvSpPr>
        <p:spPr>
          <a:xfrm>
            <a:off x="4724399" y="7800108"/>
            <a:ext cx="3276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Google Shape;7081;p58">
            <a:extLst>
              <a:ext uri="{FF2B5EF4-FFF2-40B4-BE49-F238E27FC236}">
                <a16:creationId xmlns:a16="http://schemas.microsoft.com/office/drawing/2014/main" id="{F356C1B0-D8CC-439F-47CD-11F5F152CA3C}"/>
              </a:ext>
            </a:extLst>
          </p:cNvPr>
          <p:cNvSpPr txBox="1">
            <a:spLocks/>
          </p:cNvSpPr>
          <p:nvPr/>
        </p:nvSpPr>
        <p:spPr>
          <a:xfrm>
            <a:off x="4724399" y="9047018"/>
            <a:ext cx="3276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Google Shape;7081;p58">
            <a:extLst>
              <a:ext uri="{FF2B5EF4-FFF2-40B4-BE49-F238E27FC236}">
                <a16:creationId xmlns:a16="http://schemas.microsoft.com/office/drawing/2014/main" id="{A5CFFD6C-4B57-F899-A73F-B35AB33A8A34}"/>
              </a:ext>
            </a:extLst>
          </p:cNvPr>
          <p:cNvSpPr txBox="1">
            <a:spLocks/>
          </p:cNvSpPr>
          <p:nvPr/>
        </p:nvSpPr>
        <p:spPr>
          <a:xfrm>
            <a:off x="8077200" y="1074420"/>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467D3C67-2015-79FB-8721-CCD1C7999469}"/>
              </a:ext>
            </a:extLst>
          </p:cNvPr>
          <p:cNvSpPr txBox="1">
            <a:spLocks/>
          </p:cNvSpPr>
          <p:nvPr/>
        </p:nvSpPr>
        <p:spPr>
          <a:xfrm>
            <a:off x="8077200" y="20677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Do Vu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chìa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lưng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che</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chở</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7081;p58">
            <a:extLst>
              <a:ext uri="{FF2B5EF4-FFF2-40B4-BE49-F238E27FC236}">
                <a16:creationId xmlns:a16="http://schemas.microsoft.com/office/drawing/2014/main" id="{DE51FA19-8C1F-A4D5-1E8D-E98F74C497DD}"/>
              </a:ext>
            </a:extLst>
          </p:cNvPr>
          <p:cNvSpPr txBox="1">
            <a:spLocks/>
          </p:cNvSpPr>
          <p:nvPr/>
        </p:nvSpPr>
        <p:spPr>
          <a:xfrm>
            <a:off x="8077200" y="30583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nuốt</a:t>
            </a:r>
            <a:r>
              <a:rPr lang="en-US" sz="3600" dirty="0">
                <a:latin typeface="Times New Roman" panose="02020603050405020304" pitchFamily="18" charset="0"/>
                <a:ea typeface="Cambria" panose="02040503050406030204" pitchFamily="18" charset="0"/>
                <a:cs typeface="Times New Roman" panose="02020603050405020304" pitchFamily="18" charset="0"/>
              </a:rPr>
              <a:t> than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7081;p58">
            <a:extLst>
              <a:ext uri="{FF2B5EF4-FFF2-40B4-BE49-F238E27FC236}">
                <a16:creationId xmlns:a16="http://schemas.microsoft.com/office/drawing/2014/main" id="{D3CF22FD-0460-C86D-C2D7-38061230E4A8}"/>
              </a:ext>
            </a:extLst>
          </p:cNvPr>
          <p:cNvSpPr txBox="1">
            <a:spLocks/>
          </p:cNvSpPr>
          <p:nvPr/>
        </p:nvSpPr>
        <p:spPr>
          <a:xfrm>
            <a:off x="8077200" y="4048991"/>
            <a:ext cx="10127674"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7081;p58">
            <a:extLst>
              <a:ext uri="{FF2B5EF4-FFF2-40B4-BE49-F238E27FC236}">
                <a16:creationId xmlns:a16="http://schemas.microsoft.com/office/drawing/2014/main" id="{4DA603A7-B511-BE73-C7CA-75E2B4C0C81C}"/>
              </a:ext>
            </a:extLst>
          </p:cNvPr>
          <p:cNvSpPr txBox="1">
            <a:spLocks/>
          </p:cNvSpPr>
          <p:nvPr/>
        </p:nvSpPr>
        <p:spPr>
          <a:xfrm>
            <a:off x="8077200" y="53443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phò</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khỏi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vây</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7081;p58">
            <a:extLst>
              <a:ext uri="{FF2B5EF4-FFF2-40B4-BE49-F238E27FC236}">
                <a16:creationId xmlns:a16="http://schemas.microsoft.com/office/drawing/2014/main" id="{8D54C636-890E-EF0E-2302-B2B84C428512}"/>
              </a:ext>
            </a:extLst>
          </p:cNvPr>
          <p:cNvSpPr txBox="1">
            <a:spLocks/>
          </p:cNvSpPr>
          <p:nvPr/>
        </p:nvSpPr>
        <p:spPr>
          <a:xfrm>
            <a:off x="8077200" y="65635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tỏ</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7081;p58">
            <a:extLst>
              <a:ext uri="{FF2B5EF4-FFF2-40B4-BE49-F238E27FC236}">
                <a16:creationId xmlns:a16="http://schemas.microsoft.com/office/drawing/2014/main" id="{6C3D219F-A9AC-DF0C-2DAE-96A93ED0ED74}"/>
              </a:ext>
            </a:extLst>
          </p:cNvPr>
          <p:cNvSpPr txBox="1">
            <a:spLocks/>
          </p:cNvSpPr>
          <p:nvPr/>
        </p:nvSpPr>
        <p:spPr>
          <a:xfrm>
            <a:off x="8077200" y="7782790"/>
            <a:ext cx="10127674"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3600" dirty="0">
                <a:latin typeface="Times New Roman" panose="02020603050405020304" pitchFamily="18" charset="0"/>
                <a:ea typeface="Cambria" panose="02040503050406030204" pitchFamily="18" charset="0"/>
                <a:cs typeface="Times New Roman" panose="02020603050405020304" pitchFamily="18" charset="0"/>
              </a:rPr>
              <a:t> Kha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D434D12A-979B-6165-AF3A-DAE5FE6EAF8B}"/>
              </a:ext>
            </a:extLst>
          </p:cNvPr>
          <p:cNvSpPr txBox="1">
            <a:spLocks/>
          </p:cNvSpPr>
          <p:nvPr/>
        </p:nvSpPr>
        <p:spPr>
          <a:xfrm>
            <a:off x="8077200" y="9029700"/>
            <a:ext cx="10127674"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hiểm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Nam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inVertic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arn(inVertical)">
                                      <p:cBhvr>
                                        <p:cTn id="117" dur="5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2937A719-705A-9F56-4FC2-9A2CC51F9FEE}"/>
              </a:ext>
            </a:extLst>
          </p:cNvPr>
          <p:cNvSpPr txBox="1">
            <a:spLocks/>
          </p:cNvSpPr>
          <p:nvPr/>
        </p:nvSpPr>
        <p:spPr>
          <a:xfrm>
            <a:off x="838200" y="2247900"/>
            <a:ext cx="1524000" cy="5334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BA7809AB-56CB-10BB-551C-8D7110543F83}"/>
              </a:ext>
            </a:extLst>
          </p:cNvPr>
          <p:cNvSpPr txBox="1">
            <a:spLocks/>
          </p:cNvSpPr>
          <p:nvPr/>
        </p:nvSpPr>
        <p:spPr>
          <a:xfrm>
            <a:off x="3048000" y="2933700"/>
            <a:ext cx="3276600" cy="1371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Vua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A82F267F-34DB-AA89-4036-51DFD26E8318}"/>
              </a:ext>
            </a:extLst>
          </p:cNvPr>
          <p:cNvSpPr txBox="1">
            <a:spLocks/>
          </p:cNvSpPr>
          <p:nvPr/>
        </p:nvSpPr>
        <p:spPr>
          <a:xfrm>
            <a:off x="3048000" y="4991100"/>
            <a:ext cx="3276600" cy="15240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C883AC31-EC58-9AD3-14BD-72E3A1E91B28}"/>
              </a:ext>
            </a:extLst>
          </p:cNvPr>
          <p:cNvSpPr/>
          <p:nvPr/>
        </p:nvSpPr>
        <p:spPr>
          <a:xfrm rot="5705982">
            <a:off x="7601684" y="3653293"/>
            <a:ext cx="507444" cy="1651444"/>
          </a:xfrm>
          <a:custGeom>
            <a:avLst/>
            <a:gdLst/>
            <a:ahLst/>
            <a:cxnLst/>
            <a:rect l="l" t="t" r="r" b="b"/>
            <a:pathLst>
              <a:path w="507444" h="1651444">
                <a:moveTo>
                  <a:pt x="0" y="0"/>
                </a:moveTo>
                <a:lnTo>
                  <a:pt x="507444" y="0"/>
                </a:lnTo>
                <a:lnTo>
                  <a:pt x="507444" y="1651444"/>
                </a:lnTo>
                <a:lnTo>
                  <a:pt x="0" y="16514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933D62D4-8550-A4FC-E9D7-D6F443447C76}"/>
              </a:ext>
            </a:extLst>
          </p:cNvPr>
          <p:cNvSpPr txBox="1"/>
          <p:nvPr/>
        </p:nvSpPr>
        <p:spPr>
          <a:xfrm>
            <a:off x="9144000" y="3028027"/>
            <a:ext cx="8686800"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A5E7437-0B77-9C9F-7DF8-D6A38220C9CB}"/>
              </a:ext>
            </a:extLst>
          </p:cNvPr>
          <p:cNvSpPr txBox="1"/>
          <p:nvPr/>
        </p:nvSpPr>
        <p:spPr>
          <a:xfrm>
            <a:off x="9144000" y="5780809"/>
            <a:ext cx="8686800" cy="1323439"/>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3912181D-805E-7147-1693-96F69E144695}"/>
              </a:ext>
            </a:extLst>
          </p:cNvPr>
          <p:cNvPicPr>
            <a:picLocks noChangeAspect="1"/>
          </p:cNvPicPr>
          <p:nvPr/>
        </p:nvPicPr>
        <p:blipFill>
          <a:blip r:embed="rId4"/>
          <a:stretch>
            <a:fillRect/>
          </a:stretch>
        </p:blipFill>
        <p:spPr>
          <a:xfrm>
            <a:off x="30480" y="6438900"/>
            <a:ext cx="17759187" cy="3798137"/>
          </a:xfrm>
          <a:prstGeom prst="rect">
            <a:avLst/>
          </a:prstGeom>
        </p:spPr>
      </p:pic>
    </p:spTree>
    <p:extLst>
      <p:ext uri="{BB962C8B-B14F-4D97-AF65-F5344CB8AC3E}">
        <p14:creationId xmlns:p14="http://schemas.microsoft.com/office/powerpoint/2010/main" val="28270137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6B72E-033F-76B0-FF6C-E8615771CAA2}"/>
              </a:ext>
            </a:extLst>
          </p:cNvPr>
          <p:cNvPicPr>
            <a:picLocks noChangeAspect="1"/>
          </p:cNvPicPr>
          <p:nvPr/>
        </p:nvPicPr>
        <p:blipFill>
          <a:blip r:embed="rId3"/>
          <a:stretch>
            <a:fillRect/>
          </a:stretch>
        </p:blipFill>
        <p:spPr>
          <a:xfrm>
            <a:off x="1295400" y="216454"/>
            <a:ext cx="6858000" cy="9854092"/>
          </a:xfrm>
          <a:prstGeom prst="rect">
            <a:avLst/>
          </a:prstGeom>
        </p:spPr>
      </p:pic>
      <p:grpSp>
        <p:nvGrpSpPr>
          <p:cNvPr id="4" name="Group 5">
            <a:extLst>
              <a:ext uri="{FF2B5EF4-FFF2-40B4-BE49-F238E27FC236}">
                <a16:creationId xmlns:a16="http://schemas.microsoft.com/office/drawing/2014/main" id="{2AECCD44-D643-5947-DA49-B32A4116D96B}"/>
              </a:ext>
            </a:extLst>
          </p:cNvPr>
          <p:cNvGrpSpPr/>
          <p:nvPr/>
        </p:nvGrpSpPr>
        <p:grpSpPr>
          <a:xfrm>
            <a:off x="8763000" y="617220"/>
            <a:ext cx="9067800" cy="9098280"/>
            <a:chOff x="0" y="0"/>
            <a:chExt cx="14777713" cy="2254270"/>
          </a:xfrm>
        </p:grpSpPr>
        <p:sp>
          <p:nvSpPr>
            <p:cNvPr id="5" name="Freeform 6">
              <a:extLst>
                <a:ext uri="{FF2B5EF4-FFF2-40B4-BE49-F238E27FC236}">
                  <a16:creationId xmlns:a16="http://schemas.microsoft.com/office/drawing/2014/main" id="{AEDF16EB-3B77-C034-2E62-579774CEA2C6}"/>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310C3D5D-BBA2-B843-28AC-FD6E958297E3}"/>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49C21F15-5E5F-48E5-2CD8-A9BD698BC717}"/>
              </a:ext>
            </a:extLst>
          </p:cNvPr>
          <p:cNvSpPr txBox="1"/>
          <p:nvPr/>
        </p:nvSpPr>
        <p:spPr>
          <a:xfrm>
            <a:off x="8839200" y="1638300"/>
            <a:ext cx="89916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Để khơi gợi những cảm xúc mạnh mẽ trong lòng các tì tướng và thuyết phục họ, Trần Quốc Tuấn đã nhắc đến nhiều hiện tượng trong thực tế. Đó là những hiện tượng nào?</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vi-VN"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1600200" y="2933700"/>
            <a:ext cx="9220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322825"/>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788670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ta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vi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cướp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30200" y="5524500"/>
            <a:ext cx="4267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B87D2850-F5D4-C618-FB7A-7922C08C17C3}"/>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849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1445467"/>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xéo</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9360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Cung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nâng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82887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11150" y="4171388"/>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EB686DA1-009A-81CA-F2DE-EAC00EC10287}"/>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0894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9690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36957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2502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khí</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14307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cộng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tầm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hẹp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2953999" y="3088887"/>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Hổ</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thẹn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chưa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6DC1B2C7-38DD-0AD8-717A-FF81D626A9ED}"/>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pic>
        <p:nvPicPr>
          <p:cNvPr id="10" name="Picture 2" descr="Káº¿t quáº£ hÃ¬nh áº£nh cho tá»i Ã¡c cá»§a giáº·c">
            <a:extLst>
              <a:ext uri="{FF2B5EF4-FFF2-40B4-BE49-F238E27FC236}">
                <a16:creationId xmlns:a16="http://schemas.microsoft.com/office/drawing/2014/main" id="{D733107A-6295-B6B9-F290-BE9015823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39"/>
          <a:stretch/>
        </p:blipFill>
        <p:spPr bwMode="auto">
          <a:xfrm>
            <a:off x="12954000" y="6890559"/>
            <a:ext cx="4267200" cy="3106881"/>
          </a:xfrm>
          <a:custGeom>
            <a:avLst/>
            <a:gdLst>
              <a:gd name="connsiteX0" fmla="*/ 0 w 4267200"/>
              <a:gd name="connsiteY0" fmla="*/ 0 h 3106881"/>
              <a:gd name="connsiteX1" fmla="*/ 4267200 w 4267200"/>
              <a:gd name="connsiteY1" fmla="*/ 0 h 3106881"/>
              <a:gd name="connsiteX2" fmla="*/ 4267200 w 4267200"/>
              <a:gd name="connsiteY2" fmla="*/ 3106881 h 3106881"/>
              <a:gd name="connsiteX3" fmla="*/ 0 w 4267200"/>
              <a:gd name="connsiteY3" fmla="*/ 3106881 h 3106881"/>
              <a:gd name="connsiteX4" fmla="*/ 0 w 4267200"/>
              <a:gd name="connsiteY4" fmla="*/ 0 h 310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3106881" extrusionOk="0">
                <a:moveTo>
                  <a:pt x="0" y="0"/>
                </a:moveTo>
                <a:cubicBezTo>
                  <a:pt x="2088955" y="-5264"/>
                  <a:pt x="2955746" y="84467"/>
                  <a:pt x="4267200" y="0"/>
                </a:cubicBezTo>
                <a:cubicBezTo>
                  <a:pt x="4139027" y="1392793"/>
                  <a:pt x="4396350" y="2127723"/>
                  <a:pt x="4267200" y="3106881"/>
                </a:cubicBezTo>
                <a:cubicBezTo>
                  <a:pt x="2140027" y="3213201"/>
                  <a:pt x="1672004" y="3099232"/>
                  <a:pt x="0" y="3106881"/>
                </a:cubicBezTo>
                <a:cubicBezTo>
                  <a:pt x="160128" y="2207621"/>
                  <a:pt x="25049" y="985863"/>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457200" y="571500"/>
            <a:ext cx="78486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4786F00F-F201-937F-9AEA-73A71C050172}"/>
              </a:ext>
            </a:extLst>
          </p:cNvPr>
          <p:cNvSpPr txBox="1">
            <a:spLocks/>
          </p:cNvSpPr>
          <p:nvPr/>
        </p:nvSpPr>
        <p:spPr>
          <a:xfrm>
            <a:off x="8534400" y="571501"/>
            <a:ext cx="92964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EFC02F-03CD-3C8C-675F-70EC07FF804B}"/>
              </a:ext>
            </a:extLst>
          </p:cNvPr>
          <p:cNvSpPr txBox="1"/>
          <p:nvPr/>
        </p:nvSpPr>
        <p:spPr>
          <a:xfrm>
            <a:off x="457200" y="2628900"/>
            <a:ext cx="78486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D1D583D-15B1-5007-1DEF-ADD3E04902A7}"/>
              </a:ext>
            </a:extLst>
          </p:cNvPr>
          <p:cNvSpPr txBox="1"/>
          <p:nvPr/>
        </p:nvSpPr>
        <p:spPr>
          <a:xfrm>
            <a:off x="8534400" y="2628900"/>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tràn</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giáp</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điếc</a:t>
            </a:r>
            <a:r>
              <a:rPr lang="en-US" sz="4000" dirty="0">
                <a:latin typeface="Times New Roman" panose="02020603050405020304" pitchFamily="18" charset="0"/>
                <a:cs typeface="Times New Roman" panose="02020603050405020304" pitchFamily="18" charset="0"/>
              </a:rPr>
              <a:t> tai.</a:t>
            </a:r>
          </a:p>
        </p:txBody>
      </p:sp>
      <p:sp>
        <p:nvSpPr>
          <p:cNvPr id="6" name="TextBox 5">
            <a:extLst>
              <a:ext uri="{FF2B5EF4-FFF2-40B4-BE49-F238E27FC236}">
                <a16:creationId xmlns:a16="http://schemas.microsoft.com/office/drawing/2014/main" id="{E6A519DC-54BF-49F7-FFFE-A86B53943218}"/>
              </a:ext>
            </a:extLst>
          </p:cNvPr>
          <p:cNvSpPr txBox="1"/>
          <p:nvPr/>
        </p:nvSpPr>
        <p:spPr>
          <a:xfrm>
            <a:off x="457200" y="502509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A65B050-7808-83EB-0CA5-7871F3140686}"/>
              </a:ext>
            </a:extLst>
          </p:cNvPr>
          <p:cNvSpPr txBox="1"/>
          <p:nvPr/>
        </p:nvSpPr>
        <p:spPr>
          <a:xfrm>
            <a:off x="457200" y="680573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F47593B-84BB-8A27-3924-5B8D0BCFAD11}"/>
              </a:ext>
            </a:extLst>
          </p:cNvPr>
          <p:cNvSpPr txBox="1"/>
          <p:nvPr/>
        </p:nvSpPr>
        <p:spPr>
          <a:xfrm>
            <a:off x="8557727" y="4990102"/>
            <a:ext cx="92964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A568252-2268-B891-4B6F-9E9A97745152}"/>
              </a:ext>
            </a:extLst>
          </p:cNvPr>
          <p:cNvSpPr txBox="1"/>
          <p:nvPr/>
        </p:nvSpPr>
        <p:spPr>
          <a:xfrm>
            <a:off x="8570168" y="6803274"/>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E7CA625-3282-B1D6-CEE5-BCD74A74F967}"/>
              </a:ext>
            </a:extLst>
          </p:cNvPr>
          <p:cNvSpPr txBox="1"/>
          <p:nvPr/>
        </p:nvSpPr>
        <p:spPr>
          <a:xfrm>
            <a:off x="449424" y="9007613"/>
            <a:ext cx="17417144"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minh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đúng</a:t>
            </a:r>
            <a:endParaRPr lang="en-US" sz="4000" b="1" dirty="0">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id="{863A07FD-A5D2-4D30-7A0B-998BD7E2331C}"/>
              </a:ext>
            </a:extLst>
          </p:cNvPr>
          <p:cNvSpPr/>
          <p:nvPr/>
        </p:nvSpPr>
        <p:spPr>
          <a:xfrm>
            <a:off x="8393663" y="1104900"/>
            <a:ext cx="62681" cy="77724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7282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E668071A-F82B-1F6A-D7AD-5ECF70691823}"/>
              </a:ext>
            </a:extLst>
          </p:cNvPr>
          <p:cNvPicPr>
            <a:picLocks noChangeAspect="1"/>
          </p:cNvPicPr>
          <p:nvPr/>
        </p:nvPicPr>
        <p:blipFill>
          <a:blip r:embed="rId4"/>
          <a:stretch>
            <a:fillRect/>
          </a:stretch>
        </p:blipFill>
        <p:spPr>
          <a:xfrm>
            <a:off x="4572" y="800100"/>
            <a:ext cx="11552697" cy="7754731"/>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819A260A-A77B-DD0D-A0F0-F1A6DCA0A3BE}"/>
              </a:ext>
            </a:extLst>
          </p:cNvPr>
          <p:cNvGrpSpPr/>
          <p:nvPr/>
        </p:nvGrpSpPr>
        <p:grpSpPr>
          <a:xfrm>
            <a:off x="3505200" y="847890"/>
            <a:ext cx="14401800" cy="8530260"/>
            <a:chOff x="0" y="0"/>
            <a:chExt cx="14777713" cy="2254270"/>
          </a:xfrm>
        </p:grpSpPr>
        <p:sp>
          <p:nvSpPr>
            <p:cNvPr id="4" name="Freeform 6">
              <a:extLst>
                <a:ext uri="{FF2B5EF4-FFF2-40B4-BE49-F238E27FC236}">
                  <a16:creationId xmlns:a16="http://schemas.microsoft.com/office/drawing/2014/main" id="{862B35E1-6A2E-1B7B-A30F-71EEFCD6315B}"/>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5" name="TextBox 7">
              <a:extLst>
                <a:ext uri="{FF2B5EF4-FFF2-40B4-BE49-F238E27FC236}">
                  <a16:creationId xmlns:a16="http://schemas.microsoft.com/office/drawing/2014/main" id="{DAEF6C8C-CEED-AB9F-B3DD-C5BA1E52A9D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762000" y="4267200"/>
            <a:ext cx="2362200" cy="1752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6C7F11-898B-0F2B-F328-DB3CABEF9544}"/>
              </a:ext>
            </a:extLst>
          </p:cNvPr>
          <p:cNvSpPr txBox="1"/>
          <p:nvPr/>
        </p:nvSpPr>
        <p:spPr>
          <a:xfrm>
            <a:off x="3733800" y="922020"/>
            <a:ext cx="140970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D65892E-2FD4-DC56-87B5-EA61B4DFA016}"/>
              </a:ext>
            </a:extLst>
          </p:cNvPr>
          <p:cNvSpPr txBox="1"/>
          <p:nvPr/>
        </p:nvSpPr>
        <p:spPr>
          <a:xfrm>
            <a:off x="3733800" y="3265557"/>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endParaRPr lang="en-US" sz="4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2B11585-FC9C-8CBE-E1F1-737D25DD1DC7}"/>
              </a:ext>
            </a:extLst>
          </p:cNvPr>
          <p:cNvSpPr txBox="1"/>
          <p:nvPr/>
        </p:nvSpPr>
        <p:spPr>
          <a:xfrm>
            <a:off x="3733800" y="4513279"/>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AAFDE1A-3945-77D0-C17A-BFB1659F7F36}"/>
              </a:ext>
            </a:extLst>
          </p:cNvPr>
          <p:cNvSpPr txBox="1"/>
          <p:nvPr/>
        </p:nvSpPr>
        <p:spPr>
          <a:xfrm>
            <a:off x="3657600" y="6438900"/>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097DBF-E973-5CAB-6495-29E0D794829D}"/>
              </a:ext>
            </a:extLst>
          </p:cNvPr>
          <p:cNvSpPr txBox="1"/>
          <p:nvPr/>
        </p:nvSpPr>
        <p:spPr>
          <a:xfrm>
            <a:off x="3733800" y="7810500"/>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97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7243A734-BA6D-63D2-46A9-24AF0DA8CDD0}"/>
              </a:ext>
            </a:extLst>
          </p:cNvPr>
          <p:cNvPicPr>
            <a:picLocks noChangeAspect="1"/>
          </p:cNvPicPr>
          <p:nvPr/>
        </p:nvPicPr>
        <p:blipFill>
          <a:blip r:embed="rId4"/>
          <a:stretch>
            <a:fillRect/>
          </a:stretch>
        </p:blipFill>
        <p:spPr>
          <a:xfrm>
            <a:off x="569233" y="6896100"/>
            <a:ext cx="17149534" cy="3542083"/>
          </a:xfrm>
          <a:prstGeom prst="rect">
            <a:avLst/>
          </a:prstGeom>
        </p:spPr>
      </p:pic>
    </p:spTree>
    <p:extLst>
      <p:ext uri="{BB962C8B-B14F-4D97-AF65-F5344CB8AC3E}">
        <p14:creationId xmlns:p14="http://schemas.microsoft.com/office/powerpoint/2010/main" val="36039723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12CF8-A12A-6047-9E90-98D0959A88F4}"/>
              </a:ext>
            </a:extLst>
          </p:cNvPr>
          <p:cNvPicPr>
            <a:picLocks noChangeAspect="1"/>
          </p:cNvPicPr>
          <p:nvPr/>
        </p:nvPicPr>
        <p:blipFill>
          <a:blip r:embed="rId3"/>
          <a:stretch>
            <a:fillRect/>
          </a:stretch>
        </p:blipFill>
        <p:spPr>
          <a:xfrm>
            <a:off x="381000" y="236220"/>
            <a:ext cx="17526000" cy="9753600"/>
          </a:xfrm>
          <a:prstGeom prst="rect">
            <a:avLst/>
          </a:prstGeom>
        </p:spPr>
      </p:pic>
    </p:spTree>
    <p:extLst>
      <p:ext uri="{BB962C8B-B14F-4D97-AF65-F5344CB8AC3E}">
        <p14:creationId xmlns:p14="http://schemas.microsoft.com/office/powerpoint/2010/main" val="14668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61B5EA4E-B724-7919-E4F4-44CAE459AE73}"/>
              </a:ext>
            </a:extLst>
          </p:cNvPr>
          <p:cNvGraphicFramePr/>
          <p:nvPr>
            <p:extLst>
              <p:ext uri="{D42A27DB-BD31-4B8C-83A1-F6EECF244321}">
                <p14:modId xmlns:p14="http://schemas.microsoft.com/office/powerpoint/2010/main" val="1569255154"/>
              </p:ext>
            </p:extLst>
          </p:nvPr>
        </p:nvGraphicFramePr>
        <p:xfrm>
          <a:off x="-1600200" y="409575"/>
          <a:ext cx="20726400" cy="946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3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7CE74-D48E-CC5A-E6C4-6B8949BA7FCA}"/>
              </a:ext>
            </a:extLst>
          </p:cNvPr>
          <p:cNvSpPr txBox="1"/>
          <p:nvPr/>
        </p:nvSpPr>
        <p:spPr>
          <a:xfrm>
            <a:off x="1224280" y="2186701"/>
            <a:ext cx="8072120" cy="769441"/>
          </a:xfrm>
          <a:prstGeom prst="rect">
            <a:avLst/>
          </a:prstGeom>
          <a:noFill/>
        </p:spPr>
        <p:txBody>
          <a:bodyPr wrap="square" rtlCol="0">
            <a:spAutoFit/>
          </a:bodyPr>
          <a:lstStyle/>
          <a:p>
            <a:pPr algn="just"/>
            <a:r>
              <a:rPr lang="en-US" sz="4400" dirty="0" err="1">
                <a:latin typeface="Times New Roman" pitchFamily="18" charset="0"/>
                <a:cs typeface="Times New Roman" pitchFamily="18" charset="0"/>
              </a:rPr>
              <a:t>Dứt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endParaRPr lang="en-US" sz="44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AEA1560-6816-6A61-AB8F-D2E045E7AAF3}"/>
              </a:ext>
            </a:extLst>
          </p:cNvPr>
          <p:cNvSpPr txBox="1"/>
          <p:nvPr/>
        </p:nvSpPr>
        <p:spPr>
          <a:xfrm>
            <a:off x="1224280" y="3310884"/>
            <a:ext cx="7691120" cy="1446550"/>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Gan </a:t>
            </a:r>
            <a:r>
              <a:rPr lang="en-US" sz="4400" dirty="0" err="1">
                <a:latin typeface="Times New Roman" pitchFamily="18" charset="0"/>
                <a:cs typeface="Times New Roman" pitchFamily="18" charset="0"/>
                <a:sym typeface="Wingdings" panose="05000000000000000000" pitchFamily="2" charset="2"/>
              </a:rPr>
              <a:t>ruột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chủ</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tướng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yêu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nước</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83A78E1-867D-A123-18C9-7DEA95E7C086}"/>
              </a:ext>
            </a:extLst>
          </p:cNvPr>
          <p:cNvSpPr txBox="1"/>
          <p:nvPr/>
        </p:nvSpPr>
        <p:spPr>
          <a:xfrm>
            <a:off x="3886200" y="1231816"/>
            <a:ext cx="2124710" cy="769441"/>
          </a:xfrm>
          <a:prstGeom prst="rect">
            <a:avLst/>
          </a:prstGeom>
          <a:noFill/>
        </p:spPr>
        <p:txBody>
          <a:bodyPr wrap="square" rtlCol="0">
            <a:spAutoFit/>
          </a:bodyPr>
          <a:lstStyle/>
          <a:p>
            <a:pPr algn="just"/>
            <a:r>
              <a:rPr lang="en-US" sz="4400" b="1" dirty="0" err="1">
                <a:latin typeface="Times New Roman" pitchFamily="18" charset="0"/>
                <a:cs typeface="Times New Roman" pitchFamily="18" charset="0"/>
              </a:rPr>
              <a:t>Thái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0DAFA1D-F579-D5ED-2373-A970AD67810A}"/>
              </a:ext>
            </a:extLst>
          </p:cNvPr>
          <p:cNvSpPr txBox="1"/>
          <p:nvPr/>
        </p:nvSpPr>
        <p:spPr>
          <a:xfrm>
            <a:off x="1143000" y="5143500"/>
            <a:ext cx="7772400" cy="2123658"/>
          </a:xfrm>
          <a:prstGeom prst="rect">
            <a:avLst/>
          </a:prstGeom>
          <a:noFill/>
        </p:spPr>
        <p:txBody>
          <a:bodyPr wrap="square" rtlCol="0">
            <a:spAutoFit/>
          </a:bodyPr>
          <a:lstStyle/>
          <a:p>
            <a:pPr algn="just"/>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Khích</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lệ</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động</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viên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mức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cao</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nhất</a:t>
            </a:r>
            <a:r>
              <a:rPr lang="en-US" sz="4400" b="1" i="1" dirty="0">
                <a:latin typeface="Times New Roman" pitchFamily="18" charset="0"/>
                <a:cs typeface="Times New Roman" pitchFamily="18" charset="0"/>
                <a:sym typeface="Wingdings" panose="05000000000000000000" pitchFamily="2" charset="2"/>
              </a:rPr>
              <a:t> ý </a:t>
            </a:r>
            <a:r>
              <a:rPr lang="en-US" sz="4400" b="1" i="1" dirty="0" err="1">
                <a:latin typeface="Times New Roman" pitchFamily="18" charset="0"/>
                <a:cs typeface="Times New Roman" pitchFamily="18" charset="0"/>
                <a:sym typeface="Wingdings" panose="05000000000000000000" pitchFamily="2" charset="2"/>
              </a:rPr>
              <a:t>chí</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chiến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đấu</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của</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các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tì</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tướng</a:t>
            </a:r>
            <a:endParaRPr lang="en-US" sz="4400" b="1" i="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0C356BD2-4ACC-2322-2206-DCB1A71F4197}"/>
              </a:ext>
            </a:extLst>
          </p:cNvPr>
          <p:cNvGrpSpPr/>
          <p:nvPr/>
        </p:nvGrpSpPr>
        <p:grpSpPr>
          <a:xfrm flipH="1">
            <a:off x="10435526" y="-1013740"/>
            <a:ext cx="6417277" cy="11108264"/>
            <a:chOff x="0" y="-800100"/>
            <a:chExt cx="6417277" cy="11108264"/>
          </a:xfrm>
        </p:grpSpPr>
        <p:pic>
          <p:nvPicPr>
            <p:cNvPr id="7"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47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3663385" y="6975750"/>
            <a:ext cx="11030704"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3663385" y="2897761"/>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3663385" y="4315939"/>
            <a:ext cx="11030704"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thép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hô</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3352800" y="1714500"/>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Văn bản thể hiện lòng căm thù, quyết tâm đánh giặc cứu nước của chủ tướng, cho thấy tầm nhìn xa trông rộng và tài lãnh đạo, thu phục lòng người của Trần Quốc 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thể hiện và khẳng định truyền thống yêu nước, đánh giặc giữ nước của dân tộc.</a:t>
            </a: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97899"/>
            <a:ext cx="17068800" cy="3162300"/>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609600" y="647700"/>
            <a:ext cx="1706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id="{AA38848C-B60F-2316-43B0-5B39C04D684B}"/>
              </a:ext>
            </a:extLst>
          </p:cNvPr>
          <p:cNvSpPr txBox="1"/>
          <p:nvPr/>
        </p:nvSpPr>
        <p:spPr>
          <a:xfrm>
            <a:off x="6477000" y="2171700"/>
            <a:ext cx="5562600" cy="707886"/>
          </a:xfrm>
          <a:prstGeom prst="rect">
            <a:avLst/>
          </a:prstGeom>
          <a:noFill/>
        </p:spPr>
        <p:txBody>
          <a:bodyPr wrap="square" rtlCol="0">
            <a:spAutoFit/>
          </a:bodyPr>
          <a:lstStyle/>
          <a:p>
            <a:pPr algn="just"/>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79327E-91F1-EBD4-29BA-88839D0514ED}"/>
              </a:ext>
            </a:extLst>
          </p:cNvPr>
          <p:cNvSpPr txBox="1"/>
          <p:nvPr/>
        </p:nvSpPr>
        <p:spPr>
          <a:xfrm>
            <a:off x="1828800" y="4026436"/>
            <a:ext cx="64008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ái</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2D67021-E08F-8156-831C-98FEE3CE89FF}"/>
              </a:ext>
            </a:extLst>
          </p:cNvPr>
          <p:cNvSpPr txBox="1"/>
          <p:nvPr/>
        </p:nvSpPr>
        <p:spPr>
          <a:xfrm>
            <a:off x="9144000" y="4026436"/>
            <a:ext cx="76200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3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garment&#10;&#10;Description automatically generated">
            <a:extLst>
              <a:ext uri="{FF2B5EF4-FFF2-40B4-BE49-F238E27FC236}">
                <a16:creationId xmlns:a16="http://schemas.microsoft.com/office/drawing/2014/main" id="{DE384E18-3594-9B68-AF23-D32AE808984A}"/>
              </a:ext>
            </a:extLst>
          </p:cNvPr>
          <p:cNvPicPr>
            <a:picLocks noChangeAspect="1"/>
          </p:cNvPicPr>
          <p:nvPr/>
        </p:nvPicPr>
        <p:blipFill rotWithShape="1">
          <a:blip r:embed="rId3"/>
          <a:srcRect r="-1" b="20749"/>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E8B1F3-6470-8E57-9F26-3EDD13702E64}"/>
              </a:ext>
            </a:extLst>
          </p:cNvPr>
          <p:cNvPicPr>
            <a:picLocks noChangeAspect="1"/>
          </p:cNvPicPr>
          <p:nvPr/>
        </p:nvPicPr>
        <p:blipFill>
          <a:blip r:embed="rId4"/>
          <a:stretch>
            <a:fillRect/>
          </a:stretch>
        </p:blipFill>
        <p:spPr>
          <a:xfrm>
            <a:off x="9046792" y="2738884"/>
            <a:ext cx="8657070" cy="4797968"/>
          </a:xfrm>
          <a:prstGeom prst="rect">
            <a:avLst/>
          </a:prstGeom>
        </p:spPr>
      </p:pic>
    </p:spTree>
    <p:extLst>
      <p:ext uri="{BB962C8B-B14F-4D97-AF65-F5344CB8AC3E}">
        <p14:creationId xmlns:p14="http://schemas.microsoft.com/office/powerpoint/2010/main" val="194106002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B8800-24DF-DDAA-FD6C-DE6EE4E4C0BC}"/>
              </a:ext>
            </a:extLst>
          </p:cNvPr>
          <p:cNvSpPr txBox="1"/>
          <p:nvPr/>
        </p:nvSpPr>
        <p:spPr>
          <a:xfrm>
            <a:off x="1295400" y="419100"/>
            <a:ext cx="14859000" cy="1421928"/>
          </a:xfrm>
          <a:prstGeom prst="rect">
            <a:avLst/>
          </a:prstGeom>
          <a:noFill/>
        </p:spPr>
        <p:txBody>
          <a:bodyPr wrap="square">
            <a:spAutoFit/>
          </a:bodyPr>
          <a:lstStyle/>
          <a:p>
            <a:pPr lvl="0" algn="ctr">
              <a:lnSpc>
                <a:spcPct val="90000"/>
              </a:lnSpc>
              <a:spcBef>
                <a:spcPct val="0"/>
              </a:spcBef>
              <a:spcAft>
                <a:spcPts val="600"/>
              </a:spcAft>
            </a:pPr>
            <a:r>
              <a:rPr lang="en-US" sz="9600" u="none" spc="-289" dirty="0">
                <a:solidFill>
                  <a:srgbClr val="C00000"/>
                </a:solidFill>
                <a:latin typeface="#9Slide07 SVNGuerrilla" panose="00000500000000000000" pitchFamily="2" charset="0"/>
                <a:ea typeface="+mj-ea"/>
                <a:cs typeface="+mj-cs"/>
              </a:rPr>
              <a:t>Gala </a:t>
            </a:r>
            <a:r>
              <a:rPr lang="en-US" sz="9600" u="none" spc="-289" dirty="0" err="1">
                <a:solidFill>
                  <a:srgbClr val="C00000"/>
                </a:solidFill>
                <a:latin typeface="#9Slide07 SVNGuerrilla" panose="00000500000000000000" pitchFamily="2" charset="0"/>
                <a:ea typeface="+mj-ea"/>
                <a:cs typeface="+mj-cs"/>
              </a:rPr>
              <a:t>sân</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khấu</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hóa</a:t>
            </a:r>
            <a:endParaRPr lang="en-US" sz="9600" u="none" spc="-289" dirty="0">
              <a:solidFill>
                <a:srgbClr val="C00000"/>
              </a:solidFill>
              <a:latin typeface="#9Slide07 SVNGuerrilla" panose="00000500000000000000" pitchFamily="2" charset="0"/>
              <a:ea typeface="+mj-ea"/>
              <a:cs typeface="+mj-cs"/>
            </a:endParaRPr>
          </a:p>
        </p:txBody>
      </p:sp>
      <p:grpSp>
        <p:nvGrpSpPr>
          <p:cNvPr id="7" name="Group 5">
            <a:extLst>
              <a:ext uri="{FF2B5EF4-FFF2-40B4-BE49-F238E27FC236}">
                <a16:creationId xmlns:a16="http://schemas.microsoft.com/office/drawing/2014/main" id="{FEA04753-96CE-8251-6CD1-9F0EF7ED836A}"/>
              </a:ext>
            </a:extLst>
          </p:cNvPr>
          <p:cNvGrpSpPr/>
          <p:nvPr/>
        </p:nvGrpSpPr>
        <p:grpSpPr>
          <a:xfrm>
            <a:off x="2895600" y="27813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2895600" y="3331101"/>
            <a:ext cx="126492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12" name="Picture 11" descr="A red curtains with a black background&#10;&#10;Description automatically generated">
            <a:extLst>
              <a:ext uri="{FF2B5EF4-FFF2-40B4-BE49-F238E27FC236}">
                <a16:creationId xmlns:a16="http://schemas.microsoft.com/office/drawing/2014/main" id="{D4DD14A8-C39B-2A07-3C49-9EBE1F75D6A2}"/>
              </a:ext>
            </a:extLst>
          </p:cNvPr>
          <p:cNvPicPr>
            <a:picLocks noChangeAspect="1"/>
          </p:cNvPicPr>
          <p:nvPr/>
        </p:nvPicPr>
        <p:blipFill rotWithShape="1">
          <a:blip r:embed="rId3">
            <a:extLst>
              <a:ext uri="{28A0092B-C50C-407E-A947-70E740481C1C}">
                <a14:useLocalDpi xmlns:a14="http://schemas.microsoft.com/office/drawing/2010/main" val="0"/>
              </a:ext>
            </a:extLst>
          </a:blip>
          <a:srcRect r="35074"/>
          <a:stretch/>
        </p:blipFill>
        <p:spPr>
          <a:xfrm>
            <a:off x="0" y="0"/>
            <a:ext cx="6629400" cy="10210800"/>
          </a:xfrm>
          <a:prstGeom prst="rect">
            <a:avLst/>
          </a:prstGeom>
        </p:spPr>
      </p:pic>
      <p:pic>
        <p:nvPicPr>
          <p:cNvPr id="13" name="Picture 12" descr="A red curtains with a black background&#10;&#10;Description automatically generated">
            <a:extLst>
              <a:ext uri="{FF2B5EF4-FFF2-40B4-BE49-F238E27FC236}">
                <a16:creationId xmlns:a16="http://schemas.microsoft.com/office/drawing/2014/main" id="{9583D290-94DA-5A02-8D22-397861843B9A}"/>
              </a:ext>
            </a:extLst>
          </p:cNvPr>
          <p:cNvPicPr>
            <a:picLocks noChangeAspect="1"/>
          </p:cNvPicPr>
          <p:nvPr/>
        </p:nvPicPr>
        <p:blipFill rotWithShape="1">
          <a:blip r:embed="rId3">
            <a:extLst>
              <a:ext uri="{28A0092B-C50C-407E-A947-70E740481C1C}">
                <a14:useLocalDpi xmlns:a14="http://schemas.microsoft.com/office/drawing/2010/main" val="0"/>
              </a:ext>
            </a:extLst>
          </a:blip>
          <a:srcRect l="60448"/>
          <a:stretch/>
        </p:blipFill>
        <p:spPr>
          <a:xfrm>
            <a:off x="14249400" y="0"/>
            <a:ext cx="4038600" cy="1021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lnSpc>
                <a:spcPct val="150000"/>
              </a:lnSpc>
              <a:spcBef>
                <a:spcPts val="0"/>
              </a:spcBef>
              <a:spcAft>
                <a:spcPts val="1200"/>
              </a:spcAft>
              <a:buFontTx/>
              <a:buChar char="-"/>
            </a:pPr>
            <a:r>
              <a:rPr lang="vi-VN" sz="4400" dirty="0">
                <a:latin typeface="+mj-lt"/>
                <a:ea typeface="Cambria" panose="020405030504060302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285750" indent="-285750" algn="just">
              <a:lnSpc>
                <a:spcPct val="150000"/>
              </a:lnSpc>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2662</Words>
  <Application>Microsoft Office PowerPoint</Application>
  <PresentationFormat>Custom</PresentationFormat>
  <Paragraphs>236</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Actor</vt:lpstr>
      <vt:lpstr>Meiryo</vt:lpstr>
      <vt:lpstr>Muli</vt:lpstr>
      <vt:lpstr>Arial</vt:lpstr>
      <vt:lpstr>Times New Roman</vt:lpstr>
      <vt:lpstr>#9Slide07 SVNGuerrilla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Dell Inspiron 5320</cp:lastModifiedBy>
  <cp:revision>63</cp:revision>
  <dcterms:created xsi:type="dcterms:W3CDTF">2006-08-16T00:00:00Z</dcterms:created>
  <dcterms:modified xsi:type="dcterms:W3CDTF">2023-08-14T12:17:46Z</dcterms:modified>
  <dc:identifier>DAFqk6T7bAg</dc:identifier>
</cp:coreProperties>
</file>