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22b4eda1a7254d3f" Type="http://schemas.microsoft.com/office/2007/relationships/ui/extensibility" Target="customUI/customUI14.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sldIdLst>
    <p:sldId id="259" r:id="rId3"/>
    <p:sldId id="456" r:id="rId4"/>
    <p:sldId id="581" r:id="rId5"/>
    <p:sldId id="583" r:id="rId6"/>
    <p:sldId id="584" r:id="rId7"/>
    <p:sldId id="326" r:id="rId8"/>
    <p:sldId id="483" r:id="rId9"/>
    <p:sldId id="585" r:id="rId10"/>
    <p:sldId id="586" r:id="rId11"/>
    <p:sldId id="587" r:id="rId12"/>
    <p:sldId id="588" r:id="rId13"/>
    <p:sldId id="589" r:id="rId14"/>
    <p:sldId id="590" r:id="rId15"/>
    <p:sldId id="591" r:id="rId16"/>
    <p:sldId id="592" r:id="rId17"/>
    <p:sldId id="593" r:id="rId18"/>
    <p:sldId id="594" r:id="rId19"/>
    <p:sldId id="595" r:id="rId20"/>
    <p:sldId id="596" r:id="rId21"/>
    <p:sldId id="598" r:id="rId22"/>
    <p:sldId id="599" r:id="rId23"/>
    <p:sldId id="600" r:id="rId24"/>
    <p:sldId id="601" r:id="rId25"/>
    <p:sldId id="602" r:id="rId26"/>
    <p:sldId id="603" r:id="rId27"/>
    <p:sldId id="604" r:id="rId28"/>
    <p:sldId id="605" r:id="rId29"/>
    <p:sldId id="484" r:id="rId30"/>
    <p:sldId id="617" r:id="rId31"/>
    <p:sldId id="618" r:id="rId32"/>
    <p:sldId id="619" r:id="rId33"/>
    <p:sldId id="620" r:id="rId34"/>
    <p:sldId id="621" r:id="rId35"/>
    <p:sldId id="622" r:id="rId36"/>
    <p:sldId id="623" r:id="rId37"/>
    <p:sldId id="494" r:id="rId38"/>
    <p:sldId id="624" r:id="rId39"/>
    <p:sldId id="625" r:id="rId40"/>
    <p:sldId id="615" r:id="rId41"/>
    <p:sldId id="257" r:id="rId42"/>
    <p:sldId id="344"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xmlns=""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2" d="100"/>
          <a:sy n="102" d="100"/>
        </p:scale>
        <p:origin x="-456" y="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pPr/>
              <a:t>23/10/2023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pPr/>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17</a:t>
            </a:fld>
            <a:endParaRPr/>
          </a:p>
        </p:txBody>
      </p:sp>
    </p:spTree>
    <p:extLst>
      <p:ext uri="{BB962C8B-B14F-4D97-AF65-F5344CB8AC3E}">
        <p14:creationId xmlns:p14="http://schemas.microsoft.com/office/powerpoint/2010/main" val="828415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18</a:t>
            </a:fld>
            <a:endParaRPr/>
          </a:p>
        </p:txBody>
      </p:sp>
    </p:spTree>
    <p:extLst>
      <p:ext uri="{BB962C8B-B14F-4D97-AF65-F5344CB8AC3E}">
        <p14:creationId xmlns:p14="http://schemas.microsoft.com/office/powerpoint/2010/main" val="347609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20</a:t>
            </a:fld>
            <a:endParaRPr/>
          </a:p>
        </p:txBody>
      </p:sp>
    </p:spTree>
    <p:extLst>
      <p:ext uri="{BB962C8B-B14F-4D97-AF65-F5344CB8AC3E}">
        <p14:creationId xmlns:p14="http://schemas.microsoft.com/office/powerpoint/2010/main" val="3673147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21</a:t>
            </a:fld>
            <a:endParaRPr/>
          </a:p>
        </p:txBody>
      </p:sp>
    </p:spTree>
    <p:extLst>
      <p:ext uri="{BB962C8B-B14F-4D97-AF65-F5344CB8AC3E}">
        <p14:creationId xmlns:p14="http://schemas.microsoft.com/office/powerpoint/2010/main" val="3980982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22</a:t>
            </a:fld>
            <a:endParaRPr/>
          </a:p>
        </p:txBody>
      </p:sp>
    </p:spTree>
    <p:extLst>
      <p:ext uri="{BB962C8B-B14F-4D97-AF65-F5344CB8AC3E}">
        <p14:creationId xmlns:p14="http://schemas.microsoft.com/office/powerpoint/2010/main" val="386241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23</a:t>
            </a:fld>
            <a:endParaRPr/>
          </a:p>
        </p:txBody>
      </p:sp>
    </p:spTree>
    <p:extLst>
      <p:ext uri="{BB962C8B-B14F-4D97-AF65-F5344CB8AC3E}">
        <p14:creationId xmlns:p14="http://schemas.microsoft.com/office/powerpoint/2010/main" val="3412091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24</a:t>
            </a:fld>
            <a:endParaRPr/>
          </a:p>
        </p:txBody>
      </p:sp>
    </p:spTree>
    <p:extLst>
      <p:ext uri="{BB962C8B-B14F-4D97-AF65-F5344CB8AC3E}">
        <p14:creationId xmlns:p14="http://schemas.microsoft.com/office/powerpoint/2010/main" val="2408140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25</a:t>
            </a:fld>
            <a:endParaRPr/>
          </a:p>
        </p:txBody>
      </p:sp>
    </p:spTree>
    <p:extLst>
      <p:ext uri="{BB962C8B-B14F-4D97-AF65-F5344CB8AC3E}">
        <p14:creationId xmlns:p14="http://schemas.microsoft.com/office/powerpoint/2010/main" val="3165817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26</a:t>
            </a:fld>
            <a:endParaRPr/>
          </a:p>
        </p:txBody>
      </p:sp>
    </p:spTree>
    <p:extLst>
      <p:ext uri="{BB962C8B-B14F-4D97-AF65-F5344CB8AC3E}">
        <p14:creationId xmlns:p14="http://schemas.microsoft.com/office/powerpoint/2010/main" val="258021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27</a:t>
            </a:fld>
            <a:endParaRPr/>
          </a:p>
        </p:txBody>
      </p:sp>
    </p:spTree>
    <p:extLst>
      <p:ext uri="{BB962C8B-B14F-4D97-AF65-F5344CB8AC3E}">
        <p14:creationId xmlns:p14="http://schemas.microsoft.com/office/powerpoint/2010/main" val="3877815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8</a:t>
            </a:fld>
            <a:endParaRPr/>
          </a:p>
        </p:txBody>
      </p:sp>
    </p:spTree>
    <p:extLst>
      <p:ext uri="{BB962C8B-B14F-4D97-AF65-F5344CB8AC3E}">
        <p14:creationId xmlns:p14="http://schemas.microsoft.com/office/powerpoint/2010/main" val="2764271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vi-VN" dirty="0"/>
          </a:p>
        </p:txBody>
      </p:sp>
      <p:sp>
        <p:nvSpPr>
          <p:cNvPr id="4" name="Slide Number Placeholder 3"/>
          <p:cNvSpPr>
            <a:spLocks noGrp="1"/>
          </p:cNvSpPr>
          <p:nvPr>
            <p:ph type="sldNum" sz="quarter" idx="10"/>
          </p:nvPr>
        </p:nvSpPr>
        <p:spPr/>
        <p:txBody>
          <a:bodyPr/>
          <a:lstStyle/>
          <a:p>
            <a:fld id="{7E011C3E-8D59-4B87-B56C-E94D4BA2B6F8}" type="slidenum">
              <a:rPr lang="vi-VN" smtClean="0"/>
              <a:pPr/>
              <a:t>29</a:t>
            </a:fld>
            <a:endParaRPr lang="vi-VN"/>
          </a:p>
        </p:txBody>
      </p:sp>
    </p:spTree>
    <p:extLst>
      <p:ext uri="{BB962C8B-B14F-4D97-AF65-F5344CB8AC3E}">
        <p14:creationId xmlns:p14="http://schemas.microsoft.com/office/powerpoint/2010/main" val="3068309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36</a:t>
            </a:fld>
            <a:endParaRPr lang="en-US"/>
          </a:p>
        </p:txBody>
      </p:sp>
    </p:spTree>
    <p:extLst>
      <p:ext uri="{BB962C8B-B14F-4D97-AF65-F5344CB8AC3E}">
        <p14:creationId xmlns:p14="http://schemas.microsoft.com/office/powerpoint/2010/main" val="2255479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9</a:t>
            </a:fld>
            <a:endParaRPr/>
          </a:p>
        </p:txBody>
      </p:sp>
    </p:spTree>
    <p:extLst>
      <p:ext uri="{BB962C8B-B14F-4D97-AF65-F5344CB8AC3E}">
        <p14:creationId xmlns:p14="http://schemas.microsoft.com/office/powerpoint/2010/main" val="243463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10</a:t>
            </a:fld>
            <a:endParaRPr/>
          </a:p>
        </p:txBody>
      </p:sp>
    </p:spTree>
    <p:extLst>
      <p:ext uri="{BB962C8B-B14F-4D97-AF65-F5344CB8AC3E}">
        <p14:creationId xmlns:p14="http://schemas.microsoft.com/office/powerpoint/2010/main" val="2338916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12</a:t>
            </a:fld>
            <a:endParaRPr/>
          </a:p>
        </p:txBody>
      </p:sp>
    </p:spTree>
    <p:extLst>
      <p:ext uri="{BB962C8B-B14F-4D97-AF65-F5344CB8AC3E}">
        <p14:creationId xmlns:p14="http://schemas.microsoft.com/office/powerpoint/2010/main" val="3977548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13</a:t>
            </a:fld>
            <a:endParaRPr/>
          </a:p>
        </p:txBody>
      </p:sp>
    </p:spTree>
    <p:extLst>
      <p:ext uri="{BB962C8B-B14F-4D97-AF65-F5344CB8AC3E}">
        <p14:creationId xmlns:p14="http://schemas.microsoft.com/office/powerpoint/2010/main" val="2114686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14</a:t>
            </a:fld>
            <a:endParaRPr/>
          </a:p>
        </p:txBody>
      </p:sp>
    </p:spTree>
    <p:extLst>
      <p:ext uri="{BB962C8B-B14F-4D97-AF65-F5344CB8AC3E}">
        <p14:creationId xmlns:p14="http://schemas.microsoft.com/office/powerpoint/2010/main" val="3311540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15</a:t>
            </a:fld>
            <a:endParaRPr/>
          </a:p>
        </p:txBody>
      </p:sp>
    </p:spTree>
    <p:extLst>
      <p:ext uri="{BB962C8B-B14F-4D97-AF65-F5344CB8AC3E}">
        <p14:creationId xmlns:p14="http://schemas.microsoft.com/office/powerpoint/2010/main" val="2435415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pPr marL="0" lvl="0" indent="0" algn="r" rtl="0">
                <a:spcBef>
                  <a:spcPts val="0"/>
                </a:spcBef>
                <a:spcAft>
                  <a:spcPts val="0"/>
                </a:spcAft>
                <a:buNone/>
              </a:pPr>
              <a:t>16</a:t>
            </a:fld>
            <a:endParaRPr/>
          </a:p>
        </p:txBody>
      </p:sp>
    </p:spTree>
    <p:extLst>
      <p:ext uri="{BB962C8B-B14F-4D97-AF65-F5344CB8AC3E}">
        <p14:creationId xmlns:p14="http://schemas.microsoft.com/office/powerpoint/2010/main" val="2390567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pPr/>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pPr/>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pPr/>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424229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501500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6"/>
        <p:cNvGrpSpPr/>
        <p:nvPr/>
      </p:nvGrpSpPr>
      <p:grpSpPr>
        <a:xfrm>
          <a:off x="0" y="0"/>
          <a:ext cx="0" cy="0"/>
          <a:chOff x="0" y="0"/>
          <a:chExt cx="0" cy="0"/>
        </a:xfrm>
      </p:grpSpPr>
      <p:sp>
        <p:nvSpPr>
          <p:cNvPr id="17" name="Google Shape;17;p27"/>
          <p:cNvSpPr txBox="1">
            <a:spLocks noGrp="1"/>
          </p:cNvSpPr>
          <p:nvPr>
            <p:ph type="ctrTitle"/>
          </p:nvPr>
        </p:nvSpPr>
        <p:spPr>
          <a:xfrm>
            <a:off x="1143000" y="841774"/>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4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7"/>
          <p:cNvSpPr txBox="1">
            <a:spLocks noGrp="1"/>
          </p:cNvSpPr>
          <p:nvPr>
            <p:ph type="subTitle" idx="1"/>
          </p:nvPr>
        </p:nvSpPr>
        <p:spPr>
          <a:xfrm>
            <a:off x="1143000" y="2701530"/>
            <a:ext cx="6858000" cy="124182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9" name="Google Shape;19;p27"/>
          <p:cNvSpPr txBox="1">
            <a:spLocks noGrp="1"/>
          </p:cNvSpPr>
          <p:nvPr>
            <p:ph type="dt" idx="10"/>
          </p:nvPr>
        </p:nvSpPr>
        <p:spPr>
          <a:xfrm>
            <a:off x="628651"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7"/>
          <p:cNvSpPr txBox="1">
            <a:spLocks noGrp="1"/>
          </p:cNvSpPr>
          <p:nvPr>
            <p:ph type="sldNum" idx="12"/>
          </p:nvPr>
        </p:nvSpPr>
        <p:spPr>
          <a:xfrm>
            <a:off x="6457951"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CN"/>
              <a:pPr/>
              <a:t>‹#›</a:t>
            </a:fld>
            <a:endParaRPr/>
          </a:p>
        </p:txBody>
      </p:sp>
    </p:spTree>
    <p:extLst>
      <p:ext uri="{BB962C8B-B14F-4D97-AF65-F5344CB8AC3E}">
        <p14:creationId xmlns:p14="http://schemas.microsoft.com/office/powerpoint/2010/main" val="219652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2"/>
        <p:cNvGrpSpPr/>
        <p:nvPr/>
      </p:nvGrpSpPr>
      <p:grpSpPr>
        <a:xfrm>
          <a:off x="0" y="0"/>
          <a:ext cx="0" cy="0"/>
          <a:chOff x="0" y="0"/>
          <a:chExt cx="0" cy="0"/>
        </a:xfrm>
      </p:grpSpPr>
      <p:sp>
        <p:nvSpPr>
          <p:cNvPr id="23" name="Google Shape;23;p28"/>
          <p:cNvSpPr txBox="1">
            <a:spLocks noGrp="1"/>
          </p:cNvSpPr>
          <p:nvPr>
            <p:ph type="title"/>
          </p:nvPr>
        </p:nvSpPr>
        <p:spPr>
          <a:xfrm>
            <a:off x="628651"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8"/>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rmAutofit/>
          </a:bodyPr>
          <a:lstStyle>
            <a:lvl1pPr marL="342809" lvl="0" indent="-257106" algn="l">
              <a:lnSpc>
                <a:spcPct val="90000"/>
              </a:lnSpc>
              <a:spcBef>
                <a:spcPts val="750"/>
              </a:spcBef>
              <a:spcAft>
                <a:spcPts val="0"/>
              </a:spcAft>
              <a:buClr>
                <a:schemeClr val="dk1"/>
              </a:buClr>
              <a:buSzPts val="1800"/>
              <a:buChar char="•"/>
              <a:defRPr/>
            </a:lvl1pPr>
            <a:lvl2pPr marL="685617" lvl="1" indent="-257106" algn="l">
              <a:lnSpc>
                <a:spcPct val="90000"/>
              </a:lnSpc>
              <a:spcBef>
                <a:spcPts val="375"/>
              </a:spcBef>
              <a:spcAft>
                <a:spcPts val="0"/>
              </a:spcAft>
              <a:buClr>
                <a:schemeClr val="dk1"/>
              </a:buClr>
              <a:buSzPts val="1800"/>
              <a:buChar char="•"/>
              <a:defRPr/>
            </a:lvl2pPr>
            <a:lvl3pPr marL="1028426" lvl="2" indent="-257106" algn="l">
              <a:lnSpc>
                <a:spcPct val="90000"/>
              </a:lnSpc>
              <a:spcBef>
                <a:spcPts val="375"/>
              </a:spcBef>
              <a:spcAft>
                <a:spcPts val="0"/>
              </a:spcAft>
              <a:buClr>
                <a:schemeClr val="dk1"/>
              </a:buClr>
              <a:buSzPts val="1800"/>
              <a:buChar char="•"/>
              <a:defRPr/>
            </a:lvl3pPr>
            <a:lvl4pPr marL="1371234" lvl="3" indent="-257106" algn="l">
              <a:lnSpc>
                <a:spcPct val="90000"/>
              </a:lnSpc>
              <a:spcBef>
                <a:spcPts val="375"/>
              </a:spcBef>
              <a:spcAft>
                <a:spcPts val="0"/>
              </a:spcAft>
              <a:buClr>
                <a:schemeClr val="dk1"/>
              </a:buClr>
              <a:buSzPts val="1800"/>
              <a:buChar char="•"/>
              <a:defRPr/>
            </a:lvl4pPr>
            <a:lvl5pPr marL="1714043" lvl="4" indent="-257106" algn="l">
              <a:lnSpc>
                <a:spcPct val="90000"/>
              </a:lnSpc>
              <a:spcBef>
                <a:spcPts val="375"/>
              </a:spcBef>
              <a:spcAft>
                <a:spcPts val="0"/>
              </a:spcAft>
              <a:buClr>
                <a:schemeClr val="dk1"/>
              </a:buClr>
              <a:buSzPts val="1800"/>
              <a:buChar char="•"/>
              <a:defRPr/>
            </a:lvl5pPr>
            <a:lvl6pPr marL="2056851" lvl="5" indent="-257106" algn="l">
              <a:lnSpc>
                <a:spcPct val="90000"/>
              </a:lnSpc>
              <a:spcBef>
                <a:spcPts val="375"/>
              </a:spcBef>
              <a:spcAft>
                <a:spcPts val="0"/>
              </a:spcAft>
              <a:buClr>
                <a:schemeClr val="dk1"/>
              </a:buClr>
              <a:buSzPts val="1800"/>
              <a:buChar char="•"/>
              <a:defRPr/>
            </a:lvl6pPr>
            <a:lvl7pPr marL="2399660" lvl="6" indent="-257106" algn="l">
              <a:lnSpc>
                <a:spcPct val="90000"/>
              </a:lnSpc>
              <a:spcBef>
                <a:spcPts val="375"/>
              </a:spcBef>
              <a:spcAft>
                <a:spcPts val="0"/>
              </a:spcAft>
              <a:buClr>
                <a:schemeClr val="dk1"/>
              </a:buClr>
              <a:buSzPts val="1800"/>
              <a:buChar char="•"/>
              <a:defRPr/>
            </a:lvl7pPr>
            <a:lvl8pPr marL="2742468" lvl="7" indent="-257106" algn="l">
              <a:lnSpc>
                <a:spcPct val="90000"/>
              </a:lnSpc>
              <a:spcBef>
                <a:spcPts val="375"/>
              </a:spcBef>
              <a:spcAft>
                <a:spcPts val="0"/>
              </a:spcAft>
              <a:buClr>
                <a:schemeClr val="dk1"/>
              </a:buClr>
              <a:buSzPts val="1800"/>
              <a:buChar char="•"/>
              <a:defRPr/>
            </a:lvl8pPr>
            <a:lvl9pPr marL="3085277" lvl="8" indent="-257106" algn="l">
              <a:lnSpc>
                <a:spcPct val="90000"/>
              </a:lnSpc>
              <a:spcBef>
                <a:spcPts val="375"/>
              </a:spcBef>
              <a:spcAft>
                <a:spcPts val="0"/>
              </a:spcAft>
              <a:buClr>
                <a:schemeClr val="dk1"/>
              </a:buClr>
              <a:buSzPts val="1800"/>
              <a:buChar char="•"/>
              <a:defRPr/>
            </a:lvl9pPr>
          </a:lstStyle>
          <a:p>
            <a:endParaRPr/>
          </a:p>
        </p:txBody>
      </p:sp>
      <p:sp>
        <p:nvSpPr>
          <p:cNvPr id="25" name="Google Shape;25;p28"/>
          <p:cNvSpPr txBox="1">
            <a:spLocks noGrp="1"/>
          </p:cNvSpPr>
          <p:nvPr>
            <p:ph type="dt" idx="10"/>
          </p:nvPr>
        </p:nvSpPr>
        <p:spPr>
          <a:xfrm>
            <a:off x="628651"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8"/>
          <p:cNvSpPr txBox="1">
            <a:spLocks noGrp="1"/>
          </p:cNvSpPr>
          <p:nvPr>
            <p:ph type="sldNum" idx="12"/>
          </p:nvPr>
        </p:nvSpPr>
        <p:spPr>
          <a:xfrm>
            <a:off x="6457951"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CN"/>
              <a:pPr/>
              <a:t>‹#›</a:t>
            </a:fld>
            <a:endParaRPr/>
          </a:p>
        </p:txBody>
      </p:sp>
    </p:spTree>
    <p:extLst>
      <p:ext uri="{BB962C8B-B14F-4D97-AF65-F5344CB8AC3E}">
        <p14:creationId xmlns:p14="http://schemas.microsoft.com/office/powerpoint/2010/main" val="3676547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28"/>
        <p:cNvGrpSpPr/>
        <p:nvPr/>
      </p:nvGrpSpPr>
      <p:grpSpPr>
        <a:xfrm>
          <a:off x="0" y="0"/>
          <a:ext cx="0" cy="0"/>
          <a:chOff x="0" y="0"/>
          <a:chExt cx="0" cy="0"/>
        </a:xfrm>
      </p:grpSpPr>
      <p:sp>
        <p:nvSpPr>
          <p:cNvPr id="29" name="Google Shape;29;p29"/>
          <p:cNvSpPr txBox="1">
            <a:spLocks noGrp="1"/>
          </p:cNvSpPr>
          <p:nvPr>
            <p:ph type="title"/>
          </p:nvPr>
        </p:nvSpPr>
        <p:spPr>
          <a:xfrm>
            <a:off x="623889"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4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9"/>
          <p:cNvSpPr txBox="1">
            <a:spLocks noGrp="1"/>
          </p:cNvSpPr>
          <p:nvPr>
            <p:ph type="body" idx="1"/>
          </p:nvPr>
        </p:nvSpPr>
        <p:spPr>
          <a:xfrm>
            <a:off x="623889" y="3442098"/>
            <a:ext cx="7886700" cy="1125140"/>
          </a:xfrm>
          <a:prstGeom prst="rect">
            <a:avLst/>
          </a:prstGeom>
          <a:noFill/>
          <a:ln>
            <a:noFill/>
          </a:ln>
        </p:spPr>
        <p:txBody>
          <a:bodyPr spcFirstLastPara="1" wrap="square" lIns="91425" tIns="45700" rIns="91425" bIns="45700" anchor="t" anchorCtr="0">
            <a:normAutofit/>
          </a:bodyPr>
          <a:lstStyle>
            <a:lvl1pPr marL="342809" lvl="0" indent="-171404" algn="l">
              <a:lnSpc>
                <a:spcPct val="90000"/>
              </a:lnSpc>
              <a:spcBef>
                <a:spcPts val="750"/>
              </a:spcBef>
              <a:spcAft>
                <a:spcPts val="0"/>
              </a:spcAft>
              <a:buClr>
                <a:srgbClr val="888888"/>
              </a:buClr>
              <a:buSzPts val="2400"/>
              <a:buNone/>
              <a:defRPr sz="1800">
                <a:solidFill>
                  <a:srgbClr val="888888"/>
                </a:solidFill>
              </a:defRPr>
            </a:lvl1pPr>
            <a:lvl2pPr marL="685617" lvl="1" indent="-171404" algn="l">
              <a:lnSpc>
                <a:spcPct val="90000"/>
              </a:lnSpc>
              <a:spcBef>
                <a:spcPts val="375"/>
              </a:spcBef>
              <a:spcAft>
                <a:spcPts val="0"/>
              </a:spcAft>
              <a:buClr>
                <a:srgbClr val="888888"/>
              </a:buClr>
              <a:buSzPts val="2000"/>
              <a:buNone/>
              <a:defRPr sz="1500">
                <a:solidFill>
                  <a:srgbClr val="888888"/>
                </a:solidFill>
              </a:defRPr>
            </a:lvl2pPr>
            <a:lvl3pPr marL="1028426" lvl="2" indent="-171404" algn="l">
              <a:lnSpc>
                <a:spcPct val="90000"/>
              </a:lnSpc>
              <a:spcBef>
                <a:spcPts val="375"/>
              </a:spcBef>
              <a:spcAft>
                <a:spcPts val="0"/>
              </a:spcAft>
              <a:buClr>
                <a:srgbClr val="888888"/>
              </a:buClr>
              <a:buSzPts val="1800"/>
              <a:buNone/>
              <a:defRPr sz="1350">
                <a:solidFill>
                  <a:srgbClr val="888888"/>
                </a:solidFill>
              </a:defRPr>
            </a:lvl3pPr>
            <a:lvl4pPr marL="1371234" lvl="3" indent="-171404" algn="l">
              <a:lnSpc>
                <a:spcPct val="90000"/>
              </a:lnSpc>
              <a:spcBef>
                <a:spcPts val="375"/>
              </a:spcBef>
              <a:spcAft>
                <a:spcPts val="0"/>
              </a:spcAft>
              <a:buClr>
                <a:srgbClr val="888888"/>
              </a:buClr>
              <a:buSzPts val="1600"/>
              <a:buNone/>
              <a:defRPr sz="1200">
                <a:solidFill>
                  <a:srgbClr val="888888"/>
                </a:solidFill>
              </a:defRPr>
            </a:lvl4pPr>
            <a:lvl5pPr marL="1714043" lvl="4" indent="-171404" algn="l">
              <a:lnSpc>
                <a:spcPct val="90000"/>
              </a:lnSpc>
              <a:spcBef>
                <a:spcPts val="375"/>
              </a:spcBef>
              <a:spcAft>
                <a:spcPts val="0"/>
              </a:spcAft>
              <a:buClr>
                <a:srgbClr val="888888"/>
              </a:buClr>
              <a:buSzPts val="1600"/>
              <a:buNone/>
              <a:defRPr sz="1200">
                <a:solidFill>
                  <a:srgbClr val="888888"/>
                </a:solidFill>
              </a:defRPr>
            </a:lvl5pPr>
            <a:lvl6pPr marL="2056851" lvl="5" indent="-171404" algn="l">
              <a:lnSpc>
                <a:spcPct val="90000"/>
              </a:lnSpc>
              <a:spcBef>
                <a:spcPts val="375"/>
              </a:spcBef>
              <a:spcAft>
                <a:spcPts val="0"/>
              </a:spcAft>
              <a:buClr>
                <a:srgbClr val="888888"/>
              </a:buClr>
              <a:buSzPts val="1600"/>
              <a:buNone/>
              <a:defRPr sz="1200">
                <a:solidFill>
                  <a:srgbClr val="888888"/>
                </a:solidFill>
              </a:defRPr>
            </a:lvl6pPr>
            <a:lvl7pPr marL="2399660" lvl="6" indent="-171404" algn="l">
              <a:lnSpc>
                <a:spcPct val="90000"/>
              </a:lnSpc>
              <a:spcBef>
                <a:spcPts val="375"/>
              </a:spcBef>
              <a:spcAft>
                <a:spcPts val="0"/>
              </a:spcAft>
              <a:buClr>
                <a:srgbClr val="888888"/>
              </a:buClr>
              <a:buSzPts val="1600"/>
              <a:buNone/>
              <a:defRPr sz="1200">
                <a:solidFill>
                  <a:srgbClr val="888888"/>
                </a:solidFill>
              </a:defRPr>
            </a:lvl7pPr>
            <a:lvl8pPr marL="2742468" lvl="7" indent="-171404" algn="l">
              <a:lnSpc>
                <a:spcPct val="90000"/>
              </a:lnSpc>
              <a:spcBef>
                <a:spcPts val="375"/>
              </a:spcBef>
              <a:spcAft>
                <a:spcPts val="0"/>
              </a:spcAft>
              <a:buClr>
                <a:srgbClr val="888888"/>
              </a:buClr>
              <a:buSzPts val="1600"/>
              <a:buNone/>
              <a:defRPr sz="1200">
                <a:solidFill>
                  <a:srgbClr val="888888"/>
                </a:solidFill>
              </a:defRPr>
            </a:lvl8pPr>
            <a:lvl9pPr marL="3085277" lvl="8" indent="-171404"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1" name="Google Shape;31;p29"/>
          <p:cNvSpPr txBox="1">
            <a:spLocks noGrp="1"/>
          </p:cNvSpPr>
          <p:nvPr>
            <p:ph type="dt" idx="10"/>
          </p:nvPr>
        </p:nvSpPr>
        <p:spPr>
          <a:xfrm>
            <a:off x="628651"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9"/>
          <p:cNvSpPr txBox="1">
            <a:spLocks noGrp="1"/>
          </p:cNvSpPr>
          <p:nvPr>
            <p:ph type="sldNum" idx="12"/>
          </p:nvPr>
        </p:nvSpPr>
        <p:spPr>
          <a:xfrm>
            <a:off x="6457951"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CN"/>
              <a:pPr/>
              <a:t>‹#›</a:t>
            </a:fld>
            <a:endParaRPr/>
          </a:p>
        </p:txBody>
      </p:sp>
    </p:spTree>
    <p:extLst>
      <p:ext uri="{BB962C8B-B14F-4D97-AF65-F5344CB8AC3E}">
        <p14:creationId xmlns:p14="http://schemas.microsoft.com/office/powerpoint/2010/main" val="1474440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628651"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0"/>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809" lvl="0" indent="-257106" algn="l">
              <a:lnSpc>
                <a:spcPct val="90000"/>
              </a:lnSpc>
              <a:spcBef>
                <a:spcPts val="750"/>
              </a:spcBef>
              <a:spcAft>
                <a:spcPts val="0"/>
              </a:spcAft>
              <a:buClr>
                <a:schemeClr val="dk1"/>
              </a:buClr>
              <a:buSzPts val="1800"/>
              <a:buChar char="•"/>
              <a:defRPr/>
            </a:lvl1pPr>
            <a:lvl2pPr marL="685617" lvl="1" indent="-257106" algn="l">
              <a:lnSpc>
                <a:spcPct val="90000"/>
              </a:lnSpc>
              <a:spcBef>
                <a:spcPts val="375"/>
              </a:spcBef>
              <a:spcAft>
                <a:spcPts val="0"/>
              </a:spcAft>
              <a:buClr>
                <a:schemeClr val="dk1"/>
              </a:buClr>
              <a:buSzPts val="1800"/>
              <a:buChar char="•"/>
              <a:defRPr/>
            </a:lvl2pPr>
            <a:lvl3pPr marL="1028426" lvl="2" indent="-257106" algn="l">
              <a:lnSpc>
                <a:spcPct val="90000"/>
              </a:lnSpc>
              <a:spcBef>
                <a:spcPts val="375"/>
              </a:spcBef>
              <a:spcAft>
                <a:spcPts val="0"/>
              </a:spcAft>
              <a:buClr>
                <a:schemeClr val="dk1"/>
              </a:buClr>
              <a:buSzPts val="1800"/>
              <a:buChar char="•"/>
              <a:defRPr/>
            </a:lvl3pPr>
            <a:lvl4pPr marL="1371234" lvl="3" indent="-257106" algn="l">
              <a:lnSpc>
                <a:spcPct val="90000"/>
              </a:lnSpc>
              <a:spcBef>
                <a:spcPts val="375"/>
              </a:spcBef>
              <a:spcAft>
                <a:spcPts val="0"/>
              </a:spcAft>
              <a:buClr>
                <a:schemeClr val="dk1"/>
              </a:buClr>
              <a:buSzPts val="1800"/>
              <a:buChar char="•"/>
              <a:defRPr/>
            </a:lvl4pPr>
            <a:lvl5pPr marL="1714043" lvl="4" indent="-257106" algn="l">
              <a:lnSpc>
                <a:spcPct val="90000"/>
              </a:lnSpc>
              <a:spcBef>
                <a:spcPts val="375"/>
              </a:spcBef>
              <a:spcAft>
                <a:spcPts val="0"/>
              </a:spcAft>
              <a:buClr>
                <a:schemeClr val="dk1"/>
              </a:buClr>
              <a:buSzPts val="1800"/>
              <a:buChar char="•"/>
              <a:defRPr/>
            </a:lvl5pPr>
            <a:lvl6pPr marL="2056851" lvl="5" indent="-257106" algn="l">
              <a:lnSpc>
                <a:spcPct val="90000"/>
              </a:lnSpc>
              <a:spcBef>
                <a:spcPts val="375"/>
              </a:spcBef>
              <a:spcAft>
                <a:spcPts val="0"/>
              </a:spcAft>
              <a:buClr>
                <a:schemeClr val="dk1"/>
              </a:buClr>
              <a:buSzPts val="1800"/>
              <a:buChar char="•"/>
              <a:defRPr/>
            </a:lvl6pPr>
            <a:lvl7pPr marL="2399660" lvl="6" indent="-257106" algn="l">
              <a:lnSpc>
                <a:spcPct val="90000"/>
              </a:lnSpc>
              <a:spcBef>
                <a:spcPts val="375"/>
              </a:spcBef>
              <a:spcAft>
                <a:spcPts val="0"/>
              </a:spcAft>
              <a:buClr>
                <a:schemeClr val="dk1"/>
              </a:buClr>
              <a:buSzPts val="1800"/>
              <a:buChar char="•"/>
              <a:defRPr/>
            </a:lvl7pPr>
            <a:lvl8pPr marL="2742468" lvl="7" indent="-257106" algn="l">
              <a:lnSpc>
                <a:spcPct val="90000"/>
              </a:lnSpc>
              <a:spcBef>
                <a:spcPts val="375"/>
              </a:spcBef>
              <a:spcAft>
                <a:spcPts val="0"/>
              </a:spcAft>
              <a:buClr>
                <a:schemeClr val="dk1"/>
              </a:buClr>
              <a:buSzPts val="1800"/>
              <a:buChar char="•"/>
              <a:defRPr/>
            </a:lvl8pPr>
            <a:lvl9pPr marL="3085277" lvl="8" indent="-257106" algn="l">
              <a:lnSpc>
                <a:spcPct val="90000"/>
              </a:lnSpc>
              <a:spcBef>
                <a:spcPts val="375"/>
              </a:spcBef>
              <a:spcAft>
                <a:spcPts val="0"/>
              </a:spcAft>
              <a:buClr>
                <a:schemeClr val="dk1"/>
              </a:buClr>
              <a:buSzPts val="1800"/>
              <a:buChar char="•"/>
              <a:defRPr/>
            </a:lvl9pPr>
          </a:lstStyle>
          <a:p>
            <a:endParaRPr/>
          </a:p>
        </p:txBody>
      </p:sp>
      <p:sp>
        <p:nvSpPr>
          <p:cNvPr id="37" name="Google Shape;37;p3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809" lvl="0" indent="-257106" algn="l">
              <a:lnSpc>
                <a:spcPct val="90000"/>
              </a:lnSpc>
              <a:spcBef>
                <a:spcPts val="750"/>
              </a:spcBef>
              <a:spcAft>
                <a:spcPts val="0"/>
              </a:spcAft>
              <a:buClr>
                <a:schemeClr val="dk1"/>
              </a:buClr>
              <a:buSzPts val="1800"/>
              <a:buChar char="•"/>
              <a:defRPr/>
            </a:lvl1pPr>
            <a:lvl2pPr marL="685617" lvl="1" indent="-257106" algn="l">
              <a:lnSpc>
                <a:spcPct val="90000"/>
              </a:lnSpc>
              <a:spcBef>
                <a:spcPts val="375"/>
              </a:spcBef>
              <a:spcAft>
                <a:spcPts val="0"/>
              </a:spcAft>
              <a:buClr>
                <a:schemeClr val="dk1"/>
              </a:buClr>
              <a:buSzPts val="1800"/>
              <a:buChar char="•"/>
              <a:defRPr/>
            </a:lvl2pPr>
            <a:lvl3pPr marL="1028426" lvl="2" indent="-257106" algn="l">
              <a:lnSpc>
                <a:spcPct val="90000"/>
              </a:lnSpc>
              <a:spcBef>
                <a:spcPts val="375"/>
              </a:spcBef>
              <a:spcAft>
                <a:spcPts val="0"/>
              </a:spcAft>
              <a:buClr>
                <a:schemeClr val="dk1"/>
              </a:buClr>
              <a:buSzPts val="1800"/>
              <a:buChar char="•"/>
              <a:defRPr/>
            </a:lvl3pPr>
            <a:lvl4pPr marL="1371234" lvl="3" indent="-257106" algn="l">
              <a:lnSpc>
                <a:spcPct val="90000"/>
              </a:lnSpc>
              <a:spcBef>
                <a:spcPts val="375"/>
              </a:spcBef>
              <a:spcAft>
                <a:spcPts val="0"/>
              </a:spcAft>
              <a:buClr>
                <a:schemeClr val="dk1"/>
              </a:buClr>
              <a:buSzPts val="1800"/>
              <a:buChar char="•"/>
              <a:defRPr/>
            </a:lvl4pPr>
            <a:lvl5pPr marL="1714043" lvl="4" indent="-257106" algn="l">
              <a:lnSpc>
                <a:spcPct val="90000"/>
              </a:lnSpc>
              <a:spcBef>
                <a:spcPts val="375"/>
              </a:spcBef>
              <a:spcAft>
                <a:spcPts val="0"/>
              </a:spcAft>
              <a:buClr>
                <a:schemeClr val="dk1"/>
              </a:buClr>
              <a:buSzPts val="1800"/>
              <a:buChar char="•"/>
              <a:defRPr/>
            </a:lvl5pPr>
            <a:lvl6pPr marL="2056851" lvl="5" indent="-257106" algn="l">
              <a:lnSpc>
                <a:spcPct val="90000"/>
              </a:lnSpc>
              <a:spcBef>
                <a:spcPts val="375"/>
              </a:spcBef>
              <a:spcAft>
                <a:spcPts val="0"/>
              </a:spcAft>
              <a:buClr>
                <a:schemeClr val="dk1"/>
              </a:buClr>
              <a:buSzPts val="1800"/>
              <a:buChar char="•"/>
              <a:defRPr/>
            </a:lvl6pPr>
            <a:lvl7pPr marL="2399660" lvl="6" indent="-257106" algn="l">
              <a:lnSpc>
                <a:spcPct val="90000"/>
              </a:lnSpc>
              <a:spcBef>
                <a:spcPts val="375"/>
              </a:spcBef>
              <a:spcAft>
                <a:spcPts val="0"/>
              </a:spcAft>
              <a:buClr>
                <a:schemeClr val="dk1"/>
              </a:buClr>
              <a:buSzPts val="1800"/>
              <a:buChar char="•"/>
              <a:defRPr/>
            </a:lvl7pPr>
            <a:lvl8pPr marL="2742468" lvl="7" indent="-257106" algn="l">
              <a:lnSpc>
                <a:spcPct val="90000"/>
              </a:lnSpc>
              <a:spcBef>
                <a:spcPts val="375"/>
              </a:spcBef>
              <a:spcAft>
                <a:spcPts val="0"/>
              </a:spcAft>
              <a:buClr>
                <a:schemeClr val="dk1"/>
              </a:buClr>
              <a:buSzPts val="1800"/>
              <a:buChar char="•"/>
              <a:defRPr/>
            </a:lvl8pPr>
            <a:lvl9pPr marL="3085277" lvl="8" indent="-257106" algn="l">
              <a:lnSpc>
                <a:spcPct val="90000"/>
              </a:lnSpc>
              <a:spcBef>
                <a:spcPts val="375"/>
              </a:spcBef>
              <a:spcAft>
                <a:spcPts val="0"/>
              </a:spcAft>
              <a:buClr>
                <a:schemeClr val="dk1"/>
              </a:buClr>
              <a:buSzPts val="1800"/>
              <a:buChar char="•"/>
              <a:defRPr/>
            </a:lvl9pPr>
          </a:lstStyle>
          <a:p>
            <a:endParaRPr/>
          </a:p>
        </p:txBody>
      </p:sp>
      <p:sp>
        <p:nvSpPr>
          <p:cNvPr id="38" name="Google Shape;38;p30"/>
          <p:cNvSpPr txBox="1">
            <a:spLocks noGrp="1"/>
          </p:cNvSpPr>
          <p:nvPr>
            <p:ph type="dt" idx="10"/>
          </p:nvPr>
        </p:nvSpPr>
        <p:spPr>
          <a:xfrm>
            <a:off x="628651"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0"/>
          <p:cNvSpPr txBox="1">
            <a:spLocks noGrp="1"/>
          </p:cNvSpPr>
          <p:nvPr>
            <p:ph type="sldNum" idx="12"/>
          </p:nvPr>
        </p:nvSpPr>
        <p:spPr>
          <a:xfrm>
            <a:off x="6457951"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CN"/>
              <a:pPr/>
              <a:t>‹#›</a:t>
            </a:fld>
            <a:endParaRPr/>
          </a:p>
        </p:txBody>
      </p:sp>
    </p:spTree>
    <p:extLst>
      <p:ext uri="{BB962C8B-B14F-4D97-AF65-F5344CB8AC3E}">
        <p14:creationId xmlns:p14="http://schemas.microsoft.com/office/powerpoint/2010/main" val="1057767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1"/>
        <p:cNvGrpSpPr/>
        <p:nvPr/>
      </p:nvGrpSpPr>
      <p:grpSpPr>
        <a:xfrm>
          <a:off x="0" y="0"/>
          <a:ext cx="0" cy="0"/>
          <a:chOff x="0" y="0"/>
          <a:chExt cx="0" cy="0"/>
        </a:xfrm>
      </p:grpSpPr>
      <p:sp>
        <p:nvSpPr>
          <p:cNvPr id="42" name="Google Shape;42;p31"/>
          <p:cNvSpPr txBox="1">
            <a:spLocks noGrp="1"/>
          </p:cNvSpPr>
          <p:nvPr>
            <p:ph type="title"/>
          </p:nvPr>
        </p:nvSpPr>
        <p:spPr>
          <a:xfrm>
            <a:off x="629842"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1"/>
          <p:cNvSpPr txBox="1">
            <a:spLocks noGrp="1"/>
          </p:cNvSpPr>
          <p:nvPr>
            <p:ph type="body" idx="1"/>
          </p:nvPr>
        </p:nvSpPr>
        <p:spPr>
          <a:xfrm>
            <a:off x="629841" y="1260873"/>
            <a:ext cx="3868341" cy="617934"/>
          </a:xfrm>
          <a:prstGeom prst="rect">
            <a:avLst/>
          </a:prstGeom>
          <a:noFill/>
          <a:ln>
            <a:noFill/>
          </a:ln>
        </p:spPr>
        <p:txBody>
          <a:bodyPr spcFirstLastPara="1" wrap="square" lIns="91425" tIns="45700" rIns="91425" bIns="45700" anchor="b" anchorCtr="0">
            <a:normAutofit/>
          </a:bodyPr>
          <a:lstStyle>
            <a:lvl1pPr marL="342809" lvl="0" indent="-171404" algn="l">
              <a:lnSpc>
                <a:spcPct val="90000"/>
              </a:lnSpc>
              <a:spcBef>
                <a:spcPts val="750"/>
              </a:spcBef>
              <a:spcAft>
                <a:spcPts val="0"/>
              </a:spcAft>
              <a:buClr>
                <a:schemeClr val="dk1"/>
              </a:buClr>
              <a:buSzPts val="2400"/>
              <a:buNone/>
              <a:defRPr sz="1800" b="1"/>
            </a:lvl1pPr>
            <a:lvl2pPr marL="685617" lvl="1" indent="-171404" algn="l">
              <a:lnSpc>
                <a:spcPct val="90000"/>
              </a:lnSpc>
              <a:spcBef>
                <a:spcPts val="375"/>
              </a:spcBef>
              <a:spcAft>
                <a:spcPts val="0"/>
              </a:spcAft>
              <a:buClr>
                <a:schemeClr val="dk1"/>
              </a:buClr>
              <a:buSzPts val="2000"/>
              <a:buNone/>
              <a:defRPr sz="1500" b="1"/>
            </a:lvl2pPr>
            <a:lvl3pPr marL="1028426" lvl="2" indent="-171404" algn="l">
              <a:lnSpc>
                <a:spcPct val="90000"/>
              </a:lnSpc>
              <a:spcBef>
                <a:spcPts val="375"/>
              </a:spcBef>
              <a:spcAft>
                <a:spcPts val="0"/>
              </a:spcAft>
              <a:buClr>
                <a:schemeClr val="dk1"/>
              </a:buClr>
              <a:buSzPts val="1800"/>
              <a:buNone/>
              <a:defRPr sz="1350" b="1"/>
            </a:lvl3pPr>
            <a:lvl4pPr marL="1371234" lvl="3" indent="-171404" algn="l">
              <a:lnSpc>
                <a:spcPct val="90000"/>
              </a:lnSpc>
              <a:spcBef>
                <a:spcPts val="375"/>
              </a:spcBef>
              <a:spcAft>
                <a:spcPts val="0"/>
              </a:spcAft>
              <a:buClr>
                <a:schemeClr val="dk1"/>
              </a:buClr>
              <a:buSzPts val="1600"/>
              <a:buNone/>
              <a:defRPr sz="1200" b="1"/>
            </a:lvl4pPr>
            <a:lvl5pPr marL="1714043" lvl="4" indent="-171404" algn="l">
              <a:lnSpc>
                <a:spcPct val="90000"/>
              </a:lnSpc>
              <a:spcBef>
                <a:spcPts val="375"/>
              </a:spcBef>
              <a:spcAft>
                <a:spcPts val="0"/>
              </a:spcAft>
              <a:buClr>
                <a:schemeClr val="dk1"/>
              </a:buClr>
              <a:buSzPts val="1600"/>
              <a:buNone/>
              <a:defRPr sz="1200" b="1"/>
            </a:lvl5pPr>
            <a:lvl6pPr marL="2056851" lvl="5" indent="-171404" algn="l">
              <a:lnSpc>
                <a:spcPct val="90000"/>
              </a:lnSpc>
              <a:spcBef>
                <a:spcPts val="375"/>
              </a:spcBef>
              <a:spcAft>
                <a:spcPts val="0"/>
              </a:spcAft>
              <a:buClr>
                <a:schemeClr val="dk1"/>
              </a:buClr>
              <a:buSzPts val="1600"/>
              <a:buNone/>
              <a:defRPr sz="1200" b="1"/>
            </a:lvl6pPr>
            <a:lvl7pPr marL="2399660" lvl="6" indent="-171404" algn="l">
              <a:lnSpc>
                <a:spcPct val="90000"/>
              </a:lnSpc>
              <a:spcBef>
                <a:spcPts val="375"/>
              </a:spcBef>
              <a:spcAft>
                <a:spcPts val="0"/>
              </a:spcAft>
              <a:buClr>
                <a:schemeClr val="dk1"/>
              </a:buClr>
              <a:buSzPts val="1600"/>
              <a:buNone/>
              <a:defRPr sz="1200" b="1"/>
            </a:lvl7pPr>
            <a:lvl8pPr marL="2742468" lvl="7" indent="-171404" algn="l">
              <a:lnSpc>
                <a:spcPct val="90000"/>
              </a:lnSpc>
              <a:spcBef>
                <a:spcPts val="375"/>
              </a:spcBef>
              <a:spcAft>
                <a:spcPts val="0"/>
              </a:spcAft>
              <a:buClr>
                <a:schemeClr val="dk1"/>
              </a:buClr>
              <a:buSzPts val="1600"/>
              <a:buNone/>
              <a:defRPr sz="1200" b="1"/>
            </a:lvl8pPr>
            <a:lvl9pPr marL="3085277" lvl="8" indent="-171404" algn="l">
              <a:lnSpc>
                <a:spcPct val="90000"/>
              </a:lnSpc>
              <a:spcBef>
                <a:spcPts val="375"/>
              </a:spcBef>
              <a:spcAft>
                <a:spcPts val="0"/>
              </a:spcAft>
              <a:buClr>
                <a:schemeClr val="dk1"/>
              </a:buClr>
              <a:buSzPts val="1600"/>
              <a:buNone/>
              <a:defRPr sz="1200" b="1"/>
            </a:lvl9pPr>
          </a:lstStyle>
          <a:p>
            <a:endParaRPr/>
          </a:p>
        </p:txBody>
      </p:sp>
      <p:sp>
        <p:nvSpPr>
          <p:cNvPr id="44" name="Google Shape;44;p31"/>
          <p:cNvSpPr txBox="1">
            <a:spLocks noGrp="1"/>
          </p:cNvSpPr>
          <p:nvPr>
            <p:ph type="body" idx="2"/>
          </p:nvPr>
        </p:nvSpPr>
        <p:spPr>
          <a:xfrm>
            <a:off x="629841" y="1878807"/>
            <a:ext cx="3868341" cy="2763441"/>
          </a:xfrm>
          <a:prstGeom prst="rect">
            <a:avLst/>
          </a:prstGeom>
          <a:noFill/>
          <a:ln>
            <a:noFill/>
          </a:ln>
        </p:spPr>
        <p:txBody>
          <a:bodyPr spcFirstLastPara="1" wrap="square" lIns="91425" tIns="45700" rIns="91425" bIns="45700" anchor="t" anchorCtr="0">
            <a:normAutofit/>
          </a:bodyPr>
          <a:lstStyle>
            <a:lvl1pPr marL="342809" lvl="0" indent="-257106" algn="l">
              <a:lnSpc>
                <a:spcPct val="90000"/>
              </a:lnSpc>
              <a:spcBef>
                <a:spcPts val="750"/>
              </a:spcBef>
              <a:spcAft>
                <a:spcPts val="0"/>
              </a:spcAft>
              <a:buClr>
                <a:schemeClr val="dk1"/>
              </a:buClr>
              <a:buSzPts val="1800"/>
              <a:buChar char="•"/>
              <a:defRPr/>
            </a:lvl1pPr>
            <a:lvl2pPr marL="685617" lvl="1" indent="-257106" algn="l">
              <a:lnSpc>
                <a:spcPct val="90000"/>
              </a:lnSpc>
              <a:spcBef>
                <a:spcPts val="375"/>
              </a:spcBef>
              <a:spcAft>
                <a:spcPts val="0"/>
              </a:spcAft>
              <a:buClr>
                <a:schemeClr val="dk1"/>
              </a:buClr>
              <a:buSzPts val="1800"/>
              <a:buChar char="•"/>
              <a:defRPr/>
            </a:lvl2pPr>
            <a:lvl3pPr marL="1028426" lvl="2" indent="-257106" algn="l">
              <a:lnSpc>
                <a:spcPct val="90000"/>
              </a:lnSpc>
              <a:spcBef>
                <a:spcPts val="375"/>
              </a:spcBef>
              <a:spcAft>
                <a:spcPts val="0"/>
              </a:spcAft>
              <a:buClr>
                <a:schemeClr val="dk1"/>
              </a:buClr>
              <a:buSzPts val="1800"/>
              <a:buChar char="•"/>
              <a:defRPr/>
            </a:lvl3pPr>
            <a:lvl4pPr marL="1371234" lvl="3" indent="-257106" algn="l">
              <a:lnSpc>
                <a:spcPct val="90000"/>
              </a:lnSpc>
              <a:spcBef>
                <a:spcPts val="375"/>
              </a:spcBef>
              <a:spcAft>
                <a:spcPts val="0"/>
              </a:spcAft>
              <a:buClr>
                <a:schemeClr val="dk1"/>
              </a:buClr>
              <a:buSzPts val="1800"/>
              <a:buChar char="•"/>
              <a:defRPr/>
            </a:lvl4pPr>
            <a:lvl5pPr marL="1714043" lvl="4" indent="-257106" algn="l">
              <a:lnSpc>
                <a:spcPct val="90000"/>
              </a:lnSpc>
              <a:spcBef>
                <a:spcPts val="375"/>
              </a:spcBef>
              <a:spcAft>
                <a:spcPts val="0"/>
              </a:spcAft>
              <a:buClr>
                <a:schemeClr val="dk1"/>
              </a:buClr>
              <a:buSzPts val="1800"/>
              <a:buChar char="•"/>
              <a:defRPr/>
            </a:lvl5pPr>
            <a:lvl6pPr marL="2056851" lvl="5" indent="-257106" algn="l">
              <a:lnSpc>
                <a:spcPct val="90000"/>
              </a:lnSpc>
              <a:spcBef>
                <a:spcPts val="375"/>
              </a:spcBef>
              <a:spcAft>
                <a:spcPts val="0"/>
              </a:spcAft>
              <a:buClr>
                <a:schemeClr val="dk1"/>
              </a:buClr>
              <a:buSzPts val="1800"/>
              <a:buChar char="•"/>
              <a:defRPr/>
            </a:lvl6pPr>
            <a:lvl7pPr marL="2399660" lvl="6" indent="-257106" algn="l">
              <a:lnSpc>
                <a:spcPct val="90000"/>
              </a:lnSpc>
              <a:spcBef>
                <a:spcPts val="375"/>
              </a:spcBef>
              <a:spcAft>
                <a:spcPts val="0"/>
              </a:spcAft>
              <a:buClr>
                <a:schemeClr val="dk1"/>
              </a:buClr>
              <a:buSzPts val="1800"/>
              <a:buChar char="•"/>
              <a:defRPr/>
            </a:lvl7pPr>
            <a:lvl8pPr marL="2742468" lvl="7" indent="-257106" algn="l">
              <a:lnSpc>
                <a:spcPct val="90000"/>
              </a:lnSpc>
              <a:spcBef>
                <a:spcPts val="375"/>
              </a:spcBef>
              <a:spcAft>
                <a:spcPts val="0"/>
              </a:spcAft>
              <a:buClr>
                <a:schemeClr val="dk1"/>
              </a:buClr>
              <a:buSzPts val="1800"/>
              <a:buChar char="•"/>
              <a:defRPr/>
            </a:lvl8pPr>
            <a:lvl9pPr marL="3085277" lvl="8" indent="-257106" algn="l">
              <a:lnSpc>
                <a:spcPct val="90000"/>
              </a:lnSpc>
              <a:spcBef>
                <a:spcPts val="375"/>
              </a:spcBef>
              <a:spcAft>
                <a:spcPts val="0"/>
              </a:spcAft>
              <a:buClr>
                <a:schemeClr val="dk1"/>
              </a:buClr>
              <a:buSzPts val="1800"/>
              <a:buChar char="•"/>
              <a:defRPr/>
            </a:lvl9pPr>
          </a:lstStyle>
          <a:p>
            <a:endParaRPr/>
          </a:p>
        </p:txBody>
      </p:sp>
      <p:sp>
        <p:nvSpPr>
          <p:cNvPr id="45" name="Google Shape;45;p31"/>
          <p:cNvSpPr txBox="1">
            <a:spLocks noGrp="1"/>
          </p:cNvSpPr>
          <p:nvPr>
            <p:ph type="body" idx="3"/>
          </p:nvPr>
        </p:nvSpPr>
        <p:spPr>
          <a:xfrm>
            <a:off x="4629151" y="1260873"/>
            <a:ext cx="3887391" cy="617934"/>
          </a:xfrm>
          <a:prstGeom prst="rect">
            <a:avLst/>
          </a:prstGeom>
          <a:noFill/>
          <a:ln>
            <a:noFill/>
          </a:ln>
        </p:spPr>
        <p:txBody>
          <a:bodyPr spcFirstLastPara="1" wrap="square" lIns="91425" tIns="45700" rIns="91425" bIns="45700" anchor="b" anchorCtr="0">
            <a:normAutofit/>
          </a:bodyPr>
          <a:lstStyle>
            <a:lvl1pPr marL="342809" lvl="0" indent="-171404" algn="l">
              <a:lnSpc>
                <a:spcPct val="90000"/>
              </a:lnSpc>
              <a:spcBef>
                <a:spcPts val="750"/>
              </a:spcBef>
              <a:spcAft>
                <a:spcPts val="0"/>
              </a:spcAft>
              <a:buClr>
                <a:schemeClr val="dk1"/>
              </a:buClr>
              <a:buSzPts val="2400"/>
              <a:buNone/>
              <a:defRPr sz="1800" b="1"/>
            </a:lvl1pPr>
            <a:lvl2pPr marL="685617" lvl="1" indent="-171404" algn="l">
              <a:lnSpc>
                <a:spcPct val="90000"/>
              </a:lnSpc>
              <a:spcBef>
                <a:spcPts val="375"/>
              </a:spcBef>
              <a:spcAft>
                <a:spcPts val="0"/>
              </a:spcAft>
              <a:buClr>
                <a:schemeClr val="dk1"/>
              </a:buClr>
              <a:buSzPts val="2000"/>
              <a:buNone/>
              <a:defRPr sz="1500" b="1"/>
            </a:lvl2pPr>
            <a:lvl3pPr marL="1028426" lvl="2" indent="-171404" algn="l">
              <a:lnSpc>
                <a:spcPct val="90000"/>
              </a:lnSpc>
              <a:spcBef>
                <a:spcPts val="375"/>
              </a:spcBef>
              <a:spcAft>
                <a:spcPts val="0"/>
              </a:spcAft>
              <a:buClr>
                <a:schemeClr val="dk1"/>
              </a:buClr>
              <a:buSzPts val="1800"/>
              <a:buNone/>
              <a:defRPr sz="1350" b="1"/>
            </a:lvl3pPr>
            <a:lvl4pPr marL="1371234" lvl="3" indent="-171404" algn="l">
              <a:lnSpc>
                <a:spcPct val="90000"/>
              </a:lnSpc>
              <a:spcBef>
                <a:spcPts val="375"/>
              </a:spcBef>
              <a:spcAft>
                <a:spcPts val="0"/>
              </a:spcAft>
              <a:buClr>
                <a:schemeClr val="dk1"/>
              </a:buClr>
              <a:buSzPts val="1600"/>
              <a:buNone/>
              <a:defRPr sz="1200" b="1"/>
            </a:lvl4pPr>
            <a:lvl5pPr marL="1714043" lvl="4" indent="-171404" algn="l">
              <a:lnSpc>
                <a:spcPct val="90000"/>
              </a:lnSpc>
              <a:spcBef>
                <a:spcPts val="375"/>
              </a:spcBef>
              <a:spcAft>
                <a:spcPts val="0"/>
              </a:spcAft>
              <a:buClr>
                <a:schemeClr val="dk1"/>
              </a:buClr>
              <a:buSzPts val="1600"/>
              <a:buNone/>
              <a:defRPr sz="1200" b="1"/>
            </a:lvl5pPr>
            <a:lvl6pPr marL="2056851" lvl="5" indent="-171404" algn="l">
              <a:lnSpc>
                <a:spcPct val="90000"/>
              </a:lnSpc>
              <a:spcBef>
                <a:spcPts val="375"/>
              </a:spcBef>
              <a:spcAft>
                <a:spcPts val="0"/>
              </a:spcAft>
              <a:buClr>
                <a:schemeClr val="dk1"/>
              </a:buClr>
              <a:buSzPts val="1600"/>
              <a:buNone/>
              <a:defRPr sz="1200" b="1"/>
            </a:lvl6pPr>
            <a:lvl7pPr marL="2399660" lvl="6" indent="-171404" algn="l">
              <a:lnSpc>
                <a:spcPct val="90000"/>
              </a:lnSpc>
              <a:spcBef>
                <a:spcPts val="375"/>
              </a:spcBef>
              <a:spcAft>
                <a:spcPts val="0"/>
              </a:spcAft>
              <a:buClr>
                <a:schemeClr val="dk1"/>
              </a:buClr>
              <a:buSzPts val="1600"/>
              <a:buNone/>
              <a:defRPr sz="1200" b="1"/>
            </a:lvl7pPr>
            <a:lvl8pPr marL="2742468" lvl="7" indent="-171404" algn="l">
              <a:lnSpc>
                <a:spcPct val="90000"/>
              </a:lnSpc>
              <a:spcBef>
                <a:spcPts val="375"/>
              </a:spcBef>
              <a:spcAft>
                <a:spcPts val="0"/>
              </a:spcAft>
              <a:buClr>
                <a:schemeClr val="dk1"/>
              </a:buClr>
              <a:buSzPts val="1600"/>
              <a:buNone/>
              <a:defRPr sz="1200" b="1"/>
            </a:lvl8pPr>
            <a:lvl9pPr marL="3085277" lvl="8" indent="-171404" algn="l">
              <a:lnSpc>
                <a:spcPct val="90000"/>
              </a:lnSpc>
              <a:spcBef>
                <a:spcPts val="375"/>
              </a:spcBef>
              <a:spcAft>
                <a:spcPts val="0"/>
              </a:spcAft>
              <a:buClr>
                <a:schemeClr val="dk1"/>
              </a:buClr>
              <a:buSzPts val="1600"/>
              <a:buNone/>
              <a:defRPr sz="1200" b="1"/>
            </a:lvl9pPr>
          </a:lstStyle>
          <a:p>
            <a:endParaRPr/>
          </a:p>
        </p:txBody>
      </p:sp>
      <p:sp>
        <p:nvSpPr>
          <p:cNvPr id="46" name="Google Shape;46;p31"/>
          <p:cNvSpPr txBox="1">
            <a:spLocks noGrp="1"/>
          </p:cNvSpPr>
          <p:nvPr>
            <p:ph type="body" idx="4"/>
          </p:nvPr>
        </p:nvSpPr>
        <p:spPr>
          <a:xfrm>
            <a:off x="4629151" y="1878807"/>
            <a:ext cx="3887391" cy="2763441"/>
          </a:xfrm>
          <a:prstGeom prst="rect">
            <a:avLst/>
          </a:prstGeom>
          <a:noFill/>
          <a:ln>
            <a:noFill/>
          </a:ln>
        </p:spPr>
        <p:txBody>
          <a:bodyPr spcFirstLastPara="1" wrap="square" lIns="91425" tIns="45700" rIns="91425" bIns="45700" anchor="t" anchorCtr="0">
            <a:normAutofit/>
          </a:bodyPr>
          <a:lstStyle>
            <a:lvl1pPr marL="342809" lvl="0" indent="-257106" algn="l">
              <a:lnSpc>
                <a:spcPct val="90000"/>
              </a:lnSpc>
              <a:spcBef>
                <a:spcPts val="750"/>
              </a:spcBef>
              <a:spcAft>
                <a:spcPts val="0"/>
              </a:spcAft>
              <a:buClr>
                <a:schemeClr val="dk1"/>
              </a:buClr>
              <a:buSzPts val="1800"/>
              <a:buChar char="•"/>
              <a:defRPr/>
            </a:lvl1pPr>
            <a:lvl2pPr marL="685617" lvl="1" indent="-257106" algn="l">
              <a:lnSpc>
                <a:spcPct val="90000"/>
              </a:lnSpc>
              <a:spcBef>
                <a:spcPts val="375"/>
              </a:spcBef>
              <a:spcAft>
                <a:spcPts val="0"/>
              </a:spcAft>
              <a:buClr>
                <a:schemeClr val="dk1"/>
              </a:buClr>
              <a:buSzPts val="1800"/>
              <a:buChar char="•"/>
              <a:defRPr/>
            </a:lvl2pPr>
            <a:lvl3pPr marL="1028426" lvl="2" indent="-257106" algn="l">
              <a:lnSpc>
                <a:spcPct val="90000"/>
              </a:lnSpc>
              <a:spcBef>
                <a:spcPts val="375"/>
              </a:spcBef>
              <a:spcAft>
                <a:spcPts val="0"/>
              </a:spcAft>
              <a:buClr>
                <a:schemeClr val="dk1"/>
              </a:buClr>
              <a:buSzPts val="1800"/>
              <a:buChar char="•"/>
              <a:defRPr/>
            </a:lvl3pPr>
            <a:lvl4pPr marL="1371234" lvl="3" indent="-257106" algn="l">
              <a:lnSpc>
                <a:spcPct val="90000"/>
              </a:lnSpc>
              <a:spcBef>
                <a:spcPts val="375"/>
              </a:spcBef>
              <a:spcAft>
                <a:spcPts val="0"/>
              </a:spcAft>
              <a:buClr>
                <a:schemeClr val="dk1"/>
              </a:buClr>
              <a:buSzPts val="1800"/>
              <a:buChar char="•"/>
              <a:defRPr/>
            </a:lvl4pPr>
            <a:lvl5pPr marL="1714043" lvl="4" indent="-257106" algn="l">
              <a:lnSpc>
                <a:spcPct val="90000"/>
              </a:lnSpc>
              <a:spcBef>
                <a:spcPts val="375"/>
              </a:spcBef>
              <a:spcAft>
                <a:spcPts val="0"/>
              </a:spcAft>
              <a:buClr>
                <a:schemeClr val="dk1"/>
              </a:buClr>
              <a:buSzPts val="1800"/>
              <a:buChar char="•"/>
              <a:defRPr/>
            </a:lvl5pPr>
            <a:lvl6pPr marL="2056851" lvl="5" indent="-257106" algn="l">
              <a:lnSpc>
                <a:spcPct val="90000"/>
              </a:lnSpc>
              <a:spcBef>
                <a:spcPts val="375"/>
              </a:spcBef>
              <a:spcAft>
                <a:spcPts val="0"/>
              </a:spcAft>
              <a:buClr>
                <a:schemeClr val="dk1"/>
              </a:buClr>
              <a:buSzPts val="1800"/>
              <a:buChar char="•"/>
              <a:defRPr/>
            </a:lvl6pPr>
            <a:lvl7pPr marL="2399660" lvl="6" indent="-257106" algn="l">
              <a:lnSpc>
                <a:spcPct val="90000"/>
              </a:lnSpc>
              <a:spcBef>
                <a:spcPts val="375"/>
              </a:spcBef>
              <a:spcAft>
                <a:spcPts val="0"/>
              </a:spcAft>
              <a:buClr>
                <a:schemeClr val="dk1"/>
              </a:buClr>
              <a:buSzPts val="1800"/>
              <a:buChar char="•"/>
              <a:defRPr/>
            </a:lvl7pPr>
            <a:lvl8pPr marL="2742468" lvl="7" indent="-257106" algn="l">
              <a:lnSpc>
                <a:spcPct val="90000"/>
              </a:lnSpc>
              <a:spcBef>
                <a:spcPts val="375"/>
              </a:spcBef>
              <a:spcAft>
                <a:spcPts val="0"/>
              </a:spcAft>
              <a:buClr>
                <a:schemeClr val="dk1"/>
              </a:buClr>
              <a:buSzPts val="1800"/>
              <a:buChar char="•"/>
              <a:defRPr/>
            </a:lvl8pPr>
            <a:lvl9pPr marL="3085277" lvl="8" indent="-257106" algn="l">
              <a:lnSpc>
                <a:spcPct val="90000"/>
              </a:lnSpc>
              <a:spcBef>
                <a:spcPts val="375"/>
              </a:spcBef>
              <a:spcAft>
                <a:spcPts val="0"/>
              </a:spcAft>
              <a:buClr>
                <a:schemeClr val="dk1"/>
              </a:buClr>
              <a:buSzPts val="1800"/>
              <a:buChar char="•"/>
              <a:defRPr/>
            </a:lvl9pPr>
          </a:lstStyle>
          <a:p>
            <a:endParaRPr/>
          </a:p>
        </p:txBody>
      </p:sp>
      <p:sp>
        <p:nvSpPr>
          <p:cNvPr id="47" name="Google Shape;47;p31"/>
          <p:cNvSpPr txBox="1">
            <a:spLocks noGrp="1"/>
          </p:cNvSpPr>
          <p:nvPr>
            <p:ph type="dt" idx="10"/>
          </p:nvPr>
        </p:nvSpPr>
        <p:spPr>
          <a:xfrm>
            <a:off x="628651"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1"/>
          <p:cNvSpPr txBox="1">
            <a:spLocks noGrp="1"/>
          </p:cNvSpPr>
          <p:nvPr>
            <p:ph type="sldNum" idx="12"/>
          </p:nvPr>
        </p:nvSpPr>
        <p:spPr>
          <a:xfrm>
            <a:off x="6457951"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CN"/>
              <a:pPr/>
              <a:t>‹#›</a:t>
            </a:fld>
            <a:endParaRPr/>
          </a:p>
        </p:txBody>
      </p:sp>
      <p:sp>
        <p:nvSpPr>
          <p:cNvPr id="50" name="Google Shape;50;p31"/>
          <p:cNvSpPr/>
          <p:nvPr/>
        </p:nvSpPr>
        <p:spPr>
          <a:xfrm>
            <a:off x="6535448" y="4821390"/>
            <a:ext cx="581428" cy="284647"/>
          </a:xfrm>
          <a:prstGeom prst="rect">
            <a:avLst/>
          </a:prstGeom>
          <a:noFill/>
          <a:ln>
            <a:noFill/>
          </a:ln>
        </p:spPr>
        <p:txBody>
          <a:bodyPr spcFirstLastPara="1" wrap="square" lIns="68553" tIns="34267" rIns="68553" bIns="34267" anchor="t" anchorCtr="0">
            <a:spAutoFit/>
          </a:bodyPr>
          <a:lstStyle/>
          <a:p>
            <a:pPr>
              <a:buClr>
                <a:srgbClr val="000000"/>
              </a:buClr>
              <a:buFont typeface="Arial"/>
              <a:buNone/>
            </a:pPr>
            <a:r>
              <a:rPr lang="en-US" altLang="zh-CN" sz="100" kern="0">
                <a:solidFill>
                  <a:srgbClr val="FFFFFF"/>
                </a:solidFill>
                <a:ea typeface="Arial"/>
                <a:cs typeface="Arial"/>
                <a:sym typeface="Arial"/>
              </a:rPr>
              <a:t>PPT</a:t>
            </a:r>
            <a:r>
              <a:rPr lang="zh-CN" altLang="en-US" sz="100" kern="0">
                <a:solidFill>
                  <a:srgbClr val="FFFFFF"/>
                </a:solidFill>
                <a:ea typeface="Arial"/>
                <a:cs typeface="Arial"/>
                <a:sym typeface="Arial"/>
              </a:rPr>
              <a:t>模板下载：</a:t>
            </a:r>
            <a:r>
              <a:rPr lang="en-US" altLang="zh-CN" sz="100" kern="0">
                <a:solidFill>
                  <a:srgbClr val="FFFFFF"/>
                </a:solidFill>
                <a:ea typeface="Arial"/>
                <a:cs typeface="Arial"/>
                <a:sym typeface="Arial"/>
              </a:rPr>
              <a:t>www.1ppt.com/moban/          </a:t>
            </a:r>
            <a:r>
              <a:rPr lang="zh-CN" altLang="en-US" sz="100" kern="0">
                <a:solidFill>
                  <a:srgbClr val="FFFFFF"/>
                </a:solidFill>
                <a:ea typeface="Arial"/>
                <a:cs typeface="Arial"/>
                <a:sym typeface="Arial"/>
              </a:rPr>
              <a:t>行业</a:t>
            </a:r>
            <a:r>
              <a:rPr lang="en-US" altLang="zh-CN" sz="100" kern="0">
                <a:solidFill>
                  <a:srgbClr val="FFFFFF"/>
                </a:solidFill>
                <a:ea typeface="Arial"/>
                <a:cs typeface="Arial"/>
                <a:sym typeface="Arial"/>
              </a:rPr>
              <a:t>PPT</a:t>
            </a:r>
            <a:r>
              <a:rPr lang="zh-CN" altLang="en-US" sz="100" kern="0">
                <a:solidFill>
                  <a:srgbClr val="FFFFFF"/>
                </a:solidFill>
                <a:ea typeface="Arial"/>
                <a:cs typeface="Arial"/>
                <a:sym typeface="Arial"/>
              </a:rPr>
              <a:t>模板：</a:t>
            </a:r>
            <a:r>
              <a:rPr lang="en-US" altLang="zh-CN" sz="100" kern="0">
                <a:solidFill>
                  <a:srgbClr val="FFFFFF"/>
                </a:solidFill>
                <a:ea typeface="Arial"/>
                <a:cs typeface="Arial"/>
                <a:sym typeface="Arial"/>
              </a:rPr>
              <a:t>www.1ppt.com/hangye/ </a:t>
            </a:r>
            <a:endParaRPr sz="1050" kern="0">
              <a:solidFill>
                <a:srgbClr val="000000"/>
              </a:solidFill>
              <a:cs typeface="Arial"/>
              <a:sym typeface="Arial"/>
            </a:endParaRPr>
          </a:p>
          <a:p>
            <a:pPr>
              <a:buClr>
                <a:srgbClr val="000000"/>
              </a:buClr>
              <a:buFont typeface="Arial"/>
              <a:buNone/>
            </a:pPr>
            <a:r>
              <a:rPr lang="zh-CN" altLang="en-US" sz="100" kern="0">
                <a:solidFill>
                  <a:srgbClr val="FFFFFF"/>
                </a:solidFill>
                <a:ea typeface="Arial"/>
                <a:cs typeface="Arial"/>
                <a:sym typeface="Arial"/>
              </a:rPr>
              <a:t>节日</a:t>
            </a:r>
            <a:r>
              <a:rPr lang="en-US" altLang="zh-CN" sz="100" kern="0">
                <a:solidFill>
                  <a:srgbClr val="FFFFFF"/>
                </a:solidFill>
                <a:ea typeface="Arial"/>
                <a:cs typeface="Arial"/>
                <a:sym typeface="Arial"/>
              </a:rPr>
              <a:t>PPT</a:t>
            </a:r>
            <a:r>
              <a:rPr lang="zh-CN" altLang="en-US" sz="100" kern="0">
                <a:solidFill>
                  <a:srgbClr val="FFFFFF"/>
                </a:solidFill>
                <a:ea typeface="Arial"/>
                <a:cs typeface="Arial"/>
                <a:sym typeface="Arial"/>
              </a:rPr>
              <a:t>模板：</a:t>
            </a:r>
            <a:r>
              <a:rPr lang="en-US" altLang="zh-CN" sz="100" kern="0">
                <a:solidFill>
                  <a:srgbClr val="FFFFFF"/>
                </a:solidFill>
                <a:ea typeface="Arial"/>
                <a:cs typeface="Arial"/>
                <a:sym typeface="Arial"/>
              </a:rPr>
              <a:t>www.1ppt.com/jieri/          PPT</a:t>
            </a:r>
            <a:r>
              <a:rPr lang="zh-CN" altLang="en-US" sz="100" kern="0">
                <a:solidFill>
                  <a:srgbClr val="FFFFFF"/>
                </a:solidFill>
                <a:ea typeface="Arial"/>
                <a:cs typeface="Arial"/>
                <a:sym typeface="Arial"/>
              </a:rPr>
              <a:t>素材：</a:t>
            </a:r>
            <a:r>
              <a:rPr lang="en-US" altLang="zh-CN" sz="100" kern="0">
                <a:solidFill>
                  <a:srgbClr val="FFFFFF"/>
                </a:solidFill>
                <a:ea typeface="Arial"/>
                <a:cs typeface="Arial"/>
                <a:sym typeface="Arial"/>
              </a:rPr>
              <a:t>www.1ppt.com/sucai/</a:t>
            </a:r>
            <a:endParaRPr sz="1050" kern="0">
              <a:solidFill>
                <a:srgbClr val="000000"/>
              </a:solidFill>
              <a:cs typeface="Arial"/>
              <a:sym typeface="Arial"/>
            </a:endParaRPr>
          </a:p>
          <a:p>
            <a:pPr>
              <a:buClr>
                <a:srgbClr val="000000"/>
              </a:buClr>
              <a:buFont typeface="Arial"/>
              <a:buNone/>
            </a:pPr>
            <a:r>
              <a:rPr lang="en-US" altLang="zh-CN" sz="100" kern="0">
                <a:solidFill>
                  <a:srgbClr val="FFFFFF"/>
                </a:solidFill>
                <a:ea typeface="Arial"/>
                <a:cs typeface="Arial"/>
                <a:sym typeface="Arial"/>
              </a:rPr>
              <a:t>PPT</a:t>
            </a:r>
            <a:r>
              <a:rPr lang="zh-CN" altLang="en-US" sz="100" kern="0">
                <a:solidFill>
                  <a:srgbClr val="FFFFFF"/>
                </a:solidFill>
                <a:ea typeface="Arial"/>
                <a:cs typeface="Arial"/>
                <a:sym typeface="Arial"/>
              </a:rPr>
              <a:t>背景图片：</a:t>
            </a:r>
            <a:r>
              <a:rPr lang="en-US" altLang="zh-CN" sz="100" kern="0">
                <a:solidFill>
                  <a:srgbClr val="FFFFFF"/>
                </a:solidFill>
                <a:ea typeface="Arial"/>
                <a:cs typeface="Arial"/>
                <a:sym typeface="Arial"/>
              </a:rPr>
              <a:t>www.1ppt.com/beijing/        PPT</a:t>
            </a:r>
            <a:r>
              <a:rPr lang="zh-CN" altLang="en-US" sz="100" kern="0">
                <a:solidFill>
                  <a:srgbClr val="FFFFFF"/>
                </a:solidFill>
                <a:ea typeface="Arial"/>
                <a:cs typeface="Arial"/>
                <a:sym typeface="Arial"/>
              </a:rPr>
              <a:t>图表：</a:t>
            </a:r>
            <a:r>
              <a:rPr lang="en-US" altLang="zh-CN" sz="100" kern="0">
                <a:solidFill>
                  <a:srgbClr val="FFFFFF"/>
                </a:solidFill>
                <a:ea typeface="Arial"/>
                <a:cs typeface="Arial"/>
                <a:sym typeface="Arial"/>
              </a:rPr>
              <a:t>www.1ppt.com/tubiao/      </a:t>
            </a:r>
            <a:endParaRPr sz="1050" kern="0">
              <a:solidFill>
                <a:srgbClr val="000000"/>
              </a:solidFill>
              <a:cs typeface="Arial"/>
              <a:sym typeface="Arial"/>
            </a:endParaRPr>
          </a:p>
          <a:p>
            <a:pPr>
              <a:buClr>
                <a:srgbClr val="000000"/>
              </a:buClr>
              <a:buFont typeface="Arial"/>
              <a:buNone/>
            </a:pPr>
            <a:r>
              <a:rPr lang="zh-CN" altLang="en-US" sz="100" kern="0">
                <a:solidFill>
                  <a:srgbClr val="FFFFFF"/>
                </a:solidFill>
                <a:ea typeface="Arial"/>
                <a:cs typeface="Arial"/>
                <a:sym typeface="Arial"/>
              </a:rPr>
              <a:t>精美</a:t>
            </a:r>
            <a:r>
              <a:rPr lang="en-US" altLang="zh-CN" sz="100" kern="0">
                <a:solidFill>
                  <a:srgbClr val="FFFFFF"/>
                </a:solidFill>
                <a:ea typeface="Arial"/>
                <a:cs typeface="Arial"/>
                <a:sym typeface="Arial"/>
              </a:rPr>
              <a:t>PPT</a:t>
            </a:r>
            <a:r>
              <a:rPr lang="zh-CN" altLang="en-US" sz="100" kern="0">
                <a:solidFill>
                  <a:srgbClr val="FFFFFF"/>
                </a:solidFill>
                <a:ea typeface="Arial"/>
                <a:cs typeface="Arial"/>
                <a:sym typeface="Arial"/>
              </a:rPr>
              <a:t>下载：</a:t>
            </a:r>
            <a:r>
              <a:rPr lang="en-US" altLang="zh-CN" sz="100" kern="0">
                <a:solidFill>
                  <a:srgbClr val="FFFFFF"/>
                </a:solidFill>
                <a:ea typeface="Arial"/>
                <a:cs typeface="Arial"/>
                <a:sym typeface="Arial"/>
              </a:rPr>
              <a:t>www.1ppt.com/xiazai/         PPT</a:t>
            </a:r>
            <a:r>
              <a:rPr lang="zh-CN" altLang="en-US" sz="100" kern="0">
                <a:solidFill>
                  <a:srgbClr val="FFFFFF"/>
                </a:solidFill>
                <a:ea typeface="Arial"/>
                <a:cs typeface="Arial"/>
                <a:sym typeface="Arial"/>
              </a:rPr>
              <a:t>教程： </a:t>
            </a:r>
            <a:r>
              <a:rPr lang="en-US" altLang="zh-CN" sz="100" kern="0">
                <a:solidFill>
                  <a:srgbClr val="FFFFFF"/>
                </a:solidFill>
                <a:ea typeface="Arial"/>
                <a:cs typeface="Arial"/>
                <a:sym typeface="Arial"/>
              </a:rPr>
              <a:t>www.1ppt.com/powerpoint/      </a:t>
            </a:r>
            <a:endParaRPr sz="1050" kern="0">
              <a:solidFill>
                <a:srgbClr val="000000"/>
              </a:solidFill>
              <a:cs typeface="Arial"/>
              <a:sym typeface="Arial"/>
            </a:endParaRPr>
          </a:p>
          <a:p>
            <a:pPr>
              <a:buClr>
                <a:srgbClr val="000000"/>
              </a:buClr>
              <a:buFont typeface="Arial"/>
              <a:buNone/>
            </a:pPr>
            <a:r>
              <a:rPr lang="en-US" altLang="zh-CN" sz="100" kern="0">
                <a:solidFill>
                  <a:srgbClr val="FFFFFF"/>
                </a:solidFill>
                <a:ea typeface="Arial"/>
                <a:cs typeface="Arial"/>
                <a:sym typeface="Arial"/>
              </a:rPr>
              <a:t>PPT</a:t>
            </a:r>
            <a:r>
              <a:rPr lang="zh-CN" altLang="en-US" sz="100" kern="0">
                <a:solidFill>
                  <a:srgbClr val="FFFFFF"/>
                </a:solidFill>
                <a:ea typeface="Arial"/>
                <a:cs typeface="Arial"/>
                <a:sym typeface="Arial"/>
              </a:rPr>
              <a:t>课件：</a:t>
            </a:r>
            <a:r>
              <a:rPr lang="en-US" altLang="zh-CN" sz="100" kern="0">
                <a:solidFill>
                  <a:srgbClr val="FFFFFF"/>
                </a:solidFill>
                <a:ea typeface="Arial"/>
                <a:cs typeface="Arial"/>
                <a:sym typeface="Arial"/>
              </a:rPr>
              <a:t>www.1ppt.com/kejian/             </a:t>
            </a:r>
            <a:r>
              <a:rPr lang="zh-CN" altLang="en-US" sz="100" kern="0">
                <a:solidFill>
                  <a:srgbClr val="FFFFFF"/>
                </a:solidFill>
                <a:ea typeface="Arial"/>
                <a:cs typeface="Arial"/>
                <a:sym typeface="Arial"/>
              </a:rPr>
              <a:t>字体下载：</a:t>
            </a:r>
            <a:r>
              <a:rPr lang="en-US" altLang="zh-CN" sz="100" kern="0">
                <a:solidFill>
                  <a:srgbClr val="FFFFFF"/>
                </a:solidFill>
                <a:ea typeface="Arial"/>
                <a:cs typeface="Arial"/>
                <a:sym typeface="Arial"/>
              </a:rPr>
              <a:t>www.1ppt.com/ziti/</a:t>
            </a:r>
            <a:endParaRPr sz="1050" kern="0">
              <a:solidFill>
                <a:srgbClr val="000000"/>
              </a:solidFill>
              <a:cs typeface="Arial"/>
              <a:sym typeface="Arial"/>
            </a:endParaRPr>
          </a:p>
          <a:p>
            <a:pPr>
              <a:buClr>
                <a:srgbClr val="000000"/>
              </a:buClr>
              <a:buFont typeface="Arial"/>
              <a:buNone/>
            </a:pPr>
            <a:r>
              <a:rPr lang="zh-CN" altLang="en-US" sz="100" kern="0">
                <a:solidFill>
                  <a:srgbClr val="FFFFFF"/>
                </a:solidFill>
                <a:ea typeface="Arial"/>
                <a:cs typeface="Arial"/>
                <a:sym typeface="Arial"/>
              </a:rPr>
              <a:t>工作总结</a:t>
            </a:r>
            <a:r>
              <a:rPr lang="en-US" altLang="zh-CN" sz="100" kern="0">
                <a:solidFill>
                  <a:srgbClr val="FFFFFF"/>
                </a:solidFill>
                <a:ea typeface="Arial"/>
                <a:cs typeface="Arial"/>
                <a:sym typeface="Arial"/>
              </a:rPr>
              <a:t>PPT</a:t>
            </a:r>
            <a:r>
              <a:rPr lang="zh-CN" altLang="en-US" sz="100" kern="0">
                <a:solidFill>
                  <a:srgbClr val="FFFFFF"/>
                </a:solidFill>
                <a:ea typeface="Arial"/>
                <a:cs typeface="Arial"/>
                <a:sym typeface="Arial"/>
              </a:rPr>
              <a:t>：</a:t>
            </a:r>
            <a:r>
              <a:rPr lang="en-US" altLang="zh-CN" sz="100" kern="0">
                <a:solidFill>
                  <a:srgbClr val="FFFFFF"/>
                </a:solidFill>
                <a:ea typeface="Arial"/>
                <a:cs typeface="Arial"/>
                <a:sym typeface="Arial"/>
              </a:rPr>
              <a:t>www.1ppt.com/xiazai/zongjie/ </a:t>
            </a:r>
            <a:r>
              <a:rPr lang="zh-CN" altLang="en-US" sz="100" kern="0">
                <a:solidFill>
                  <a:srgbClr val="FFFFFF"/>
                </a:solidFill>
                <a:ea typeface="Arial"/>
                <a:cs typeface="Arial"/>
                <a:sym typeface="Arial"/>
              </a:rPr>
              <a:t>工作计划：</a:t>
            </a:r>
            <a:r>
              <a:rPr lang="en-US" altLang="zh-CN" sz="100" kern="0">
                <a:solidFill>
                  <a:srgbClr val="FFFFFF"/>
                </a:solidFill>
                <a:ea typeface="Arial"/>
                <a:cs typeface="Arial"/>
                <a:sym typeface="Arial"/>
              </a:rPr>
              <a:t>www.1ppt.com/xiazai/jihua/</a:t>
            </a:r>
            <a:endParaRPr sz="1050" kern="0">
              <a:solidFill>
                <a:srgbClr val="000000"/>
              </a:solidFill>
              <a:cs typeface="Arial"/>
              <a:sym typeface="Arial"/>
            </a:endParaRPr>
          </a:p>
          <a:p>
            <a:pPr>
              <a:buClr>
                <a:srgbClr val="000000"/>
              </a:buClr>
              <a:buFont typeface="Arial"/>
              <a:buNone/>
            </a:pPr>
            <a:r>
              <a:rPr lang="zh-CN" altLang="en-US" sz="100" kern="0">
                <a:solidFill>
                  <a:srgbClr val="FFFFFF"/>
                </a:solidFill>
                <a:ea typeface="Arial"/>
                <a:cs typeface="Arial"/>
                <a:sym typeface="Arial"/>
              </a:rPr>
              <a:t>商务</a:t>
            </a:r>
            <a:r>
              <a:rPr lang="en-US" altLang="zh-CN" sz="100" kern="0">
                <a:solidFill>
                  <a:srgbClr val="FFFFFF"/>
                </a:solidFill>
                <a:ea typeface="Arial"/>
                <a:cs typeface="Arial"/>
                <a:sym typeface="Arial"/>
              </a:rPr>
              <a:t>PPT</a:t>
            </a:r>
            <a:r>
              <a:rPr lang="zh-CN" altLang="en-US" sz="100" kern="0">
                <a:solidFill>
                  <a:srgbClr val="FFFFFF"/>
                </a:solidFill>
                <a:ea typeface="Arial"/>
                <a:cs typeface="Arial"/>
                <a:sym typeface="Arial"/>
              </a:rPr>
              <a:t>模板：</a:t>
            </a:r>
            <a:r>
              <a:rPr lang="en-US" altLang="zh-CN" sz="100" kern="0">
                <a:solidFill>
                  <a:srgbClr val="FFFFFF"/>
                </a:solidFill>
                <a:ea typeface="Arial"/>
                <a:cs typeface="Arial"/>
                <a:sym typeface="Arial"/>
              </a:rPr>
              <a:t>www.1ppt.com/moban/shangwu/  </a:t>
            </a:r>
            <a:r>
              <a:rPr lang="zh-CN" altLang="en-US" sz="100" kern="0">
                <a:solidFill>
                  <a:srgbClr val="FFFFFF"/>
                </a:solidFill>
                <a:ea typeface="Arial"/>
                <a:cs typeface="Arial"/>
                <a:sym typeface="Arial"/>
              </a:rPr>
              <a:t>个人简历</a:t>
            </a:r>
            <a:r>
              <a:rPr lang="en-US" altLang="zh-CN" sz="100" kern="0">
                <a:solidFill>
                  <a:srgbClr val="FFFFFF"/>
                </a:solidFill>
                <a:ea typeface="Arial"/>
                <a:cs typeface="Arial"/>
                <a:sym typeface="Arial"/>
              </a:rPr>
              <a:t>PPT</a:t>
            </a:r>
            <a:r>
              <a:rPr lang="zh-CN" altLang="en-US" sz="100" kern="0">
                <a:solidFill>
                  <a:srgbClr val="FFFFFF"/>
                </a:solidFill>
                <a:ea typeface="Arial"/>
                <a:cs typeface="Arial"/>
                <a:sym typeface="Arial"/>
              </a:rPr>
              <a:t>：</a:t>
            </a:r>
            <a:r>
              <a:rPr lang="en-US" altLang="zh-CN" sz="100" kern="0">
                <a:solidFill>
                  <a:srgbClr val="FFFFFF"/>
                </a:solidFill>
                <a:ea typeface="Arial"/>
                <a:cs typeface="Arial"/>
                <a:sym typeface="Arial"/>
              </a:rPr>
              <a:t>www.1ppt.com/xiazai/jianli/  </a:t>
            </a:r>
            <a:endParaRPr sz="1050" kern="0">
              <a:solidFill>
                <a:srgbClr val="000000"/>
              </a:solidFill>
              <a:cs typeface="Arial"/>
              <a:sym typeface="Arial"/>
            </a:endParaRPr>
          </a:p>
          <a:p>
            <a:pPr>
              <a:buClr>
                <a:srgbClr val="000000"/>
              </a:buClr>
              <a:buFont typeface="Arial"/>
              <a:buNone/>
            </a:pPr>
            <a:r>
              <a:rPr lang="zh-CN" altLang="en-US" sz="100" kern="0">
                <a:solidFill>
                  <a:srgbClr val="FFFFFF"/>
                </a:solidFill>
                <a:ea typeface="Arial"/>
                <a:cs typeface="Arial"/>
                <a:sym typeface="Arial"/>
              </a:rPr>
              <a:t>毕业答辩</a:t>
            </a:r>
            <a:r>
              <a:rPr lang="en-US" altLang="zh-CN" sz="100" kern="0">
                <a:solidFill>
                  <a:srgbClr val="FFFFFF"/>
                </a:solidFill>
                <a:ea typeface="Arial"/>
                <a:cs typeface="Arial"/>
                <a:sym typeface="Arial"/>
              </a:rPr>
              <a:t>PPT</a:t>
            </a:r>
            <a:r>
              <a:rPr lang="zh-CN" altLang="en-US" sz="100" kern="0">
                <a:solidFill>
                  <a:srgbClr val="FFFFFF"/>
                </a:solidFill>
                <a:ea typeface="Arial"/>
                <a:cs typeface="Arial"/>
                <a:sym typeface="Arial"/>
              </a:rPr>
              <a:t>：</a:t>
            </a:r>
            <a:r>
              <a:rPr lang="en-US" altLang="zh-CN" sz="100" kern="0">
                <a:solidFill>
                  <a:srgbClr val="FFFFFF"/>
                </a:solidFill>
                <a:ea typeface="Arial"/>
                <a:cs typeface="Arial"/>
                <a:sym typeface="Arial"/>
              </a:rPr>
              <a:t>www.1ppt.com/xiazai/dabian/  </a:t>
            </a:r>
            <a:r>
              <a:rPr lang="zh-CN" altLang="en-US" sz="100" kern="0">
                <a:solidFill>
                  <a:srgbClr val="FFFFFF"/>
                </a:solidFill>
                <a:ea typeface="Arial"/>
                <a:cs typeface="Arial"/>
                <a:sym typeface="Arial"/>
              </a:rPr>
              <a:t>工作汇报</a:t>
            </a:r>
            <a:r>
              <a:rPr lang="en-US" altLang="zh-CN" sz="100" kern="0">
                <a:solidFill>
                  <a:srgbClr val="FFFFFF"/>
                </a:solidFill>
                <a:ea typeface="Arial"/>
                <a:cs typeface="Arial"/>
                <a:sym typeface="Arial"/>
              </a:rPr>
              <a:t>PPT</a:t>
            </a:r>
            <a:r>
              <a:rPr lang="zh-CN" altLang="en-US" sz="100" kern="0">
                <a:solidFill>
                  <a:srgbClr val="FFFFFF"/>
                </a:solidFill>
                <a:ea typeface="Arial"/>
                <a:cs typeface="Arial"/>
                <a:sym typeface="Arial"/>
              </a:rPr>
              <a:t>：</a:t>
            </a:r>
            <a:r>
              <a:rPr lang="en-US" altLang="zh-CN" sz="100" kern="0">
                <a:solidFill>
                  <a:srgbClr val="FFFFFF"/>
                </a:solidFill>
                <a:ea typeface="Arial"/>
                <a:cs typeface="Arial"/>
                <a:sym typeface="Arial"/>
              </a:rPr>
              <a:t>www.1ppt.com/xiazai/huibao/    </a:t>
            </a:r>
            <a:endParaRPr sz="1050" kern="0">
              <a:solidFill>
                <a:srgbClr val="000000"/>
              </a:solidFill>
              <a:cs typeface="Arial"/>
              <a:sym typeface="Arial"/>
            </a:endParaRPr>
          </a:p>
          <a:p>
            <a:pPr>
              <a:buClr>
                <a:srgbClr val="000000"/>
              </a:buClr>
              <a:buFont typeface="Arial"/>
              <a:buNone/>
            </a:pPr>
            <a:r>
              <a:rPr lang="zh-CN" altLang="en-US" sz="100" kern="0">
                <a:solidFill>
                  <a:srgbClr val="FFFFFF"/>
                </a:solidFill>
                <a:ea typeface="Arial"/>
                <a:cs typeface="Arial"/>
                <a:sym typeface="Arial"/>
              </a:rPr>
              <a:t> </a:t>
            </a:r>
            <a:endParaRPr sz="1050" kern="0">
              <a:solidFill>
                <a:srgbClr val="000000"/>
              </a:solidFill>
              <a:cs typeface="Arial"/>
              <a:sym typeface="Arial"/>
            </a:endParaRPr>
          </a:p>
        </p:txBody>
      </p:sp>
    </p:spTree>
    <p:extLst>
      <p:ext uri="{BB962C8B-B14F-4D97-AF65-F5344CB8AC3E}">
        <p14:creationId xmlns:p14="http://schemas.microsoft.com/office/powerpoint/2010/main" val="1948327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628651"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32"/>
          <p:cNvSpPr txBox="1">
            <a:spLocks noGrp="1"/>
          </p:cNvSpPr>
          <p:nvPr>
            <p:ph type="dt" idx="10"/>
          </p:nvPr>
        </p:nvSpPr>
        <p:spPr>
          <a:xfrm>
            <a:off x="628651"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2"/>
          <p:cNvSpPr txBox="1">
            <a:spLocks noGrp="1"/>
          </p:cNvSpPr>
          <p:nvPr>
            <p:ph type="sldNum" idx="12"/>
          </p:nvPr>
        </p:nvSpPr>
        <p:spPr>
          <a:xfrm>
            <a:off x="6457951"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CN"/>
              <a:pPr/>
              <a:t>‹#›</a:t>
            </a:fld>
            <a:endParaRPr/>
          </a:p>
        </p:txBody>
      </p:sp>
    </p:spTree>
    <p:extLst>
      <p:ext uri="{BB962C8B-B14F-4D97-AF65-F5344CB8AC3E}">
        <p14:creationId xmlns:p14="http://schemas.microsoft.com/office/powerpoint/2010/main" val="1158254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pPr/>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56"/>
        <p:cNvGrpSpPr/>
        <p:nvPr/>
      </p:nvGrpSpPr>
      <p:grpSpPr>
        <a:xfrm>
          <a:off x="0" y="0"/>
          <a:ext cx="0" cy="0"/>
          <a:chOff x="0" y="0"/>
          <a:chExt cx="0" cy="0"/>
        </a:xfrm>
      </p:grpSpPr>
      <p:sp>
        <p:nvSpPr>
          <p:cNvPr id="57" name="Google Shape;57;p33"/>
          <p:cNvSpPr txBox="1">
            <a:spLocks noGrp="1"/>
          </p:cNvSpPr>
          <p:nvPr>
            <p:ph type="dt" idx="10"/>
          </p:nvPr>
        </p:nvSpPr>
        <p:spPr>
          <a:xfrm>
            <a:off x="628651"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3"/>
          <p:cNvSpPr txBox="1">
            <a:spLocks noGrp="1"/>
          </p:cNvSpPr>
          <p:nvPr>
            <p:ph type="sldNum" idx="12"/>
          </p:nvPr>
        </p:nvSpPr>
        <p:spPr>
          <a:xfrm>
            <a:off x="6457951"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CN"/>
              <a:pPr/>
              <a:t>‹#›</a:t>
            </a:fld>
            <a:endParaRPr/>
          </a:p>
        </p:txBody>
      </p:sp>
    </p:spTree>
    <p:extLst>
      <p:ext uri="{BB962C8B-B14F-4D97-AF65-F5344CB8AC3E}">
        <p14:creationId xmlns:p14="http://schemas.microsoft.com/office/powerpoint/2010/main" val="1349555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60"/>
        <p:cNvGrpSpPr/>
        <p:nvPr/>
      </p:nvGrpSpPr>
      <p:grpSpPr>
        <a:xfrm>
          <a:off x="0" y="0"/>
          <a:ext cx="0" cy="0"/>
          <a:chOff x="0" y="0"/>
          <a:chExt cx="0" cy="0"/>
        </a:xfrm>
      </p:grpSpPr>
      <p:sp>
        <p:nvSpPr>
          <p:cNvPr id="61" name="Google Shape;61;p34"/>
          <p:cNvSpPr txBox="1">
            <a:spLocks noGrp="1"/>
          </p:cNvSpPr>
          <p:nvPr>
            <p:ph type="title"/>
          </p:nvPr>
        </p:nvSpPr>
        <p:spPr>
          <a:xfrm>
            <a:off x="629841" y="342901"/>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3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4"/>
          <p:cNvSpPr txBox="1">
            <a:spLocks noGrp="1"/>
          </p:cNvSpPr>
          <p:nvPr>
            <p:ph type="body" idx="1"/>
          </p:nvPr>
        </p:nvSpPr>
        <p:spPr>
          <a:xfrm>
            <a:off x="3887392" y="740569"/>
            <a:ext cx="4629150" cy="3655219"/>
          </a:xfrm>
          <a:prstGeom prst="rect">
            <a:avLst/>
          </a:prstGeom>
          <a:noFill/>
          <a:ln>
            <a:noFill/>
          </a:ln>
        </p:spPr>
        <p:txBody>
          <a:bodyPr spcFirstLastPara="1" wrap="square" lIns="91425" tIns="45700" rIns="91425" bIns="45700" anchor="t" anchorCtr="0">
            <a:normAutofit/>
          </a:bodyPr>
          <a:lstStyle>
            <a:lvl1pPr marL="342809" lvl="0" indent="-323764" algn="l">
              <a:lnSpc>
                <a:spcPct val="90000"/>
              </a:lnSpc>
              <a:spcBef>
                <a:spcPts val="750"/>
              </a:spcBef>
              <a:spcAft>
                <a:spcPts val="0"/>
              </a:spcAft>
              <a:buClr>
                <a:schemeClr val="dk1"/>
              </a:buClr>
              <a:buSzPts val="3200"/>
              <a:buChar char="•"/>
              <a:defRPr sz="2399"/>
            </a:lvl1pPr>
            <a:lvl2pPr marL="685617" lvl="1" indent="-304719" algn="l">
              <a:lnSpc>
                <a:spcPct val="90000"/>
              </a:lnSpc>
              <a:spcBef>
                <a:spcPts val="375"/>
              </a:spcBef>
              <a:spcAft>
                <a:spcPts val="0"/>
              </a:spcAft>
              <a:buClr>
                <a:schemeClr val="dk1"/>
              </a:buClr>
              <a:buSzPts val="2800"/>
              <a:buChar char="•"/>
              <a:defRPr sz="2099"/>
            </a:lvl2pPr>
            <a:lvl3pPr marL="1028426" lvl="2" indent="-285674" algn="l">
              <a:lnSpc>
                <a:spcPct val="90000"/>
              </a:lnSpc>
              <a:spcBef>
                <a:spcPts val="375"/>
              </a:spcBef>
              <a:spcAft>
                <a:spcPts val="0"/>
              </a:spcAft>
              <a:buClr>
                <a:schemeClr val="dk1"/>
              </a:buClr>
              <a:buSzPts val="2400"/>
              <a:buChar char="•"/>
              <a:defRPr sz="1800"/>
            </a:lvl3pPr>
            <a:lvl4pPr marL="1371234" lvl="3" indent="-266629" algn="l">
              <a:lnSpc>
                <a:spcPct val="90000"/>
              </a:lnSpc>
              <a:spcBef>
                <a:spcPts val="375"/>
              </a:spcBef>
              <a:spcAft>
                <a:spcPts val="0"/>
              </a:spcAft>
              <a:buClr>
                <a:schemeClr val="dk1"/>
              </a:buClr>
              <a:buSzPts val="2000"/>
              <a:buChar char="•"/>
              <a:defRPr sz="1500"/>
            </a:lvl4pPr>
            <a:lvl5pPr marL="1714043" lvl="4" indent="-266629" algn="l">
              <a:lnSpc>
                <a:spcPct val="90000"/>
              </a:lnSpc>
              <a:spcBef>
                <a:spcPts val="375"/>
              </a:spcBef>
              <a:spcAft>
                <a:spcPts val="0"/>
              </a:spcAft>
              <a:buClr>
                <a:schemeClr val="dk1"/>
              </a:buClr>
              <a:buSzPts val="2000"/>
              <a:buChar char="•"/>
              <a:defRPr sz="1500"/>
            </a:lvl5pPr>
            <a:lvl6pPr marL="2056851" lvl="5" indent="-266629" algn="l">
              <a:lnSpc>
                <a:spcPct val="90000"/>
              </a:lnSpc>
              <a:spcBef>
                <a:spcPts val="375"/>
              </a:spcBef>
              <a:spcAft>
                <a:spcPts val="0"/>
              </a:spcAft>
              <a:buClr>
                <a:schemeClr val="dk1"/>
              </a:buClr>
              <a:buSzPts val="2000"/>
              <a:buChar char="•"/>
              <a:defRPr sz="1500"/>
            </a:lvl6pPr>
            <a:lvl7pPr marL="2399660" lvl="6" indent="-266629" algn="l">
              <a:lnSpc>
                <a:spcPct val="90000"/>
              </a:lnSpc>
              <a:spcBef>
                <a:spcPts val="375"/>
              </a:spcBef>
              <a:spcAft>
                <a:spcPts val="0"/>
              </a:spcAft>
              <a:buClr>
                <a:schemeClr val="dk1"/>
              </a:buClr>
              <a:buSzPts val="2000"/>
              <a:buChar char="•"/>
              <a:defRPr sz="1500"/>
            </a:lvl7pPr>
            <a:lvl8pPr marL="2742468" lvl="7" indent="-266629" algn="l">
              <a:lnSpc>
                <a:spcPct val="90000"/>
              </a:lnSpc>
              <a:spcBef>
                <a:spcPts val="375"/>
              </a:spcBef>
              <a:spcAft>
                <a:spcPts val="0"/>
              </a:spcAft>
              <a:buClr>
                <a:schemeClr val="dk1"/>
              </a:buClr>
              <a:buSzPts val="2000"/>
              <a:buChar char="•"/>
              <a:defRPr sz="1500"/>
            </a:lvl8pPr>
            <a:lvl9pPr marL="3085277" lvl="8" indent="-266629" algn="l">
              <a:lnSpc>
                <a:spcPct val="90000"/>
              </a:lnSpc>
              <a:spcBef>
                <a:spcPts val="375"/>
              </a:spcBef>
              <a:spcAft>
                <a:spcPts val="0"/>
              </a:spcAft>
              <a:buClr>
                <a:schemeClr val="dk1"/>
              </a:buClr>
              <a:buSzPts val="2000"/>
              <a:buChar char="•"/>
              <a:defRPr sz="1500"/>
            </a:lvl9pPr>
          </a:lstStyle>
          <a:p>
            <a:endParaRPr/>
          </a:p>
        </p:txBody>
      </p:sp>
      <p:sp>
        <p:nvSpPr>
          <p:cNvPr id="63" name="Google Shape;63;p34"/>
          <p:cNvSpPr txBox="1">
            <a:spLocks noGrp="1"/>
          </p:cNvSpPr>
          <p:nvPr>
            <p:ph type="body" idx="2"/>
          </p:nvPr>
        </p:nvSpPr>
        <p:spPr>
          <a:xfrm>
            <a:off x="629841" y="1543051"/>
            <a:ext cx="2949178" cy="2858691"/>
          </a:xfrm>
          <a:prstGeom prst="rect">
            <a:avLst/>
          </a:prstGeom>
          <a:noFill/>
          <a:ln>
            <a:noFill/>
          </a:ln>
        </p:spPr>
        <p:txBody>
          <a:bodyPr spcFirstLastPara="1" wrap="square" lIns="91425" tIns="45700" rIns="91425" bIns="45700" anchor="t" anchorCtr="0">
            <a:normAutofit/>
          </a:bodyPr>
          <a:lstStyle>
            <a:lvl1pPr marL="342809" lvl="0" indent="-171404" algn="l">
              <a:lnSpc>
                <a:spcPct val="90000"/>
              </a:lnSpc>
              <a:spcBef>
                <a:spcPts val="750"/>
              </a:spcBef>
              <a:spcAft>
                <a:spcPts val="0"/>
              </a:spcAft>
              <a:buClr>
                <a:schemeClr val="dk1"/>
              </a:buClr>
              <a:buSzPts val="1600"/>
              <a:buNone/>
              <a:defRPr sz="1200"/>
            </a:lvl1pPr>
            <a:lvl2pPr marL="685617" lvl="1" indent="-171404" algn="l">
              <a:lnSpc>
                <a:spcPct val="90000"/>
              </a:lnSpc>
              <a:spcBef>
                <a:spcPts val="375"/>
              </a:spcBef>
              <a:spcAft>
                <a:spcPts val="0"/>
              </a:spcAft>
              <a:buClr>
                <a:schemeClr val="dk1"/>
              </a:buClr>
              <a:buSzPts val="1400"/>
              <a:buNone/>
              <a:defRPr sz="1050"/>
            </a:lvl2pPr>
            <a:lvl3pPr marL="1028426" lvl="2" indent="-171404" algn="l">
              <a:lnSpc>
                <a:spcPct val="90000"/>
              </a:lnSpc>
              <a:spcBef>
                <a:spcPts val="375"/>
              </a:spcBef>
              <a:spcAft>
                <a:spcPts val="0"/>
              </a:spcAft>
              <a:buClr>
                <a:schemeClr val="dk1"/>
              </a:buClr>
              <a:buSzPts val="1200"/>
              <a:buNone/>
              <a:defRPr sz="900"/>
            </a:lvl3pPr>
            <a:lvl4pPr marL="1371234" lvl="3" indent="-171404" algn="l">
              <a:lnSpc>
                <a:spcPct val="90000"/>
              </a:lnSpc>
              <a:spcBef>
                <a:spcPts val="375"/>
              </a:spcBef>
              <a:spcAft>
                <a:spcPts val="0"/>
              </a:spcAft>
              <a:buClr>
                <a:schemeClr val="dk1"/>
              </a:buClr>
              <a:buSzPts val="1000"/>
              <a:buNone/>
              <a:defRPr sz="750"/>
            </a:lvl4pPr>
            <a:lvl5pPr marL="1714043" lvl="4" indent="-171404" algn="l">
              <a:lnSpc>
                <a:spcPct val="90000"/>
              </a:lnSpc>
              <a:spcBef>
                <a:spcPts val="375"/>
              </a:spcBef>
              <a:spcAft>
                <a:spcPts val="0"/>
              </a:spcAft>
              <a:buClr>
                <a:schemeClr val="dk1"/>
              </a:buClr>
              <a:buSzPts val="1000"/>
              <a:buNone/>
              <a:defRPr sz="750"/>
            </a:lvl5pPr>
            <a:lvl6pPr marL="2056851" lvl="5" indent="-171404" algn="l">
              <a:lnSpc>
                <a:spcPct val="90000"/>
              </a:lnSpc>
              <a:spcBef>
                <a:spcPts val="375"/>
              </a:spcBef>
              <a:spcAft>
                <a:spcPts val="0"/>
              </a:spcAft>
              <a:buClr>
                <a:schemeClr val="dk1"/>
              </a:buClr>
              <a:buSzPts val="1000"/>
              <a:buNone/>
              <a:defRPr sz="750"/>
            </a:lvl6pPr>
            <a:lvl7pPr marL="2399660" lvl="6" indent="-171404" algn="l">
              <a:lnSpc>
                <a:spcPct val="90000"/>
              </a:lnSpc>
              <a:spcBef>
                <a:spcPts val="375"/>
              </a:spcBef>
              <a:spcAft>
                <a:spcPts val="0"/>
              </a:spcAft>
              <a:buClr>
                <a:schemeClr val="dk1"/>
              </a:buClr>
              <a:buSzPts val="1000"/>
              <a:buNone/>
              <a:defRPr sz="750"/>
            </a:lvl7pPr>
            <a:lvl8pPr marL="2742468" lvl="7" indent="-171404" algn="l">
              <a:lnSpc>
                <a:spcPct val="90000"/>
              </a:lnSpc>
              <a:spcBef>
                <a:spcPts val="375"/>
              </a:spcBef>
              <a:spcAft>
                <a:spcPts val="0"/>
              </a:spcAft>
              <a:buClr>
                <a:schemeClr val="dk1"/>
              </a:buClr>
              <a:buSzPts val="1000"/>
              <a:buNone/>
              <a:defRPr sz="750"/>
            </a:lvl8pPr>
            <a:lvl9pPr marL="3085277" lvl="8" indent="-171404" algn="l">
              <a:lnSpc>
                <a:spcPct val="90000"/>
              </a:lnSpc>
              <a:spcBef>
                <a:spcPts val="375"/>
              </a:spcBef>
              <a:spcAft>
                <a:spcPts val="0"/>
              </a:spcAft>
              <a:buClr>
                <a:schemeClr val="dk1"/>
              </a:buClr>
              <a:buSzPts val="1000"/>
              <a:buNone/>
              <a:defRPr sz="750"/>
            </a:lvl9pPr>
          </a:lstStyle>
          <a:p>
            <a:endParaRPr/>
          </a:p>
        </p:txBody>
      </p:sp>
      <p:sp>
        <p:nvSpPr>
          <p:cNvPr id="64" name="Google Shape;64;p34"/>
          <p:cNvSpPr txBox="1">
            <a:spLocks noGrp="1"/>
          </p:cNvSpPr>
          <p:nvPr>
            <p:ph type="dt" idx="10"/>
          </p:nvPr>
        </p:nvSpPr>
        <p:spPr>
          <a:xfrm>
            <a:off x="628651"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4"/>
          <p:cNvSpPr txBox="1">
            <a:spLocks noGrp="1"/>
          </p:cNvSpPr>
          <p:nvPr>
            <p:ph type="sldNum" idx="12"/>
          </p:nvPr>
        </p:nvSpPr>
        <p:spPr>
          <a:xfrm>
            <a:off x="6457951"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CN"/>
              <a:pPr/>
              <a:t>‹#›</a:t>
            </a:fld>
            <a:endParaRPr/>
          </a:p>
        </p:txBody>
      </p:sp>
    </p:spTree>
    <p:extLst>
      <p:ext uri="{BB962C8B-B14F-4D97-AF65-F5344CB8AC3E}">
        <p14:creationId xmlns:p14="http://schemas.microsoft.com/office/powerpoint/2010/main" val="287745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629841" y="342901"/>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3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a:spLocks noGrp="1"/>
          </p:cNvSpPr>
          <p:nvPr>
            <p:ph type="pic" idx="2"/>
          </p:nvPr>
        </p:nvSpPr>
        <p:spPr>
          <a:xfrm>
            <a:off x="3887392"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399"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800"/>
              <a:buFont typeface="Arial"/>
              <a:buNone/>
              <a:defRPr sz="2099"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9pPr>
          </a:lstStyle>
          <a:p>
            <a:endParaRPr/>
          </a:p>
        </p:txBody>
      </p:sp>
      <p:sp>
        <p:nvSpPr>
          <p:cNvPr id="70" name="Google Shape;70;p35"/>
          <p:cNvSpPr txBox="1">
            <a:spLocks noGrp="1"/>
          </p:cNvSpPr>
          <p:nvPr>
            <p:ph type="body" idx="1"/>
          </p:nvPr>
        </p:nvSpPr>
        <p:spPr>
          <a:xfrm>
            <a:off x="629841" y="1543051"/>
            <a:ext cx="2949178" cy="2858691"/>
          </a:xfrm>
          <a:prstGeom prst="rect">
            <a:avLst/>
          </a:prstGeom>
          <a:noFill/>
          <a:ln>
            <a:noFill/>
          </a:ln>
        </p:spPr>
        <p:txBody>
          <a:bodyPr spcFirstLastPara="1" wrap="square" lIns="91425" tIns="45700" rIns="91425" bIns="45700" anchor="t" anchorCtr="0">
            <a:normAutofit/>
          </a:bodyPr>
          <a:lstStyle>
            <a:lvl1pPr marL="342809" lvl="0" indent="-171404" algn="l">
              <a:lnSpc>
                <a:spcPct val="90000"/>
              </a:lnSpc>
              <a:spcBef>
                <a:spcPts val="750"/>
              </a:spcBef>
              <a:spcAft>
                <a:spcPts val="0"/>
              </a:spcAft>
              <a:buClr>
                <a:schemeClr val="dk1"/>
              </a:buClr>
              <a:buSzPts val="1600"/>
              <a:buNone/>
              <a:defRPr sz="1200"/>
            </a:lvl1pPr>
            <a:lvl2pPr marL="685617" lvl="1" indent="-171404" algn="l">
              <a:lnSpc>
                <a:spcPct val="90000"/>
              </a:lnSpc>
              <a:spcBef>
                <a:spcPts val="375"/>
              </a:spcBef>
              <a:spcAft>
                <a:spcPts val="0"/>
              </a:spcAft>
              <a:buClr>
                <a:schemeClr val="dk1"/>
              </a:buClr>
              <a:buSzPts val="1400"/>
              <a:buNone/>
              <a:defRPr sz="1050"/>
            </a:lvl2pPr>
            <a:lvl3pPr marL="1028426" lvl="2" indent="-171404" algn="l">
              <a:lnSpc>
                <a:spcPct val="90000"/>
              </a:lnSpc>
              <a:spcBef>
                <a:spcPts val="375"/>
              </a:spcBef>
              <a:spcAft>
                <a:spcPts val="0"/>
              </a:spcAft>
              <a:buClr>
                <a:schemeClr val="dk1"/>
              </a:buClr>
              <a:buSzPts val="1200"/>
              <a:buNone/>
              <a:defRPr sz="900"/>
            </a:lvl3pPr>
            <a:lvl4pPr marL="1371234" lvl="3" indent="-171404" algn="l">
              <a:lnSpc>
                <a:spcPct val="90000"/>
              </a:lnSpc>
              <a:spcBef>
                <a:spcPts val="375"/>
              </a:spcBef>
              <a:spcAft>
                <a:spcPts val="0"/>
              </a:spcAft>
              <a:buClr>
                <a:schemeClr val="dk1"/>
              </a:buClr>
              <a:buSzPts val="1000"/>
              <a:buNone/>
              <a:defRPr sz="750"/>
            </a:lvl4pPr>
            <a:lvl5pPr marL="1714043" lvl="4" indent="-171404" algn="l">
              <a:lnSpc>
                <a:spcPct val="90000"/>
              </a:lnSpc>
              <a:spcBef>
                <a:spcPts val="375"/>
              </a:spcBef>
              <a:spcAft>
                <a:spcPts val="0"/>
              </a:spcAft>
              <a:buClr>
                <a:schemeClr val="dk1"/>
              </a:buClr>
              <a:buSzPts val="1000"/>
              <a:buNone/>
              <a:defRPr sz="750"/>
            </a:lvl5pPr>
            <a:lvl6pPr marL="2056851" lvl="5" indent="-171404" algn="l">
              <a:lnSpc>
                <a:spcPct val="90000"/>
              </a:lnSpc>
              <a:spcBef>
                <a:spcPts val="375"/>
              </a:spcBef>
              <a:spcAft>
                <a:spcPts val="0"/>
              </a:spcAft>
              <a:buClr>
                <a:schemeClr val="dk1"/>
              </a:buClr>
              <a:buSzPts val="1000"/>
              <a:buNone/>
              <a:defRPr sz="750"/>
            </a:lvl6pPr>
            <a:lvl7pPr marL="2399660" lvl="6" indent="-171404" algn="l">
              <a:lnSpc>
                <a:spcPct val="90000"/>
              </a:lnSpc>
              <a:spcBef>
                <a:spcPts val="375"/>
              </a:spcBef>
              <a:spcAft>
                <a:spcPts val="0"/>
              </a:spcAft>
              <a:buClr>
                <a:schemeClr val="dk1"/>
              </a:buClr>
              <a:buSzPts val="1000"/>
              <a:buNone/>
              <a:defRPr sz="750"/>
            </a:lvl7pPr>
            <a:lvl8pPr marL="2742468" lvl="7" indent="-171404" algn="l">
              <a:lnSpc>
                <a:spcPct val="90000"/>
              </a:lnSpc>
              <a:spcBef>
                <a:spcPts val="375"/>
              </a:spcBef>
              <a:spcAft>
                <a:spcPts val="0"/>
              </a:spcAft>
              <a:buClr>
                <a:schemeClr val="dk1"/>
              </a:buClr>
              <a:buSzPts val="1000"/>
              <a:buNone/>
              <a:defRPr sz="750"/>
            </a:lvl8pPr>
            <a:lvl9pPr marL="3085277" lvl="8" indent="-171404" algn="l">
              <a:lnSpc>
                <a:spcPct val="90000"/>
              </a:lnSpc>
              <a:spcBef>
                <a:spcPts val="375"/>
              </a:spcBef>
              <a:spcAft>
                <a:spcPts val="0"/>
              </a:spcAft>
              <a:buClr>
                <a:schemeClr val="dk1"/>
              </a:buClr>
              <a:buSzPts val="1000"/>
              <a:buNone/>
              <a:defRPr sz="750"/>
            </a:lvl9pPr>
          </a:lstStyle>
          <a:p>
            <a:endParaRPr/>
          </a:p>
        </p:txBody>
      </p:sp>
      <p:sp>
        <p:nvSpPr>
          <p:cNvPr id="71" name="Google Shape;71;p35"/>
          <p:cNvSpPr txBox="1">
            <a:spLocks noGrp="1"/>
          </p:cNvSpPr>
          <p:nvPr>
            <p:ph type="dt" idx="10"/>
          </p:nvPr>
        </p:nvSpPr>
        <p:spPr>
          <a:xfrm>
            <a:off x="628651"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5"/>
          <p:cNvSpPr txBox="1">
            <a:spLocks noGrp="1"/>
          </p:cNvSpPr>
          <p:nvPr>
            <p:ph type="sldNum" idx="12"/>
          </p:nvPr>
        </p:nvSpPr>
        <p:spPr>
          <a:xfrm>
            <a:off x="6457951"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CN"/>
              <a:pPr/>
              <a:t>‹#›</a:t>
            </a:fld>
            <a:endParaRPr/>
          </a:p>
        </p:txBody>
      </p:sp>
    </p:spTree>
    <p:extLst>
      <p:ext uri="{BB962C8B-B14F-4D97-AF65-F5344CB8AC3E}">
        <p14:creationId xmlns:p14="http://schemas.microsoft.com/office/powerpoint/2010/main" val="188227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628651"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rot="5400000">
            <a:off x="2940248" y="-942378"/>
            <a:ext cx="3263504" cy="7886700"/>
          </a:xfrm>
          <a:prstGeom prst="rect">
            <a:avLst/>
          </a:prstGeom>
          <a:noFill/>
          <a:ln>
            <a:noFill/>
          </a:ln>
        </p:spPr>
        <p:txBody>
          <a:bodyPr spcFirstLastPara="1" wrap="square" lIns="91425" tIns="45700" rIns="91425" bIns="45700" anchor="t" anchorCtr="0">
            <a:normAutofit/>
          </a:bodyPr>
          <a:lstStyle>
            <a:lvl1pPr marL="342809" lvl="0" indent="-257106" algn="l">
              <a:lnSpc>
                <a:spcPct val="90000"/>
              </a:lnSpc>
              <a:spcBef>
                <a:spcPts val="750"/>
              </a:spcBef>
              <a:spcAft>
                <a:spcPts val="0"/>
              </a:spcAft>
              <a:buClr>
                <a:schemeClr val="dk1"/>
              </a:buClr>
              <a:buSzPts val="1800"/>
              <a:buChar char="•"/>
              <a:defRPr/>
            </a:lvl1pPr>
            <a:lvl2pPr marL="685617" lvl="1" indent="-257106" algn="l">
              <a:lnSpc>
                <a:spcPct val="90000"/>
              </a:lnSpc>
              <a:spcBef>
                <a:spcPts val="375"/>
              </a:spcBef>
              <a:spcAft>
                <a:spcPts val="0"/>
              </a:spcAft>
              <a:buClr>
                <a:schemeClr val="dk1"/>
              </a:buClr>
              <a:buSzPts val="1800"/>
              <a:buChar char="•"/>
              <a:defRPr/>
            </a:lvl2pPr>
            <a:lvl3pPr marL="1028426" lvl="2" indent="-257106" algn="l">
              <a:lnSpc>
                <a:spcPct val="90000"/>
              </a:lnSpc>
              <a:spcBef>
                <a:spcPts val="375"/>
              </a:spcBef>
              <a:spcAft>
                <a:spcPts val="0"/>
              </a:spcAft>
              <a:buClr>
                <a:schemeClr val="dk1"/>
              </a:buClr>
              <a:buSzPts val="1800"/>
              <a:buChar char="•"/>
              <a:defRPr/>
            </a:lvl3pPr>
            <a:lvl4pPr marL="1371234" lvl="3" indent="-257106" algn="l">
              <a:lnSpc>
                <a:spcPct val="90000"/>
              </a:lnSpc>
              <a:spcBef>
                <a:spcPts val="375"/>
              </a:spcBef>
              <a:spcAft>
                <a:spcPts val="0"/>
              </a:spcAft>
              <a:buClr>
                <a:schemeClr val="dk1"/>
              </a:buClr>
              <a:buSzPts val="1800"/>
              <a:buChar char="•"/>
              <a:defRPr/>
            </a:lvl4pPr>
            <a:lvl5pPr marL="1714043" lvl="4" indent="-257106" algn="l">
              <a:lnSpc>
                <a:spcPct val="90000"/>
              </a:lnSpc>
              <a:spcBef>
                <a:spcPts val="375"/>
              </a:spcBef>
              <a:spcAft>
                <a:spcPts val="0"/>
              </a:spcAft>
              <a:buClr>
                <a:schemeClr val="dk1"/>
              </a:buClr>
              <a:buSzPts val="1800"/>
              <a:buChar char="•"/>
              <a:defRPr/>
            </a:lvl5pPr>
            <a:lvl6pPr marL="2056851" lvl="5" indent="-257106" algn="l">
              <a:lnSpc>
                <a:spcPct val="90000"/>
              </a:lnSpc>
              <a:spcBef>
                <a:spcPts val="375"/>
              </a:spcBef>
              <a:spcAft>
                <a:spcPts val="0"/>
              </a:spcAft>
              <a:buClr>
                <a:schemeClr val="dk1"/>
              </a:buClr>
              <a:buSzPts val="1800"/>
              <a:buChar char="•"/>
              <a:defRPr/>
            </a:lvl6pPr>
            <a:lvl7pPr marL="2399660" lvl="6" indent="-257106" algn="l">
              <a:lnSpc>
                <a:spcPct val="90000"/>
              </a:lnSpc>
              <a:spcBef>
                <a:spcPts val="375"/>
              </a:spcBef>
              <a:spcAft>
                <a:spcPts val="0"/>
              </a:spcAft>
              <a:buClr>
                <a:schemeClr val="dk1"/>
              </a:buClr>
              <a:buSzPts val="1800"/>
              <a:buChar char="•"/>
              <a:defRPr/>
            </a:lvl7pPr>
            <a:lvl8pPr marL="2742468" lvl="7" indent="-257106" algn="l">
              <a:lnSpc>
                <a:spcPct val="90000"/>
              </a:lnSpc>
              <a:spcBef>
                <a:spcPts val="375"/>
              </a:spcBef>
              <a:spcAft>
                <a:spcPts val="0"/>
              </a:spcAft>
              <a:buClr>
                <a:schemeClr val="dk1"/>
              </a:buClr>
              <a:buSzPts val="1800"/>
              <a:buChar char="•"/>
              <a:defRPr/>
            </a:lvl8pPr>
            <a:lvl9pPr marL="3085277" lvl="8" indent="-257106" algn="l">
              <a:lnSpc>
                <a:spcPct val="90000"/>
              </a:lnSpc>
              <a:spcBef>
                <a:spcPts val="375"/>
              </a:spcBef>
              <a:spcAft>
                <a:spcPts val="0"/>
              </a:spcAft>
              <a:buClr>
                <a:schemeClr val="dk1"/>
              </a:buClr>
              <a:buSzPts val="1800"/>
              <a:buChar char="•"/>
              <a:defRPr/>
            </a:lvl9pPr>
          </a:lstStyle>
          <a:p>
            <a:endParaRPr/>
          </a:p>
        </p:txBody>
      </p:sp>
      <p:sp>
        <p:nvSpPr>
          <p:cNvPr id="77" name="Google Shape;77;p36"/>
          <p:cNvSpPr txBox="1">
            <a:spLocks noGrp="1"/>
          </p:cNvSpPr>
          <p:nvPr>
            <p:ph type="dt" idx="10"/>
          </p:nvPr>
        </p:nvSpPr>
        <p:spPr>
          <a:xfrm>
            <a:off x="628651"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6"/>
          <p:cNvSpPr txBox="1">
            <a:spLocks noGrp="1"/>
          </p:cNvSpPr>
          <p:nvPr>
            <p:ph type="sldNum" idx="12"/>
          </p:nvPr>
        </p:nvSpPr>
        <p:spPr>
          <a:xfrm>
            <a:off x="6457951"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CN"/>
              <a:pPr/>
              <a:t>‹#›</a:t>
            </a:fld>
            <a:endParaRPr/>
          </a:p>
        </p:txBody>
      </p:sp>
    </p:spTree>
    <p:extLst>
      <p:ext uri="{BB962C8B-B14F-4D97-AF65-F5344CB8AC3E}">
        <p14:creationId xmlns:p14="http://schemas.microsoft.com/office/powerpoint/2010/main" val="1714843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0"/>
        <p:cNvGrpSpPr/>
        <p:nvPr/>
      </p:nvGrpSpPr>
      <p:grpSpPr>
        <a:xfrm>
          <a:off x="0" y="0"/>
          <a:ext cx="0" cy="0"/>
          <a:chOff x="0" y="0"/>
          <a:chExt cx="0" cy="0"/>
        </a:xfrm>
      </p:grpSpPr>
      <p:sp>
        <p:nvSpPr>
          <p:cNvPr id="81" name="Google Shape;81;p37"/>
          <p:cNvSpPr txBox="1">
            <a:spLocks noGrp="1"/>
          </p:cNvSpPr>
          <p:nvPr>
            <p:ph type="title"/>
          </p:nvPr>
        </p:nvSpPr>
        <p:spPr>
          <a:xfrm rot="5400000">
            <a:off x="5350073" y="1467445"/>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7"/>
          <p:cNvSpPr txBox="1">
            <a:spLocks noGrp="1"/>
          </p:cNvSpPr>
          <p:nvPr>
            <p:ph type="body" idx="1"/>
          </p:nvPr>
        </p:nvSpPr>
        <p:spPr>
          <a:xfrm rot="5400000">
            <a:off x="1349574" y="-447079"/>
            <a:ext cx="4358879" cy="5800725"/>
          </a:xfrm>
          <a:prstGeom prst="rect">
            <a:avLst/>
          </a:prstGeom>
          <a:noFill/>
          <a:ln>
            <a:noFill/>
          </a:ln>
        </p:spPr>
        <p:txBody>
          <a:bodyPr spcFirstLastPara="1" wrap="square" lIns="91425" tIns="45700" rIns="91425" bIns="45700" anchor="t" anchorCtr="0">
            <a:normAutofit/>
          </a:bodyPr>
          <a:lstStyle>
            <a:lvl1pPr marL="342809" lvl="0" indent="-257106" algn="l">
              <a:lnSpc>
                <a:spcPct val="90000"/>
              </a:lnSpc>
              <a:spcBef>
                <a:spcPts val="750"/>
              </a:spcBef>
              <a:spcAft>
                <a:spcPts val="0"/>
              </a:spcAft>
              <a:buClr>
                <a:schemeClr val="dk1"/>
              </a:buClr>
              <a:buSzPts val="1800"/>
              <a:buChar char="•"/>
              <a:defRPr/>
            </a:lvl1pPr>
            <a:lvl2pPr marL="685617" lvl="1" indent="-257106" algn="l">
              <a:lnSpc>
                <a:spcPct val="90000"/>
              </a:lnSpc>
              <a:spcBef>
                <a:spcPts val="375"/>
              </a:spcBef>
              <a:spcAft>
                <a:spcPts val="0"/>
              </a:spcAft>
              <a:buClr>
                <a:schemeClr val="dk1"/>
              </a:buClr>
              <a:buSzPts val="1800"/>
              <a:buChar char="•"/>
              <a:defRPr/>
            </a:lvl2pPr>
            <a:lvl3pPr marL="1028426" lvl="2" indent="-257106" algn="l">
              <a:lnSpc>
                <a:spcPct val="90000"/>
              </a:lnSpc>
              <a:spcBef>
                <a:spcPts val="375"/>
              </a:spcBef>
              <a:spcAft>
                <a:spcPts val="0"/>
              </a:spcAft>
              <a:buClr>
                <a:schemeClr val="dk1"/>
              </a:buClr>
              <a:buSzPts val="1800"/>
              <a:buChar char="•"/>
              <a:defRPr/>
            </a:lvl3pPr>
            <a:lvl4pPr marL="1371234" lvl="3" indent="-257106" algn="l">
              <a:lnSpc>
                <a:spcPct val="90000"/>
              </a:lnSpc>
              <a:spcBef>
                <a:spcPts val="375"/>
              </a:spcBef>
              <a:spcAft>
                <a:spcPts val="0"/>
              </a:spcAft>
              <a:buClr>
                <a:schemeClr val="dk1"/>
              </a:buClr>
              <a:buSzPts val="1800"/>
              <a:buChar char="•"/>
              <a:defRPr/>
            </a:lvl4pPr>
            <a:lvl5pPr marL="1714043" lvl="4" indent="-257106" algn="l">
              <a:lnSpc>
                <a:spcPct val="90000"/>
              </a:lnSpc>
              <a:spcBef>
                <a:spcPts val="375"/>
              </a:spcBef>
              <a:spcAft>
                <a:spcPts val="0"/>
              </a:spcAft>
              <a:buClr>
                <a:schemeClr val="dk1"/>
              </a:buClr>
              <a:buSzPts val="1800"/>
              <a:buChar char="•"/>
              <a:defRPr/>
            </a:lvl5pPr>
            <a:lvl6pPr marL="2056851" lvl="5" indent="-257106" algn="l">
              <a:lnSpc>
                <a:spcPct val="90000"/>
              </a:lnSpc>
              <a:spcBef>
                <a:spcPts val="375"/>
              </a:spcBef>
              <a:spcAft>
                <a:spcPts val="0"/>
              </a:spcAft>
              <a:buClr>
                <a:schemeClr val="dk1"/>
              </a:buClr>
              <a:buSzPts val="1800"/>
              <a:buChar char="•"/>
              <a:defRPr/>
            </a:lvl6pPr>
            <a:lvl7pPr marL="2399660" lvl="6" indent="-257106" algn="l">
              <a:lnSpc>
                <a:spcPct val="90000"/>
              </a:lnSpc>
              <a:spcBef>
                <a:spcPts val="375"/>
              </a:spcBef>
              <a:spcAft>
                <a:spcPts val="0"/>
              </a:spcAft>
              <a:buClr>
                <a:schemeClr val="dk1"/>
              </a:buClr>
              <a:buSzPts val="1800"/>
              <a:buChar char="•"/>
              <a:defRPr/>
            </a:lvl7pPr>
            <a:lvl8pPr marL="2742468" lvl="7" indent="-257106" algn="l">
              <a:lnSpc>
                <a:spcPct val="90000"/>
              </a:lnSpc>
              <a:spcBef>
                <a:spcPts val="375"/>
              </a:spcBef>
              <a:spcAft>
                <a:spcPts val="0"/>
              </a:spcAft>
              <a:buClr>
                <a:schemeClr val="dk1"/>
              </a:buClr>
              <a:buSzPts val="1800"/>
              <a:buChar char="•"/>
              <a:defRPr/>
            </a:lvl8pPr>
            <a:lvl9pPr marL="3085277" lvl="8" indent="-257106" algn="l">
              <a:lnSpc>
                <a:spcPct val="90000"/>
              </a:lnSpc>
              <a:spcBef>
                <a:spcPts val="375"/>
              </a:spcBef>
              <a:spcAft>
                <a:spcPts val="0"/>
              </a:spcAft>
              <a:buClr>
                <a:schemeClr val="dk1"/>
              </a:buClr>
              <a:buSzPts val="1800"/>
              <a:buChar char="•"/>
              <a:defRPr/>
            </a:lvl9pPr>
          </a:lstStyle>
          <a:p>
            <a:endParaRPr/>
          </a:p>
        </p:txBody>
      </p:sp>
      <p:sp>
        <p:nvSpPr>
          <p:cNvPr id="83" name="Google Shape;83;p37"/>
          <p:cNvSpPr txBox="1">
            <a:spLocks noGrp="1"/>
          </p:cNvSpPr>
          <p:nvPr>
            <p:ph type="dt" idx="10"/>
          </p:nvPr>
        </p:nvSpPr>
        <p:spPr>
          <a:xfrm>
            <a:off x="628651"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7"/>
          <p:cNvSpPr txBox="1">
            <a:spLocks noGrp="1"/>
          </p:cNvSpPr>
          <p:nvPr>
            <p:ph type="sldNum" idx="12"/>
          </p:nvPr>
        </p:nvSpPr>
        <p:spPr>
          <a:xfrm>
            <a:off x="6457951"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CN"/>
              <a:pPr/>
              <a:t>‹#›</a:t>
            </a:fld>
            <a:endParaRPr/>
          </a:p>
        </p:txBody>
      </p:sp>
    </p:spTree>
    <p:extLst>
      <p:ext uri="{BB962C8B-B14F-4D97-AF65-F5344CB8AC3E}">
        <p14:creationId xmlns:p14="http://schemas.microsoft.com/office/powerpoint/2010/main" val="490087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996469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1628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pPr/>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pPr/>
              <a:t>23/10/2023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pPr/>
              <a:t>23/10/2023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pPr/>
              <a:t>23/10/2023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pPr/>
              <a:t>23/10/2023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pPr/>
              <a:t>23/10/2023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pPr/>
              <a:t>23/10/2023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pPr/>
              <a:t>23/10/2023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pPr/>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1" y="273845"/>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628651"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pPr>
              <a:buClr>
                <a:srgbClr val="000000"/>
              </a:buClr>
              <a:buFont typeface="Arial"/>
              <a:buNone/>
            </a:pPr>
            <a:endParaRPr kern="0"/>
          </a:p>
        </p:txBody>
      </p:sp>
      <p:sp>
        <p:nvSpPr>
          <p:cNvPr id="13" name="Google Shape;13;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pPr>
              <a:buClr>
                <a:srgbClr val="000000"/>
              </a:buClr>
              <a:buFont typeface="Arial"/>
              <a:buNone/>
            </a:pPr>
            <a:endParaRPr kern="0"/>
          </a:p>
        </p:txBody>
      </p:sp>
      <p:sp>
        <p:nvSpPr>
          <p:cNvPr id="14" name="Google Shape;14;p25"/>
          <p:cNvSpPr txBox="1">
            <a:spLocks noGrp="1"/>
          </p:cNvSpPr>
          <p:nvPr>
            <p:ph type="sldNum" idx="12"/>
          </p:nvPr>
        </p:nvSpPr>
        <p:spPr>
          <a:xfrm>
            <a:off x="6457951"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a:buClr>
                <a:srgbClr val="000000"/>
              </a:buClr>
              <a:buFont typeface="Arial"/>
              <a:buNone/>
            </a:pPr>
            <a:fld id="{00000000-1234-1234-1234-123412341234}" type="slidenum">
              <a:rPr lang="en-US" altLang="zh-CN" kern="0"/>
              <a:pPr>
                <a:buClr>
                  <a:srgbClr val="000000"/>
                </a:buClr>
                <a:buFont typeface="Arial"/>
                <a:buNone/>
              </a:pPr>
              <a:t>‹#›</a:t>
            </a:fld>
            <a:endParaRPr kern="0"/>
          </a:p>
        </p:txBody>
      </p:sp>
    </p:spTree>
    <p:extLst>
      <p:ext uri="{BB962C8B-B14F-4D97-AF65-F5344CB8AC3E}">
        <p14:creationId xmlns:p14="http://schemas.microsoft.com/office/powerpoint/2010/main" val="274337170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hyperlink" Target="https://www.publicdomainpictures.net/en/view-image.php?image=317882&amp;picture=abstract-background"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png"/><Relationship Id="rId3" Type="http://schemas.microsoft.com/office/2007/relationships/media" Target="../media/media2.mp3"/><Relationship Id="rId7" Type="http://schemas.openxmlformats.org/officeDocument/2006/relationships/audio" Target="../media/audio2.wav"/><Relationship Id="rId12" Type="http://schemas.openxmlformats.org/officeDocument/2006/relationships/image" Target="../media/image16.png"/><Relationship Id="rId17" Type="http://schemas.openxmlformats.org/officeDocument/2006/relationships/slide" Target="slide12.xml"/><Relationship Id="rId2" Type="http://schemas.openxmlformats.org/officeDocument/2006/relationships/audio" Target="../media/media1.mp3"/><Relationship Id="rId16" Type="http://schemas.openxmlformats.org/officeDocument/2006/relationships/hyperlink" Target="../Desktop/bai%204%20su%20dung%20cac%20ham%20de%20tinh%20toan.xlsx" TargetMode="External"/><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33.png"/><Relationship Id="rId5" Type="http://schemas.openxmlformats.org/officeDocument/2006/relationships/slideLayout" Target="../slideLayouts/slideLayout7.xml"/><Relationship Id="rId15" Type="http://schemas.openxmlformats.org/officeDocument/2006/relationships/image" Target="../media/image20.png"/><Relationship Id="rId10" Type="http://schemas.openxmlformats.org/officeDocument/2006/relationships/image" Target="../media/image32.gif"/><Relationship Id="rId4" Type="http://schemas.openxmlformats.org/officeDocument/2006/relationships/audio" Target="../media/media2.mp3"/><Relationship Id="rId9" Type="http://schemas.openxmlformats.org/officeDocument/2006/relationships/image" Target="../media/image31.png"/><Relationship Id="rId14" Type="http://schemas.openxmlformats.org/officeDocument/2006/relationships/image" Target="../media/image35.gif"/></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slide" Target="slide40.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slide" Target="slide40.xml"/><Relationship Id="rId4" Type="http://schemas.openxmlformats.org/officeDocument/2006/relationships/image" Target="../media/image37.gi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slide" Target="slide21.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gif"/><Relationship Id="rId12" Type="http://schemas.openxmlformats.org/officeDocument/2006/relationships/slide" Target="slide20.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gif"/><Relationship Id="rId11" Type="http://schemas.openxmlformats.org/officeDocument/2006/relationships/image" Target="../media/image20.png"/><Relationship Id="rId5" Type="http://schemas.openxmlformats.org/officeDocument/2006/relationships/image" Target="../media/image40.gif"/><Relationship Id="rId10" Type="http://schemas.openxmlformats.org/officeDocument/2006/relationships/image" Target="../media/image44.png"/><Relationship Id="rId4" Type="http://schemas.openxmlformats.org/officeDocument/2006/relationships/image" Target="../media/image39.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7.gif"/></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7.gif"/></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48.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7.gif"/></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slide" Target="slide40.xml"/><Relationship Id="rId3" Type="http://schemas.openxmlformats.org/officeDocument/2006/relationships/image" Target="../media/image51.pn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notesSlide" Target="../notesSlides/notesSlide20.xml"/><Relationship Id="rId16"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slide" Target="slide2.xml"/><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 Target="slide32.xml"/><Relationship Id="rId7" Type="http://schemas.openxmlformats.org/officeDocument/2006/relationships/slide" Target="slide35.xml"/><Relationship Id="rId12" Type="http://schemas.openxmlformats.org/officeDocument/2006/relationships/slide" Target="slide36.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slide" Target="slide34.xml"/><Relationship Id="rId11" Type="http://schemas.openxmlformats.org/officeDocument/2006/relationships/image" Target="../media/image68.png"/><Relationship Id="rId5" Type="http://schemas.openxmlformats.org/officeDocument/2006/relationships/slide" Target="slide33.xml"/><Relationship Id="rId10" Type="http://schemas.openxmlformats.org/officeDocument/2006/relationships/image" Target="../media/image67.png"/><Relationship Id="rId4" Type="http://schemas.openxmlformats.org/officeDocument/2006/relationships/image" Target="../media/image64.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7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70.png"/><Relationship Id="rId10" Type="http://schemas.openxmlformats.org/officeDocument/2006/relationships/image" Target="../media/image74.jpeg"/><Relationship Id="rId4" Type="http://schemas.openxmlformats.org/officeDocument/2006/relationships/image" Target="../media/image69.jpeg"/><Relationship Id="rId9" Type="http://schemas.openxmlformats.org/officeDocument/2006/relationships/image" Target="../media/image73.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7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4.jpeg"/><Relationship Id="rId4" Type="http://schemas.openxmlformats.org/officeDocument/2006/relationships/image" Target="../media/image69.jpeg"/><Relationship Id="rId9" Type="http://schemas.openxmlformats.org/officeDocument/2006/relationships/image" Target="../media/image73.png"/></Relationships>
</file>

<file path=ppt/slides/_rels/slide34.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7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64.png"/><Relationship Id="rId5" Type="http://schemas.openxmlformats.org/officeDocument/2006/relationships/image" Target="../media/image70.png"/><Relationship Id="rId10" Type="http://schemas.openxmlformats.org/officeDocument/2006/relationships/image" Target="../media/image77.jpeg"/><Relationship Id="rId4" Type="http://schemas.openxmlformats.org/officeDocument/2006/relationships/image" Target="../media/image69.jpeg"/><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7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8.png"/><Relationship Id="rId5" Type="http://schemas.openxmlformats.org/officeDocument/2006/relationships/image" Target="../media/image70.png"/><Relationship Id="rId10" Type="http://schemas.openxmlformats.org/officeDocument/2006/relationships/image" Target="../media/image74.jpeg"/><Relationship Id="rId4" Type="http://schemas.openxmlformats.org/officeDocument/2006/relationships/image" Target="../media/image69.jpeg"/><Relationship Id="rId9"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audio" Target="../media/audio5.wav"/><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hyperlink" Target="http://www.allwhitebackground.com/colorful-background-images.html" TargetMode="Externa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7.xml"/><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slideLayout" Target="../slideLayouts/slideLayout14.xml"/><Relationship Id="rId10" Type="http://schemas.openxmlformats.org/officeDocument/2006/relationships/image" Target="../media/image18.gif"/><Relationship Id="rId4" Type="http://schemas.microsoft.com/office/2007/relationships/media" Target="../media/media2.mp3"/><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slide" Target="slide17.xml"/><Relationship Id="rId4" Type="http://schemas.openxmlformats.org/officeDocument/2006/relationships/slide" Target="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812" y="0"/>
            <a:ext cx="4419362" cy="4419362"/>
          </a:xfrm>
          <a:prstGeom prst="rect">
            <a:avLst/>
          </a:prstGeom>
        </p:spPr>
      </p:pic>
      <p:sp>
        <p:nvSpPr>
          <p:cNvPr id="18" name="Rectangle 17">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ộp Văn bản 1">
            <a:extLst>
              <a:ext uri="{FF2B5EF4-FFF2-40B4-BE49-F238E27FC236}">
                <a16:creationId xmlns="" xmlns:a16="http://schemas.microsoft.com/office/drawing/2014/main" id="{9D73F281-D85A-414B-B050-B924052F9282}"/>
              </a:ext>
            </a:extLst>
          </p:cNvPr>
          <p:cNvSpPr txBox="1"/>
          <p:nvPr/>
        </p:nvSpPr>
        <p:spPr>
          <a:xfrm>
            <a:off x="1749914" y="364839"/>
            <a:ext cx="6664004" cy="355642"/>
          </a:xfrm>
          <a:prstGeom prst="rect">
            <a:avLst/>
          </a:prstGeom>
        </p:spPr>
        <p:txBody>
          <a:bodyPr vert="horz" lIns="91440" tIns="45720" rIns="91440" bIns="45720" rtlCol="0">
            <a:noAutofit/>
          </a:bodyPr>
          <a:lstStyle/>
          <a:p>
            <a:pPr>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ĐÀO TẠO </a:t>
            </a:r>
            <a:r>
              <a:rPr lang="en-US" sz="2400" b="1" dirty="0" smtClean="0">
                <a:solidFill>
                  <a:srgbClr val="002060"/>
                </a:solidFill>
                <a:latin typeface="Times New Roman" panose="02020603050405020304" pitchFamily="18" charset="0"/>
                <a:cs typeface="Times New Roman" panose="02020603050405020304" pitchFamily="18" charset="0"/>
              </a:rPr>
              <a:t>ĐẠI LỘC</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 xmlns:a16="http://schemas.microsoft.com/office/drawing/2014/main" id="{ABD37E8A-D45A-4AF4-AA02-27891D5290CA}"/>
              </a:ext>
            </a:extLst>
          </p:cNvPr>
          <p:cNvSpPr txBox="1"/>
          <p:nvPr/>
        </p:nvSpPr>
        <p:spPr>
          <a:xfrm>
            <a:off x="2059751" y="728946"/>
            <a:ext cx="5327484" cy="507831"/>
          </a:xfrm>
          <a:prstGeom prst="rect">
            <a:avLst/>
          </a:prstGeom>
          <a:noFill/>
        </p:spPr>
        <p:txBody>
          <a:bodyPr wrap="none" rtlCol="0">
            <a:spAutoFit/>
          </a:bodyPr>
          <a:lstStyle/>
          <a:p>
            <a:pPr>
              <a:spcAft>
                <a:spcPts val="600"/>
              </a:spcAft>
            </a:pPr>
            <a:r>
              <a:rPr lang="en-US" sz="2700" b="1" dirty="0">
                <a:solidFill>
                  <a:srgbClr val="002060"/>
                </a:solidFill>
                <a:latin typeface="Times New Roman" panose="02020603050405020304" pitchFamily="18" charset="0"/>
                <a:cs typeface="Times New Roman" panose="02020603050405020304" pitchFamily="18" charset="0"/>
              </a:rPr>
              <a:t>TRƯỜNG </a:t>
            </a:r>
            <a:r>
              <a:rPr lang="en-US" sz="2700" b="1" dirty="0" smtClean="0">
                <a:solidFill>
                  <a:srgbClr val="002060"/>
                </a:solidFill>
                <a:latin typeface="Times New Roman" panose="02020603050405020304" pitchFamily="18" charset="0"/>
                <a:cs typeface="Times New Roman" panose="02020603050405020304" pitchFamily="18" charset="0"/>
              </a:rPr>
              <a:t>TH &amp; THCS ĐẠI TÂN</a:t>
            </a:r>
            <a:r>
              <a:rPr lang="en-US" sz="2700" b="1" dirty="0" smtClean="0">
                <a:solidFill>
                  <a:srgbClr val="002060"/>
                </a:solidFill>
                <a:latin typeface="Times New Roman" panose="02020603050405020304" pitchFamily="18" charset="0"/>
                <a:cs typeface="Times New Roman" panose="02020603050405020304" pitchFamily="18" charset="0"/>
              </a:rPr>
              <a:t>.</a:t>
            </a:r>
            <a:endParaRPr lang="en-US" sz="2700" b="1" dirty="0">
              <a:solidFill>
                <a:srgbClr val="00206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 xmlns:a16="http://schemas.microsoft.com/office/drawing/2014/main" id="{D5A797EB-37FC-432B-A43C-3061B2852843}"/>
              </a:ext>
            </a:extLst>
          </p:cNvPr>
          <p:cNvSpPr txBox="1"/>
          <p:nvPr/>
        </p:nvSpPr>
        <p:spPr>
          <a:xfrm>
            <a:off x="4114800" y="2466481"/>
            <a:ext cx="3349507" cy="553998"/>
          </a:xfrm>
          <a:prstGeom prst="rect">
            <a:avLst/>
          </a:prstGeom>
          <a:noFill/>
        </p:spPr>
        <p:txBody>
          <a:bodyPr wrap="none" rtlCol="0">
            <a:spAutoFit/>
          </a:bodyPr>
          <a:lstStyle/>
          <a:p>
            <a:pPr>
              <a:spcAft>
                <a:spcPts val="600"/>
              </a:spcAft>
            </a:pPr>
            <a:r>
              <a:rPr lang="en-US" sz="3000" b="1" dirty="0" smtClean="0">
                <a:solidFill>
                  <a:srgbClr val="002060"/>
                </a:solidFill>
                <a:latin typeface="Times New Roman" panose="02020603050405020304" pitchFamily="18" charset="0"/>
                <a:cs typeface="Times New Roman" panose="02020603050405020304" pitchFamily="18" charset="0"/>
              </a:rPr>
              <a:t>GV:BÙI THỊ VÂN.</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 xmlns:a16="http://schemas.microsoft.com/office/drawing/2014/main" id="{BC2202BE-FB57-4E81-83EF-0EA40E864761}"/>
              </a:ext>
            </a:extLst>
          </p:cNvPr>
          <p:cNvSpPr txBox="1"/>
          <p:nvPr/>
        </p:nvSpPr>
        <p:spPr>
          <a:xfrm>
            <a:off x="2342523" y="1502274"/>
            <a:ext cx="4790863" cy="784830"/>
          </a:xfrm>
          <a:prstGeom prst="rect">
            <a:avLst/>
          </a:prstGeom>
          <a:noFill/>
        </p:spPr>
        <p:txBody>
          <a:bodyPr wrap="none" rtlCol="0">
            <a:spAutoFit/>
          </a:bodyPr>
          <a:lstStyle/>
          <a:p>
            <a:pPr>
              <a:spcAft>
                <a:spcPts val="600"/>
              </a:spcAft>
            </a:pPr>
            <a:r>
              <a:rPr lang="en-US" sz="4500" b="1" dirty="0">
                <a:solidFill>
                  <a:srgbClr val="FF0000"/>
                </a:solidFill>
                <a:latin typeface="Times New Roman" panose="02020603050405020304" pitchFamily="18" charset="0"/>
                <a:cs typeface="Times New Roman" panose="02020603050405020304" pitchFamily="18" charset="0"/>
              </a:rPr>
              <a:t>MÔN TIN HỌC 7 </a:t>
            </a:r>
          </a:p>
        </p:txBody>
      </p:sp>
      <p:sp>
        <p:nvSpPr>
          <p:cNvPr id="11" name="Hộp Văn bản 10">
            <a:extLst>
              <a:ext uri="{FF2B5EF4-FFF2-40B4-BE49-F238E27FC236}">
                <a16:creationId xmlns="" xmlns:a16="http://schemas.microsoft.com/office/drawing/2014/main" id="{D2B28935-FE08-4EA8-AA06-C7169869F84A}"/>
              </a:ext>
            </a:extLst>
          </p:cNvPr>
          <p:cNvSpPr txBox="1"/>
          <p:nvPr/>
        </p:nvSpPr>
        <p:spPr>
          <a:xfrm>
            <a:off x="3840887" y="3337727"/>
            <a:ext cx="4160113"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NĂM HỌC: </a:t>
            </a:r>
            <a:r>
              <a:rPr lang="en-US" sz="3000" b="1" dirty="0" smtClean="0">
                <a:solidFill>
                  <a:srgbClr val="002060"/>
                </a:solidFill>
                <a:latin typeface="Times New Roman" panose="02020603050405020304" pitchFamily="18" charset="0"/>
                <a:cs typeface="Times New Roman" panose="02020603050405020304" pitchFamily="18" charset="0"/>
              </a:rPr>
              <a:t>2023 </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smtClean="0">
                <a:solidFill>
                  <a:srgbClr val="002060"/>
                </a:solidFill>
                <a:latin typeface="Times New Roman" panose="02020603050405020304" pitchFamily="18" charset="0"/>
                <a:cs typeface="Times New Roman" panose="02020603050405020304" pitchFamily="18" charset="0"/>
              </a:rPr>
              <a:t>2024</a:t>
            </a:r>
            <a:endParaRPr lang="en-US" sz="3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22545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66" name="Google Shape;266;p7"/>
          <p:cNvPicPr preferRelativeResize="0"/>
          <p:nvPr/>
        </p:nvPicPr>
        <p:blipFill rotWithShape="1">
          <a:blip r:embed="rId3">
            <a:alphaModFix/>
          </a:blip>
          <a:srcRect/>
          <a:stretch/>
        </p:blipFill>
        <p:spPr>
          <a:xfrm flipH="1">
            <a:off x="8043982" y="4424165"/>
            <a:ext cx="1100018" cy="845046"/>
          </a:xfrm>
          <a:prstGeom prst="rect">
            <a:avLst/>
          </a:prstGeom>
          <a:noFill/>
          <a:ln>
            <a:noFill/>
          </a:ln>
        </p:spPr>
      </p:pic>
      <p:sp>
        <p:nvSpPr>
          <p:cNvPr id="289" name="Google Shape;289;p7"/>
          <p:cNvSpPr txBox="1"/>
          <p:nvPr/>
        </p:nvSpPr>
        <p:spPr>
          <a:xfrm>
            <a:off x="5074897" y="1154435"/>
            <a:ext cx="3822487" cy="944141"/>
          </a:xfrm>
          <a:prstGeom prst="rect">
            <a:avLst/>
          </a:prstGeom>
          <a:noFill/>
          <a:ln>
            <a:noFill/>
          </a:ln>
        </p:spPr>
        <p:txBody>
          <a:bodyPr spcFirstLastPara="1" wrap="square" lIns="68553" tIns="34267" rIns="68553" bIns="34267" anchor="t" anchorCtr="0">
            <a:noAutofit/>
          </a:bodyPr>
          <a:lstStyle/>
          <a:p>
            <a:pPr lvl="0" algn="just">
              <a:buClr>
                <a:srgbClr val="7F7F7F"/>
              </a:buClr>
              <a:buSzPct val="100000"/>
            </a:pPr>
            <a:r>
              <a:rPr lang="vi-VN" altLang="zh-CN" sz="2099" dirty="0">
                <a:solidFill>
                  <a:srgbClr val="0070C0"/>
                </a:solidFill>
                <a:latin typeface="Times New Roman" pitchFamily="18" charset="0"/>
                <a:ea typeface="Microsoft Yahei"/>
                <a:cs typeface="Times New Roman" pitchFamily="18" charset="0"/>
                <a:sym typeface="Microsoft Yahei"/>
              </a:rPr>
              <a:t>Theo em trước khi </a:t>
            </a:r>
            <a:r>
              <a:rPr lang="vi-VN" altLang="zh-CN" sz="2099">
                <a:solidFill>
                  <a:srgbClr val="0070C0"/>
                </a:solidFill>
                <a:latin typeface="Times New Roman" pitchFamily="18" charset="0"/>
                <a:ea typeface="Microsoft Yahei"/>
                <a:cs typeface="Times New Roman" pitchFamily="18" charset="0"/>
                <a:sym typeface="Microsoft Yahei"/>
              </a:rPr>
              <a:t>lưu trữ </a:t>
            </a:r>
            <a:r>
              <a:rPr lang="vi-VN" altLang="zh-CN" sz="2099" dirty="0">
                <a:solidFill>
                  <a:srgbClr val="0070C0"/>
                </a:solidFill>
                <a:latin typeface="Times New Roman" pitchFamily="18" charset="0"/>
                <a:ea typeface="Microsoft Yahei"/>
                <a:cs typeface="Times New Roman" pitchFamily="18" charset="0"/>
                <a:sym typeface="Microsoft Yahei"/>
              </a:rPr>
              <a:t>dữ liệu ta cần làm gì? Tại sao? </a:t>
            </a:r>
            <a:endParaRPr sz="2099" dirty="0">
              <a:solidFill>
                <a:srgbClr val="0070C0"/>
              </a:solidFill>
              <a:latin typeface="Times New Roman" pitchFamily="18" charset="0"/>
              <a:ea typeface="Microsoft Yahei"/>
              <a:cs typeface="Times New Roman" pitchFamily="18" charset="0"/>
              <a:sym typeface="Microsoft Yahei"/>
            </a:endParaRPr>
          </a:p>
        </p:txBody>
      </p:sp>
      <p:sp>
        <p:nvSpPr>
          <p:cNvPr id="290" name="Google Shape;290;p7"/>
          <p:cNvSpPr/>
          <p:nvPr/>
        </p:nvSpPr>
        <p:spPr>
          <a:xfrm>
            <a:off x="3954239" y="2172424"/>
            <a:ext cx="432366" cy="432489"/>
          </a:xfrm>
          <a:prstGeom prst="ellipse">
            <a:avLst/>
          </a:prstGeom>
          <a:solidFill>
            <a:srgbClr val="00B0F0"/>
          </a:solidFill>
          <a:ln>
            <a:noFill/>
          </a:ln>
        </p:spPr>
        <p:txBody>
          <a:bodyPr spcFirstLastPara="1" wrap="square" lIns="68553" tIns="34267" rIns="68553" bIns="34267" anchor="ctr" anchorCtr="0">
            <a:noAutofit/>
          </a:bodyPr>
          <a:lstStyle/>
          <a:p>
            <a:pPr algn="ctr"/>
            <a:r>
              <a:rPr lang="en-US" altLang="zh-CN" sz="1350" dirty="0">
                <a:solidFill>
                  <a:schemeClr val="lt1"/>
                </a:solidFill>
                <a:latin typeface="Arial"/>
                <a:ea typeface="Arial"/>
                <a:cs typeface="Arial"/>
                <a:sym typeface="Arial"/>
              </a:rPr>
              <a:t> 2</a:t>
            </a:r>
            <a:r>
              <a:rPr lang="zh-CN" altLang="en-US" sz="1350" dirty="0">
                <a:solidFill>
                  <a:schemeClr val="lt1"/>
                </a:solidFill>
                <a:latin typeface="Arial"/>
                <a:ea typeface="Arial"/>
                <a:cs typeface="Arial"/>
                <a:sym typeface="Arial"/>
              </a:rPr>
              <a:t>。</a:t>
            </a:r>
            <a:endParaRPr sz="1350" dirty="0">
              <a:solidFill>
                <a:schemeClr val="lt1"/>
              </a:solidFill>
              <a:latin typeface="Arial"/>
              <a:ea typeface="Arial"/>
              <a:cs typeface="Arial"/>
              <a:sym typeface="Arial"/>
            </a:endParaRPr>
          </a:p>
        </p:txBody>
      </p:sp>
      <p:sp>
        <p:nvSpPr>
          <p:cNvPr id="292" name="Google Shape;292;p7"/>
          <p:cNvSpPr txBox="1"/>
          <p:nvPr/>
        </p:nvSpPr>
        <p:spPr>
          <a:xfrm>
            <a:off x="5074896" y="1837833"/>
            <a:ext cx="3969317" cy="597351"/>
          </a:xfrm>
          <a:prstGeom prst="rect">
            <a:avLst/>
          </a:prstGeom>
          <a:noFill/>
          <a:ln>
            <a:noFill/>
          </a:ln>
        </p:spPr>
        <p:txBody>
          <a:bodyPr spcFirstLastPara="1" wrap="square" lIns="68553" tIns="34267" rIns="68553" bIns="34267" anchor="t" anchorCtr="0">
            <a:noAutofit/>
          </a:bodyPr>
          <a:lstStyle/>
          <a:p>
            <a:pPr lvl="0">
              <a:buClr>
                <a:srgbClr val="7F7F7F"/>
              </a:buClr>
              <a:buSzPct val="100000"/>
            </a:pPr>
            <a:r>
              <a:rPr lang="vi-VN" altLang="zh-CN" sz="2099" dirty="0">
                <a:solidFill>
                  <a:srgbClr val="0070C0"/>
                </a:solidFill>
                <a:latin typeface="Times New Roman" pitchFamily="18" charset="0"/>
                <a:ea typeface="Microsoft Yahei"/>
                <a:cs typeface="Times New Roman" pitchFamily="18" charset="0"/>
                <a:sym typeface="Microsoft Yahei"/>
              </a:rPr>
              <a:t>Em nên đặt tên tệp và thư mục như thế nào? Việc đặt tên tệp và thư mục như vậy có lợi ích gì?</a:t>
            </a:r>
            <a:endParaRPr sz="2099" dirty="0">
              <a:solidFill>
                <a:srgbClr val="0070C0"/>
              </a:solidFill>
              <a:latin typeface="Times New Roman" pitchFamily="18" charset="0"/>
              <a:ea typeface="Microsoft Yahei"/>
              <a:cs typeface="Times New Roman" pitchFamily="18" charset="0"/>
              <a:sym typeface="Microsoft Yahei"/>
            </a:endParaRPr>
          </a:p>
        </p:txBody>
      </p:sp>
      <p:sp>
        <p:nvSpPr>
          <p:cNvPr id="42" name="Google Shape;171;p4"/>
          <p:cNvSpPr txBox="1"/>
          <p:nvPr/>
        </p:nvSpPr>
        <p:spPr>
          <a:xfrm>
            <a:off x="0" y="578834"/>
            <a:ext cx="6127640" cy="392287"/>
          </a:xfrm>
          <a:prstGeom prst="rect">
            <a:avLst/>
          </a:prstGeom>
          <a:noFill/>
          <a:ln>
            <a:noFill/>
          </a:ln>
        </p:spPr>
        <p:txBody>
          <a:bodyPr spcFirstLastPara="1" wrap="square" lIns="0" tIns="0" rIns="0" bIns="0" anchor="t" anchorCtr="0">
            <a:spAutoFit/>
          </a:bodyPr>
          <a:lstStyle/>
          <a:p>
            <a:pPr lvl="0"/>
            <a:r>
              <a:rPr lang="en-US" altLang="zh-CN" sz="2549" b="1" dirty="0">
                <a:solidFill>
                  <a:srgbClr val="6DC1B5"/>
                </a:solidFill>
                <a:latin typeface="Times New Roman" pitchFamily="18" charset="0"/>
                <a:ea typeface="Microsoft Yahei"/>
                <a:cs typeface="Times New Roman" pitchFamily="18" charset="0"/>
                <a:sym typeface="Microsoft Yahei"/>
              </a:rPr>
              <a:t>   </a:t>
            </a:r>
            <a:r>
              <a:rPr lang="en-US" altLang="zh-CN" sz="2549" b="1" dirty="0">
                <a:solidFill>
                  <a:srgbClr val="FF0000"/>
                </a:solidFill>
                <a:latin typeface="Times New Roman" pitchFamily="18" charset="0"/>
                <a:ea typeface="Microsoft Yahei"/>
                <a:cs typeface="Times New Roman" pitchFamily="18" charset="0"/>
                <a:sym typeface="Microsoft Yahei"/>
              </a:rPr>
              <a:t>1. </a:t>
            </a:r>
            <a:r>
              <a:rPr lang="vi-VN" altLang="zh-CN" sz="2549" b="1" dirty="0">
                <a:solidFill>
                  <a:srgbClr val="FF0000"/>
                </a:solidFill>
                <a:latin typeface="Times New Roman" pitchFamily="18" charset="0"/>
                <a:ea typeface="Microsoft Yahei"/>
                <a:cs typeface="Times New Roman" pitchFamily="18" charset="0"/>
                <a:sym typeface="Microsoft Yahei"/>
              </a:rPr>
              <a:t>Tên tệp và thư mục trong máy tính </a:t>
            </a:r>
          </a:p>
        </p:txBody>
      </p:sp>
      <p:sp>
        <p:nvSpPr>
          <p:cNvPr id="44" name="Google Shape;287;p7"/>
          <p:cNvSpPr/>
          <p:nvPr/>
        </p:nvSpPr>
        <p:spPr>
          <a:xfrm>
            <a:off x="3954239" y="1334988"/>
            <a:ext cx="432366" cy="432489"/>
          </a:xfrm>
          <a:prstGeom prst="ellipse">
            <a:avLst/>
          </a:prstGeom>
          <a:solidFill>
            <a:srgbClr val="00B0F0"/>
          </a:solidFill>
          <a:ln>
            <a:noFill/>
          </a:ln>
        </p:spPr>
        <p:txBody>
          <a:bodyPr spcFirstLastPara="1" wrap="square" lIns="68553" tIns="34267" rIns="68553" bIns="34267" anchor="ctr" anchorCtr="0">
            <a:noAutofit/>
          </a:bodyPr>
          <a:lstStyle/>
          <a:p>
            <a:pPr algn="ctr"/>
            <a:r>
              <a:rPr lang="en-US" altLang="zh-CN" sz="1350" dirty="0">
                <a:solidFill>
                  <a:schemeClr val="lt1"/>
                </a:solidFill>
                <a:latin typeface="Arial"/>
                <a:ea typeface="Arial"/>
                <a:cs typeface="Arial"/>
                <a:sym typeface="Arial"/>
              </a:rPr>
              <a:t> 1</a:t>
            </a:r>
            <a:r>
              <a:rPr lang="zh-CN" altLang="en-US" sz="1350" dirty="0">
                <a:solidFill>
                  <a:schemeClr val="lt1"/>
                </a:solidFill>
                <a:latin typeface="Arial"/>
                <a:ea typeface="Arial"/>
                <a:cs typeface="Arial"/>
                <a:sym typeface="Arial"/>
              </a:rPr>
              <a:t>。</a:t>
            </a:r>
            <a:endParaRPr sz="1350" dirty="0">
              <a:solidFill>
                <a:schemeClr val="lt1"/>
              </a:solidFill>
              <a:latin typeface="Arial"/>
              <a:ea typeface="Arial"/>
              <a:cs typeface="Arial"/>
              <a:sym typeface="Arial"/>
            </a:endParaRPr>
          </a:p>
        </p:txBody>
      </p:sp>
      <p:cxnSp>
        <p:nvCxnSpPr>
          <p:cNvPr id="45" name="Google Shape;288;p7"/>
          <p:cNvCxnSpPr/>
          <p:nvPr/>
        </p:nvCxnSpPr>
        <p:spPr>
          <a:xfrm>
            <a:off x="4428681" y="2371425"/>
            <a:ext cx="530726" cy="0"/>
          </a:xfrm>
          <a:prstGeom prst="straightConnector1">
            <a:avLst/>
          </a:prstGeom>
          <a:noFill/>
          <a:ln w="9525" cap="flat" cmpd="sng">
            <a:solidFill>
              <a:srgbClr val="7F7F7F"/>
            </a:solidFill>
            <a:prstDash val="dash"/>
            <a:miter lim="800000"/>
            <a:headEnd type="none" w="sm" len="sm"/>
            <a:tailEnd type="oval" w="sm" len="sm"/>
          </a:ln>
        </p:spPr>
      </p:cxnSp>
      <p:sp>
        <p:nvSpPr>
          <p:cNvPr id="50" name="Google Shape;606;p18"/>
          <p:cNvSpPr/>
          <p:nvPr/>
        </p:nvSpPr>
        <p:spPr>
          <a:xfrm>
            <a:off x="1303114" y="1221420"/>
            <a:ext cx="2156269" cy="781836"/>
          </a:xfrm>
          <a:prstGeom prst="hexagon">
            <a:avLst>
              <a:gd name="adj" fmla="val 25000"/>
              <a:gd name="vf" fmla="val 115470"/>
            </a:avLst>
          </a:prstGeom>
          <a:solidFill>
            <a:srgbClr val="00B0F0"/>
          </a:solidFill>
          <a:ln>
            <a:noFill/>
          </a:ln>
        </p:spPr>
        <p:txBody>
          <a:bodyPr spcFirstLastPara="1" wrap="square" lIns="68553" tIns="34267" rIns="68553" bIns="34267" anchor="ctr" anchorCtr="0">
            <a:noAutofit/>
          </a:bodyPr>
          <a:lstStyle/>
          <a:p>
            <a:pPr algn="ctr"/>
            <a:r>
              <a:rPr lang="en-US" altLang="zh-CN" sz="2399" b="1" dirty="0">
                <a:solidFill>
                  <a:schemeClr val="lt1"/>
                </a:solidFill>
                <a:latin typeface="Times New Roman" pitchFamily="18" charset="0"/>
                <a:cs typeface="Times New Roman" pitchFamily="18" charset="0"/>
                <a:sym typeface="Arial"/>
              </a:rPr>
              <a:t>Thảo luận cặp đôi</a:t>
            </a:r>
            <a:endParaRPr sz="2399" b="1" dirty="0">
              <a:solidFill>
                <a:schemeClr val="lt1"/>
              </a:solidFill>
              <a:latin typeface="Times New Roman" pitchFamily="18" charset="0"/>
              <a:cs typeface="Times New Roman" pitchFamily="18" charset="0"/>
              <a:sym typeface="Arial"/>
            </a:endParaRPr>
          </a:p>
        </p:txBody>
      </p:sp>
      <p:sp>
        <p:nvSpPr>
          <p:cNvPr id="72" name="5-Point Star 71">
            <a:hlinkClick r:id="rId4" action="ppaction://hlinksldjump"/>
          </p:cNvPr>
          <p:cNvSpPr/>
          <p:nvPr/>
        </p:nvSpPr>
        <p:spPr>
          <a:xfrm>
            <a:off x="7352570" y="4635551"/>
            <a:ext cx="691412" cy="4222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9" tIns="40809" rIns="81619" bIns="40809" rtlCol="0" anchor="ctr"/>
          <a:lstStyle/>
          <a:p>
            <a:pPr algn="ctr"/>
            <a:endParaRPr lang="en-US" sz="1350"/>
          </a:p>
        </p:txBody>
      </p:sp>
      <p:cxnSp>
        <p:nvCxnSpPr>
          <p:cNvPr id="17" name="Google Shape;288;p7"/>
          <p:cNvCxnSpPr/>
          <p:nvPr/>
        </p:nvCxnSpPr>
        <p:spPr>
          <a:xfrm>
            <a:off x="4428681" y="1559249"/>
            <a:ext cx="530726" cy="0"/>
          </a:xfrm>
          <a:prstGeom prst="straightConnector1">
            <a:avLst/>
          </a:prstGeom>
          <a:noFill/>
          <a:ln w="9525" cap="flat" cmpd="sng">
            <a:solidFill>
              <a:srgbClr val="7F7F7F"/>
            </a:solidFill>
            <a:prstDash val="dash"/>
            <a:miter lim="800000"/>
            <a:headEnd type="none" w="sm" len="sm"/>
            <a:tailEnd type="oval" w="sm" len="sm"/>
          </a:ln>
        </p:spPr>
      </p:cxnSp>
      <p:pic>
        <p:nvPicPr>
          <p:cNvPr id="2" name="Picture 1"/>
          <p:cNvPicPr>
            <a:picLocks noChangeAspect="1"/>
          </p:cNvPicPr>
          <p:nvPr/>
        </p:nvPicPr>
        <p:blipFill>
          <a:blip r:embed="rId5"/>
          <a:stretch>
            <a:fillRect/>
          </a:stretch>
        </p:blipFill>
        <p:spPr>
          <a:xfrm>
            <a:off x="534236" y="2197710"/>
            <a:ext cx="3267055" cy="2566876"/>
          </a:xfrm>
          <a:prstGeom prst="rect">
            <a:avLst/>
          </a:prstGeom>
        </p:spPr>
      </p:pic>
      <p:sp>
        <p:nvSpPr>
          <p:cNvPr id="19" name="Google Shape;290;p7"/>
          <p:cNvSpPr/>
          <p:nvPr/>
        </p:nvSpPr>
        <p:spPr>
          <a:xfrm>
            <a:off x="4000204" y="2906013"/>
            <a:ext cx="432366" cy="432489"/>
          </a:xfrm>
          <a:prstGeom prst="ellipse">
            <a:avLst/>
          </a:prstGeom>
          <a:solidFill>
            <a:srgbClr val="00B0F0"/>
          </a:solidFill>
          <a:ln>
            <a:noFill/>
          </a:ln>
        </p:spPr>
        <p:txBody>
          <a:bodyPr spcFirstLastPara="1" wrap="square" lIns="68553" tIns="34267" rIns="68553" bIns="34267" anchor="ctr" anchorCtr="0">
            <a:noAutofit/>
          </a:bodyPr>
          <a:lstStyle/>
          <a:p>
            <a:pPr algn="ctr"/>
            <a:r>
              <a:rPr lang="en-US" altLang="zh-CN" sz="1350" dirty="0">
                <a:solidFill>
                  <a:schemeClr val="lt1"/>
                </a:solidFill>
                <a:latin typeface="Arial"/>
                <a:ea typeface="Arial"/>
                <a:cs typeface="Arial"/>
                <a:sym typeface="Arial"/>
              </a:rPr>
              <a:t> </a:t>
            </a:r>
            <a:r>
              <a:rPr lang="en-US" altLang="zh-CN" sz="1350" dirty="0">
                <a:solidFill>
                  <a:schemeClr val="lt1"/>
                </a:solidFill>
              </a:rPr>
              <a:t>3</a:t>
            </a:r>
            <a:r>
              <a:rPr lang="zh-CN" altLang="en-US" sz="1350" dirty="0">
                <a:solidFill>
                  <a:schemeClr val="lt1"/>
                </a:solidFill>
                <a:latin typeface="Arial"/>
                <a:ea typeface="Arial"/>
                <a:cs typeface="Arial"/>
                <a:sym typeface="Arial"/>
              </a:rPr>
              <a:t>。</a:t>
            </a:r>
            <a:endParaRPr sz="1350" dirty="0">
              <a:solidFill>
                <a:schemeClr val="lt1"/>
              </a:solidFill>
              <a:latin typeface="Arial"/>
              <a:ea typeface="Arial"/>
              <a:cs typeface="Arial"/>
              <a:sym typeface="Arial"/>
            </a:endParaRPr>
          </a:p>
        </p:txBody>
      </p:sp>
      <p:sp>
        <p:nvSpPr>
          <p:cNvPr id="20" name="Google Shape;290;p7"/>
          <p:cNvSpPr/>
          <p:nvPr/>
        </p:nvSpPr>
        <p:spPr>
          <a:xfrm>
            <a:off x="3982077" y="3743449"/>
            <a:ext cx="432366" cy="432489"/>
          </a:xfrm>
          <a:prstGeom prst="ellipse">
            <a:avLst/>
          </a:prstGeom>
          <a:solidFill>
            <a:srgbClr val="00B0F0"/>
          </a:solidFill>
          <a:ln>
            <a:noFill/>
          </a:ln>
        </p:spPr>
        <p:txBody>
          <a:bodyPr spcFirstLastPara="1" wrap="square" lIns="68553" tIns="34267" rIns="68553" bIns="34267" anchor="ctr" anchorCtr="0">
            <a:noAutofit/>
          </a:bodyPr>
          <a:lstStyle/>
          <a:p>
            <a:pPr algn="ctr"/>
            <a:r>
              <a:rPr lang="en-US" altLang="zh-CN" sz="1350" dirty="0">
                <a:solidFill>
                  <a:schemeClr val="lt1"/>
                </a:solidFill>
                <a:latin typeface="Arial"/>
                <a:ea typeface="Arial"/>
                <a:cs typeface="Arial"/>
                <a:sym typeface="Arial"/>
              </a:rPr>
              <a:t> </a:t>
            </a:r>
            <a:r>
              <a:rPr lang="en-US" altLang="zh-CN" sz="1350" dirty="0">
                <a:solidFill>
                  <a:schemeClr val="lt1"/>
                </a:solidFill>
              </a:rPr>
              <a:t>4</a:t>
            </a:r>
            <a:r>
              <a:rPr lang="zh-CN" altLang="en-US" sz="1350" dirty="0">
                <a:solidFill>
                  <a:schemeClr val="lt1"/>
                </a:solidFill>
                <a:latin typeface="Arial"/>
                <a:ea typeface="Arial"/>
                <a:cs typeface="Arial"/>
                <a:sym typeface="Arial"/>
              </a:rPr>
              <a:t>。</a:t>
            </a:r>
            <a:endParaRPr sz="1350" dirty="0">
              <a:solidFill>
                <a:schemeClr val="lt1"/>
              </a:solidFill>
              <a:latin typeface="Arial"/>
              <a:ea typeface="Arial"/>
              <a:cs typeface="Arial"/>
              <a:sym typeface="Arial"/>
            </a:endParaRPr>
          </a:p>
        </p:txBody>
      </p:sp>
      <p:sp>
        <p:nvSpPr>
          <p:cNvPr id="21" name="Google Shape;292;p7"/>
          <p:cNvSpPr txBox="1"/>
          <p:nvPr/>
        </p:nvSpPr>
        <p:spPr>
          <a:xfrm>
            <a:off x="4959407" y="2906013"/>
            <a:ext cx="3946930" cy="597351"/>
          </a:xfrm>
          <a:prstGeom prst="rect">
            <a:avLst/>
          </a:prstGeom>
          <a:noFill/>
          <a:ln>
            <a:noFill/>
          </a:ln>
        </p:spPr>
        <p:txBody>
          <a:bodyPr spcFirstLastPara="1" wrap="square" lIns="68553" tIns="34267" rIns="68553" bIns="34267" anchor="t" anchorCtr="0">
            <a:noAutofit/>
          </a:bodyPr>
          <a:lstStyle/>
          <a:p>
            <a:pPr lvl="0">
              <a:buClr>
                <a:srgbClr val="7F7F7F"/>
              </a:buClr>
              <a:buSzPct val="100000"/>
            </a:pPr>
            <a:r>
              <a:rPr lang="vi-VN" altLang="zh-CN" sz="2099" dirty="0">
                <a:solidFill>
                  <a:srgbClr val="0070C0"/>
                </a:solidFill>
                <a:latin typeface="Times New Roman" pitchFamily="18" charset="0"/>
                <a:ea typeface="Microsoft Yahei"/>
                <a:cs typeface="Times New Roman" pitchFamily="18" charset="0"/>
                <a:sym typeface="Microsoft Yahei"/>
              </a:rPr>
              <a:t>Theo em các chương trình máy tính được lưu trữ dưới dạng gì?</a:t>
            </a:r>
            <a:endParaRPr sz="2099" dirty="0">
              <a:solidFill>
                <a:srgbClr val="0070C0"/>
              </a:solidFill>
              <a:latin typeface="Times New Roman" pitchFamily="18" charset="0"/>
              <a:ea typeface="Microsoft Yahei"/>
              <a:cs typeface="Times New Roman" pitchFamily="18" charset="0"/>
              <a:sym typeface="Microsoft Yahei"/>
            </a:endParaRPr>
          </a:p>
        </p:txBody>
      </p:sp>
      <p:sp>
        <p:nvSpPr>
          <p:cNvPr id="22" name="Google Shape;292;p7"/>
          <p:cNvSpPr txBox="1"/>
          <p:nvPr/>
        </p:nvSpPr>
        <p:spPr>
          <a:xfrm>
            <a:off x="4950453" y="3714750"/>
            <a:ext cx="3946930" cy="597351"/>
          </a:xfrm>
          <a:prstGeom prst="rect">
            <a:avLst/>
          </a:prstGeom>
          <a:noFill/>
          <a:ln>
            <a:noFill/>
          </a:ln>
        </p:spPr>
        <p:txBody>
          <a:bodyPr spcFirstLastPara="1" wrap="square" lIns="68553" tIns="34267" rIns="68553" bIns="34267" anchor="t" anchorCtr="0">
            <a:noAutofit/>
          </a:bodyPr>
          <a:lstStyle/>
          <a:p>
            <a:pPr lvl="0">
              <a:buClr>
                <a:srgbClr val="7F7F7F"/>
              </a:buClr>
              <a:buSzPct val="100000"/>
            </a:pPr>
            <a:r>
              <a:rPr lang="vi-VN" altLang="zh-CN" sz="2099" dirty="0">
                <a:solidFill>
                  <a:srgbClr val="0070C0"/>
                </a:solidFill>
                <a:latin typeface="Times New Roman" pitchFamily="18" charset="0"/>
                <a:ea typeface="Microsoft Yahei"/>
                <a:cs typeface="Times New Roman" pitchFamily="18" charset="0"/>
                <a:sym typeface="Microsoft Yahei"/>
              </a:rPr>
              <a:t>Trong hệ điều hành Windows, tệp chương trình máy tính có phần mở rộng là gì?</a:t>
            </a:r>
            <a:endParaRPr sz="2099" dirty="0">
              <a:solidFill>
                <a:srgbClr val="0070C0"/>
              </a:solidFill>
              <a:latin typeface="Times New Roman" pitchFamily="18" charset="0"/>
              <a:ea typeface="Microsoft Yahei"/>
              <a:cs typeface="Times New Roman" pitchFamily="18" charset="0"/>
              <a:sym typeface="Microsoft Yahei"/>
            </a:endParaRPr>
          </a:p>
        </p:txBody>
      </p:sp>
      <p:cxnSp>
        <p:nvCxnSpPr>
          <p:cNvPr id="23" name="Google Shape;288;p7"/>
          <p:cNvCxnSpPr/>
          <p:nvPr/>
        </p:nvCxnSpPr>
        <p:spPr>
          <a:xfrm>
            <a:off x="4419727" y="3132050"/>
            <a:ext cx="530726" cy="0"/>
          </a:xfrm>
          <a:prstGeom prst="straightConnector1">
            <a:avLst/>
          </a:prstGeom>
          <a:noFill/>
          <a:ln w="9525" cap="flat" cmpd="sng">
            <a:solidFill>
              <a:srgbClr val="7F7F7F"/>
            </a:solidFill>
            <a:prstDash val="dash"/>
            <a:miter lim="800000"/>
            <a:headEnd type="none" w="sm" len="sm"/>
            <a:tailEnd type="oval" w="sm" len="sm"/>
          </a:ln>
        </p:spPr>
      </p:cxnSp>
      <p:cxnSp>
        <p:nvCxnSpPr>
          <p:cNvPr id="24" name="Google Shape;288;p7"/>
          <p:cNvCxnSpPr/>
          <p:nvPr/>
        </p:nvCxnSpPr>
        <p:spPr>
          <a:xfrm>
            <a:off x="4386606" y="3948954"/>
            <a:ext cx="530726" cy="0"/>
          </a:xfrm>
          <a:prstGeom prst="straightConnector1">
            <a:avLst/>
          </a:prstGeom>
          <a:noFill/>
          <a:ln w="9525" cap="flat" cmpd="sng">
            <a:solidFill>
              <a:srgbClr val="7F7F7F"/>
            </a:solidFill>
            <a:prstDash val="dash"/>
            <a:miter lim="800000"/>
            <a:headEnd type="none" w="sm" len="sm"/>
            <a:tailEnd type="oval" w="sm" len="sm"/>
          </a:ln>
        </p:spPr>
      </p:cxnSp>
      <p:sp>
        <p:nvSpPr>
          <p:cNvPr id="25"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 Bài 3. QUẢN LÍ DỮ LIỆU TRONG MÁY TÍNH</a:t>
            </a:r>
          </a:p>
        </p:txBody>
      </p:sp>
      <p:pic>
        <p:nvPicPr>
          <p:cNvPr id="26" name="Picture 25" descr="Background pattern&#10;&#10;Description automatically generated">
            <a:extLst>
              <a:ext uri="{FF2B5EF4-FFF2-40B4-BE49-F238E27FC236}">
                <a16:creationId xmlns="" xmlns:a16="http://schemas.microsoft.com/office/drawing/2014/main" id="{4E208DDE-5F53-487A-916C-A3AE276FA6AD}"/>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l="20349" r="20345" b="-4"/>
          <a:stretch/>
        </p:blipFill>
        <p:spPr>
          <a:xfrm>
            <a:off x="520214" y="1142625"/>
            <a:ext cx="846825" cy="961347"/>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27" name="Picture 26">
            <a:extLst>
              <a:ext uri="{FF2B5EF4-FFF2-40B4-BE49-F238E27FC236}">
                <a16:creationId xmlns="" xmlns:a16="http://schemas.microsoft.com/office/drawing/2014/main" id="{F5F0387D-CEB3-4D01-B097-E93181CF9E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840" y="1111531"/>
            <a:ext cx="645007" cy="645007"/>
          </a:xfrm>
          <a:prstGeom prst="rect">
            <a:avLst/>
          </a:prstGeom>
        </p:spPr>
      </p:pic>
    </p:spTree>
    <p:extLst>
      <p:ext uri="{BB962C8B-B14F-4D97-AF65-F5344CB8AC3E}">
        <p14:creationId xmlns:p14="http://schemas.microsoft.com/office/powerpoint/2010/main" val="302474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1000"/>
                                        <p:tgtEl>
                                          <p:spTgt spid="26"/>
                                        </p:tgtEl>
                                      </p:cBhvr>
                                    </p:animEffect>
                                  </p:childTnLst>
                                </p:cTn>
                              </p:par>
                              <p:par>
                                <p:cTn id="13" presetID="6" presetClass="entr" presetSubtype="16"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1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89"/>
                                        </p:tgtEl>
                                        <p:attrNameLst>
                                          <p:attrName>style.visibility</p:attrName>
                                        </p:attrNameLst>
                                      </p:cBhvr>
                                      <p:to>
                                        <p:strVal val="visible"/>
                                      </p:to>
                                    </p:set>
                                    <p:anim calcmode="lin" valueType="num">
                                      <p:cBhvr additive="base">
                                        <p:cTn id="20" dur="500" fill="hold"/>
                                        <p:tgtEl>
                                          <p:spTgt spid="289"/>
                                        </p:tgtEl>
                                        <p:attrNameLst>
                                          <p:attrName>ppt_x</p:attrName>
                                        </p:attrNameLst>
                                      </p:cBhvr>
                                      <p:tavLst>
                                        <p:tav tm="0">
                                          <p:val>
                                            <p:strVal val="#ppt_x"/>
                                          </p:val>
                                        </p:tav>
                                        <p:tav tm="100000">
                                          <p:val>
                                            <p:strVal val="#ppt_x"/>
                                          </p:val>
                                        </p:tav>
                                      </p:tavLst>
                                    </p:anim>
                                    <p:anim calcmode="lin" valueType="num">
                                      <p:cBhvr additive="base">
                                        <p:cTn id="21" dur="500" fill="hold"/>
                                        <p:tgtEl>
                                          <p:spTgt spid="28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90"/>
                                        </p:tgtEl>
                                        <p:attrNameLst>
                                          <p:attrName>style.visibility</p:attrName>
                                        </p:attrNameLst>
                                      </p:cBhvr>
                                      <p:to>
                                        <p:strVal val="visible"/>
                                      </p:to>
                                    </p:set>
                                    <p:anim calcmode="lin" valueType="num">
                                      <p:cBhvr additive="base">
                                        <p:cTn id="24" dur="500" fill="hold"/>
                                        <p:tgtEl>
                                          <p:spTgt spid="290"/>
                                        </p:tgtEl>
                                        <p:attrNameLst>
                                          <p:attrName>ppt_x</p:attrName>
                                        </p:attrNameLst>
                                      </p:cBhvr>
                                      <p:tavLst>
                                        <p:tav tm="0">
                                          <p:val>
                                            <p:strVal val="#ppt_x"/>
                                          </p:val>
                                        </p:tav>
                                        <p:tav tm="100000">
                                          <p:val>
                                            <p:strVal val="#ppt_x"/>
                                          </p:val>
                                        </p:tav>
                                      </p:tavLst>
                                    </p:anim>
                                    <p:anim calcmode="lin" valueType="num">
                                      <p:cBhvr additive="base">
                                        <p:cTn id="25" dur="500" fill="hold"/>
                                        <p:tgtEl>
                                          <p:spTgt spid="29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92"/>
                                        </p:tgtEl>
                                        <p:attrNameLst>
                                          <p:attrName>style.visibility</p:attrName>
                                        </p:attrNameLst>
                                      </p:cBhvr>
                                      <p:to>
                                        <p:strVal val="visible"/>
                                      </p:to>
                                    </p:set>
                                    <p:anim calcmode="lin" valueType="num">
                                      <p:cBhvr additive="base">
                                        <p:cTn id="28" dur="500" fill="hold"/>
                                        <p:tgtEl>
                                          <p:spTgt spid="292"/>
                                        </p:tgtEl>
                                        <p:attrNameLst>
                                          <p:attrName>ppt_x</p:attrName>
                                        </p:attrNameLst>
                                      </p:cBhvr>
                                      <p:tavLst>
                                        <p:tav tm="0">
                                          <p:val>
                                            <p:strVal val="#ppt_x"/>
                                          </p:val>
                                        </p:tav>
                                        <p:tav tm="100000">
                                          <p:val>
                                            <p:strVal val="#ppt_x"/>
                                          </p:val>
                                        </p:tav>
                                      </p:tavLst>
                                    </p:anim>
                                    <p:anim calcmode="lin" valueType="num">
                                      <p:cBhvr additive="base">
                                        <p:cTn id="29" dur="500" fill="hold"/>
                                        <p:tgtEl>
                                          <p:spTgt spid="29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fill="hold"/>
                                        <p:tgtEl>
                                          <p:spTgt spid="44"/>
                                        </p:tgtEl>
                                        <p:attrNameLst>
                                          <p:attrName>ppt_x</p:attrName>
                                        </p:attrNameLst>
                                      </p:cBhvr>
                                      <p:tavLst>
                                        <p:tav tm="0">
                                          <p:val>
                                            <p:strVal val="#ppt_x"/>
                                          </p:val>
                                        </p:tav>
                                        <p:tav tm="100000">
                                          <p:val>
                                            <p:strVal val="#ppt_x"/>
                                          </p:val>
                                        </p:tav>
                                      </p:tavLst>
                                    </p:anim>
                                    <p:anim calcmode="lin" valueType="num">
                                      <p:cBhvr additive="base">
                                        <p:cTn id="33" dur="500" fill="hold"/>
                                        <p:tgtEl>
                                          <p:spTgt spid="4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fill="hold"/>
                                        <p:tgtEl>
                                          <p:spTgt spid="23"/>
                                        </p:tgtEl>
                                        <p:attrNameLst>
                                          <p:attrName>ppt_x</p:attrName>
                                        </p:attrNameLst>
                                      </p:cBhvr>
                                      <p:tavLst>
                                        <p:tav tm="0">
                                          <p:val>
                                            <p:strVal val="#ppt_x"/>
                                          </p:val>
                                        </p:tav>
                                        <p:tav tm="100000">
                                          <p:val>
                                            <p:strVal val="#ppt_x"/>
                                          </p:val>
                                        </p:tav>
                                      </p:tavLst>
                                    </p:anim>
                                    <p:anim calcmode="lin" valueType="num">
                                      <p:cBhvr additive="base">
                                        <p:cTn id="61" dur="500" fill="hold"/>
                                        <p:tgtEl>
                                          <p:spTgt spid="23"/>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fill="hold"/>
                                        <p:tgtEl>
                                          <p:spTgt spid="24"/>
                                        </p:tgtEl>
                                        <p:attrNameLst>
                                          <p:attrName>ppt_x</p:attrName>
                                        </p:attrNameLst>
                                      </p:cBhvr>
                                      <p:tavLst>
                                        <p:tav tm="0">
                                          <p:val>
                                            <p:strVal val="#ppt_x"/>
                                          </p:val>
                                        </p:tav>
                                        <p:tav tm="100000">
                                          <p:val>
                                            <p:strVal val="#ppt_x"/>
                                          </p:val>
                                        </p:tav>
                                      </p:tavLst>
                                    </p:anim>
                                    <p:anim calcmode="lin" valueType="num">
                                      <p:cBhvr additive="base">
                                        <p:cTn id="6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p:bldP spid="290" grpId="0" animBg="1"/>
      <p:bldP spid="292" grpId="0"/>
      <p:bldP spid="44" grpId="0" animBg="1"/>
      <p:bldP spid="50" grpId="0" animBg="1"/>
      <p:bldP spid="19" grpId="0" animBg="1"/>
      <p:bldP spid="20" grpId="0" animBg="1"/>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AFE38A1D-7C4A-4691-84F9-BF31175DA230}"/>
              </a:ext>
            </a:extLst>
          </p:cNvPr>
          <p:cNvGrpSpPr/>
          <p:nvPr/>
        </p:nvGrpSpPr>
        <p:grpSpPr>
          <a:xfrm>
            <a:off x="-147916" y="0"/>
            <a:ext cx="24337098" cy="5143500"/>
            <a:chOff x="0" y="0"/>
            <a:chExt cx="24345900" cy="6858000"/>
          </a:xfrm>
        </p:grpSpPr>
        <p:pic>
          <p:nvPicPr>
            <p:cNvPr id="6" name="Picture 5">
              <a:extLst>
                <a:ext uri="{FF2B5EF4-FFF2-40B4-BE49-F238E27FC236}">
                  <a16:creationId xmlns="" xmlns:a16="http://schemas.microsoft.com/office/drawing/2014/main" id="{45085741-5BF2-4FCB-B752-E0B3D1B4F6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7" name="Picture 6">
              <a:extLst>
                <a:ext uri="{FF2B5EF4-FFF2-40B4-BE49-F238E27FC236}">
                  <a16:creationId xmlns="" xmlns:a16="http://schemas.microsoft.com/office/drawing/2014/main" id="{7BAB415E-56FD-4EEC-8091-5DA641D069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pic>
        <p:nvPicPr>
          <p:cNvPr id="2056" name="Picture 8" descr="Vector Painted Island 2337*1719 Transprent Png Free - Island Vector Png -  (2337x1719) Png Clipart Downloa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087274" y="575861"/>
            <a:ext cx="7233209" cy="39917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hips Sticker Challenge on PicsAr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12909" y="1715410"/>
            <a:ext cx="3513454" cy="26360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ownload Software Development Services - Covent Garden PNG Image with No  Background - PNGkey.com"/>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81712" y="1650205"/>
            <a:ext cx="1561535" cy="117157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4489213" y="6837984"/>
            <a:ext cx="609379" cy="457200"/>
          </a:xfrm>
          <a:prstGeom prst="rect">
            <a:avLst/>
          </a:prstGeom>
        </p:spPr>
      </p:pic>
      <p:pic>
        <p:nvPicPr>
          <p:cNvPr id="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cstate="print"/>
          <a:stretch>
            <a:fillRect/>
          </a:stretch>
        </p:blipFill>
        <p:spPr>
          <a:xfrm>
            <a:off x="3879834" y="6837984"/>
            <a:ext cx="609379" cy="457200"/>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07008" y="228359"/>
            <a:ext cx="3538001" cy="695004"/>
          </a:xfrm>
          <a:prstGeom prst="rect">
            <a:avLst/>
          </a:prstGeom>
        </p:spPr>
      </p:pic>
      <p:pic>
        <p:nvPicPr>
          <p:cNvPr id="2060" name="Picture 12" descr="Dance Dancing Sticker by milkmochabear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68437" y="2571751"/>
            <a:ext cx="1320589" cy="12923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5"/>
          <a:stretch>
            <a:fillRect/>
          </a:stretch>
        </p:blipFill>
        <p:spPr>
          <a:xfrm rot="19973613">
            <a:off x="4530330" y="117339"/>
            <a:ext cx="4312506" cy="3398183"/>
          </a:xfrm>
          <a:prstGeom prst="rect">
            <a:avLst/>
          </a:prstGeom>
        </p:spPr>
      </p:pic>
      <p:sp>
        <p:nvSpPr>
          <p:cNvPr id="2" name="Explosion 1 1">
            <a:hlinkClick r:id="rId16" action="ppaction://hlinkfile"/>
          </p:cNvPr>
          <p:cNvSpPr/>
          <p:nvPr/>
        </p:nvSpPr>
        <p:spPr>
          <a:xfrm>
            <a:off x="10075992" y="4366932"/>
            <a:ext cx="1371104" cy="625289"/>
          </a:xfrm>
          <a:prstGeom prst="irregularSeal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81619" tIns="40809" rIns="81619" bIns="40809" rtlCol="0" anchor="ctr"/>
          <a:lstStyle/>
          <a:p>
            <a:pPr algn="ctr"/>
            <a:endParaRPr lang="en-US" sz="1350"/>
          </a:p>
        </p:txBody>
      </p:sp>
      <p:sp>
        <p:nvSpPr>
          <p:cNvPr id="15" name="5-Point Star 14">
            <a:hlinkClick r:id="rId17" action="ppaction://hlinksldjump"/>
          </p:cNvPr>
          <p:cNvSpPr/>
          <p:nvPr/>
        </p:nvSpPr>
        <p:spPr>
          <a:xfrm>
            <a:off x="188716" y="160215"/>
            <a:ext cx="691412" cy="4222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9" tIns="40809" rIns="81619" bIns="40809" rtlCol="0" anchor="ctr"/>
          <a:lstStyle/>
          <a:p>
            <a:pPr algn="ctr"/>
            <a:endParaRPr lang="en-US" sz="1350"/>
          </a:p>
        </p:txBody>
      </p:sp>
    </p:spTree>
    <p:extLst>
      <p:ext uri="{BB962C8B-B14F-4D97-AF65-F5344CB8AC3E}">
        <p14:creationId xmlns:p14="http://schemas.microsoft.com/office/powerpoint/2010/main" val="118136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58"/>
                                        </p:tgtEl>
                                        <p:attrNameLst>
                                          <p:attrName>r</p:attrName>
                                        </p:attrNameLst>
                                      </p:cBhvr>
                                    </p:animRot>
                                    <p:animRot by="-240000">
                                      <p:cBhvr>
                                        <p:cTn id="7" dur="200" fill="hold">
                                          <p:stCondLst>
                                            <p:cond delay="200"/>
                                          </p:stCondLst>
                                        </p:cTn>
                                        <p:tgtEl>
                                          <p:spTgt spid="2058"/>
                                        </p:tgtEl>
                                        <p:attrNameLst>
                                          <p:attrName>r</p:attrName>
                                        </p:attrNameLst>
                                      </p:cBhvr>
                                    </p:animRot>
                                    <p:animRot by="240000">
                                      <p:cBhvr>
                                        <p:cTn id="8" dur="200" fill="hold">
                                          <p:stCondLst>
                                            <p:cond delay="400"/>
                                          </p:stCondLst>
                                        </p:cTn>
                                        <p:tgtEl>
                                          <p:spTgt spid="2058"/>
                                        </p:tgtEl>
                                        <p:attrNameLst>
                                          <p:attrName>r</p:attrName>
                                        </p:attrNameLst>
                                      </p:cBhvr>
                                    </p:animRot>
                                    <p:animRot by="-240000">
                                      <p:cBhvr>
                                        <p:cTn id="9" dur="200" fill="hold">
                                          <p:stCondLst>
                                            <p:cond delay="600"/>
                                          </p:stCondLst>
                                        </p:cTn>
                                        <p:tgtEl>
                                          <p:spTgt spid="2058"/>
                                        </p:tgtEl>
                                        <p:attrNameLst>
                                          <p:attrName>r</p:attrName>
                                        </p:attrNameLst>
                                      </p:cBhvr>
                                    </p:animRot>
                                    <p:animRot by="120000">
                                      <p:cBhvr>
                                        <p:cTn id="10" dur="200" fill="hold">
                                          <p:stCondLst>
                                            <p:cond delay="800"/>
                                          </p:stCondLst>
                                        </p:cTn>
                                        <p:tgtEl>
                                          <p:spTgt spid="20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58"/>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058"/>
                                        </p:tgtEl>
                                      </p:cBhvr>
                                    </p:animEffect>
                                    <p:set>
                                      <p:cBhvr>
                                        <p:cTn id="16" dur="1" fill="hold">
                                          <p:stCondLst>
                                            <p:cond delay="499"/>
                                          </p:stCondLst>
                                        </p:cTn>
                                        <p:tgtEl>
                                          <p:spTgt spid="2058"/>
                                        </p:tgtEl>
                                        <p:attrNameLst>
                                          <p:attrName>style.visibility</p:attrName>
                                        </p:attrNameLst>
                                      </p:cBhvr>
                                      <p:to>
                                        <p:strVal val="hidden"/>
                                      </p:to>
                                    </p:set>
                                  </p:childTnLst>
                                </p:cTn>
                              </p:par>
                              <p:par>
                                <p:cTn id="17" presetID="35" presetClass="path" presetSubtype="0" repeatCount="120000" fill="hold" nodeType="withEffect">
                                  <p:stCondLst>
                                    <p:cond delay="0"/>
                                  </p:stCondLst>
                                  <p:childTnLst>
                                    <p:animMotion origin="layout" path="M -5.55556E-7 0 L -0.99687 0 " pathEditMode="relative" rAng="0" ptsTypes="AA">
                                      <p:cBhvr>
                                        <p:cTn id="18" dur="2500" fill="hold"/>
                                        <p:tgtEl>
                                          <p:spTgt spid="5"/>
                                        </p:tgtEl>
                                        <p:attrNameLst>
                                          <p:attrName>ppt_x</p:attrName>
                                          <p:attrName>ppt_y</p:attrName>
                                        </p:attrNameLst>
                                      </p:cBhvr>
                                      <p:rCtr x="-49844" y="0"/>
                                    </p:animMotion>
                                  </p:childTnLst>
                                  <p:subTnLst>
                                    <p:audio>
                                      <p:cMediaNode>
                                        <p:cTn display="0" masterRel="sameClick">
                                          <p:stCondLst>
                                            <p:cond evt="begin" delay="0">
                                              <p:tn val="17"/>
                                            </p:cond>
                                          </p:stCondLst>
                                          <p:endCondLst>
                                            <p:cond evt="onStopAudio" delay="0">
                                              <p:tgtEl>
                                                <p:sldTgt/>
                                              </p:tgtEl>
                                            </p:cond>
                                          </p:endCondLst>
                                        </p:cTn>
                                        <p:tgtEl>
                                          <p:sndTgt r:embed="rId6" name="tiktak.wav"/>
                                        </p:tgtEl>
                                      </p:cMediaNode>
                                    </p:audio>
                                  </p:subTnLst>
                                </p:cTn>
                              </p:par>
                              <p:par>
                                <p:cTn id="19" presetID="35" presetClass="path" presetSubtype="0" fill="hold" nodeType="withEffect">
                                  <p:stCondLst>
                                    <p:cond delay="0"/>
                                  </p:stCondLst>
                                  <p:childTnLst>
                                    <p:animMotion origin="layout" path="M -3.75E-6 0 L -1.20312 0 " pathEditMode="relative" rAng="0" ptsTypes="AA">
                                      <p:cBhvr>
                                        <p:cTn id="20" dur="300000" fill="hold"/>
                                        <p:tgtEl>
                                          <p:spTgt spid="2056"/>
                                        </p:tgtEl>
                                        <p:attrNameLst>
                                          <p:attrName>ppt_x</p:attrName>
                                          <p:attrName>ppt_y</p:attrName>
                                        </p:attrNameLst>
                                      </p:cBhvr>
                                      <p:rCtr x="-60156" y="0"/>
                                    </p:animMotion>
                                  </p:childTnLst>
                                </p:cTn>
                              </p:par>
                              <p:par>
                                <p:cTn id="21" presetID="22" presetClass="exit" presetSubtype="8" fill="hold" nodeType="withEffect">
                                  <p:stCondLst>
                                    <p:cond delay="0"/>
                                  </p:stCondLst>
                                  <p:childTnLst>
                                    <p:animEffect transition="out" filter="wipe(left)">
                                      <p:cBhvr>
                                        <p:cTn id="22" dur="300000"/>
                                        <p:tgtEl>
                                          <p:spTgt spid="16"/>
                                        </p:tgtEl>
                                      </p:cBhvr>
                                    </p:animEffect>
                                    <p:set>
                                      <p:cBhvr>
                                        <p:cTn id="23" dur="1" fill="hold">
                                          <p:stCondLst>
                                            <p:cond delay="299999"/>
                                          </p:stCondLst>
                                        </p:cTn>
                                        <p:tgtEl>
                                          <p:spTgt spid="16"/>
                                        </p:tgtEl>
                                        <p:attrNameLst>
                                          <p:attrName>style.visibility</p:attrName>
                                        </p:attrNameLst>
                                      </p:cBhvr>
                                      <p:to>
                                        <p:strVal val="hidden"/>
                                      </p:to>
                                    </p:set>
                                  </p:childTnLst>
                                </p:cTn>
                              </p:par>
                            </p:childTnLst>
                          </p:cTn>
                        </p:par>
                        <p:par>
                          <p:cTn id="24" fill="hold">
                            <p:stCondLst>
                              <p:cond delay="300000"/>
                            </p:stCondLst>
                            <p:childTnLst>
                              <p:par>
                                <p:cTn id="25" presetID="10" presetClass="exit" presetSubtype="0" fill="hold" nodeType="afterEffect">
                                  <p:stCondLst>
                                    <p:cond delay="0"/>
                                  </p:stCondLst>
                                  <p:childTnLst>
                                    <p:animEffect transition="out" filter="fade">
                                      <p:cBhvr>
                                        <p:cTn id="26" dur="500"/>
                                        <p:tgtEl>
                                          <p:spTgt spid="2050"/>
                                        </p:tgtEl>
                                      </p:cBhvr>
                                    </p:animEffect>
                                    <p:set>
                                      <p:cBhvr>
                                        <p:cTn id="27" dur="1" fill="hold">
                                          <p:stCondLst>
                                            <p:cond delay="499"/>
                                          </p:stCondLst>
                                        </p:cTn>
                                        <p:tgtEl>
                                          <p:spTgt spid="2050"/>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7" name="dung.wav"/>
                                        </p:tgtEl>
                                      </p:cMediaNode>
                                    </p:audio>
                                  </p:subTnLst>
                                </p:cTn>
                              </p:par>
                              <p:par>
                                <p:cTn id="28" presetID="10" presetClass="entr" presetSubtype="0" fill="hold" nodeType="withEffect">
                                  <p:stCondLst>
                                    <p:cond delay="0"/>
                                  </p:stCondLst>
                                  <p:childTnLst>
                                    <p:set>
                                      <p:cBhvr>
                                        <p:cTn id="29" dur="1" fill="hold">
                                          <p:stCondLst>
                                            <p:cond delay="0"/>
                                          </p:stCondLst>
                                        </p:cTn>
                                        <p:tgtEl>
                                          <p:spTgt spid="2060"/>
                                        </p:tgtEl>
                                        <p:attrNameLst>
                                          <p:attrName>style.visibility</p:attrName>
                                        </p:attrNameLst>
                                      </p:cBhvr>
                                      <p:to>
                                        <p:strVal val="visible"/>
                                      </p:to>
                                    </p:set>
                                    <p:animEffect transition="in" filter="fade">
                                      <p:cBhvr>
                                        <p:cTn id="30" dur="500"/>
                                        <p:tgtEl>
                                          <p:spTgt spid="2060"/>
                                        </p:tgtEl>
                                      </p:cBhvr>
                                    </p:animEffect>
                                  </p:child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26" presetClass="emph" presetSubtype="0" fill="hold" nodeType="withEffect">
                                  <p:stCondLst>
                                    <p:cond delay="0"/>
                                  </p:stCondLst>
                                  <p:childTnLst>
                                    <p:animEffect transition="out" filter="fade">
                                      <p:cBhvr>
                                        <p:cTn id="35" dur="500" tmFilter="0, 0; .2, .5; .8, .5; 1, 0"/>
                                        <p:tgtEl>
                                          <p:spTgt spid="28"/>
                                        </p:tgtEl>
                                      </p:cBhvr>
                                    </p:animEffect>
                                    <p:animScale>
                                      <p:cBhvr>
                                        <p:cTn id="36" dur="250" autoRev="1" fill="hold"/>
                                        <p:tgtEl>
                                          <p:spTgt spid="28"/>
                                        </p:tgtEl>
                                      </p:cBhvr>
                                      <p:by x="105000" y="105000"/>
                                    </p:animScale>
                                  </p:childTnLst>
                                </p:cTn>
                              </p:par>
                            </p:childTnLst>
                          </p:cTn>
                        </p:par>
                      </p:childTnLst>
                    </p:cTn>
                  </p:par>
                </p:childTnLst>
              </p:cTn>
              <p:nextCondLst>
                <p:cond evt="onClick" delay="0">
                  <p:tgtEl>
                    <p:spTgt spid="2058"/>
                  </p:tgtEl>
                </p:cond>
              </p:nextCondLst>
            </p:seq>
            <p:audio>
              <p:cMediaNode vol="80000">
                <p:cTn id="37" fill="hold" display="0">
                  <p:stCondLst>
                    <p:cond delay="indefinite"/>
                  </p:stCondLst>
                  <p:endCondLst>
                    <p:cond evt="onStopAudio" delay="0">
                      <p:tgtEl>
                        <p:sldTgt/>
                      </p:tgtEl>
                    </p:cond>
                  </p:endCondLst>
                </p:cTn>
                <p:tgtEl>
                  <p:spTgt spid="18"/>
                </p:tgtEl>
              </p:cMediaNode>
            </p:audio>
            <p:audio>
              <p:cMediaNode vol="80000">
                <p:cTn id="38"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pSp>
        <p:nvGrpSpPr>
          <p:cNvPr id="168" name="Google Shape;168;p4"/>
          <p:cNvGrpSpPr/>
          <p:nvPr/>
        </p:nvGrpSpPr>
        <p:grpSpPr>
          <a:xfrm>
            <a:off x="0" y="606401"/>
            <a:ext cx="9140694" cy="794411"/>
            <a:chOff x="0" y="57377"/>
            <a:chExt cx="12190413" cy="1059460"/>
          </a:xfrm>
        </p:grpSpPr>
        <p:grpSp>
          <p:nvGrpSpPr>
            <p:cNvPr id="169" name="Google Shape;169;p4"/>
            <p:cNvGrpSpPr/>
            <p:nvPr/>
          </p:nvGrpSpPr>
          <p:grpSpPr>
            <a:xfrm>
              <a:off x="0" y="248331"/>
              <a:ext cx="12190413" cy="868506"/>
              <a:chOff x="0" y="12357"/>
              <a:chExt cx="12190413" cy="868506"/>
            </a:xfrm>
          </p:grpSpPr>
          <p:grpSp>
            <p:nvGrpSpPr>
              <p:cNvPr id="170" name="Google Shape;170;p4"/>
              <p:cNvGrpSpPr/>
              <p:nvPr/>
            </p:nvGrpSpPr>
            <p:grpSpPr>
              <a:xfrm>
                <a:off x="384045" y="126045"/>
                <a:ext cx="11806368" cy="739286"/>
                <a:chOff x="384045" y="126045"/>
                <a:chExt cx="11806368" cy="739286"/>
              </a:xfrm>
            </p:grpSpPr>
            <p:sp>
              <p:nvSpPr>
                <p:cNvPr id="171" name="Google Shape;171;p4"/>
                <p:cNvSpPr txBox="1"/>
                <p:nvPr/>
              </p:nvSpPr>
              <p:spPr>
                <a:xfrm>
                  <a:off x="409213" y="126045"/>
                  <a:ext cx="8172078" cy="523171"/>
                </a:xfrm>
                <a:prstGeom prst="rect">
                  <a:avLst/>
                </a:prstGeom>
                <a:noFill/>
                <a:ln>
                  <a:noFill/>
                </a:ln>
              </p:spPr>
              <p:txBody>
                <a:bodyPr spcFirstLastPara="1" wrap="square" lIns="0" tIns="0" rIns="0" bIns="0" anchor="t" anchorCtr="0">
                  <a:spAutoFit/>
                </a:bodyPr>
                <a:lstStyle/>
                <a:p>
                  <a:pPr lvl="0"/>
                  <a:r>
                    <a:rPr lang="en-US" altLang="zh-CN" sz="2549" b="1" dirty="0">
                      <a:solidFill>
                        <a:srgbClr val="FF0000"/>
                      </a:solidFill>
                      <a:latin typeface="Times New Roman" pitchFamily="18" charset="0"/>
                      <a:ea typeface="Microsoft Yahei"/>
                      <a:cs typeface="Times New Roman" pitchFamily="18" charset="0"/>
                      <a:sym typeface="Microsoft Yahei"/>
                    </a:rPr>
                    <a:t>   1. </a:t>
                  </a:r>
                  <a:r>
                    <a:rPr lang="vi-VN" altLang="zh-CN" sz="2549" b="1" dirty="0">
                      <a:solidFill>
                        <a:srgbClr val="FF0000"/>
                      </a:solidFill>
                      <a:latin typeface="Times New Roman" pitchFamily="18" charset="0"/>
                      <a:ea typeface="Microsoft Yahei"/>
                      <a:cs typeface="Times New Roman" pitchFamily="18" charset="0"/>
                      <a:sym typeface="Microsoft Yahei"/>
                    </a:rPr>
                    <a:t>Tên tệp và thư mục trong máy tính </a:t>
                  </a:r>
                  <a:endParaRPr lang="vi-VN" sz="2549" b="1" dirty="0">
                    <a:solidFill>
                      <a:srgbClr val="FF0000"/>
                    </a:solidFill>
                    <a:latin typeface="Times New Roman" pitchFamily="18" charset="0"/>
                    <a:ea typeface="Microsoft Yahei"/>
                    <a:cs typeface="Times New Roman" pitchFamily="18" charset="0"/>
                    <a:sym typeface="Microsoft Yahei"/>
                  </a:endParaRPr>
                </a:p>
              </p:txBody>
            </p:sp>
            <p:cxnSp>
              <p:nvCxnSpPr>
                <p:cNvPr id="172" name="Google Shape;172;p4"/>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grpSp>
          <p:sp>
            <p:nvSpPr>
              <p:cNvPr id="173" name="Google Shape;173;p4"/>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174" name="Google Shape;174;p4"/>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sp>
        <p:nvSpPr>
          <p:cNvPr id="2" name="Rectangle 1"/>
          <p:cNvSpPr/>
          <p:nvPr/>
        </p:nvSpPr>
        <p:spPr>
          <a:xfrm>
            <a:off x="322673" y="1705358"/>
            <a:ext cx="8634482" cy="2676630"/>
          </a:xfrm>
          <a:prstGeom prst="rect">
            <a:avLst/>
          </a:prstGeom>
          <a:solidFill>
            <a:schemeClr val="accent6">
              <a:alpha val="67059"/>
            </a:schemeClr>
          </a:solidFill>
          <a:ln>
            <a:solidFill>
              <a:srgbClr val="C00000"/>
            </a:solidFill>
          </a:ln>
        </p:spPr>
        <p:txBody>
          <a:bodyPr wrap="square">
            <a:spAutoFit/>
          </a:bodyPr>
          <a:lstStyle/>
          <a:p>
            <a:pPr algn="just"/>
            <a:r>
              <a:rPr lang="en-US" sz="2099" b="1" i="1" dirty="0">
                <a:latin typeface="Times New Roman" pitchFamily="18" charset="0"/>
                <a:cs typeface="Times New Roman" pitchFamily="18" charset="0"/>
              </a:rPr>
              <a:t> </a:t>
            </a:r>
            <a:r>
              <a:rPr lang="vi-VN" sz="2099" b="1" i="1" dirty="0">
                <a:latin typeface="Times New Roman" pitchFamily="18" charset="0"/>
                <a:cs typeface="Times New Roman" pitchFamily="18" charset="0"/>
              </a:rPr>
              <a:t>Câu 1: </a:t>
            </a:r>
            <a:r>
              <a:rPr lang="vi-VN" sz="2099" dirty="0">
                <a:latin typeface="Times New Roman" pitchFamily="18" charset="0"/>
                <a:cs typeface="Times New Roman" pitchFamily="18" charset="0"/>
              </a:rPr>
              <a:t>Trước khi lưu trữ, dữ liệu cần được phân loại để việc lưu trữ có trật tự. Tại vì giúp cho việc tìm kiếm dữ liệu nhanh hơn.</a:t>
            </a:r>
          </a:p>
          <a:p>
            <a:pPr algn="just"/>
            <a:r>
              <a:rPr lang="vi-VN" sz="2099" b="1" i="1" dirty="0">
                <a:latin typeface="Times New Roman" pitchFamily="18" charset="0"/>
                <a:cs typeface="Times New Roman" pitchFamily="18" charset="0"/>
              </a:rPr>
              <a:t>Câu 2: </a:t>
            </a:r>
            <a:r>
              <a:rPr lang="vi-VN" sz="2099" dirty="0">
                <a:latin typeface="Times New Roman" pitchFamily="18" charset="0"/>
                <a:cs typeface="Times New Roman" pitchFamily="18" charset="0"/>
              </a:rPr>
              <a:t>Nên đặt tên tệp và thư mục đơn giản, dễ hiểu. Việc đặt tên tệp và thư mục có lợi ích: cho ta biết trong đó chứa những gì. Điều đó sẽ giúp cho công việc thuận lợi hơn.</a:t>
            </a:r>
          </a:p>
          <a:p>
            <a:pPr algn="just"/>
            <a:r>
              <a:rPr lang="vi-VN" sz="2099" b="1" i="1" dirty="0">
                <a:latin typeface="Times New Roman" pitchFamily="18" charset="0"/>
                <a:cs typeface="Times New Roman" pitchFamily="18" charset="0"/>
              </a:rPr>
              <a:t>Câu 3: </a:t>
            </a:r>
            <a:r>
              <a:rPr lang="vi-VN" sz="2099" dirty="0">
                <a:latin typeface="Times New Roman" pitchFamily="18" charset="0"/>
                <a:cs typeface="Times New Roman" pitchFamily="18" charset="0"/>
              </a:rPr>
              <a:t>Các chương trình máy tính được lưu trữ dưới dạng tệp.</a:t>
            </a:r>
          </a:p>
          <a:p>
            <a:pPr algn="just"/>
            <a:r>
              <a:rPr lang="vi-VN" sz="2099" b="1" i="1" dirty="0">
                <a:latin typeface="Times New Roman" pitchFamily="18" charset="0"/>
                <a:cs typeface="Times New Roman" pitchFamily="18" charset="0"/>
              </a:rPr>
              <a:t>Câu 4: </a:t>
            </a:r>
            <a:r>
              <a:rPr lang="vi-VN" sz="2099" dirty="0">
                <a:latin typeface="Times New Roman" pitchFamily="18" charset="0"/>
                <a:cs typeface="Times New Roman" pitchFamily="18" charset="0"/>
              </a:rPr>
              <a:t>Trong hệ điều hành Windows, tệp chương trình máy tính có phần mở rộng là .exe, .com, .bat, .msi.</a:t>
            </a:r>
          </a:p>
        </p:txBody>
      </p:sp>
      <p:sp>
        <p:nvSpPr>
          <p:cNvPr id="12" name="5-Point Star 11">
            <a:hlinkClick r:id="rId4" action="ppaction://hlinksldjump"/>
          </p:cNvPr>
          <p:cNvSpPr/>
          <p:nvPr/>
        </p:nvSpPr>
        <p:spPr>
          <a:xfrm>
            <a:off x="8358009" y="4592346"/>
            <a:ext cx="691412" cy="4222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9" tIns="40809" rIns="81619" bIns="40809" rtlCol="0" anchor="ctr"/>
          <a:lstStyle/>
          <a:p>
            <a:pPr algn="ctr"/>
            <a:endParaRPr lang="en-US" sz="1350"/>
          </a:p>
        </p:txBody>
      </p:sp>
      <p:sp>
        <p:nvSpPr>
          <p:cNvPr id="11"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 Bài 3. QUẢN LÍ DỮ LIỆU TRONG MÁY TÍNH</a:t>
            </a:r>
          </a:p>
        </p:txBody>
      </p:sp>
    </p:spTree>
    <p:extLst>
      <p:ext uri="{BB962C8B-B14F-4D97-AF65-F5344CB8AC3E}">
        <p14:creationId xmlns:p14="http://schemas.microsoft.com/office/powerpoint/2010/main" val="143718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pSp>
        <p:nvGrpSpPr>
          <p:cNvPr id="168" name="Google Shape;168;p4"/>
          <p:cNvGrpSpPr/>
          <p:nvPr/>
        </p:nvGrpSpPr>
        <p:grpSpPr>
          <a:xfrm>
            <a:off x="3306" y="442016"/>
            <a:ext cx="9140694" cy="794411"/>
            <a:chOff x="0" y="57377"/>
            <a:chExt cx="12190413" cy="1059460"/>
          </a:xfrm>
        </p:grpSpPr>
        <p:grpSp>
          <p:nvGrpSpPr>
            <p:cNvPr id="169" name="Google Shape;169;p4"/>
            <p:cNvGrpSpPr/>
            <p:nvPr/>
          </p:nvGrpSpPr>
          <p:grpSpPr>
            <a:xfrm>
              <a:off x="0" y="248331"/>
              <a:ext cx="12190413" cy="868506"/>
              <a:chOff x="0" y="12357"/>
              <a:chExt cx="12190413" cy="868506"/>
            </a:xfrm>
          </p:grpSpPr>
          <p:grpSp>
            <p:nvGrpSpPr>
              <p:cNvPr id="170" name="Google Shape;170;p4"/>
              <p:cNvGrpSpPr/>
              <p:nvPr/>
            </p:nvGrpSpPr>
            <p:grpSpPr>
              <a:xfrm>
                <a:off x="233167" y="330471"/>
                <a:ext cx="11957246" cy="534860"/>
                <a:chOff x="233167" y="330471"/>
                <a:chExt cx="11957246" cy="534860"/>
              </a:xfrm>
            </p:grpSpPr>
            <p:sp>
              <p:nvSpPr>
                <p:cNvPr id="171" name="Google Shape;171;p4"/>
                <p:cNvSpPr txBox="1"/>
                <p:nvPr/>
              </p:nvSpPr>
              <p:spPr>
                <a:xfrm>
                  <a:off x="233167" y="330471"/>
                  <a:ext cx="8172078" cy="523171"/>
                </a:xfrm>
                <a:prstGeom prst="rect">
                  <a:avLst/>
                </a:prstGeom>
                <a:noFill/>
                <a:ln>
                  <a:noFill/>
                </a:ln>
              </p:spPr>
              <p:txBody>
                <a:bodyPr spcFirstLastPara="1" wrap="square" lIns="0" tIns="0" rIns="0" bIns="0" anchor="t" anchorCtr="0">
                  <a:spAutoFit/>
                </a:bodyPr>
                <a:lstStyle/>
                <a:p>
                  <a:pPr lvl="0"/>
                  <a:r>
                    <a:rPr lang="en-US" altLang="zh-CN" sz="2549" b="1" dirty="0">
                      <a:solidFill>
                        <a:srgbClr val="6DC1B5"/>
                      </a:solidFill>
                      <a:latin typeface="Times New Roman" pitchFamily="18" charset="0"/>
                      <a:ea typeface="Microsoft Yahei"/>
                      <a:cs typeface="Times New Roman" pitchFamily="18" charset="0"/>
                      <a:sym typeface="Microsoft Yahei"/>
                    </a:rPr>
                    <a:t>   </a:t>
                  </a:r>
                  <a:r>
                    <a:rPr lang="en-US" altLang="zh-CN" sz="2549" b="1" dirty="0">
                      <a:solidFill>
                        <a:srgbClr val="FF0000"/>
                      </a:solidFill>
                      <a:latin typeface="Times New Roman" pitchFamily="18" charset="0"/>
                      <a:ea typeface="Microsoft Yahei"/>
                      <a:cs typeface="Times New Roman" pitchFamily="18" charset="0"/>
                      <a:sym typeface="Microsoft Yahei"/>
                    </a:rPr>
                    <a:t>1. </a:t>
                  </a:r>
                  <a:r>
                    <a:rPr lang="vi-VN" altLang="zh-CN" sz="2549" b="1" dirty="0">
                      <a:solidFill>
                        <a:srgbClr val="FF0000"/>
                      </a:solidFill>
                      <a:latin typeface="Times New Roman" pitchFamily="18" charset="0"/>
                      <a:ea typeface="Microsoft Yahei"/>
                      <a:cs typeface="Times New Roman" pitchFamily="18" charset="0"/>
                      <a:sym typeface="Microsoft Yahei"/>
                    </a:rPr>
                    <a:t>Tên tệp và thư mục trong máy tính </a:t>
                  </a:r>
                  <a:endParaRPr lang="vi-VN" sz="2549" b="1" dirty="0">
                    <a:solidFill>
                      <a:srgbClr val="FF0000"/>
                    </a:solidFill>
                    <a:latin typeface="Times New Roman" pitchFamily="18" charset="0"/>
                    <a:ea typeface="Microsoft Yahei"/>
                    <a:cs typeface="Times New Roman" pitchFamily="18" charset="0"/>
                    <a:sym typeface="Microsoft Yahei"/>
                  </a:endParaRPr>
                </a:p>
              </p:txBody>
            </p:sp>
            <p:cxnSp>
              <p:nvCxnSpPr>
                <p:cNvPr id="172" name="Google Shape;172;p4"/>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grpSp>
          <p:sp>
            <p:nvSpPr>
              <p:cNvPr id="173" name="Google Shape;173;p4"/>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174" name="Google Shape;174;p4"/>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sp>
        <p:nvSpPr>
          <p:cNvPr id="2" name="Rectangle 1"/>
          <p:cNvSpPr/>
          <p:nvPr/>
        </p:nvSpPr>
        <p:spPr>
          <a:xfrm>
            <a:off x="595035" y="1812658"/>
            <a:ext cx="8167965" cy="2308324"/>
          </a:xfrm>
          <a:prstGeom prst="rect">
            <a:avLst/>
          </a:prstGeom>
          <a:solidFill>
            <a:schemeClr val="accent6">
              <a:alpha val="67059"/>
            </a:schemeClr>
          </a:solidFill>
          <a:ln>
            <a:solidFill>
              <a:srgbClr val="C00000"/>
            </a:solidFill>
          </a:ln>
        </p:spPr>
        <p:txBody>
          <a:bodyPr wrap="square">
            <a:spAutoFit/>
          </a:bodyPr>
          <a:lstStyle/>
          <a:p>
            <a:pPr algn="just"/>
            <a:r>
              <a:rPr lang="en-US" sz="2099" b="1" i="1" dirty="0">
                <a:latin typeface="Times New Roman" pitchFamily="18" charset="0"/>
                <a:cs typeface="Times New Roman" pitchFamily="18" charset="0"/>
              </a:rPr>
              <a:t> </a:t>
            </a:r>
            <a:r>
              <a:rPr lang="vi-VN" sz="2400" b="1" i="1" dirty="0">
                <a:latin typeface="Times New Roman" pitchFamily="18" charset="0"/>
                <a:cs typeface="Times New Roman" pitchFamily="18" charset="0"/>
              </a:rPr>
              <a:t>- Tên tệp và thư mục cần được đặt sao cho dễ nhớ, cho ta biết trong đó chứa những gì. Điều đó sẽ giúp cho công việc thuận lợi hơn.</a:t>
            </a:r>
          </a:p>
          <a:p>
            <a:pPr algn="just"/>
            <a:r>
              <a:rPr lang="vi-VN" sz="2400" b="1" i="1" dirty="0">
                <a:latin typeface="Times New Roman" pitchFamily="18" charset="0"/>
                <a:cs typeface="Times New Roman" pitchFamily="18" charset="0"/>
              </a:rPr>
              <a:t>- Chương trình máy tính được lưu trữ trên thiết bị nhớ giống như một tệp dữ liệu. Tệp chương trình máy tính trong hệ điều hành Windows thường có phần mở rộng .exe, .com, .bat, .msi.</a:t>
            </a:r>
          </a:p>
        </p:txBody>
      </p:sp>
      <p:pic>
        <p:nvPicPr>
          <p:cNvPr id="26" name="Picture 8" descr="Book-0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4716" y="1243611"/>
            <a:ext cx="790392" cy="60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5-Point Star 11">
            <a:hlinkClick r:id="rId5" action="ppaction://hlinksldjump"/>
          </p:cNvPr>
          <p:cNvSpPr/>
          <p:nvPr/>
        </p:nvSpPr>
        <p:spPr>
          <a:xfrm>
            <a:off x="8358009" y="4592346"/>
            <a:ext cx="691412" cy="4222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9" tIns="40809" rIns="81619" bIns="40809" rtlCol="0" anchor="ctr"/>
          <a:lstStyle/>
          <a:p>
            <a:pPr algn="ctr"/>
            <a:endParaRPr lang="en-US" sz="1350"/>
          </a:p>
        </p:txBody>
      </p:sp>
      <p:sp>
        <p:nvSpPr>
          <p:cNvPr id="13"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 Bài 3. QUẢN LÍ DỮ LIỆU TRONG MÁY TÍNH</a:t>
            </a:r>
          </a:p>
        </p:txBody>
      </p:sp>
    </p:spTree>
    <p:extLst>
      <p:ext uri="{BB962C8B-B14F-4D97-AF65-F5344CB8AC3E}">
        <p14:creationId xmlns:p14="http://schemas.microsoft.com/office/powerpoint/2010/main" val="427818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2" presetClass="entr" presetSubtype="4" fill="hold" nodeType="with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2" name="Google Shape;152;p3"/>
          <p:cNvPicPr preferRelativeResize="0"/>
          <p:nvPr/>
        </p:nvPicPr>
        <p:blipFill rotWithShape="1">
          <a:blip r:embed="rId3">
            <a:alphaModFix/>
          </a:blip>
          <a:srcRect/>
          <a:stretch/>
        </p:blipFill>
        <p:spPr>
          <a:xfrm flipH="1">
            <a:off x="7100897" y="3728174"/>
            <a:ext cx="2041450" cy="1481033"/>
          </a:xfrm>
          <a:prstGeom prst="rect">
            <a:avLst/>
          </a:prstGeom>
          <a:noFill/>
          <a:ln>
            <a:noFill/>
          </a:ln>
        </p:spPr>
      </p:pic>
      <p:pic>
        <p:nvPicPr>
          <p:cNvPr id="155" name="Google Shape;155;p3"/>
          <p:cNvPicPr preferRelativeResize="0"/>
          <p:nvPr/>
        </p:nvPicPr>
        <p:blipFill rotWithShape="1">
          <a:blip r:embed="rId4">
            <a:alphaModFix/>
          </a:blip>
          <a:srcRect/>
          <a:stretch/>
        </p:blipFill>
        <p:spPr>
          <a:xfrm rot="582822">
            <a:off x="-192745" y="1132099"/>
            <a:ext cx="2235470" cy="1425847"/>
          </a:xfrm>
          <a:prstGeom prst="rect">
            <a:avLst/>
          </a:prstGeom>
          <a:noFill/>
          <a:ln>
            <a:noFill/>
          </a:ln>
        </p:spPr>
      </p:pic>
      <p:sp>
        <p:nvSpPr>
          <p:cNvPr id="156" name="Google Shape;156;p3"/>
          <p:cNvSpPr/>
          <p:nvPr/>
        </p:nvSpPr>
        <p:spPr>
          <a:xfrm>
            <a:off x="1499681" y="1773603"/>
            <a:ext cx="1518805" cy="1525160"/>
          </a:xfrm>
          <a:prstGeom prst="ellipse">
            <a:avLst/>
          </a:prstGeom>
          <a:solidFill>
            <a:srgbClr val="7030A0"/>
          </a:solidFill>
          <a:ln w="28575" cap="flat" cmpd="sng">
            <a:solidFill>
              <a:schemeClr val="lt1"/>
            </a:solidFill>
            <a:prstDash val="solid"/>
            <a:miter lim="800000"/>
            <a:headEnd type="none" w="sm" len="sm"/>
            <a:tailEnd type="none" w="sm" len="sm"/>
          </a:ln>
        </p:spPr>
        <p:txBody>
          <a:bodyPr spcFirstLastPara="1" wrap="square" lIns="0" tIns="0" rIns="0" bIns="0" anchor="ctr" anchorCtr="0">
            <a:noAutofit/>
          </a:bodyPr>
          <a:lstStyle/>
          <a:p>
            <a:pPr algn="ctr"/>
            <a:r>
              <a:rPr lang="en-US" altLang="zh-CN" sz="3299" b="1" dirty="0">
                <a:solidFill>
                  <a:schemeClr val="lt1"/>
                </a:solidFill>
                <a:latin typeface="Arial"/>
                <a:ea typeface="Arial"/>
                <a:cs typeface="Arial"/>
                <a:sym typeface="Arial"/>
              </a:rPr>
              <a:t>2</a:t>
            </a:r>
            <a:endParaRPr sz="1050" b="1" dirty="0">
              <a:solidFill>
                <a:schemeClr val="lt1"/>
              </a:solidFill>
              <a:latin typeface="Arial"/>
              <a:ea typeface="Arial"/>
              <a:cs typeface="Arial"/>
              <a:sym typeface="Arial"/>
            </a:endParaRPr>
          </a:p>
        </p:txBody>
      </p:sp>
      <p:pic>
        <p:nvPicPr>
          <p:cNvPr id="157" name="Google Shape;157;p3"/>
          <p:cNvPicPr preferRelativeResize="0"/>
          <p:nvPr/>
        </p:nvPicPr>
        <p:blipFill rotWithShape="1">
          <a:blip r:embed="rId5">
            <a:alphaModFix/>
          </a:blip>
          <a:srcRect/>
          <a:stretch/>
        </p:blipFill>
        <p:spPr>
          <a:xfrm>
            <a:off x="1657356" y="1205471"/>
            <a:ext cx="1250127" cy="1084447"/>
          </a:xfrm>
          <a:prstGeom prst="rect">
            <a:avLst/>
          </a:prstGeom>
          <a:noFill/>
          <a:ln>
            <a:noFill/>
          </a:ln>
        </p:spPr>
      </p:pic>
      <p:sp>
        <p:nvSpPr>
          <p:cNvPr id="158" name="Google Shape;158;p3"/>
          <p:cNvSpPr/>
          <p:nvPr/>
        </p:nvSpPr>
        <p:spPr>
          <a:xfrm>
            <a:off x="3106925" y="2175645"/>
            <a:ext cx="5265265" cy="461537"/>
          </a:xfrm>
          <a:prstGeom prst="rect">
            <a:avLst/>
          </a:prstGeom>
          <a:noFill/>
          <a:ln>
            <a:noFill/>
          </a:ln>
        </p:spPr>
        <p:txBody>
          <a:bodyPr spcFirstLastPara="1" wrap="square" lIns="0" tIns="0" rIns="0" bIns="0" anchor="t" anchorCtr="0">
            <a:spAutoFit/>
          </a:bodyPr>
          <a:lstStyle/>
          <a:p>
            <a:pPr lvl="0" algn="ctr"/>
            <a:r>
              <a:rPr lang="en-US" altLang="zh-CN" sz="2999" b="1" dirty="0">
                <a:solidFill>
                  <a:srgbClr val="FF0000"/>
                </a:solidFill>
                <a:latin typeface="Times New Roman" pitchFamily="18" charset="0"/>
                <a:ea typeface="Microsoft Yahei"/>
                <a:cs typeface="Times New Roman" pitchFamily="18" charset="0"/>
                <a:sym typeface="Microsoft Yahei"/>
              </a:rPr>
              <a:t>Các biện pháp bảo vệ dữ liệu </a:t>
            </a:r>
          </a:p>
        </p:txBody>
      </p:sp>
      <p:grpSp>
        <p:nvGrpSpPr>
          <p:cNvPr id="160" name="Google Shape;160;p3"/>
          <p:cNvGrpSpPr/>
          <p:nvPr/>
        </p:nvGrpSpPr>
        <p:grpSpPr>
          <a:xfrm>
            <a:off x="4049682" y="1845023"/>
            <a:ext cx="3215734" cy="1221862"/>
            <a:chOff x="2802618" y="3136900"/>
            <a:chExt cx="6578600" cy="1018073"/>
          </a:xfrm>
        </p:grpSpPr>
        <p:cxnSp>
          <p:nvCxnSpPr>
            <p:cNvPr id="161" name="Google Shape;161;p3"/>
            <p:cNvCxnSpPr/>
            <p:nvPr/>
          </p:nvCxnSpPr>
          <p:spPr>
            <a:xfrm>
              <a:off x="2802618" y="3136900"/>
              <a:ext cx="6578600" cy="0"/>
            </a:xfrm>
            <a:prstGeom prst="straightConnector1">
              <a:avLst/>
            </a:prstGeom>
            <a:noFill/>
            <a:ln w="9525" cap="flat" cmpd="sng">
              <a:solidFill>
                <a:srgbClr val="FF0000"/>
              </a:solidFill>
              <a:prstDash val="solid"/>
              <a:miter lim="800000"/>
              <a:headEnd type="none" w="sm" len="sm"/>
              <a:tailEnd type="none" w="sm" len="sm"/>
            </a:ln>
          </p:spPr>
        </p:cxnSp>
        <p:cxnSp>
          <p:nvCxnSpPr>
            <p:cNvPr id="162" name="Google Shape;162;p3"/>
            <p:cNvCxnSpPr/>
            <p:nvPr/>
          </p:nvCxnSpPr>
          <p:spPr>
            <a:xfrm>
              <a:off x="2802618" y="4154973"/>
              <a:ext cx="6578600" cy="0"/>
            </a:xfrm>
            <a:prstGeom prst="straightConnector1">
              <a:avLst/>
            </a:prstGeom>
            <a:noFill/>
            <a:ln w="9525" cap="flat" cmpd="sng">
              <a:solidFill>
                <a:srgbClr val="FF0000"/>
              </a:solidFill>
              <a:prstDash val="solid"/>
              <a:miter lim="800000"/>
              <a:headEnd type="none" w="sm" len="sm"/>
              <a:tailEnd type="none" w="sm" len="sm"/>
            </a:ln>
          </p:spPr>
        </p:cxnSp>
      </p:grpSp>
      <p:sp>
        <p:nvSpPr>
          <p:cNvPr id="13"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 Bài 3. QUẢN LÍ DỮ LIỆU TRONG MÁY TÍNH</a:t>
            </a:r>
          </a:p>
        </p:txBody>
      </p:sp>
    </p:spTree>
    <p:extLst>
      <p:ext uri="{BB962C8B-B14F-4D97-AF65-F5344CB8AC3E}">
        <p14:creationId xmlns:p14="http://schemas.microsoft.com/office/powerpoint/2010/main" val="318533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56"/>
                                        </p:tgtEl>
                                        <p:attrNameLst>
                                          <p:attrName>style.visibility</p:attrName>
                                        </p:attrNameLst>
                                      </p:cBhvr>
                                      <p:to>
                                        <p:strVal val="visible"/>
                                      </p:to>
                                    </p:set>
                                    <p:anim calcmode="lin" valueType="num">
                                      <p:cBhvr additive="base">
                                        <p:cTn id="7" dur="500"/>
                                        <p:tgtEl>
                                          <p:spTgt spid="156"/>
                                        </p:tgtEl>
                                        <p:attrNameLst>
                                          <p:attrName>ppt_w</p:attrName>
                                        </p:attrNameLst>
                                      </p:cBhvr>
                                      <p:tavLst>
                                        <p:tav tm="0">
                                          <p:val>
                                            <p:strVal val="0"/>
                                          </p:val>
                                        </p:tav>
                                        <p:tav tm="100000">
                                          <p:val>
                                            <p:strVal val="#ppt_w"/>
                                          </p:val>
                                        </p:tav>
                                      </p:tavLst>
                                    </p:anim>
                                    <p:anim calcmode="lin" valueType="num">
                                      <p:cBhvr additive="base">
                                        <p:cTn id="8" dur="500"/>
                                        <p:tgtEl>
                                          <p:spTgt spid="156"/>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1000"/>
                                        <p:tgtEl>
                                          <p:spTgt spid="157"/>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60"/>
                                        </p:tgtEl>
                                        <p:attrNameLst>
                                          <p:attrName>style.visibility</p:attrName>
                                        </p:attrNameLst>
                                      </p:cBhvr>
                                      <p:to>
                                        <p:strVal val="visible"/>
                                      </p:to>
                                    </p:set>
                                    <p:animEffect transition="in" filter="fade">
                                      <p:cBhvr>
                                        <p:cTn id="16" dur="500"/>
                                        <p:tgtEl>
                                          <p:spTgt spid="160"/>
                                        </p:tgtEl>
                                      </p:cBhvr>
                                    </p:animEffect>
                                  </p:childTnLst>
                                </p:cTn>
                              </p:par>
                            </p:childTnLst>
                          </p:cTn>
                        </p:par>
                        <p:par>
                          <p:cTn id="17" fill="hold">
                            <p:stCondLst>
                              <p:cond delay="2000"/>
                            </p:stCondLst>
                            <p:childTnLst>
                              <p:par>
                                <p:cTn id="18" presetID="23" presetClass="entr" presetSubtype="16" fill="hold" nodeType="afterEffect">
                                  <p:stCondLst>
                                    <p:cond delay="0"/>
                                  </p:stCondLst>
                                  <p:childTnLst>
                                    <p:set>
                                      <p:cBhvr>
                                        <p:cTn id="19" dur="1" fill="hold">
                                          <p:stCondLst>
                                            <p:cond delay="0"/>
                                          </p:stCondLst>
                                        </p:cTn>
                                        <p:tgtEl>
                                          <p:spTgt spid="158"/>
                                        </p:tgtEl>
                                        <p:attrNameLst>
                                          <p:attrName>style.visibility</p:attrName>
                                        </p:attrNameLst>
                                      </p:cBhvr>
                                      <p:to>
                                        <p:strVal val="visible"/>
                                      </p:to>
                                    </p:set>
                                    <p:anim calcmode="lin" valueType="num">
                                      <p:cBhvr additive="base">
                                        <p:cTn id="20" dur="500"/>
                                        <p:tgtEl>
                                          <p:spTgt spid="158"/>
                                        </p:tgtEl>
                                        <p:attrNameLst>
                                          <p:attrName>ppt_w</p:attrName>
                                        </p:attrNameLst>
                                      </p:cBhvr>
                                      <p:tavLst>
                                        <p:tav tm="0">
                                          <p:val>
                                            <p:strVal val="0"/>
                                          </p:val>
                                        </p:tav>
                                        <p:tav tm="100000">
                                          <p:val>
                                            <p:strVal val="#ppt_w"/>
                                          </p:val>
                                        </p:tav>
                                      </p:tavLst>
                                    </p:anim>
                                    <p:anim calcmode="lin" valueType="num">
                                      <p:cBhvr additive="base">
                                        <p:cTn id="21" dur="500"/>
                                        <p:tgtEl>
                                          <p:spTgt spid="15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grpSp>
        <p:nvGrpSpPr>
          <p:cNvPr id="232" name="Google Shape;232;p6"/>
          <p:cNvGrpSpPr/>
          <p:nvPr/>
        </p:nvGrpSpPr>
        <p:grpSpPr>
          <a:xfrm>
            <a:off x="-91717" y="388395"/>
            <a:ext cx="9140694" cy="794411"/>
            <a:chOff x="0" y="57377"/>
            <a:chExt cx="12190413" cy="1059460"/>
          </a:xfrm>
        </p:grpSpPr>
        <p:grpSp>
          <p:nvGrpSpPr>
            <p:cNvPr id="233" name="Google Shape;233;p6"/>
            <p:cNvGrpSpPr/>
            <p:nvPr/>
          </p:nvGrpSpPr>
          <p:grpSpPr>
            <a:xfrm>
              <a:off x="0" y="248331"/>
              <a:ext cx="12190413" cy="868506"/>
              <a:chOff x="0" y="12357"/>
              <a:chExt cx="12190413" cy="868506"/>
            </a:xfrm>
          </p:grpSpPr>
          <p:cxnSp>
            <p:nvCxnSpPr>
              <p:cNvPr id="236" name="Google Shape;236;p6"/>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237" name="Google Shape;237;p6"/>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238" name="Google Shape;238;p6"/>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pic>
        <p:nvPicPr>
          <p:cNvPr id="239" name="Google Shape;239;p6"/>
          <p:cNvPicPr preferRelativeResize="0"/>
          <p:nvPr/>
        </p:nvPicPr>
        <p:blipFill rotWithShape="1">
          <a:blip r:embed="rId4">
            <a:alphaModFix/>
          </a:blip>
          <a:srcRect/>
          <a:stretch/>
        </p:blipFill>
        <p:spPr>
          <a:xfrm flipH="1">
            <a:off x="8103309" y="4374636"/>
            <a:ext cx="1100018" cy="845046"/>
          </a:xfrm>
          <a:prstGeom prst="rect">
            <a:avLst/>
          </a:prstGeom>
          <a:noFill/>
          <a:ln>
            <a:noFill/>
          </a:ln>
        </p:spPr>
      </p:pic>
      <p:pic>
        <p:nvPicPr>
          <p:cNvPr id="240" name="Google Shape;240;p6"/>
          <p:cNvPicPr preferRelativeResize="0"/>
          <p:nvPr/>
        </p:nvPicPr>
        <p:blipFill rotWithShape="1">
          <a:blip r:embed="rId5">
            <a:alphaModFix/>
          </a:blip>
          <a:srcRect/>
          <a:stretch/>
        </p:blipFill>
        <p:spPr>
          <a:xfrm flipH="1">
            <a:off x="-25554" y="4237518"/>
            <a:ext cx="772952" cy="960398"/>
          </a:xfrm>
          <a:prstGeom prst="rect">
            <a:avLst/>
          </a:prstGeom>
          <a:noFill/>
          <a:ln>
            <a:noFill/>
          </a:ln>
        </p:spPr>
      </p:pic>
      <p:sp>
        <p:nvSpPr>
          <p:cNvPr id="242" name="Google Shape;242;p6"/>
          <p:cNvSpPr/>
          <p:nvPr/>
        </p:nvSpPr>
        <p:spPr>
          <a:xfrm rot="20157025">
            <a:off x="3522775" y="2004963"/>
            <a:ext cx="1129309" cy="355282"/>
          </a:xfrm>
          <a:custGeom>
            <a:avLst/>
            <a:gdLst/>
            <a:ahLst/>
            <a:cxnLst/>
            <a:rect l="l" t="t" r="r" b="b"/>
            <a:pathLst>
              <a:path w="720080" h="720080" extrusionOk="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sp>
        <p:nvSpPr>
          <p:cNvPr id="244" name="Google Shape;244;p6"/>
          <p:cNvSpPr/>
          <p:nvPr/>
        </p:nvSpPr>
        <p:spPr>
          <a:xfrm rot="1776475">
            <a:off x="3497948" y="3079546"/>
            <a:ext cx="1137612" cy="355282"/>
          </a:xfrm>
          <a:custGeom>
            <a:avLst/>
            <a:gdLst/>
            <a:ahLst/>
            <a:cxnLst/>
            <a:rect l="l" t="t" r="r" b="b"/>
            <a:pathLst>
              <a:path w="720080" h="720080" extrusionOk="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sp>
        <p:nvSpPr>
          <p:cNvPr id="246" name="Google Shape;246;p6"/>
          <p:cNvSpPr txBox="1"/>
          <p:nvPr/>
        </p:nvSpPr>
        <p:spPr>
          <a:xfrm>
            <a:off x="3965233" y="1657806"/>
            <a:ext cx="3798671" cy="484573"/>
          </a:xfrm>
          <a:prstGeom prst="rect">
            <a:avLst/>
          </a:prstGeom>
          <a:noFill/>
          <a:ln>
            <a:noFill/>
          </a:ln>
        </p:spPr>
        <p:txBody>
          <a:bodyPr spcFirstLastPara="1" wrap="square" lIns="68553" tIns="34267" rIns="68553" bIns="34267" anchor="t" anchorCtr="0">
            <a:spAutoFit/>
          </a:bodyPr>
          <a:lstStyle/>
          <a:p>
            <a:pPr lvl="0" algn="ctr"/>
            <a:r>
              <a:rPr lang="vi-VN" sz="2699" b="1" dirty="0">
                <a:latin typeface="Times New Roman" pitchFamily="18" charset="0"/>
                <a:ea typeface="Microsoft Yahei"/>
                <a:cs typeface="Times New Roman" pitchFamily="18" charset="0"/>
              </a:rPr>
              <a:t>Sao lưu dữ liệu</a:t>
            </a:r>
            <a:endParaRPr sz="2699" b="1" dirty="0">
              <a:latin typeface="Times New Roman" pitchFamily="18" charset="0"/>
              <a:ea typeface="Microsoft Yahei"/>
              <a:cs typeface="Times New Roman" pitchFamily="18" charset="0"/>
            </a:endParaRPr>
          </a:p>
        </p:txBody>
      </p:sp>
      <p:sp>
        <p:nvSpPr>
          <p:cNvPr id="250" name="Google Shape;250;p6"/>
          <p:cNvSpPr txBox="1"/>
          <p:nvPr/>
        </p:nvSpPr>
        <p:spPr>
          <a:xfrm>
            <a:off x="4493749" y="3208686"/>
            <a:ext cx="4059800" cy="899944"/>
          </a:xfrm>
          <a:prstGeom prst="rect">
            <a:avLst/>
          </a:prstGeom>
          <a:noFill/>
          <a:ln>
            <a:noFill/>
          </a:ln>
        </p:spPr>
        <p:txBody>
          <a:bodyPr spcFirstLastPara="1" wrap="square" lIns="68553" tIns="34267" rIns="68553" bIns="34267" anchor="t" anchorCtr="0">
            <a:spAutoFit/>
          </a:bodyPr>
          <a:lstStyle/>
          <a:p>
            <a:pPr lvl="0" algn="ctr"/>
            <a:r>
              <a:rPr lang="vi-VN" sz="2699" b="1" dirty="0">
                <a:latin typeface="Times New Roman" pitchFamily="18" charset="0"/>
                <a:ea typeface="Microsoft Yahei"/>
                <a:cs typeface="Times New Roman" pitchFamily="18" charset="0"/>
                <a:sym typeface="Microsoft Yahei"/>
              </a:rPr>
              <a:t>Tài khoản người sử dụng và mật khẩu</a:t>
            </a:r>
            <a:endParaRPr sz="2699" dirty="0">
              <a:latin typeface="Times New Roman" pitchFamily="18" charset="0"/>
              <a:cs typeface="Times New Roman" pitchFamily="18" charset="0"/>
            </a:endParaRPr>
          </a:p>
        </p:txBody>
      </p:sp>
      <p:sp>
        <p:nvSpPr>
          <p:cNvPr id="25" name="Google Shape;171;p4"/>
          <p:cNvSpPr txBox="1"/>
          <p:nvPr/>
        </p:nvSpPr>
        <p:spPr>
          <a:xfrm>
            <a:off x="137112" y="721106"/>
            <a:ext cx="6127640" cy="392287"/>
          </a:xfrm>
          <a:prstGeom prst="rect">
            <a:avLst/>
          </a:prstGeom>
          <a:noFill/>
          <a:ln>
            <a:noFill/>
          </a:ln>
        </p:spPr>
        <p:txBody>
          <a:bodyPr spcFirstLastPara="1" wrap="square" lIns="0" tIns="0" rIns="0" bIns="0" anchor="t" anchorCtr="0">
            <a:spAutoFit/>
          </a:bodyPr>
          <a:lstStyle/>
          <a:p>
            <a:pPr lvl="0"/>
            <a:r>
              <a:rPr lang="en-US" altLang="zh-CN" sz="2549" b="1" dirty="0">
                <a:solidFill>
                  <a:srgbClr val="6DC1B5"/>
                </a:solidFill>
                <a:latin typeface="Times New Roman" pitchFamily="18" charset="0"/>
                <a:ea typeface="Microsoft Yahei"/>
                <a:cs typeface="Times New Roman" pitchFamily="18" charset="0"/>
                <a:sym typeface="Microsoft Yahei"/>
              </a:rPr>
              <a:t>   </a:t>
            </a:r>
            <a:r>
              <a:rPr lang="en-US" altLang="zh-CN" sz="2549" b="1" dirty="0">
                <a:solidFill>
                  <a:srgbClr val="FF0000"/>
                </a:solidFill>
                <a:latin typeface="Times New Roman" pitchFamily="18" charset="0"/>
                <a:ea typeface="Microsoft Yahei"/>
                <a:cs typeface="Times New Roman" pitchFamily="18" charset="0"/>
                <a:sym typeface="Microsoft Yahei"/>
              </a:rPr>
              <a:t>2. Các biện pháp bảo vệ dữ liệu </a:t>
            </a:r>
          </a:p>
        </p:txBody>
      </p:sp>
      <p:grpSp>
        <p:nvGrpSpPr>
          <p:cNvPr id="26" name="Google Shape;364;p10"/>
          <p:cNvGrpSpPr/>
          <p:nvPr/>
        </p:nvGrpSpPr>
        <p:grpSpPr>
          <a:xfrm>
            <a:off x="215053" y="2149792"/>
            <a:ext cx="3225387" cy="1062479"/>
            <a:chOff x="6459260" y="1628712"/>
            <a:chExt cx="5022149" cy="4695583"/>
          </a:xfrm>
        </p:grpSpPr>
        <p:sp>
          <p:nvSpPr>
            <p:cNvPr id="27" name="Google Shape;365;p10"/>
            <p:cNvSpPr/>
            <p:nvPr/>
          </p:nvSpPr>
          <p:spPr>
            <a:xfrm>
              <a:off x="6520226" y="1720171"/>
              <a:ext cx="4863138" cy="4536836"/>
            </a:xfrm>
            <a:prstGeom prst="rect">
              <a:avLst/>
            </a:prstGeom>
            <a:noFill/>
            <a:ln w="9525" cap="flat" cmpd="sng">
              <a:solidFill>
                <a:srgbClr val="6DC1B5"/>
              </a:solidFill>
              <a:prstDash val="solid"/>
              <a:miter lim="800000"/>
              <a:headEnd type="none" w="sm" len="sm"/>
              <a:tailEnd type="none" w="sm" len="sm"/>
            </a:ln>
          </p:spPr>
          <p:txBody>
            <a:bodyPr spcFirstLastPara="1" wrap="square" lIns="68553" tIns="34267" rIns="68553" bIns="34267" anchor="t" anchorCtr="0">
              <a:noAutofit/>
            </a:bodyPr>
            <a:lstStyle/>
            <a:p>
              <a:pPr>
                <a:buClr>
                  <a:schemeClr val="dk1"/>
                </a:buClr>
                <a:buSzPts val="1400"/>
              </a:pPr>
              <a:endParaRPr sz="1200">
                <a:solidFill>
                  <a:srgbClr val="000000"/>
                </a:solidFill>
                <a:latin typeface="Arial"/>
                <a:ea typeface="Arial"/>
                <a:cs typeface="Arial"/>
                <a:sym typeface="Arial"/>
              </a:endParaRPr>
            </a:p>
          </p:txBody>
        </p:sp>
        <p:sp>
          <p:nvSpPr>
            <p:cNvPr id="29" name="Google Shape;367;p10"/>
            <p:cNvSpPr/>
            <p:nvPr/>
          </p:nvSpPr>
          <p:spPr>
            <a:xfrm>
              <a:off x="6459260" y="1628712"/>
              <a:ext cx="528638" cy="530225"/>
            </a:xfrm>
            <a:custGeom>
              <a:avLst/>
              <a:gdLst/>
              <a:ahLst/>
              <a:cxnLst/>
              <a:rect l="l" t="t" r="r" b="b"/>
              <a:pathLst>
                <a:path w="1446" h="1446" extrusionOk="0">
                  <a:moveTo>
                    <a:pt x="0" y="0"/>
                  </a:moveTo>
                  <a:lnTo>
                    <a:pt x="1446" y="0"/>
                  </a:lnTo>
                  <a:lnTo>
                    <a:pt x="1446" y="458"/>
                  </a:lnTo>
                  <a:lnTo>
                    <a:pt x="438" y="458"/>
                  </a:lnTo>
                  <a:lnTo>
                    <a:pt x="438" y="1446"/>
                  </a:lnTo>
                  <a:lnTo>
                    <a:pt x="0" y="1446"/>
                  </a:lnTo>
                  <a:lnTo>
                    <a:pt x="0" y="0"/>
                  </a:lnTo>
                  <a:close/>
                </a:path>
              </a:pathLst>
            </a:custGeom>
            <a:solidFill>
              <a:srgbClr val="6DC1B5"/>
            </a:solidFill>
            <a:ln>
              <a:noFill/>
            </a:ln>
          </p:spPr>
          <p:txBody>
            <a:bodyPr spcFirstLastPara="1" wrap="square" lIns="68553" tIns="34267" rIns="68553" bIns="34267" anchor="t" anchorCtr="0">
              <a:noAutofit/>
            </a:bodyPr>
            <a:lstStyle/>
            <a:p>
              <a:pPr>
                <a:buClr>
                  <a:schemeClr val="dk1"/>
                </a:buClr>
                <a:buSzPts val="1400"/>
              </a:pPr>
              <a:endParaRPr sz="1200">
                <a:solidFill>
                  <a:srgbClr val="000000"/>
                </a:solidFill>
                <a:latin typeface="Arial"/>
                <a:ea typeface="Arial"/>
                <a:cs typeface="Arial"/>
                <a:sym typeface="Arial"/>
              </a:endParaRPr>
            </a:p>
          </p:txBody>
        </p:sp>
        <p:sp>
          <p:nvSpPr>
            <p:cNvPr id="30" name="Google Shape;368;p10"/>
            <p:cNvSpPr/>
            <p:nvPr/>
          </p:nvSpPr>
          <p:spPr>
            <a:xfrm rot="10800000">
              <a:off x="10952771" y="5794070"/>
              <a:ext cx="528638" cy="530225"/>
            </a:xfrm>
            <a:custGeom>
              <a:avLst/>
              <a:gdLst/>
              <a:ahLst/>
              <a:cxnLst/>
              <a:rect l="l" t="t" r="r" b="b"/>
              <a:pathLst>
                <a:path w="1446" h="1446" extrusionOk="0">
                  <a:moveTo>
                    <a:pt x="0" y="0"/>
                  </a:moveTo>
                  <a:lnTo>
                    <a:pt x="1446" y="0"/>
                  </a:lnTo>
                  <a:lnTo>
                    <a:pt x="1446" y="458"/>
                  </a:lnTo>
                  <a:lnTo>
                    <a:pt x="438" y="458"/>
                  </a:lnTo>
                  <a:lnTo>
                    <a:pt x="438" y="1446"/>
                  </a:lnTo>
                  <a:lnTo>
                    <a:pt x="0" y="1446"/>
                  </a:lnTo>
                  <a:lnTo>
                    <a:pt x="0" y="0"/>
                  </a:lnTo>
                  <a:close/>
                </a:path>
              </a:pathLst>
            </a:custGeom>
            <a:solidFill>
              <a:srgbClr val="6DC1B5"/>
            </a:solidFill>
            <a:ln>
              <a:noFill/>
            </a:ln>
          </p:spPr>
          <p:txBody>
            <a:bodyPr spcFirstLastPara="1" wrap="square" lIns="68553" tIns="34267" rIns="68553" bIns="34267" anchor="t" anchorCtr="0">
              <a:noAutofit/>
            </a:bodyPr>
            <a:lstStyle/>
            <a:p>
              <a:pPr>
                <a:buClr>
                  <a:schemeClr val="dk1"/>
                </a:buClr>
                <a:buSzPts val="1400"/>
              </a:pPr>
              <a:endParaRPr sz="1200">
                <a:solidFill>
                  <a:srgbClr val="000000"/>
                </a:solidFill>
                <a:latin typeface="Arial"/>
                <a:ea typeface="Arial"/>
                <a:cs typeface="Arial"/>
                <a:sym typeface="Arial"/>
              </a:endParaRPr>
            </a:p>
          </p:txBody>
        </p:sp>
      </p:grpSp>
      <p:sp>
        <p:nvSpPr>
          <p:cNvPr id="3" name="Rectangle 2"/>
          <p:cNvSpPr/>
          <p:nvPr/>
        </p:nvSpPr>
        <p:spPr>
          <a:xfrm>
            <a:off x="360922" y="2212138"/>
            <a:ext cx="2972465" cy="923073"/>
          </a:xfrm>
          <a:prstGeom prst="rect">
            <a:avLst/>
          </a:prstGeom>
        </p:spPr>
        <p:txBody>
          <a:bodyPr wrap="square">
            <a:spAutoFit/>
          </a:bodyPr>
          <a:lstStyle/>
          <a:p>
            <a:pPr algn="ctr"/>
            <a:r>
              <a:rPr lang="en-US" altLang="zh-CN" sz="2699" b="1" dirty="0">
                <a:solidFill>
                  <a:srgbClr val="FF0000"/>
                </a:solidFill>
                <a:latin typeface="Times New Roman" pitchFamily="18" charset="0"/>
                <a:ea typeface="Microsoft Yahei"/>
                <a:cs typeface="Times New Roman" pitchFamily="18" charset="0"/>
                <a:sym typeface="Microsoft Yahei"/>
              </a:rPr>
              <a:t>Các biện </a:t>
            </a:r>
            <a:r>
              <a:rPr lang="en-US" altLang="zh-CN" sz="2699" b="1" dirty="0" err="1">
                <a:solidFill>
                  <a:srgbClr val="FF0000"/>
                </a:solidFill>
                <a:latin typeface="Times New Roman" pitchFamily="18" charset="0"/>
                <a:ea typeface="Microsoft Yahei"/>
                <a:cs typeface="Times New Roman" pitchFamily="18" charset="0"/>
                <a:sym typeface="Microsoft Yahei"/>
              </a:rPr>
              <a:t>pháp</a:t>
            </a:r>
            <a:r>
              <a:rPr lang="en-US" altLang="zh-CN" sz="2699" b="1" dirty="0">
                <a:solidFill>
                  <a:srgbClr val="FF0000"/>
                </a:solidFill>
                <a:latin typeface="Times New Roman" pitchFamily="18" charset="0"/>
                <a:ea typeface="Microsoft Yahei"/>
                <a:cs typeface="Times New Roman" pitchFamily="18" charset="0"/>
                <a:sym typeface="Microsoft Yahei"/>
              </a:rPr>
              <a:t> </a:t>
            </a:r>
          </a:p>
          <a:p>
            <a:pPr algn="ctr"/>
            <a:r>
              <a:rPr lang="en-US" altLang="zh-CN" sz="2699" b="1" dirty="0" err="1">
                <a:solidFill>
                  <a:srgbClr val="FF0000"/>
                </a:solidFill>
                <a:latin typeface="Times New Roman" pitchFamily="18" charset="0"/>
                <a:ea typeface="Microsoft Yahei"/>
                <a:cs typeface="Times New Roman" pitchFamily="18" charset="0"/>
                <a:sym typeface="Microsoft Yahei"/>
              </a:rPr>
              <a:t>bảo</a:t>
            </a:r>
            <a:r>
              <a:rPr lang="en-US" altLang="zh-CN" sz="2699" b="1" dirty="0">
                <a:solidFill>
                  <a:srgbClr val="FF0000"/>
                </a:solidFill>
                <a:latin typeface="Times New Roman" pitchFamily="18" charset="0"/>
                <a:ea typeface="Microsoft Yahei"/>
                <a:cs typeface="Times New Roman" pitchFamily="18" charset="0"/>
                <a:sym typeface="Microsoft Yahei"/>
              </a:rPr>
              <a:t> vệ dữ liệu </a:t>
            </a:r>
          </a:p>
        </p:txBody>
      </p:sp>
      <p:sp>
        <p:nvSpPr>
          <p:cNvPr id="19"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 Bài 3. QUẢN LÍ DỮ LIỆU TRONG MÁY TÍNH</a:t>
            </a:r>
          </a:p>
        </p:txBody>
      </p:sp>
    </p:spTree>
    <p:extLst>
      <p:ext uri="{BB962C8B-B14F-4D97-AF65-F5344CB8AC3E}">
        <p14:creationId xmlns:p14="http://schemas.microsoft.com/office/powerpoint/2010/main" val="319926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500"/>
                                        <p:tgtEl>
                                          <p:spTgt spid="2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25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250"/>
                            </p:stCondLst>
                            <p:childTnLst>
                              <p:par>
                                <p:cTn id="17" presetID="10" presetClass="entr" presetSubtype="0" fill="hold" nodeType="afterEffect">
                                  <p:stCondLst>
                                    <p:cond delay="0"/>
                                  </p:stCondLst>
                                  <p:childTnLst>
                                    <p:set>
                                      <p:cBhvr>
                                        <p:cTn id="18" dur="1" fill="hold">
                                          <p:stCondLst>
                                            <p:cond delay="0"/>
                                          </p:stCondLst>
                                        </p:cTn>
                                        <p:tgtEl>
                                          <p:spTgt spid="242"/>
                                        </p:tgtEl>
                                        <p:attrNameLst>
                                          <p:attrName>style.visibility</p:attrName>
                                        </p:attrNameLst>
                                      </p:cBhvr>
                                      <p:to>
                                        <p:strVal val="visible"/>
                                      </p:to>
                                    </p:set>
                                    <p:animEffect transition="in" filter="fade">
                                      <p:cBhvr>
                                        <p:cTn id="19" dur="1000"/>
                                        <p:tgtEl>
                                          <p:spTgt spid="242"/>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244"/>
                                        </p:tgtEl>
                                        <p:attrNameLst>
                                          <p:attrName>style.visibility</p:attrName>
                                        </p:attrNameLst>
                                      </p:cBhvr>
                                      <p:to>
                                        <p:strVal val="visible"/>
                                      </p:to>
                                    </p:set>
                                    <p:animEffect transition="in" filter="fade">
                                      <p:cBhvr>
                                        <p:cTn id="23" dur="1000"/>
                                        <p:tgtEl>
                                          <p:spTgt spid="24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6"/>
                                        </p:tgtEl>
                                        <p:attrNameLst>
                                          <p:attrName>style.visibility</p:attrName>
                                        </p:attrNameLst>
                                      </p:cBhvr>
                                      <p:to>
                                        <p:strVal val="visible"/>
                                      </p:to>
                                    </p:set>
                                    <p:animEffect transition="in" filter="fade">
                                      <p:cBhvr>
                                        <p:cTn id="28" dur="500"/>
                                        <p:tgtEl>
                                          <p:spTgt spid="24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50"/>
                                        </p:tgtEl>
                                        <p:attrNameLst>
                                          <p:attrName>style.visibility</p:attrName>
                                        </p:attrNameLst>
                                      </p:cBhvr>
                                      <p:to>
                                        <p:strVal val="visible"/>
                                      </p:to>
                                    </p:set>
                                    <p:animEffect transition="in" filter="fade">
                                      <p:cBhvr>
                                        <p:cTn id="33"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0"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4" name="Google Shape;304;p8"/>
          <p:cNvGrpSpPr/>
          <p:nvPr/>
        </p:nvGrpSpPr>
        <p:grpSpPr>
          <a:xfrm>
            <a:off x="3306" y="267155"/>
            <a:ext cx="9140694" cy="794411"/>
            <a:chOff x="0" y="57377"/>
            <a:chExt cx="12190413" cy="1059460"/>
          </a:xfrm>
        </p:grpSpPr>
        <p:grpSp>
          <p:nvGrpSpPr>
            <p:cNvPr id="305" name="Google Shape;305;p8"/>
            <p:cNvGrpSpPr/>
            <p:nvPr/>
          </p:nvGrpSpPr>
          <p:grpSpPr>
            <a:xfrm>
              <a:off x="0" y="248331"/>
              <a:ext cx="12190413" cy="868506"/>
              <a:chOff x="0" y="12357"/>
              <a:chExt cx="12190413" cy="868506"/>
            </a:xfrm>
          </p:grpSpPr>
          <p:cxnSp>
            <p:nvCxnSpPr>
              <p:cNvPr id="308" name="Google Shape;308;p8"/>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309" name="Google Shape;309;p8"/>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310" name="Google Shape;310;p8"/>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pic>
        <p:nvPicPr>
          <p:cNvPr id="311" name="Google Shape;311;p8"/>
          <p:cNvPicPr preferRelativeResize="0"/>
          <p:nvPr/>
        </p:nvPicPr>
        <p:blipFill rotWithShape="1">
          <a:blip r:embed="rId4">
            <a:alphaModFix/>
          </a:blip>
          <a:srcRect/>
          <a:stretch/>
        </p:blipFill>
        <p:spPr>
          <a:xfrm flipH="1">
            <a:off x="8103309" y="4374636"/>
            <a:ext cx="1100018" cy="845046"/>
          </a:xfrm>
          <a:prstGeom prst="rect">
            <a:avLst/>
          </a:prstGeom>
          <a:noFill/>
          <a:ln>
            <a:noFill/>
          </a:ln>
        </p:spPr>
      </p:pic>
      <p:pic>
        <p:nvPicPr>
          <p:cNvPr id="312" name="Google Shape;312;p8"/>
          <p:cNvPicPr preferRelativeResize="0"/>
          <p:nvPr/>
        </p:nvPicPr>
        <p:blipFill rotWithShape="1">
          <a:blip r:embed="rId5">
            <a:alphaModFix/>
          </a:blip>
          <a:srcRect/>
          <a:stretch/>
        </p:blipFill>
        <p:spPr>
          <a:xfrm flipH="1">
            <a:off x="-25554" y="4237518"/>
            <a:ext cx="772952" cy="960398"/>
          </a:xfrm>
          <a:prstGeom prst="rect">
            <a:avLst/>
          </a:prstGeom>
          <a:noFill/>
          <a:ln>
            <a:noFill/>
          </a:ln>
        </p:spPr>
      </p:pic>
      <p:sp>
        <p:nvSpPr>
          <p:cNvPr id="331" name="Google Shape;331;p8"/>
          <p:cNvSpPr txBox="1"/>
          <p:nvPr/>
        </p:nvSpPr>
        <p:spPr>
          <a:xfrm>
            <a:off x="5080947" y="3180656"/>
            <a:ext cx="283281" cy="992276"/>
          </a:xfrm>
          <a:prstGeom prst="rect">
            <a:avLst/>
          </a:prstGeom>
          <a:noFill/>
          <a:ln>
            <a:noFill/>
          </a:ln>
        </p:spPr>
        <p:txBody>
          <a:bodyPr spcFirstLastPara="1" wrap="square" lIns="68553" tIns="34267" rIns="68553" bIns="34267" anchor="t" anchorCtr="0">
            <a:spAutoFit/>
          </a:bodyPr>
          <a:lstStyle/>
          <a:p>
            <a:r>
              <a:rPr lang="en-US" altLang="zh-CN" sz="2999" b="1">
                <a:solidFill>
                  <a:schemeClr val="lt1"/>
                </a:solidFill>
                <a:latin typeface="Microsoft Yahei"/>
                <a:ea typeface="Microsoft Yahei"/>
                <a:cs typeface="Microsoft Yahei"/>
                <a:sym typeface="Microsoft Yahei"/>
              </a:rPr>
              <a:t>4</a:t>
            </a:r>
            <a:r>
              <a:rPr lang="zh-CN" altLang="en-US" sz="2999" b="1">
                <a:solidFill>
                  <a:schemeClr val="lt1"/>
                </a:solidFill>
                <a:latin typeface="Microsoft Yahei"/>
                <a:ea typeface="Microsoft Yahei"/>
                <a:cs typeface="Microsoft Yahei"/>
                <a:sym typeface="Microsoft Yahei"/>
              </a:rPr>
              <a:t>。</a:t>
            </a:r>
            <a:endParaRPr sz="2999" b="1">
              <a:solidFill>
                <a:schemeClr val="lt1"/>
              </a:solidFill>
              <a:latin typeface="Microsoft Yahei"/>
              <a:ea typeface="Microsoft Yahei"/>
              <a:cs typeface="Microsoft Yahei"/>
              <a:sym typeface="Microsoft Yahei"/>
            </a:endParaRPr>
          </a:p>
        </p:txBody>
      </p:sp>
      <p:sp>
        <p:nvSpPr>
          <p:cNvPr id="332" name="Google Shape;332;p8"/>
          <p:cNvSpPr txBox="1"/>
          <p:nvPr/>
        </p:nvSpPr>
        <p:spPr>
          <a:xfrm>
            <a:off x="5102947" y="1602774"/>
            <a:ext cx="283281" cy="992276"/>
          </a:xfrm>
          <a:prstGeom prst="rect">
            <a:avLst/>
          </a:prstGeom>
          <a:noFill/>
          <a:ln>
            <a:noFill/>
          </a:ln>
        </p:spPr>
        <p:txBody>
          <a:bodyPr spcFirstLastPara="1" wrap="square" lIns="68553" tIns="34267" rIns="68553" bIns="34267" anchor="t" anchorCtr="0">
            <a:spAutoFit/>
          </a:bodyPr>
          <a:lstStyle/>
          <a:p>
            <a:r>
              <a:rPr lang="en-US" altLang="zh-CN" sz="2999" b="1">
                <a:solidFill>
                  <a:schemeClr val="lt1"/>
                </a:solidFill>
                <a:latin typeface="Microsoft Yahei"/>
                <a:ea typeface="Microsoft Yahei"/>
                <a:cs typeface="Microsoft Yahei"/>
                <a:sym typeface="Microsoft Yahei"/>
              </a:rPr>
              <a:t>3</a:t>
            </a:r>
            <a:r>
              <a:rPr lang="zh-CN" altLang="en-US" sz="2999" b="1">
                <a:solidFill>
                  <a:schemeClr val="lt1"/>
                </a:solidFill>
                <a:latin typeface="Microsoft Yahei"/>
                <a:ea typeface="Microsoft Yahei"/>
                <a:cs typeface="Microsoft Yahei"/>
                <a:sym typeface="Microsoft Yahei"/>
              </a:rPr>
              <a:t>。</a:t>
            </a:r>
            <a:endParaRPr sz="2999" b="1">
              <a:solidFill>
                <a:schemeClr val="lt1"/>
              </a:solidFill>
              <a:latin typeface="Microsoft Yahei"/>
              <a:ea typeface="Microsoft Yahei"/>
              <a:cs typeface="Microsoft Yahei"/>
              <a:sym typeface="Microsoft Yahei"/>
            </a:endParaRPr>
          </a:p>
        </p:txBody>
      </p:sp>
      <p:sp>
        <p:nvSpPr>
          <p:cNvPr id="31" name="Google Shape;171;p4"/>
          <p:cNvSpPr txBox="1"/>
          <p:nvPr/>
        </p:nvSpPr>
        <p:spPr>
          <a:xfrm>
            <a:off x="296410" y="639755"/>
            <a:ext cx="6127640" cy="392287"/>
          </a:xfrm>
          <a:prstGeom prst="rect">
            <a:avLst/>
          </a:prstGeom>
          <a:noFill/>
          <a:ln>
            <a:noFill/>
          </a:ln>
        </p:spPr>
        <p:txBody>
          <a:bodyPr spcFirstLastPara="1" wrap="square" lIns="0" tIns="0" rIns="0" bIns="0" anchor="t" anchorCtr="0">
            <a:spAutoFit/>
          </a:bodyPr>
          <a:lstStyle/>
          <a:p>
            <a:pPr lvl="0"/>
            <a:r>
              <a:rPr lang="en-US" altLang="zh-CN" sz="2549" b="1" dirty="0">
                <a:solidFill>
                  <a:srgbClr val="6DC1B5"/>
                </a:solidFill>
                <a:latin typeface="Times New Roman" pitchFamily="18" charset="0"/>
                <a:ea typeface="Microsoft Yahei"/>
                <a:cs typeface="Times New Roman" pitchFamily="18" charset="0"/>
                <a:sym typeface="Microsoft Yahei"/>
              </a:rPr>
              <a:t>   </a:t>
            </a:r>
            <a:r>
              <a:rPr lang="en-US" altLang="zh-CN" sz="2549" b="1" dirty="0">
                <a:solidFill>
                  <a:srgbClr val="FF0000"/>
                </a:solidFill>
                <a:latin typeface="Times New Roman" pitchFamily="18" charset="0"/>
                <a:ea typeface="Microsoft Yahei"/>
                <a:cs typeface="Times New Roman" pitchFamily="18" charset="0"/>
                <a:sym typeface="Microsoft Yahei"/>
              </a:rPr>
              <a:t>2. Các biện pháp bảo vệ dữ liệu </a:t>
            </a:r>
            <a:endParaRPr lang="vi-VN" sz="2549" b="1" dirty="0">
              <a:solidFill>
                <a:srgbClr val="FF0000"/>
              </a:solidFill>
              <a:latin typeface="Times New Roman" pitchFamily="18" charset="0"/>
              <a:ea typeface="Microsoft Yahei"/>
              <a:cs typeface="Times New Roman" pitchFamily="18" charset="0"/>
              <a:sym typeface="Microsoft Yahei"/>
            </a:endParaRPr>
          </a:p>
        </p:txBody>
      </p:sp>
      <p:sp>
        <p:nvSpPr>
          <p:cNvPr id="16" name="Google Shape;578;p17"/>
          <p:cNvSpPr/>
          <p:nvPr/>
        </p:nvSpPr>
        <p:spPr>
          <a:xfrm>
            <a:off x="838200" y="2024484"/>
            <a:ext cx="7367747" cy="893126"/>
          </a:xfrm>
          <a:prstGeom prst="roundRect">
            <a:avLst>
              <a:gd name="adj" fmla="val 11505"/>
            </a:avLst>
          </a:prstGeom>
          <a:solidFill>
            <a:schemeClr val="accent6"/>
          </a:solidFill>
          <a:ln>
            <a:noFill/>
          </a:ln>
        </p:spPr>
        <p:txBody>
          <a:bodyPr spcFirstLastPara="1" wrap="square" lIns="46564" tIns="23282" rIns="46564" bIns="23282" anchor="ctr" anchorCtr="0">
            <a:noAutofit/>
          </a:bodyPr>
          <a:lstStyle/>
          <a:p>
            <a:pPr>
              <a:lnSpc>
                <a:spcPct val="120000"/>
              </a:lnSpc>
            </a:pPr>
            <a:r>
              <a:rPr lang="en-US" sz="2399" dirty="0">
                <a:solidFill>
                  <a:schemeClr val="bg1"/>
                </a:solidFill>
                <a:latin typeface="Times New Roman" pitchFamily="18" charset="0"/>
                <a:cs typeface="Times New Roman" pitchFamily="18" charset="0"/>
              </a:rPr>
              <a:t>a) Em sẽ chọn cách bảo vệ dữ liệu nào? </a:t>
            </a:r>
            <a:endParaRPr sz="2399" dirty="0">
              <a:solidFill>
                <a:schemeClr val="bg1"/>
              </a:solidFill>
              <a:latin typeface="Times New Roman" pitchFamily="18" charset="0"/>
              <a:ea typeface="Microsoft Yahei"/>
              <a:cs typeface="Times New Roman" pitchFamily="18" charset="0"/>
              <a:sym typeface="Microsoft Yahei"/>
            </a:endParaRPr>
          </a:p>
        </p:txBody>
      </p:sp>
      <p:sp>
        <p:nvSpPr>
          <p:cNvPr id="17" name="Google Shape;579;p17"/>
          <p:cNvSpPr/>
          <p:nvPr/>
        </p:nvSpPr>
        <p:spPr>
          <a:xfrm>
            <a:off x="875016" y="2960260"/>
            <a:ext cx="7367747" cy="890171"/>
          </a:xfrm>
          <a:prstGeom prst="roundRect">
            <a:avLst>
              <a:gd name="adj" fmla="val 11505"/>
            </a:avLst>
          </a:prstGeom>
          <a:solidFill>
            <a:schemeClr val="accent6"/>
          </a:solidFill>
          <a:ln>
            <a:noFill/>
          </a:ln>
        </p:spPr>
        <p:txBody>
          <a:bodyPr spcFirstLastPara="1" wrap="square" lIns="46564" tIns="23282" rIns="46564" bIns="23282" anchor="ctr" anchorCtr="0">
            <a:noAutofit/>
          </a:bodyPr>
          <a:lstStyle/>
          <a:p>
            <a:pPr>
              <a:lnSpc>
                <a:spcPct val="120000"/>
              </a:lnSpc>
            </a:pPr>
            <a:r>
              <a:rPr lang="pt-BR" sz="2399" dirty="0">
                <a:solidFill>
                  <a:schemeClr val="bg1"/>
                </a:solidFill>
                <a:latin typeface="Times New Roman" pitchFamily="18" charset="0"/>
                <a:cs typeface="Times New Roman" pitchFamily="18" charset="0"/>
              </a:rPr>
              <a:t>b) Tại sao em chọn cách đó?</a:t>
            </a:r>
            <a:endParaRPr sz="2399" dirty="0">
              <a:solidFill>
                <a:schemeClr val="bg1"/>
              </a:solidFill>
              <a:latin typeface="Times New Roman" pitchFamily="18" charset="0"/>
              <a:ea typeface="Microsoft Yahei"/>
              <a:cs typeface="Times New Roman" pitchFamily="18" charset="0"/>
              <a:sym typeface="Microsoft Yahei"/>
            </a:endParaRPr>
          </a:p>
        </p:txBody>
      </p:sp>
      <p:sp>
        <p:nvSpPr>
          <p:cNvPr id="18" name="Google Shape;580;p17"/>
          <p:cNvSpPr/>
          <p:nvPr/>
        </p:nvSpPr>
        <p:spPr>
          <a:xfrm>
            <a:off x="898989" y="3896357"/>
            <a:ext cx="7367747" cy="882231"/>
          </a:xfrm>
          <a:prstGeom prst="roundRect">
            <a:avLst>
              <a:gd name="adj" fmla="val 11505"/>
            </a:avLst>
          </a:prstGeom>
          <a:solidFill>
            <a:schemeClr val="accent6"/>
          </a:solidFill>
          <a:ln>
            <a:noFill/>
          </a:ln>
        </p:spPr>
        <p:txBody>
          <a:bodyPr spcFirstLastPara="1" wrap="square" lIns="46564" tIns="23282" rIns="46564" bIns="23282" anchor="ctr" anchorCtr="0">
            <a:noAutofit/>
          </a:bodyPr>
          <a:lstStyle/>
          <a:p>
            <a:pPr>
              <a:lnSpc>
                <a:spcPct val="120000"/>
              </a:lnSpc>
            </a:pPr>
            <a:r>
              <a:rPr lang="en-US" sz="2399" dirty="0">
                <a:solidFill>
                  <a:schemeClr val="bg1"/>
                </a:solidFill>
                <a:latin typeface="Times New Roman" pitchFamily="18" charset="0"/>
                <a:cs typeface="Times New Roman" pitchFamily="18" charset="0"/>
              </a:rPr>
              <a:t>c) Em hãy nêu một số biện pháp chính để bảo vệ dữ liệu?</a:t>
            </a:r>
            <a:endParaRPr sz="2399" dirty="0">
              <a:solidFill>
                <a:schemeClr val="bg1"/>
              </a:solidFill>
              <a:latin typeface="Times New Roman" pitchFamily="18" charset="0"/>
              <a:ea typeface="Microsoft Yahei"/>
              <a:cs typeface="Times New Roman" pitchFamily="18" charset="0"/>
              <a:sym typeface="Microsoft Yahei"/>
            </a:endParaRPr>
          </a:p>
        </p:txBody>
      </p:sp>
      <p:sp>
        <p:nvSpPr>
          <p:cNvPr id="2" name="TextBox 1"/>
          <p:cNvSpPr txBox="1"/>
          <p:nvPr/>
        </p:nvSpPr>
        <p:spPr>
          <a:xfrm>
            <a:off x="215074" y="1028154"/>
            <a:ext cx="8852726" cy="939873"/>
          </a:xfrm>
          <a:prstGeom prst="rect">
            <a:avLst/>
          </a:prstGeom>
          <a:noFill/>
        </p:spPr>
        <p:txBody>
          <a:bodyPr wrap="square" rtlCol="0">
            <a:spAutoFit/>
          </a:bodyPr>
          <a:lstStyle/>
          <a:p>
            <a:pPr indent="190449" algn="ctr">
              <a:lnSpc>
                <a:spcPct val="120000"/>
              </a:lnSpc>
              <a:tabLst>
                <a:tab pos="421845" algn="l"/>
              </a:tabLst>
            </a:pPr>
            <a:r>
              <a:rPr lang="vi-VN" sz="2399" dirty="0">
                <a:latin typeface="Times New Roman" pitchFamily="18" charset="0"/>
                <a:cs typeface="Times New Roman" pitchFamily="18" charset="0"/>
              </a:rPr>
              <a:t>Máy tính của em có nhiều dữ liệu quan trọng. Em muốn bảo vệ dữ liệu trong máy tính của mình thì: </a:t>
            </a:r>
          </a:p>
        </p:txBody>
      </p:sp>
      <p:sp>
        <p:nvSpPr>
          <p:cNvPr id="19"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 Bài 3. QUẢN LÍ DỮ LIỆU TRONG MÁY TÍNH</a:t>
            </a:r>
          </a:p>
        </p:txBody>
      </p:sp>
    </p:spTree>
    <p:extLst>
      <p:ext uri="{BB962C8B-B14F-4D97-AF65-F5344CB8AC3E}">
        <p14:creationId xmlns:p14="http://schemas.microsoft.com/office/powerpoint/2010/main" val="180213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1+#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1+#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4" name="Google Shape;304;p8"/>
          <p:cNvGrpSpPr/>
          <p:nvPr/>
        </p:nvGrpSpPr>
        <p:grpSpPr>
          <a:xfrm>
            <a:off x="3306" y="268673"/>
            <a:ext cx="9140694" cy="794411"/>
            <a:chOff x="0" y="57377"/>
            <a:chExt cx="12190413" cy="1059460"/>
          </a:xfrm>
        </p:grpSpPr>
        <p:grpSp>
          <p:nvGrpSpPr>
            <p:cNvPr id="305" name="Google Shape;305;p8"/>
            <p:cNvGrpSpPr/>
            <p:nvPr/>
          </p:nvGrpSpPr>
          <p:grpSpPr>
            <a:xfrm>
              <a:off x="0" y="248331"/>
              <a:ext cx="12190413" cy="868506"/>
              <a:chOff x="0" y="12357"/>
              <a:chExt cx="12190413" cy="868506"/>
            </a:xfrm>
          </p:grpSpPr>
          <p:cxnSp>
            <p:nvCxnSpPr>
              <p:cNvPr id="308" name="Google Shape;308;p8"/>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309" name="Google Shape;309;p8"/>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310" name="Google Shape;310;p8"/>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pic>
        <p:nvPicPr>
          <p:cNvPr id="311" name="Google Shape;311;p8"/>
          <p:cNvPicPr preferRelativeResize="0"/>
          <p:nvPr/>
        </p:nvPicPr>
        <p:blipFill rotWithShape="1">
          <a:blip r:embed="rId4">
            <a:alphaModFix/>
          </a:blip>
          <a:srcRect/>
          <a:stretch/>
        </p:blipFill>
        <p:spPr>
          <a:xfrm flipH="1">
            <a:off x="8103309" y="4374636"/>
            <a:ext cx="1100018" cy="845046"/>
          </a:xfrm>
          <a:prstGeom prst="rect">
            <a:avLst/>
          </a:prstGeom>
          <a:noFill/>
          <a:ln>
            <a:noFill/>
          </a:ln>
        </p:spPr>
      </p:pic>
      <p:pic>
        <p:nvPicPr>
          <p:cNvPr id="312" name="Google Shape;312;p8"/>
          <p:cNvPicPr preferRelativeResize="0"/>
          <p:nvPr/>
        </p:nvPicPr>
        <p:blipFill rotWithShape="1">
          <a:blip r:embed="rId5">
            <a:alphaModFix/>
          </a:blip>
          <a:srcRect/>
          <a:stretch/>
        </p:blipFill>
        <p:spPr>
          <a:xfrm flipH="1">
            <a:off x="-25554" y="4237518"/>
            <a:ext cx="772952" cy="960398"/>
          </a:xfrm>
          <a:prstGeom prst="rect">
            <a:avLst/>
          </a:prstGeom>
          <a:noFill/>
          <a:ln>
            <a:noFill/>
          </a:ln>
        </p:spPr>
      </p:pic>
      <p:sp>
        <p:nvSpPr>
          <p:cNvPr id="331" name="Google Shape;331;p8"/>
          <p:cNvSpPr txBox="1"/>
          <p:nvPr/>
        </p:nvSpPr>
        <p:spPr>
          <a:xfrm>
            <a:off x="5080947" y="3180656"/>
            <a:ext cx="283281" cy="992276"/>
          </a:xfrm>
          <a:prstGeom prst="rect">
            <a:avLst/>
          </a:prstGeom>
          <a:noFill/>
          <a:ln>
            <a:noFill/>
          </a:ln>
        </p:spPr>
        <p:txBody>
          <a:bodyPr spcFirstLastPara="1" wrap="square" lIns="68553" tIns="34267" rIns="68553" bIns="34267" anchor="t" anchorCtr="0">
            <a:spAutoFit/>
          </a:bodyPr>
          <a:lstStyle/>
          <a:p>
            <a:r>
              <a:rPr lang="en-US" altLang="zh-CN" sz="2999" b="1">
                <a:solidFill>
                  <a:schemeClr val="lt1"/>
                </a:solidFill>
                <a:latin typeface="Microsoft Yahei"/>
                <a:ea typeface="Microsoft Yahei"/>
                <a:cs typeface="Microsoft Yahei"/>
                <a:sym typeface="Microsoft Yahei"/>
              </a:rPr>
              <a:t>4</a:t>
            </a:r>
            <a:r>
              <a:rPr lang="zh-CN" altLang="en-US" sz="2999" b="1">
                <a:solidFill>
                  <a:schemeClr val="lt1"/>
                </a:solidFill>
                <a:latin typeface="Microsoft Yahei"/>
                <a:ea typeface="Microsoft Yahei"/>
                <a:cs typeface="Microsoft Yahei"/>
                <a:sym typeface="Microsoft Yahei"/>
              </a:rPr>
              <a:t>。</a:t>
            </a:r>
            <a:endParaRPr sz="2999" b="1">
              <a:solidFill>
                <a:schemeClr val="lt1"/>
              </a:solidFill>
              <a:latin typeface="Microsoft Yahei"/>
              <a:ea typeface="Microsoft Yahei"/>
              <a:cs typeface="Microsoft Yahei"/>
              <a:sym typeface="Microsoft Yahei"/>
            </a:endParaRPr>
          </a:p>
        </p:txBody>
      </p:sp>
      <p:sp>
        <p:nvSpPr>
          <p:cNvPr id="31" name="Google Shape;171;p4"/>
          <p:cNvSpPr txBox="1"/>
          <p:nvPr/>
        </p:nvSpPr>
        <p:spPr>
          <a:xfrm>
            <a:off x="201610" y="641390"/>
            <a:ext cx="6127640" cy="392287"/>
          </a:xfrm>
          <a:prstGeom prst="rect">
            <a:avLst/>
          </a:prstGeom>
          <a:noFill/>
          <a:ln>
            <a:noFill/>
          </a:ln>
        </p:spPr>
        <p:txBody>
          <a:bodyPr spcFirstLastPara="1" wrap="square" lIns="0" tIns="0" rIns="0" bIns="0" anchor="t" anchorCtr="0">
            <a:spAutoFit/>
          </a:bodyPr>
          <a:lstStyle/>
          <a:p>
            <a:pPr lvl="0"/>
            <a:r>
              <a:rPr lang="en-US" altLang="zh-CN" sz="2549" b="1" dirty="0">
                <a:solidFill>
                  <a:srgbClr val="6DC1B5"/>
                </a:solidFill>
                <a:latin typeface="Times New Roman" pitchFamily="18" charset="0"/>
                <a:ea typeface="Microsoft Yahei"/>
                <a:cs typeface="Times New Roman" pitchFamily="18" charset="0"/>
                <a:sym typeface="Microsoft Yahei"/>
              </a:rPr>
              <a:t>   </a:t>
            </a:r>
            <a:r>
              <a:rPr lang="en-US" altLang="zh-CN" sz="2549" b="1" dirty="0">
                <a:solidFill>
                  <a:srgbClr val="FF0000"/>
                </a:solidFill>
                <a:latin typeface="Times New Roman" pitchFamily="18" charset="0"/>
                <a:ea typeface="Microsoft Yahei"/>
                <a:cs typeface="Times New Roman" pitchFamily="18" charset="0"/>
                <a:sym typeface="Microsoft Yahei"/>
              </a:rPr>
              <a:t>2. Các biện pháp bảo vệ dữ liệu </a:t>
            </a:r>
            <a:endParaRPr lang="vi-VN" sz="2549" b="1" dirty="0">
              <a:solidFill>
                <a:srgbClr val="FF0000"/>
              </a:solidFill>
              <a:latin typeface="Times New Roman" pitchFamily="18" charset="0"/>
              <a:ea typeface="Microsoft Yahei"/>
              <a:cs typeface="Times New Roman" pitchFamily="18" charset="0"/>
              <a:sym typeface="Microsoft Yahei"/>
            </a:endParaRPr>
          </a:p>
        </p:txBody>
      </p:sp>
      <p:sp>
        <p:nvSpPr>
          <p:cNvPr id="16" name="Google Shape;578;p17"/>
          <p:cNvSpPr/>
          <p:nvPr/>
        </p:nvSpPr>
        <p:spPr>
          <a:xfrm>
            <a:off x="747398" y="2265924"/>
            <a:ext cx="6870697" cy="579950"/>
          </a:xfrm>
          <a:prstGeom prst="roundRect">
            <a:avLst>
              <a:gd name="adj" fmla="val 11505"/>
            </a:avLst>
          </a:prstGeom>
          <a:solidFill>
            <a:schemeClr val="accent6"/>
          </a:solidFill>
          <a:ln>
            <a:noFill/>
          </a:ln>
        </p:spPr>
        <p:txBody>
          <a:bodyPr spcFirstLastPara="1" wrap="square" lIns="46564" tIns="23282" rIns="46564" bIns="23282" anchor="ctr" anchorCtr="0">
            <a:noAutofit/>
          </a:bodyPr>
          <a:lstStyle/>
          <a:p>
            <a:pPr>
              <a:lnSpc>
                <a:spcPct val="120000"/>
              </a:lnSpc>
            </a:pPr>
            <a:r>
              <a:rPr lang="en-US" sz="2399" dirty="0">
                <a:solidFill>
                  <a:schemeClr val="bg1"/>
                </a:solidFill>
                <a:latin typeface="Times New Roman" pitchFamily="18" charset="0"/>
                <a:cs typeface="Times New Roman" pitchFamily="18" charset="0"/>
                <a:sym typeface="Wingdings" panose="05000000000000000000" pitchFamily="2" charset="2"/>
              </a:rPr>
              <a:t></a:t>
            </a:r>
            <a:r>
              <a:rPr lang="en-US" sz="2399" dirty="0">
                <a:solidFill>
                  <a:schemeClr val="bg1"/>
                </a:solidFill>
                <a:latin typeface="Times New Roman" pitchFamily="18" charset="0"/>
                <a:cs typeface="Times New Roman" pitchFamily="18" charset="0"/>
              </a:rPr>
              <a:t>Em sẽ sử dụng phần mềm diệt virus.</a:t>
            </a:r>
            <a:endParaRPr sz="2399" dirty="0">
              <a:solidFill>
                <a:schemeClr val="bg1"/>
              </a:solidFill>
              <a:latin typeface="Times New Roman" pitchFamily="18" charset="0"/>
              <a:ea typeface="Microsoft Yahei"/>
              <a:cs typeface="Times New Roman" pitchFamily="18" charset="0"/>
              <a:sym typeface="Microsoft Yahei"/>
            </a:endParaRPr>
          </a:p>
        </p:txBody>
      </p:sp>
      <p:sp>
        <p:nvSpPr>
          <p:cNvPr id="15"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 Bài 3. QUẢN LÍ DỮ LIỆU TRONG MÁY TÍNH</a:t>
            </a:r>
          </a:p>
        </p:txBody>
      </p:sp>
      <p:sp>
        <p:nvSpPr>
          <p:cNvPr id="19" name="Google Shape;578;p17"/>
          <p:cNvSpPr/>
          <p:nvPr/>
        </p:nvSpPr>
        <p:spPr>
          <a:xfrm>
            <a:off x="747398" y="1141054"/>
            <a:ext cx="6870697" cy="893126"/>
          </a:xfrm>
          <a:prstGeom prst="roundRect">
            <a:avLst>
              <a:gd name="adj" fmla="val 11505"/>
            </a:avLst>
          </a:prstGeom>
          <a:solidFill>
            <a:schemeClr val="accent6"/>
          </a:solidFill>
          <a:ln>
            <a:noFill/>
          </a:ln>
        </p:spPr>
        <p:txBody>
          <a:bodyPr spcFirstLastPara="1" wrap="square" lIns="46564" tIns="23282" rIns="46564" bIns="23282" anchor="ctr" anchorCtr="0">
            <a:noAutofit/>
          </a:bodyPr>
          <a:lstStyle/>
          <a:p>
            <a:pPr>
              <a:lnSpc>
                <a:spcPct val="120000"/>
              </a:lnSpc>
            </a:pPr>
            <a:r>
              <a:rPr lang="en-US" sz="2399" dirty="0">
                <a:solidFill>
                  <a:schemeClr val="bg1"/>
                </a:solidFill>
                <a:latin typeface="Times New Roman" pitchFamily="18" charset="0"/>
                <a:cs typeface="Times New Roman" pitchFamily="18" charset="0"/>
              </a:rPr>
              <a:t>a) Em sẽ chọn cách bảo vệ dữ liệu nào? </a:t>
            </a:r>
            <a:endParaRPr sz="2399" dirty="0">
              <a:solidFill>
                <a:schemeClr val="bg1"/>
              </a:solidFill>
              <a:latin typeface="Times New Roman" pitchFamily="18" charset="0"/>
              <a:ea typeface="Microsoft Yahei"/>
              <a:cs typeface="Times New Roman" pitchFamily="18" charset="0"/>
              <a:sym typeface="Microsoft Yahei"/>
            </a:endParaRPr>
          </a:p>
        </p:txBody>
      </p:sp>
      <p:sp>
        <p:nvSpPr>
          <p:cNvPr id="20" name="Google Shape;579;p17"/>
          <p:cNvSpPr/>
          <p:nvPr/>
        </p:nvSpPr>
        <p:spPr>
          <a:xfrm>
            <a:off x="776508" y="1127508"/>
            <a:ext cx="6882685" cy="890171"/>
          </a:xfrm>
          <a:prstGeom prst="roundRect">
            <a:avLst>
              <a:gd name="adj" fmla="val 11505"/>
            </a:avLst>
          </a:prstGeom>
          <a:solidFill>
            <a:schemeClr val="accent6"/>
          </a:solidFill>
          <a:ln>
            <a:noFill/>
          </a:ln>
        </p:spPr>
        <p:txBody>
          <a:bodyPr spcFirstLastPara="1" wrap="square" lIns="46564" tIns="23282" rIns="46564" bIns="23282" anchor="ctr" anchorCtr="0">
            <a:noAutofit/>
          </a:bodyPr>
          <a:lstStyle/>
          <a:p>
            <a:pPr>
              <a:lnSpc>
                <a:spcPct val="120000"/>
              </a:lnSpc>
            </a:pPr>
            <a:r>
              <a:rPr lang="pt-BR" sz="2399" dirty="0">
                <a:solidFill>
                  <a:schemeClr val="bg1"/>
                </a:solidFill>
                <a:latin typeface="Times New Roman" pitchFamily="18" charset="0"/>
                <a:cs typeface="Times New Roman" pitchFamily="18" charset="0"/>
              </a:rPr>
              <a:t>b) Tại sao em chọn cách đó?</a:t>
            </a:r>
            <a:endParaRPr sz="2399" dirty="0">
              <a:solidFill>
                <a:schemeClr val="bg1"/>
              </a:solidFill>
              <a:latin typeface="Times New Roman" pitchFamily="18" charset="0"/>
              <a:ea typeface="Microsoft Yahei"/>
              <a:cs typeface="Times New Roman" pitchFamily="18" charset="0"/>
              <a:sym typeface="Microsoft Yahei"/>
            </a:endParaRPr>
          </a:p>
        </p:txBody>
      </p:sp>
      <p:sp>
        <p:nvSpPr>
          <p:cNvPr id="21" name="Google Shape;579;p17"/>
          <p:cNvSpPr/>
          <p:nvPr/>
        </p:nvSpPr>
        <p:spPr>
          <a:xfrm>
            <a:off x="747398" y="2260164"/>
            <a:ext cx="7799221" cy="2399337"/>
          </a:xfrm>
          <a:prstGeom prst="roundRect">
            <a:avLst>
              <a:gd name="adj" fmla="val 11505"/>
            </a:avLst>
          </a:prstGeom>
          <a:solidFill>
            <a:schemeClr val="accent6"/>
          </a:solidFill>
          <a:ln>
            <a:noFill/>
          </a:ln>
        </p:spPr>
        <p:txBody>
          <a:bodyPr spcFirstLastPara="1" wrap="square" lIns="46564" tIns="23282" rIns="46564" bIns="23282" anchor="ctr" anchorCtr="0">
            <a:noAutofit/>
          </a:bodyPr>
          <a:lstStyle/>
          <a:p>
            <a:pPr>
              <a:lnSpc>
                <a:spcPct val="120000"/>
              </a:lnSpc>
            </a:pPr>
            <a:r>
              <a:rPr lang="vi-VN" sz="2399" dirty="0">
                <a:solidFill>
                  <a:schemeClr val="bg1"/>
                </a:solidFill>
                <a:latin typeface="Times New Roman" pitchFamily="18" charset="0"/>
                <a:cs typeface="Times New Roman" pitchFamily="18" charset="0"/>
                <a:sym typeface="Wingdings" panose="05000000000000000000" pitchFamily="2" charset="2"/>
              </a:rPr>
              <a:t></a:t>
            </a:r>
            <a:r>
              <a:rPr lang="vi-VN" sz="2399" dirty="0">
                <a:solidFill>
                  <a:schemeClr val="bg1"/>
                </a:solidFill>
                <a:latin typeface="Times New Roman" pitchFamily="18" charset="0"/>
                <a:cs typeface="Times New Roman" pitchFamily="18" charset="0"/>
              </a:rPr>
              <a:t>Em chọn cách đó vì hiện nay có rất nhiều phần mềm độc hại có thể gây hại đến máy tính của mình, thậm chí làm mất hết các dữ liệu của mình. Nếu có phần mềm diệt virus sẽ phát hiện và ngăn chặn kịp thời các phần mềm độc hại đó và bảo vệ máy tính cũng như dữ liệu trong máy tính của chúng ta.</a:t>
            </a:r>
            <a:endParaRPr sz="2399" dirty="0">
              <a:solidFill>
                <a:schemeClr val="bg1"/>
              </a:solidFill>
              <a:latin typeface="Times New Roman" pitchFamily="18" charset="0"/>
              <a:ea typeface="Microsoft Yahei"/>
              <a:cs typeface="Times New Roman" pitchFamily="18" charset="0"/>
              <a:sym typeface="Microsoft Yahei"/>
            </a:endParaRPr>
          </a:p>
        </p:txBody>
      </p:sp>
      <p:sp>
        <p:nvSpPr>
          <p:cNvPr id="22" name="Google Shape;580;p17"/>
          <p:cNvSpPr/>
          <p:nvPr/>
        </p:nvSpPr>
        <p:spPr>
          <a:xfrm>
            <a:off x="767948" y="1135448"/>
            <a:ext cx="7690252" cy="882231"/>
          </a:xfrm>
          <a:prstGeom prst="roundRect">
            <a:avLst>
              <a:gd name="adj" fmla="val 11505"/>
            </a:avLst>
          </a:prstGeom>
          <a:solidFill>
            <a:schemeClr val="accent6"/>
          </a:solidFill>
          <a:ln>
            <a:noFill/>
          </a:ln>
        </p:spPr>
        <p:txBody>
          <a:bodyPr spcFirstLastPara="1" wrap="square" lIns="46564" tIns="23282" rIns="46564" bIns="23282" anchor="ctr" anchorCtr="0">
            <a:noAutofit/>
          </a:bodyPr>
          <a:lstStyle/>
          <a:p>
            <a:pPr>
              <a:lnSpc>
                <a:spcPct val="120000"/>
              </a:lnSpc>
            </a:pPr>
            <a:r>
              <a:rPr lang="en-US" sz="2399" dirty="0">
                <a:solidFill>
                  <a:schemeClr val="bg1"/>
                </a:solidFill>
                <a:latin typeface="Times New Roman" pitchFamily="18" charset="0"/>
                <a:cs typeface="Times New Roman" pitchFamily="18" charset="0"/>
              </a:rPr>
              <a:t>c) Em hãy nêu một số biện pháp chính để bảo vệ dữ liệu?</a:t>
            </a:r>
            <a:endParaRPr sz="2399" dirty="0">
              <a:solidFill>
                <a:schemeClr val="bg1"/>
              </a:solidFill>
              <a:latin typeface="Times New Roman" pitchFamily="18" charset="0"/>
              <a:ea typeface="Microsoft Yahei"/>
              <a:cs typeface="Times New Roman" pitchFamily="18" charset="0"/>
              <a:sym typeface="Microsoft Yahei"/>
            </a:endParaRPr>
          </a:p>
        </p:txBody>
      </p:sp>
      <p:sp>
        <p:nvSpPr>
          <p:cNvPr id="23" name="Google Shape;580;p17"/>
          <p:cNvSpPr/>
          <p:nvPr/>
        </p:nvSpPr>
        <p:spPr>
          <a:xfrm>
            <a:off x="778220" y="2284573"/>
            <a:ext cx="7799221" cy="998655"/>
          </a:xfrm>
          <a:prstGeom prst="roundRect">
            <a:avLst>
              <a:gd name="adj" fmla="val 11505"/>
            </a:avLst>
          </a:prstGeom>
          <a:solidFill>
            <a:schemeClr val="accent6"/>
          </a:solidFill>
          <a:ln>
            <a:noFill/>
          </a:ln>
        </p:spPr>
        <p:txBody>
          <a:bodyPr spcFirstLastPara="1" wrap="square" lIns="46564" tIns="23282" rIns="46564" bIns="23282" anchor="ctr" anchorCtr="0">
            <a:noAutofit/>
          </a:bodyPr>
          <a:lstStyle/>
          <a:p>
            <a:pPr>
              <a:lnSpc>
                <a:spcPct val="120000"/>
              </a:lnSpc>
            </a:pPr>
            <a:r>
              <a:rPr lang="en-US" sz="2399" dirty="0">
                <a:solidFill>
                  <a:schemeClr val="bg1"/>
                </a:solidFill>
                <a:latin typeface="Times New Roman" pitchFamily="18" charset="0"/>
                <a:cs typeface="Times New Roman" pitchFamily="18" charset="0"/>
                <a:sym typeface="Wingdings" panose="05000000000000000000" pitchFamily="2" charset="2"/>
              </a:rPr>
              <a:t></a:t>
            </a:r>
            <a:r>
              <a:rPr lang="en-US" sz="2399" dirty="0">
                <a:solidFill>
                  <a:schemeClr val="bg1"/>
                </a:solidFill>
                <a:latin typeface="Times New Roman" pitchFamily="18" charset="0"/>
                <a:cs typeface="Times New Roman" pitchFamily="18" charset="0"/>
              </a:rPr>
              <a:t> </a:t>
            </a:r>
            <a:r>
              <a:rPr lang="vi-VN" sz="2399" dirty="0">
                <a:solidFill>
                  <a:schemeClr val="bg1"/>
                </a:solidFill>
                <a:latin typeface="Times New Roman" pitchFamily="18" charset="0"/>
                <a:cs typeface="Times New Roman" pitchFamily="18" charset="0"/>
              </a:rPr>
              <a:t>Các biện pháp chính để bảo vệ: sao lưu dữ liệu, tài khoản người sử dụng và mật khẩu, phần mềm chống virus.</a:t>
            </a:r>
            <a:endParaRPr sz="2399" dirty="0">
              <a:solidFill>
                <a:schemeClr val="bg1"/>
              </a:solidFill>
              <a:latin typeface="Times New Roman" pitchFamily="18" charset="0"/>
              <a:ea typeface="Microsoft Yahei"/>
              <a:cs typeface="Times New Roman" pitchFamily="18" charset="0"/>
              <a:sym typeface="Microsoft Yahei"/>
            </a:endParaRPr>
          </a:p>
        </p:txBody>
      </p:sp>
    </p:spTree>
    <p:extLst>
      <p:ext uri="{BB962C8B-B14F-4D97-AF65-F5344CB8AC3E}">
        <p14:creationId xmlns:p14="http://schemas.microsoft.com/office/powerpoint/2010/main" val="60959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2" presetClass="entr" presetSubtype="2"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1+#ppt_w/2"/>
                                          </p:val>
                                        </p:tav>
                                        <p:tav tm="100000">
                                          <p:val>
                                            <p:strVal val="#ppt_x"/>
                                          </p:val>
                                        </p:tav>
                                      </p:tavLst>
                                    </p:anim>
                                    <p:anim calcmode="lin" valueType="num">
                                      <p:cBhvr additive="base">
                                        <p:cTn id="31"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1+#ppt_w/2"/>
                                          </p:val>
                                        </p:tav>
                                        <p:tav tm="100000">
                                          <p:val>
                                            <p:strVal val="#ppt_x"/>
                                          </p:val>
                                        </p:tav>
                                      </p:tavLst>
                                    </p:anim>
                                    <p:anim calcmode="lin" valueType="num">
                                      <p:cBhvr additive="base">
                                        <p:cTn id="37"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1+#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1+#ppt_w/2"/>
                                          </p:val>
                                        </p:tav>
                                        <p:tav tm="100000">
                                          <p:val>
                                            <p:strVal val="#ppt_x"/>
                                          </p:val>
                                        </p:tav>
                                      </p:tavLst>
                                    </p:anim>
                                    <p:anim calcmode="lin" valueType="num">
                                      <p:cBhvr additive="base">
                                        <p:cTn id="55"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9" grpId="0" animBg="1"/>
      <p:bldP spid="19" grpId="1" animBg="1"/>
      <p:bldP spid="20" grpId="0" animBg="1"/>
      <p:bldP spid="20" grpId="1" animBg="1"/>
      <p:bldP spid="21" grpId="0" animBg="1"/>
      <p:bldP spid="21" grpId="1"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22" name="Google Shape;576;p17"/>
          <p:cNvSpPr/>
          <p:nvPr/>
        </p:nvSpPr>
        <p:spPr>
          <a:xfrm rot="-5400000">
            <a:off x="1506215" y="2926948"/>
            <a:ext cx="242596" cy="970205"/>
          </a:xfrm>
          <a:custGeom>
            <a:avLst/>
            <a:gdLst/>
            <a:ahLst/>
            <a:cxnLst/>
            <a:rect l="l" t="t" r="r" b="b"/>
            <a:pathLst>
              <a:path w="142" h="604" extrusionOk="0">
                <a:moveTo>
                  <a:pt x="37" y="1"/>
                </a:moveTo>
                <a:lnTo>
                  <a:pt x="45" y="472"/>
                </a:lnTo>
                <a:lnTo>
                  <a:pt x="0" y="474"/>
                </a:lnTo>
                <a:lnTo>
                  <a:pt x="72" y="604"/>
                </a:lnTo>
                <a:lnTo>
                  <a:pt x="142" y="474"/>
                </a:lnTo>
                <a:lnTo>
                  <a:pt x="100" y="474"/>
                </a:lnTo>
                <a:lnTo>
                  <a:pt x="99" y="0"/>
                </a:lnTo>
                <a:lnTo>
                  <a:pt x="37" y="1"/>
                </a:lnTo>
                <a:close/>
              </a:path>
            </a:pathLst>
          </a:custGeom>
          <a:solidFill>
            <a:srgbClr val="A5A5A5"/>
          </a:solidFill>
          <a:ln>
            <a:noFill/>
          </a:ln>
        </p:spPr>
        <p:txBody>
          <a:bodyPr spcFirstLastPara="1" wrap="square" lIns="46564" tIns="23282" rIns="46564" bIns="23282" anchor="ctr" anchorCtr="0">
            <a:noAutofit/>
          </a:bodyPr>
          <a:lstStyle/>
          <a:p>
            <a:endParaRPr sz="675">
              <a:solidFill>
                <a:srgbClr val="000000"/>
              </a:solidFill>
              <a:latin typeface="Microsoft Yahei"/>
              <a:ea typeface="Microsoft Yahei"/>
              <a:cs typeface="Microsoft Yahei"/>
              <a:sym typeface="Microsoft Yahei"/>
            </a:endParaRPr>
          </a:p>
        </p:txBody>
      </p:sp>
      <p:grpSp>
        <p:nvGrpSpPr>
          <p:cNvPr id="566" name="Google Shape;566;p17"/>
          <p:cNvGrpSpPr/>
          <p:nvPr/>
        </p:nvGrpSpPr>
        <p:grpSpPr>
          <a:xfrm>
            <a:off x="59578" y="268673"/>
            <a:ext cx="9140694" cy="794411"/>
            <a:chOff x="0" y="57377"/>
            <a:chExt cx="12190413" cy="1059460"/>
          </a:xfrm>
        </p:grpSpPr>
        <p:grpSp>
          <p:nvGrpSpPr>
            <p:cNvPr id="567" name="Google Shape;567;p17"/>
            <p:cNvGrpSpPr/>
            <p:nvPr/>
          </p:nvGrpSpPr>
          <p:grpSpPr>
            <a:xfrm>
              <a:off x="0" y="248331"/>
              <a:ext cx="12190413" cy="868506"/>
              <a:chOff x="0" y="12357"/>
              <a:chExt cx="12190413" cy="868506"/>
            </a:xfrm>
          </p:grpSpPr>
          <p:cxnSp>
            <p:nvCxnSpPr>
              <p:cNvPr id="570" name="Google Shape;570;p17"/>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571" name="Google Shape;571;p17"/>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572" name="Google Shape;572;p17"/>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sp>
        <p:nvSpPr>
          <p:cNvPr id="575" name="Google Shape;575;p17"/>
          <p:cNvSpPr/>
          <p:nvPr/>
        </p:nvSpPr>
        <p:spPr>
          <a:xfrm rot="10800000" flipH="1">
            <a:off x="1099965" y="3256862"/>
            <a:ext cx="816228" cy="1135611"/>
          </a:xfrm>
          <a:custGeom>
            <a:avLst/>
            <a:gdLst/>
            <a:ahLst/>
            <a:cxnLst/>
            <a:rect l="l" t="t" r="r" b="b"/>
            <a:pathLst>
              <a:path w="933" h="1182" extrusionOk="0">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A5A5A5"/>
          </a:solidFill>
          <a:ln>
            <a:noFill/>
          </a:ln>
        </p:spPr>
        <p:txBody>
          <a:bodyPr spcFirstLastPara="1" wrap="square" lIns="46564" tIns="23282" rIns="46564" bIns="23282" anchor="ctr" anchorCtr="0">
            <a:noAutofit/>
          </a:bodyPr>
          <a:lstStyle/>
          <a:p>
            <a:endParaRPr sz="675">
              <a:solidFill>
                <a:srgbClr val="000000"/>
              </a:solidFill>
              <a:latin typeface="Microsoft Yahei"/>
              <a:ea typeface="Microsoft Yahei"/>
              <a:cs typeface="Microsoft Yahei"/>
              <a:sym typeface="Microsoft Yahei"/>
            </a:endParaRPr>
          </a:p>
        </p:txBody>
      </p:sp>
      <p:sp>
        <p:nvSpPr>
          <p:cNvPr id="576" name="Google Shape;576;p17"/>
          <p:cNvSpPr/>
          <p:nvPr/>
        </p:nvSpPr>
        <p:spPr>
          <a:xfrm rot="-5400000">
            <a:off x="1486573" y="2277011"/>
            <a:ext cx="242596" cy="970205"/>
          </a:xfrm>
          <a:custGeom>
            <a:avLst/>
            <a:gdLst/>
            <a:ahLst/>
            <a:cxnLst/>
            <a:rect l="l" t="t" r="r" b="b"/>
            <a:pathLst>
              <a:path w="142" h="604" extrusionOk="0">
                <a:moveTo>
                  <a:pt x="37" y="1"/>
                </a:moveTo>
                <a:lnTo>
                  <a:pt x="45" y="472"/>
                </a:lnTo>
                <a:lnTo>
                  <a:pt x="0" y="474"/>
                </a:lnTo>
                <a:lnTo>
                  <a:pt x="72" y="604"/>
                </a:lnTo>
                <a:lnTo>
                  <a:pt x="142" y="474"/>
                </a:lnTo>
                <a:lnTo>
                  <a:pt x="100" y="474"/>
                </a:lnTo>
                <a:lnTo>
                  <a:pt x="99" y="0"/>
                </a:lnTo>
                <a:lnTo>
                  <a:pt x="37" y="1"/>
                </a:lnTo>
                <a:close/>
              </a:path>
            </a:pathLst>
          </a:custGeom>
          <a:solidFill>
            <a:srgbClr val="A5A5A5"/>
          </a:solidFill>
          <a:ln>
            <a:noFill/>
          </a:ln>
        </p:spPr>
        <p:txBody>
          <a:bodyPr spcFirstLastPara="1" wrap="square" lIns="46564" tIns="23282" rIns="46564" bIns="23282" anchor="ctr" anchorCtr="0">
            <a:noAutofit/>
          </a:bodyPr>
          <a:lstStyle/>
          <a:p>
            <a:endParaRPr sz="675">
              <a:solidFill>
                <a:srgbClr val="000000"/>
              </a:solidFill>
              <a:latin typeface="Microsoft Yahei"/>
              <a:ea typeface="Microsoft Yahei"/>
              <a:cs typeface="Microsoft Yahei"/>
              <a:sym typeface="Microsoft Yahei"/>
            </a:endParaRPr>
          </a:p>
        </p:txBody>
      </p:sp>
      <p:sp>
        <p:nvSpPr>
          <p:cNvPr id="577" name="Google Shape;577;p17"/>
          <p:cNvSpPr/>
          <p:nvPr/>
        </p:nvSpPr>
        <p:spPr>
          <a:xfrm>
            <a:off x="1131505" y="2051508"/>
            <a:ext cx="840546" cy="1035573"/>
          </a:xfrm>
          <a:custGeom>
            <a:avLst/>
            <a:gdLst/>
            <a:ahLst/>
            <a:cxnLst/>
            <a:rect l="l" t="t" r="r" b="b"/>
            <a:pathLst>
              <a:path w="933" h="1182" extrusionOk="0">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A5A5A5"/>
          </a:solidFill>
          <a:ln>
            <a:noFill/>
          </a:ln>
        </p:spPr>
        <p:txBody>
          <a:bodyPr spcFirstLastPara="1" wrap="square" lIns="46564" tIns="23282" rIns="46564" bIns="23282" anchor="ctr" anchorCtr="0">
            <a:noAutofit/>
          </a:bodyPr>
          <a:lstStyle/>
          <a:p>
            <a:endParaRPr sz="675">
              <a:solidFill>
                <a:srgbClr val="000000"/>
              </a:solidFill>
              <a:latin typeface="Microsoft Yahei"/>
              <a:ea typeface="Microsoft Yahei"/>
              <a:cs typeface="Microsoft Yahei"/>
              <a:sym typeface="Microsoft Yahei"/>
            </a:endParaRPr>
          </a:p>
        </p:txBody>
      </p:sp>
      <p:sp>
        <p:nvSpPr>
          <p:cNvPr id="578" name="Google Shape;578;p17"/>
          <p:cNvSpPr/>
          <p:nvPr/>
        </p:nvSpPr>
        <p:spPr>
          <a:xfrm>
            <a:off x="2120100" y="1827559"/>
            <a:ext cx="6870697" cy="563791"/>
          </a:xfrm>
          <a:prstGeom prst="roundRect">
            <a:avLst>
              <a:gd name="adj" fmla="val 11505"/>
            </a:avLst>
          </a:prstGeom>
          <a:solidFill>
            <a:schemeClr val="accent6"/>
          </a:solidFill>
          <a:ln>
            <a:noFill/>
          </a:ln>
        </p:spPr>
        <p:txBody>
          <a:bodyPr spcFirstLastPara="1" wrap="square" lIns="46564" tIns="23282" rIns="46564" bIns="23282" anchor="ctr" anchorCtr="0">
            <a:noAutofit/>
          </a:bodyPr>
          <a:lstStyle/>
          <a:p>
            <a:pPr>
              <a:lnSpc>
                <a:spcPct val="120000"/>
              </a:lnSpc>
            </a:pPr>
            <a:r>
              <a:rPr lang="en-US" sz="2399" dirty="0">
                <a:solidFill>
                  <a:schemeClr val="bg1"/>
                </a:solidFill>
                <a:latin typeface="Times New Roman" pitchFamily="18" charset="0"/>
                <a:cs typeface="Times New Roman" pitchFamily="18" charset="0"/>
              </a:rPr>
              <a:t>1. </a:t>
            </a:r>
            <a:r>
              <a:rPr lang="vi-VN" sz="2399" dirty="0">
                <a:solidFill>
                  <a:schemeClr val="bg1"/>
                </a:solidFill>
                <a:latin typeface="Times New Roman" pitchFamily="18" charset="0"/>
                <a:cs typeface="Times New Roman" pitchFamily="18" charset="0"/>
              </a:rPr>
              <a:t>Sao lưu dữ liệu là gì?</a:t>
            </a:r>
            <a:endParaRPr sz="2399" dirty="0">
              <a:solidFill>
                <a:schemeClr val="bg1"/>
              </a:solidFill>
              <a:latin typeface="Times New Roman" pitchFamily="18" charset="0"/>
              <a:ea typeface="Microsoft Yahei"/>
              <a:cs typeface="Times New Roman" pitchFamily="18" charset="0"/>
              <a:sym typeface="Microsoft Yahei"/>
            </a:endParaRPr>
          </a:p>
        </p:txBody>
      </p:sp>
      <p:sp>
        <p:nvSpPr>
          <p:cNvPr id="579" name="Google Shape;579;p17"/>
          <p:cNvSpPr/>
          <p:nvPr/>
        </p:nvSpPr>
        <p:spPr>
          <a:xfrm>
            <a:off x="2112616" y="2541891"/>
            <a:ext cx="6870696" cy="487944"/>
          </a:xfrm>
          <a:prstGeom prst="roundRect">
            <a:avLst>
              <a:gd name="adj" fmla="val 11505"/>
            </a:avLst>
          </a:prstGeom>
          <a:solidFill>
            <a:schemeClr val="accent6"/>
          </a:solidFill>
          <a:ln>
            <a:noFill/>
          </a:ln>
        </p:spPr>
        <p:txBody>
          <a:bodyPr spcFirstLastPara="1" wrap="square" lIns="46564" tIns="23282" rIns="46564" bIns="23282" anchor="ctr" anchorCtr="0">
            <a:noAutofit/>
          </a:bodyPr>
          <a:lstStyle/>
          <a:p>
            <a:pPr>
              <a:lnSpc>
                <a:spcPct val="120000"/>
              </a:lnSpc>
            </a:pPr>
            <a:r>
              <a:rPr lang="en-US" sz="2399" dirty="0">
                <a:solidFill>
                  <a:schemeClr val="bg1"/>
                </a:solidFill>
                <a:latin typeface="Times New Roman" pitchFamily="18" charset="0"/>
                <a:cs typeface="Times New Roman" pitchFamily="18" charset="0"/>
              </a:rPr>
              <a:t>2. </a:t>
            </a:r>
            <a:r>
              <a:rPr lang="vi-VN" sz="2399" dirty="0">
                <a:solidFill>
                  <a:schemeClr val="bg1"/>
                </a:solidFill>
                <a:latin typeface="Times New Roman" pitchFamily="18" charset="0"/>
                <a:cs typeface="Times New Roman" pitchFamily="18" charset="0"/>
              </a:rPr>
              <a:t>Để sao lưu  thì em sao lưu bằng thiết bị lưu trữ nào?</a:t>
            </a:r>
            <a:endParaRPr sz="2399" dirty="0">
              <a:solidFill>
                <a:schemeClr val="bg1"/>
              </a:solidFill>
              <a:latin typeface="Times New Roman" pitchFamily="18" charset="0"/>
              <a:ea typeface="Microsoft Yahei"/>
              <a:cs typeface="Times New Roman" pitchFamily="18" charset="0"/>
              <a:sym typeface="Microsoft Yahei"/>
            </a:endParaRPr>
          </a:p>
        </p:txBody>
      </p:sp>
      <p:sp>
        <p:nvSpPr>
          <p:cNvPr id="580" name="Google Shape;580;p17"/>
          <p:cNvSpPr/>
          <p:nvPr/>
        </p:nvSpPr>
        <p:spPr>
          <a:xfrm>
            <a:off x="2112616" y="3136342"/>
            <a:ext cx="6870696" cy="517062"/>
          </a:xfrm>
          <a:prstGeom prst="roundRect">
            <a:avLst>
              <a:gd name="adj" fmla="val 11505"/>
            </a:avLst>
          </a:prstGeom>
          <a:solidFill>
            <a:schemeClr val="accent6"/>
          </a:solidFill>
          <a:ln>
            <a:noFill/>
          </a:ln>
        </p:spPr>
        <p:txBody>
          <a:bodyPr spcFirstLastPara="1" wrap="square" lIns="46564" tIns="23282" rIns="46564" bIns="23282" anchor="ctr" anchorCtr="0">
            <a:noAutofit/>
          </a:bodyPr>
          <a:lstStyle/>
          <a:p>
            <a:pPr>
              <a:lnSpc>
                <a:spcPct val="120000"/>
              </a:lnSpc>
            </a:pPr>
            <a:r>
              <a:rPr lang="en-US" sz="2399" dirty="0">
                <a:solidFill>
                  <a:schemeClr val="bg1"/>
                </a:solidFill>
                <a:latin typeface="Times New Roman" pitchFamily="18" charset="0"/>
                <a:cs typeface="Times New Roman" pitchFamily="18" charset="0"/>
              </a:rPr>
              <a:t>3. Tại sao lựa chọn thiết bị đó?</a:t>
            </a:r>
            <a:endParaRPr sz="2399" dirty="0">
              <a:solidFill>
                <a:schemeClr val="bg1"/>
              </a:solidFill>
              <a:latin typeface="Times New Roman" pitchFamily="18" charset="0"/>
              <a:ea typeface="Microsoft Yahei"/>
              <a:cs typeface="Times New Roman" pitchFamily="18" charset="0"/>
              <a:sym typeface="Microsoft Yahei"/>
            </a:endParaRPr>
          </a:p>
        </p:txBody>
      </p:sp>
      <p:sp>
        <p:nvSpPr>
          <p:cNvPr id="581" name="Google Shape;581;p17"/>
          <p:cNvSpPr/>
          <p:nvPr/>
        </p:nvSpPr>
        <p:spPr>
          <a:xfrm>
            <a:off x="152258" y="2445265"/>
            <a:ext cx="1148152" cy="1148152"/>
          </a:xfrm>
          <a:prstGeom prst="ellipse">
            <a:avLst/>
          </a:prstGeom>
          <a:solidFill>
            <a:srgbClr val="00B0F0"/>
          </a:solidFill>
          <a:ln>
            <a:noFill/>
          </a:ln>
        </p:spPr>
        <p:txBody>
          <a:bodyPr spcFirstLastPara="1" wrap="square" lIns="68553" tIns="34267" rIns="68553" bIns="34267" anchor="ctr" anchorCtr="0">
            <a:noAutofit/>
          </a:bodyPr>
          <a:lstStyle/>
          <a:p>
            <a:pPr algn="ctr"/>
            <a:endParaRPr sz="1350">
              <a:solidFill>
                <a:srgbClr val="FFFFFF"/>
              </a:solidFill>
              <a:latin typeface="Microsoft Yahei"/>
              <a:ea typeface="Microsoft Yahei"/>
              <a:cs typeface="Microsoft Yahei"/>
              <a:sym typeface="Microsoft Yahei"/>
            </a:endParaRPr>
          </a:p>
        </p:txBody>
      </p:sp>
      <p:grpSp>
        <p:nvGrpSpPr>
          <p:cNvPr id="582" name="Google Shape;582;p17"/>
          <p:cNvGrpSpPr/>
          <p:nvPr/>
        </p:nvGrpSpPr>
        <p:grpSpPr>
          <a:xfrm>
            <a:off x="230988" y="2597319"/>
            <a:ext cx="963130" cy="715278"/>
            <a:chOff x="8931338" y="2368535"/>
            <a:chExt cx="1032138" cy="957832"/>
          </a:xfrm>
        </p:grpSpPr>
        <p:sp>
          <p:nvSpPr>
            <p:cNvPr id="583" name="Google Shape;583;p17"/>
            <p:cNvSpPr txBox="1"/>
            <p:nvPr/>
          </p:nvSpPr>
          <p:spPr>
            <a:xfrm>
              <a:off x="8931338" y="2437732"/>
              <a:ext cx="1010652" cy="525250"/>
            </a:xfrm>
            <a:prstGeom prst="rect">
              <a:avLst/>
            </a:prstGeom>
            <a:noFill/>
            <a:ln>
              <a:noFill/>
            </a:ln>
          </p:spPr>
          <p:txBody>
            <a:bodyPr spcFirstLastPara="1" wrap="square" lIns="68553" tIns="34267" rIns="68553" bIns="34267" anchor="t" anchorCtr="0">
              <a:spAutoFit/>
            </a:bodyPr>
            <a:lstStyle/>
            <a:p>
              <a:pPr algn="ctr"/>
              <a:endParaRPr sz="2099">
                <a:solidFill>
                  <a:srgbClr val="595959"/>
                </a:solidFill>
                <a:latin typeface="Microsoft Yahei"/>
                <a:ea typeface="Microsoft Yahei"/>
                <a:cs typeface="Microsoft Yahei"/>
                <a:sym typeface="Microsoft Yahei"/>
              </a:endParaRPr>
            </a:p>
          </p:txBody>
        </p:sp>
        <p:sp>
          <p:nvSpPr>
            <p:cNvPr id="584" name="Google Shape;584;p17"/>
            <p:cNvSpPr txBox="1"/>
            <p:nvPr/>
          </p:nvSpPr>
          <p:spPr>
            <a:xfrm>
              <a:off x="8952824" y="2368535"/>
              <a:ext cx="1010652" cy="957832"/>
            </a:xfrm>
            <a:prstGeom prst="rect">
              <a:avLst/>
            </a:prstGeom>
            <a:noFill/>
            <a:ln>
              <a:noFill/>
            </a:ln>
          </p:spPr>
          <p:txBody>
            <a:bodyPr spcFirstLastPara="1" wrap="square" lIns="68553" tIns="34267" rIns="68553" bIns="34267" anchor="t" anchorCtr="0">
              <a:spAutoFit/>
            </a:bodyPr>
            <a:lstStyle/>
            <a:p>
              <a:pPr algn="ctr"/>
              <a:r>
                <a:rPr lang="en-US" altLang="zh-CN" sz="2099" b="1" dirty="0">
                  <a:solidFill>
                    <a:srgbClr val="FFFF00"/>
                  </a:solidFill>
                  <a:latin typeface="Times New Roman" pitchFamily="18" charset="0"/>
                  <a:ea typeface="Microsoft Yahei"/>
                  <a:cs typeface="Times New Roman" pitchFamily="18" charset="0"/>
                  <a:sym typeface="Microsoft Yahei"/>
                </a:rPr>
                <a:t>THẢO LUẬN</a:t>
              </a:r>
              <a:endParaRPr sz="2099" dirty="0">
                <a:solidFill>
                  <a:srgbClr val="FFFF00"/>
                </a:solidFill>
                <a:latin typeface="Times New Roman" pitchFamily="18" charset="0"/>
                <a:cs typeface="Times New Roman" pitchFamily="18" charset="0"/>
              </a:endParaRPr>
            </a:p>
          </p:txBody>
        </p:sp>
      </p:grpSp>
      <p:sp>
        <p:nvSpPr>
          <p:cNvPr id="27" name="Google Shape;313;p8"/>
          <p:cNvSpPr/>
          <p:nvPr/>
        </p:nvSpPr>
        <p:spPr>
          <a:xfrm rot="1855731">
            <a:off x="184216" y="1309897"/>
            <a:ext cx="580566" cy="489068"/>
          </a:xfrm>
          <a:custGeom>
            <a:avLst/>
            <a:gdLst/>
            <a:ahLst/>
            <a:cxnLst/>
            <a:rect l="l" t="t" r="r" b="b"/>
            <a:pathLst>
              <a:path w="2740" h="2446" extrusionOk="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7030A0"/>
          </a:solidFill>
          <a:ln>
            <a:noFill/>
          </a:ln>
        </p:spPr>
        <p:txBody>
          <a:bodyPr spcFirstLastPara="1" wrap="square" lIns="68553" tIns="34267" rIns="68553" bIns="34267" anchor="t" anchorCtr="0">
            <a:noAutofit/>
          </a:bodyPr>
          <a:lstStyle/>
          <a:p>
            <a:endParaRPr sz="1350">
              <a:solidFill>
                <a:schemeClr val="dk1"/>
              </a:solidFill>
              <a:latin typeface="Arial"/>
              <a:ea typeface="Arial"/>
              <a:cs typeface="Arial"/>
              <a:sym typeface="Arial"/>
            </a:endParaRPr>
          </a:p>
        </p:txBody>
      </p:sp>
      <p:sp>
        <p:nvSpPr>
          <p:cNvPr id="28" name="Google Shape;315;p8"/>
          <p:cNvSpPr txBox="1"/>
          <p:nvPr/>
        </p:nvSpPr>
        <p:spPr>
          <a:xfrm>
            <a:off x="813960" y="1294122"/>
            <a:ext cx="4491964" cy="438407"/>
          </a:xfrm>
          <a:prstGeom prst="rect">
            <a:avLst/>
          </a:prstGeom>
          <a:noFill/>
          <a:ln>
            <a:noFill/>
          </a:ln>
        </p:spPr>
        <p:txBody>
          <a:bodyPr spcFirstLastPara="1" wrap="square" lIns="68553" tIns="34267" rIns="68553" bIns="34267" anchor="ctr" anchorCtr="0">
            <a:spAutoFit/>
          </a:bodyPr>
          <a:lstStyle/>
          <a:p>
            <a:pPr lvl="0">
              <a:buClr>
                <a:srgbClr val="7F7F7F"/>
              </a:buClr>
              <a:buSzPts val="1800"/>
            </a:pPr>
            <a:r>
              <a:rPr lang="vi-VN" sz="2399" b="1" dirty="0">
                <a:solidFill>
                  <a:srgbClr val="7030A0"/>
                </a:solidFill>
                <a:latin typeface="Times New Roman" pitchFamily="18" charset="0"/>
                <a:ea typeface="Microsoft Yahei"/>
                <a:cs typeface="Times New Roman" pitchFamily="18" charset="0"/>
                <a:sym typeface="Microsoft Yahei"/>
              </a:rPr>
              <a:t>Sao lưu dữ liệu</a:t>
            </a:r>
          </a:p>
        </p:txBody>
      </p:sp>
      <p:sp>
        <p:nvSpPr>
          <p:cNvPr id="29" name="Google Shape;329;p8"/>
          <p:cNvSpPr txBox="1"/>
          <p:nvPr/>
        </p:nvSpPr>
        <p:spPr>
          <a:xfrm>
            <a:off x="351176" y="1309744"/>
            <a:ext cx="283281" cy="899944"/>
          </a:xfrm>
          <a:prstGeom prst="rect">
            <a:avLst/>
          </a:prstGeom>
          <a:noFill/>
          <a:ln>
            <a:noFill/>
          </a:ln>
        </p:spPr>
        <p:txBody>
          <a:bodyPr spcFirstLastPara="1" wrap="square" lIns="68553" tIns="34267" rIns="68553" bIns="34267" anchor="t" anchorCtr="0">
            <a:spAutoFit/>
          </a:bodyPr>
          <a:lstStyle/>
          <a:p>
            <a:r>
              <a:rPr lang="en-US" altLang="zh-CN" sz="2399" b="1" dirty="0">
                <a:solidFill>
                  <a:schemeClr val="lt1"/>
                </a:solidFill>
                <a:latin typeface="Times New Roman" pitchFamily="18" charset="0"/>
                <a:ea typeface="Microsoft Yahei"/>
                <a:cs typeface="Times New Roman" pitchFamily="18" charset="0"/>
                <a:sym typeface="Microsoft Yahei"/>
              </a:rPr>
              <a:t>a</a:t>
            </a:r>
            <a:r>
              <a:rPr lang="zh-CN" altLang="en-US" sz="2999" b="1" dirty="0">
                <a:solidFill>
                  <a:schemeClr val="lt1"/>
                </a:solidFill>
                <a:latin typeface="Microsoft Yahei"/>
                <a:ea typeface="Microsoft Yahei"/>
                <a:cs typeface="Microsoft Yahei"/>
                <a:sym typeface="Microsoft Yahei"/>
              </a:rPr>
              <a:t>。</a:t>
            </a:r>
            <a:endParaRPr sz="2999" b="1" dirty="0">
              <a:solidFill>
                <a:schemeClr val="lt1"/>
              </a:solidFill>
              <a:latin typeface="Microsoft Yahei"/>
              <a:ea typeface="Microsoft Yahei"/>
              <a:cs typeface="Microsoft Yahei"/>
              <a:sym typeface="Microsoft Yahei"/>
            </a:endParaRPr>
          </a:p>
        </p:txBody>
      </p:sp>
      <p:sp>
        <p:nvSpPr>
          <p:cNvPr id="30" name="Google Shape;171;p4"/>
          <p:cNvSpPr txBox="1"/>
          <p:nvPr/>
        </p:nvSpPr>
        <p:spPr>
          <a:xfrm>
            <a:off x="347805" y="588425"/>
            <a:ext cx="6127640" cy="392287"/>
          </a:xfrm>
          <a:prstGeom prst="rect">
            <a:avLst/>
          </a:prstGeom>
          <a:noFill/>
          <a:ln>
            <a:noFill/>
          </a:ln>
        </p:spPr>
        <p:txBody>
          <a:bodyPr spcFirstLastPara="1" wrap="square" lIns="0" tIns="0" rIns="0" bIns="0" anchor="t" anchorCtr="0">
            <a:spAutoFit/>
          </a:bodyPr>
          <a:lstStyle/>
          <a:p>
            <a:pPr lvl="0"/>
            <a:r>
              <a:rPr lang="en-US" altLang="zh-CN" sz="2549" b="1" dirty="0">
                <a:solidFill>
                  <a:srgbClr val="6DC1B5"/>
                </a:solidFill>
                <a:latin typeface="Times New Roman" pitchFamily="18" charset="0"/>
                <a:ea typeface="Microsoft Yahei"/>
                <a:cs typeface="Times New Roman" pitchFamily="18" charset="0"/>
                <a:sym typeface="Microsoft Yahei"/>
              </a:rPr>
              <a:t>   </a:t>
            </a:r>
            <a:r>
              <a:rPr lang="en-US" altLang="zh-CN" sz="2549" b="1" dirty="0">
                <a:solidFill>
                  <a:srgbClr val="FF0000"/>
                </a:solidFill>
                <a:latin typeface="Times New Roman" pitchFamily="18" charset="0"/>
                <a:ea typeface="Microsoft Yahei"/>
                <a:cs typeface="Times New Roman" pitchFamily="18" charset="0"/>
                <a:sym typeface="Microsoft Yahei"/>
              </a:rPr>
              <a:t>2. Các biện pháp bảo vệ dữ liệu </a:t>
            </a:r>
            <a:endParaRPr lang="vi-VN" sz="2549" b="1" dirty="0">
              <a:solidFill>
                <a:srgbClr val="FF0000"/>
              </a:solidFill>
              <a:latin typeface="Times New Roman" pitchFamily="18" charset="0"/>
              <a:ea typeface="Microsoft Yahei"/>
              <a:cs typeface="Times New Roman" pitchFamily="18" charset="0"/>
              <a:sym typeface="Microsoft Yahei"/>
            </a:endParaRPr>
          </a:p>
        </p:txBody>
      </p:sp>
      <p:sp>
        <p:nvSpPr>
          <p:cNvPr id="31" name="5-Point Star 30">
            <a:hlinkClick r:id="rId4" action="ppaction://hlinksldjump"/>
          </p:cNvPr>
          <p:cNvSpPr/>
          <p:nvPr/>
        </p:nvSpPr>
        <p:spPr>
          <a:xfrm>
            <a:off x="8358009" y="4618828"/>
            <a:ext cx="691412" cy="4222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9" tIns="40809" rIns="81619" bIns="40809" rtlCol="0" anchor="ctr"/>
          <a:lstStyle/>
          <a:p>
            <a:pPr algn="ctr"/>
            <a:endParaRPr lang="en-US" sz="1350"/>
          </a:p>
        </p:txBody>
      </p:sp>
      <p:sp>
        <p:nvSpPr>
          <p:cNvPr id="23" name="Google Shape;580;p17"/>
          <p:cNvSpPr/>
          <p:nvPr/>
        </p:nvSpPr>
        <p:spPr>
          <a:xfrm>
            <a:off x="2078419" y="3784779"/>
            <a:ext cx="6870696" cy="955542"/>
          </a:xfrm>
          <a:prstGeom prst="roundRect">
            <a:avLst>
              <a:gd name="adj" fmla="val 11505"/>
            </a:avLst>
          </a:prstGeom>
          <a:solidFill>
            <a:schemeClr val="accent6"/>
          </a:solidFill>
          <a:ln>
            <a:noFill/>
          </a:ln>
        </p:spPr>
        <p:txBody>
          <a:bodyPr spcFirstLastPara="1" wrap="square" lIns="46564" tIns="23282" rIns="46564" bIns="23282" anchor="ctr" anchorCtr="0">
            <a:noAutofit/>
          </a:bodyPr>
          <a:lstStyle/>
          <a:p>
            <a:pPr>
              <a:lnSpc>
                <a:spcPct val="120000"/>
              </a:lnSpc>
            </a:pPr>
            <a:r>
              <a:rPr lang="en-US" sz="2399" dirty="0">
                <a:solidFill>
                  <a:schemeClr val="bg1"/>
                </a:solidFill>
                <a:latin typeface="Times New Roman" pitchFamily="18" charset="0"/>
                <a:cs typeface="Times New Roman" pitchFamily="18" charset="0"/>
              </a:rPr>
              <a:t>4. </a:t>
            </a:r>
            <a:r>
              <a:rPr lang="vi-VN" sz="2399" dirty="0">
                <a:solidFill>
                  <a:schemeClr val="bg1"/>
                </a:solidFill>
                <a:latin typeface="Times New Roman" pitchFamily="18" charset="0"/>
                <a:cs typeface="Times New Roman" pitchFamily="18" charset="0"/>
              </a:rPr>
              <a:t>Theo em dữ liệu cần bao lâu thì sao lưu lên thiết bị lưu trữ để tránh bị mất hoặc bị hỏng dữ liệu?</a:t>
            </a:r>
            <a:endParaRPr sz="2399" dirty="0">
              <a:solidFill>
                <a:schemeClr val="bg1"/>
              </a:solidFill>
              <a:latin typeface="Times New Roman" pitchFamily="18" charset="0"/>
              <a:ea typeface="Microsoft Yahei"/>
              <a:cs typeface="Times New Roman" pitchFamily="18" charset="0"/>
              <a:sym typeface="Microsoft Yahei"/>
            </a:endParaRPr>
          </a:p>
        </p:txBody>
      </p:sp>
      <p:sp>
        <p:nvSpPr>
          <p:cNvPr id="24"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 Bài 3. QUẢN LÍ DỮ LIỆU TRONG MÁY TÍNH</a:t>
            </a:r>
          </a:p>
        </p:txBody>
      </p:sp>
    </p:spTree>
    <p:extLst>
      <p:ext uri="{BB962C8B-B14F-4D97-AF65-F5344CB8AC3E}">
        <p14:creationId xmlns:p14="http://schemas.microsoft.com/office/powerpoint/2010/main" val="12671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6"/>
                                        </p:tgtEl>
                                        <p:attrNameLst>
                                          <p:attrName>style.visibility</p:attrName>
                                        </p:attrNameLst>
                                      </p:cBhvr>
                                      <p:to>
                                        <p:strVal val="visible"/>
                                      </p:to>
                                    </p:set>
                                    <p:animEffect transition="in" filter="fade">
                                      <p:cBhvr>
                                        <p:cTn id="7" dur="500"/>
                                        <p:tgtEl>
                                          <p:spTgt spid="5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81"/>
                                        </p:tgtEl>
                                        <p:attrNameLst>
                                          <p:attrName>style.visibility</p:attrName>
                                        </p:attrNameLst>
                                      </p:cBhvr>
                                      <p:to>
                                        <p:strVal val="visible"/>
                                      </p:to>
                                    </p:set>
                                    <p:anim calcmode="lin" valueType="num">
                                      <p:cBhvr additive="base">
                                        <p:cTn id="12" dur="500" fill="hold"/>
                                        <p:tgtEl>
                                          <p:spTgt spid="581"/>
                                        </p:tgtEl>
                                        <p:attrNameLst>
                                          <p:attrName>ppt_x</p:attrName>
                                        </p:attrNameLst>
                                      </p:cBhvr>
                                      <p:tavLst>
                                        <p:tav tm="0">
                                          <p:val>
                                            <p:strVal val="0-#ppt_w/2"/>
                                          </p:val>
                                        </p:tav>
                                        <p:tav tm="100000">
                                          <p:val>
                                            <p:strVal val="#ppt_x"/>
                                          </p:val>
                                        </p:tav>
                                      </p:tavLst>
                                    </p:anim>
                                    <p:anim calcmode="lin" valueType="num">
                                      <p:cBhvr additive="base">
                                        <p:cTn id="13" dur="500" fill="hold"/>
                                        <p:tgtEl>
                                          <p:spTgt spid="581"/>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582"/>
                                        </p:tgtEl>
                                        <p:attrNameLst>
                                          <p:attrName>style.visibility</p:attrName>
                                        </p:attrNameLst>
                                      </p:cBhvr>
                                      <p:to>
                                        <p:strVal val="visible"/>
                                      </p:to>
                                    </p:set>
                                    <p:anim calcmode="lin" valueType="num">
                                      <p:cBhvr additive="base">
                                        <p:cTn id="16" dur="500" fill="hold"/>
                                        <p:tgtEl>
                                          <p:spTgt spid="582"/>
                                        </p:tgtEl>
                                        <p:attrNameLst>
                                          <p:attrName>ppt_x</p:attrName>
                                        </p:attrNameLst>
                                      </p:cBhvr>
                                      <p:tavLst>
                                        <p:tav tm="0">
                                          <p:val>
                                            <p:strVal val="0-#ppt_w/2"/>
                                          </p:val>
                                        </p:tav>
                                        <p:tav tm="100000">
                                          <p:val>
                                            <p:strVal val="#ppt_x"/>
                                          </p:val>
                                        </p:tav>
                                      </p:tavLst>
                                    </p:anim>
                                    <p:anim calcmode="lin" valueType="num">
                                      <p:cBhvr additive="base">
                                        <p:cTn id="17" dur="500" fill="hold"/>
                                        <p:tgtEl>
                                          <p:spTgt spid="58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577"/>
                                        </p:tgtEl>
                                        <p:attrNameLst>
                                          <p:attrName>style.visibility</p:attrName>
                                        </p:attrNameLst>
                                      </p:cBhvr>
                                      <p:to>
                                        <p:strVal val="visible"/>
                                      </p:to>
                                    </p:set>
                                    <p:anim calcmode="lin" valueType="num">
                                      <p:cBhvr additive="base">
                                        <p:cTn id="20" dur="500" fill="hold"/>
                                        <p:tgtEl>
                                          <p:spTgt spid="577"/>
                                        </p:tgtEl>
                                        <p:attrNameLst>
                                          <p:attrName>ppt_x</p:attrName>
                                        </p:attrNameLst>
                                      </p:cBhvr>
                                      <p:tavLst>
                                        <p:tav tm="0">
                                          <p:val>
                                            <p:strVal val="0-#ppt_w/2"/>
                                          </p:val>
                                        </p:tav>
                                        <p:tav tm="100000">
                                          <p:val>
                                            <p:strVal val="#ppt_x"/>
                                          </p:val>
                                        </p:tav>
                                      </p:tavLst>
                                    </p:anim>
                                    <p:anim calcmode="lin" valueType="num">
                                      <p:cBhvr additive="base">
                                        <p:cTn id="21" dur="500" fill="hold"/>
                                        <p:tgtEl>
                                          <p:spTgt spid="57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576"/>
                                        </p:tgtEl>
                                        <p:attrNameLst>
                                          <p:attrName>style.visibility</p:attrName>
                                        </p:attrNameLst>
                                      </p:cBhvr>
                                      <p:to>
                                        <p:strVal val="visible"/>
                                      </p:to>
                                    </p:set>
                                    <p:anim calcmode="lin" valueType="num">
                                      <p:cBhvr additive="base">
                                        <p:cTn id="24" dur="500" fill="hold"/>
                                        <p:tgtEl>
                                          <p:spTgt spid="576"/>
                                        </p:tgtEl>
                                        <p:attrNameLst>
                                          <p:attrName>ppt_x</p:attrName>
                                        </p:attrNameLst>
                                      </p:cBhvr>
                                      <p:tavLst>
                                        <p:tav tm="0">
                                          <p:val>
                                            <p:strVal val="0-#ppt_w/2"/>
                                          </p:val>
                                        </p:tav>
                                        <p:tav tm="100000">
                                          <p:val>
                                            <p:strVal val="#ppt_x"/>
                                          </p:val>
                                        </p:tav>
                                      </p:tavLst>
                                    </p:anim>
                                    <p:anim calcmode="lin" valueType="num">
                                      <p:cBhvr additive="base">
                                        <p:cTn id="25" dur="500" fill="hold"/>
                                        <p:tgtEl>
                                          <p:spTgt spid="576"/>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575"/>
                                        </p:tgtEl>
                                        <p:attrNameLst>
                                          <p:attrName>style.visibility</p:attrName>
                                        </p:attrNameLst>
                                      </p:cBhvr>
                                      <p:to>
                                        <p:strVal val="visible"/>
                                      </p:to>
                                    </p:set>
                                    <p:anim calcmode="lin" valueType="num">
                                      <p:cBhvr additive="base">
                                        <p:cTn id="28" dur="500" fill="hold"/>
                                        <p:tgtEl>
                                          <p:spTgt spid="575"/>
                                        </p:tgtEl>
                                        <p:attrNameLst>
                                          <p:attrName>ppt_x</p:attrName>
                                        </p:attrNameLst>
                                      </p:cBhvr>
                                      <p:tavLst>
                                        <p:tav tm="0">
                                          <p:val>
                                            <p:strVal val="0-#ppt_w/2"/>
                                          </p:val>
                                        </p:tav>
                                        <p:tav tm="100000">
                                          <p:val>
                                            <p:strVal val="#ppt_x"/>
                                          </p:val>
                                        </p:tav>
                                      </p:tavLst>
                                    </p:anim>
                                    <p:anim calcmode="lin" valueType="num">
                                      <p:cBhvr additive="base">
                                        <p:cTn id="29" dur="500" fill="hold"/>
                                        <p:tgtEl>
                                          <p:spTgt spid="575"/>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578"/>
                                        </p:tgtEl>
                                        <p:attrNameLst>
                                          <p:attrName>style.visibility</p:attrName>
                                        </p:attrNameLst>
                                      </p:cBhvr>
                                      <p:to>
                                        <p:strVal val="visible"/>
                                      </p:to>
                                    </p:set>
                                    <p:anim calcmode="lin" valueType="num">
                                      <p:cBhvr additive="base">
                                        <p:cTn id="38" dur="500" fill="hold"/>
                                        <p:tgtEl>
                                          <p:spTgt spid="578"/>
                                        </p:tgtEl>
                                        <p:attrNameLst>
                                          <p:attrName>ppt_x</p:attrName>
                                        </p:attrNameLst>
                                      </p:cBhvr>
                                      <p:tavLst>
                                        <p:tav tm="0">
                                          <p:val>
                                            <p:strVal val="1+#ppt_w/2"/>
                                          </p:val>
                                        </p:tav>
                                        <p:tav tm="100000">
                                          <p:val>
                                            <p:strVal val="#ppt_x"/>
                                          </p:val>
                                        </p:tav>
                                      </p:tavLst>
                                    </p:anim>
                                    <p:anim calcmode="lin" valueType="num">
                                      <p:cBhvr additive="base">
                                        <p:cTn id="39" dur="500" fill="hold"/>
                                        <p:tgtEl>
                                          <p:spTgt spid="578"/>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579"/>
                                        </p:tgtEl>
                                        <p:attrNameLst>
                                          <p:attrName>style.visibility</p:attrName>
                                        </p:attrNameLst>
                                      </p:cBhvr>
                                      <p:to>
                                        <p:strVal val="visible"/>
                                      </p:to>
                                    </p:set>
                                    <p:anim calcmode="lin" valueType="num">
                                      <p:cBhvr additive="base">
                                        <p:cTn id="42" dur="500" fill="hold"/>
                                        <p:tgtEl>
                                          <p:spTgt spid="579"/>
                                        </p:tgtEl>
                                        <p:attrNameLst>
                                          <p:attrName>ppt_x</p:attrName>
                                        </p:attrNameLst>
                                      </p:cBhvr>
                                      <p:tavLst>
                                        <p:tav tm="0">
                                          <p:val>
                                            <p:strVal val="1+#ppt_w/2"/>
                                          </p:val>
                                        </p:tav>
                                        <p:tav tm="100000">
                                          <p:val>
                                            <p:strVal val="#ppt_x"/>
                                          </p:val>
                                        </p:tav>
                                      </p:tavLst>
                                    </p:anim>
                                    <p:anim calcmode="lin" valueType="num">
                                      <p:cBhvr additive="base">
                                        <p:cTn id="43" dur="500" fill="hold"/>
                                        <p:tgtEl>
                                          <p:spTgt spid="579"/>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580"/>
                                        </p:tgtEl>
                                        <p:attrNameLst>
                                          <p:attrName>style.visibility</p:attrName>
                                        </p:attrNameLst>
                                      </p:cBhvr>
                                      <p:to>
                                        <p:strVal val="visible"/>
                                      </p:to>
                                    </p:set>
                                    <p:anim calcmode="lin" valueType="num">
                                      <p:cBhvr additive="base">
                                        <p:cTn id="46" dur="500" fill="hold"/>
                                        <p:tgtEl>
                                          <p:spTgt spid="580"/>
                                        </p:tgtEl>
                                        <p:attrNameLst>
                                          <p:attrName>ppt_x</p:attrName>
                                        </p:attrNameLst>
                                      </p:cBhvr>
                                      <p:tavLst>
                                        <p:tav tm="0">
                                          <p:val>
                                            <p:strVal val="1+#ppt_w/2"/>
                                          </p:val>
                                        </p:tav>
                                        <p:tav tm="100000">
                                          <p:val>
                                            <p:strVal val="#ppt_x"/>
                                          </p:val>
                                        </p:tav>
                                      </p:tavLst>
                                    </p:anim>
                                    <p:anim calcmode="lin" valueType="num">
                                      <p:cBhvr additive="base">
                                        <p:cTn id="47" dur="500" fill="hold"/>
                                        <p:tgtEl>
                                          <p:spTgt spid="580"/>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1+#ppt_w/2"/>
                                          </p:val>
                                        </p:tav>
                                        <p:tav tm="100000">
                                          <p:val>
                                            <p:strVal val="#ppt_x"/>
                                          </p:val>
                                        </p:tav>
                                      </p:tavLst>
                                    </p:anim>
                                    <p:anim calcmode="lin" valueType="num">
                                      <p:cBhvr additive="base">
                                        <p:cTn id="51"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75" grpId="0" animBg="1"/>
      <p:bldP spid="576" grpId="0" animBg="1"/>
      <p:bldP spid="577" grpId="0" animBg="1"/>
      <p:bldP spid="578" grpId="0" animBg="1"/>
      <p:bldP spid="579" grpId="0" animBg="1"/>
      <p:bldP spid="580" grpId="0" animBg="1"/>
      <p:bldP spid="58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18D421D7-9277-4477-A002-B546DD3586A5}"/>
              </a:ext>
            </a:extLst>
          </p:cNvPr>
          <p:cNvPicPr>
            <a:picLocks noChangeAspect="1"/>
          </p:cNvPicPr>
          <p:nvPr/>
        </p:nvPicPr>
        <p:blipFill>
          <a:blip r:embed="rId4"/>
          <a:stretch>
            <a:fillRect/>
          </a:stretch>
        </p:blipFill>
        <p:spPr>
          <a:xfrm>
            <a:off x="1654" y="1"/>
            <a:ext cx="9140694" cy="5143500"/>
          </a:xfrm>
          <a:prstGeom prst="rect">
            <a:avLst/>
          </a:prstGeom>
        </p:spPr>
      </p:pic>
      <p:pic>
        <p:nvPicPr>
          <p:cNvPr id="2052" name="Picture 4" descr="IEMA Foundation Certificate Syllabus">
            <a:extLst>
              <a:ext uri="{FF2B5EF4-FFF2-40B4-BE49-F238E27FC236}">
                <a16:creationId xmlns="" xmlns:a16="http://schemas.microsoft.com/office/drawing/2014/main" id="{60CCDAE1-5D9B-4701-B40E-52EFB735468C}"/>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74366" y="1954546"/>
            <a:ext cx="798903" cy="59939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 xmlns:a16="http://schemas.microsoft.com/office/drawing/2014/main" id="{829AE1B8-8493-4766-ABD7-A387A95815A6}"/>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600000">
            <a:off x="1935057" y="1374406"/>
            <a:ext cx="753886" cy="1211995"/>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 xmlns:a16="http://schemas.microsoft.com/office/drawing/2014/main" id="{DC362562-659F-484D-8F1E-58A604825B6D}"/>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p:blipFill>
        <p:spPr bwMode="auto">
          <a:xfrm flipH="1">
            <a:off x="791210" y="966160"/>
            <a:ext cx="918723" cy="744818"/>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 xmlns:a16="http://schemas.microsoft.com/office/drawing/2014/main" id="{6A44B16A-C879-4520-AD17-2186B093C299}"/>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600000">
            <a:off x="258418" y="2501715"/>
            <a:ext cx="753886" cy="1211995"/>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 xmlns:a16="http://schemas.microsoft.com/office/drawing/2014/main" id="{406CAE92-AAE9-488B-A993-FC5B088A9AB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p:blipFill>
        <p:spPr bwMode="auto">
          <a:xfrm flipH="1">
            <a:off x="3088013" y="1887529"/>
            <a:ext cx="918723" cy="744818"/>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 xmlns:a16="http://schemas.microsoft.com/office/drawing/2014/main" id="{CA2937BE-1A1D-42CA-AE7B-8218DD4B764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6973935" y="642938"/>
            <a:ext cx="2168413" cy="1906690"/>
          </a:xfrm>
          <a:prstGeom prst="rect">
            <a:avLst/>
          </a:prstGeom>
        </p:spPr>
      </p:pic>
      <p:grpSp>
        <p:nvGrpSpPr>
          <p:cNvPr id="31" name="Group 30">
            <a:extLst>
              <a:ext uri="{FF2B5EF4-FFF2-40B4-BE49-F238E27FC236}">
                <a16:creationId xmlns="" xmlns:a16="http://schemas.microsoft.com/office/drawing/2014/main" id="{BD02A26A-DD70-48B2-9471-0802BECD8BC4}"/>
              </a:ext>
            </a:extLst>
          </p:cNvPr>
          <p:cNvGrpSpPr/>
          <p:nvPr/>
        </p:nvGrpSpPr>
        <p:grpSpPr>
          <a:xfrm>
            <a:off x="5167745" y="3022810"/>
            <a:ext cx="1702522" cy="1277353"/>
            <a:chOff x="6061072" y="2660553"/>
            <a:chExt cx="4084411" cy="4084411"/>
          </a:xfrm>
          <a:solidFill>
            <a:srgbClr val="EF4149"/>
          </a:solidFill>
        </p:grpSpPr>
        <p:sp>
          <p:nvSpPr>
            <p:cNvPr id="35" name="Oval 34">
              <a:extLst>
                <a:ext uri="{FF2B5EF4-FFF2-40B4-BE49-F238E27FC236}">
                  <a16:creationId xmlns="" xmlns:a16="http://schemas.microsoft.com/office/drawing/2014/main" id="{51D13324-3B34-4FF3-97E9-8ED74D516D09}"/>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4049"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5p</a:t>
              </a:r>
            </a:p>
          </p:txBody>
        </p:sp>
        <p:sp>
          <p:nvSpPr>
            <p:cNvPr id="36" name="Freeform 5">
              <a:extLst>
                <a:ext uri="{FF2B5EF4-FFF2-40B4-BE49-F238E27FC236}">
                  <a16:creationId xmlns="" xmlns:a16="http://schemas.microsoft.com/office/drawing/2014/main" id="{657B59E0-0BA4-417E-BA5A-6AB76BE91572}"/>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200"/>
            </a:p>
          </p:txBody>
        </p:sp>
      </p:grpSp>
      <p:pic>
        <p:nvPicPr>
          <p:cNvPr id="37" name="Picture 36" descr="Download Software Development Services - Covent Garden PNG Image with No  Background - PNGkey.com">
            <a:extLst>
              <a:ext uri="{FF2B5EF4-FFF2-40B4-BE49-F238E27FC236}">
                <a16:creationId xmlns="" xmlns:a16="http://schemas.microsoft.com/office/drawing/2014/main" id="{2AF8F420-6485-40BC-AC4A-62DA92780C6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73170" y="3263245"/>
            <a:ext cx="1091671" cy="819050"/>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 xmlns:a16="http://schemas.microsoft.com/office/drawing/2014/main" id="{806A1699-C0D5-4972-A3EC-93C12501527E}"/>
              </a:ext>
            </a:extLst>
          </p:cNvPr>
          <p:cNvPicPr>
            <a:picLocks noChangeAspect="1"/>
          </p:cNvPicPr>
          <p:nvPr/>
        </p:nvPicPr>
        <p:blipFill>
          <a:blip r:embed="rId11"/>
          <a:stretch>
            <a:fillRect/>
          </a:stretch>
        </p:blipFill>
        <p:spPr>
          <a:xfrm rot="19973613">
            <a:off x="64415" y="613210"/>
            <a:ext cx="3234380" cy="2548638"/>
          </a:xfrm>
          <a:prstGeom prst="rect">
            <a:avLst/>
          </a:prstGeom>
        </p:spPr>
      </p:pic>
      <p:sp>
        <p:nvSpPr>
          <p:cNvPr id="14" name="5-Point Star 13">
            <a:hlinkClick r:id="rId12" action="ppaction://hlinksldjump"/>
          </p:cNvPr>
          <p:cNvSpPr/>
          <p:nvPr/>
        </p:nvSpPr>
        <p:spPr>
          <a:xfrm>
            <a:off x="188716" y="160215"/>
            <a:ext cx="691412" cy="4222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9" tIns="40809" rIns="81619" bIns="40809" rtlCol="0" anchor="ctr"/>
          <a:lstStyle/>
          <a:p>
            <a:pPr algn="ctr"/>
            <a:endParaRPr lang="en-US" sz="1350"/>
          </a:p>
        </p:txBody>
      </p:sp>
    </p:spTree>
    <p:extLst>
      <p:ext uri="{BB962C8B-B14F-4D97-AF65-F5344CB8AC3E}">
        <p14:creationId xmlns:p14="http://schemas.microsoft.com/office/powerpoint/2010/main" val="736221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21" presetClass="exit" presetSubtype="1" fill="hold" nodeType="withEffect">
                                  <p:stCondLst>
                                    <p:cond delay="0"/>
                                  </p:stCondLst>
                                  <p:childTnLst>
                                    <p:animEffect transition="out" filter="wheel(1)">
                                      <p:cBhvr>
                                        <p:cTn id="8" dur="300000"/>
                                        <p:tgtEl>
                                          <p:spTgt spid="31"/>
                                        </p:tgtEl>
                                      </p:cBhvr>
                                    </p:animEffect>
                                    <p:set>
                                      <p:cBhvr>
                                        <p:cTn id="9" dur="1" fill="hold">
                                          <p:stCondLst>
                                            <p:cond delay="299999"/>
                                          </p:stCondLst>
                                        </p:cTn>
                                        <p:tgtEl>
                                          <p:spTgt spid="31"/>
                                        </p:tgtEl>
                                        <p:attrNameLst>
                                          <p:attrName>style.visibility</p:attrName>
                                        </p:attrNameLst>
                                      </p:cBhvr>
                                      <p:to>
                                        <p:strVal val="hidden"/>
                                      </p:to>
                                    </p:set>
                                  </p:childTnLst>
                                </p:cTn>
                              </p:par>
                              <p:par>
                                <p:cTn id="10" presetID="0" presetClass="path" presetSubtype="0" fill="hold" nodeType="withEffect">
                                  <p:stCondLst>
                                    <p:cond delay="0"/>
                                  </p:stCondLst>
                                  <p:childTnLst>
                                    <p:animMotion origin="layout" path="M 0.01003 -0.00648 L 0.01003 -0.00648 C 0.02357 -0.00139 0.03698 0.00417 0.05065 0.00834 C 0.0543 0.00973 0.0582 0.01042 0.06211 0.01019 C 0.06758 0.00996 0.07318 0.00787 0.07878 0.00648 C 0.08047 0.00463 0.08242 0.00324 0.08399 0.00093 C 0.0849 -0.00046 0.08529 -0.00277 0.08607 -0.00463 C 0.09883 -0.03379 0.0832 0.00486 0.09649 -0.03055 C 0.0974 -0.0331 0.0987 -0.03518 0.09961 -0.03796 C 0.10078 -0.0419 0.10143 -0.04652 0.10274 -0.05092 C 0.10326 -0.05277 0.1043 -0.0544 0.10482 -0.05648 C 0.1056 -0.05995 0.10586 -0.06412 0.1069 -0.06759 C 0.10794 -0.07129 0.10899 -0.07477 0.11003 -0.0787 C 0.1112 -0.08379 0.11133 -0.08773 0.11211 -0.09352 C 0.11263 -0.09838 0.11198 -0.10486 0.11419 -0.10833 C 0.11719 -0.11273 0.12175 -0.11203 0.12565 -0.11389 C 0.13008 -0.11018 0.1349 -0.10717 0.13919 -0.10277 C 0.14258 -0.09907 0.14466 -0.09143 0.14857 -0.08981 C 0.14987 -0.08912 0.1513 -0.08865 0.15274 -0.08796 C 0.15417 -0.0868 0.15547 -0.08518 0.1569 -0.08426 C 0.15781 -0.08333 0.15899 -0.0831 0.16003 -0.0824 C 0.16172 -0.08125 0.16341 -0.07963 0.16524 -0.0787 C 0.16836 -0.07662 0.17122 -0.07639 0.17461 -0.075 C 0.17565 -0.07453 0.17656 -0.07338 0.17774 -0.07315 C 0.18151 -0.07199 0.18529 -0.07199 0.18919 -0.07129 C 0.19128 -0.07083 0.19323 -0.0699 0.19544 -0.06944 C 0.19818 -0.06875 0.20091 -0.06805 0.20378 -0.06759 C 0.20716 -0.06805 0.21068 -0.06852 0.21419 -0.06944 C 0.2155 -0.06967 0.21706 -0.06967 0.21836 -0.07129 C 0.225 -0.07963 0.22318 -0.08102 0.22774 -0.08981 C 0.22995 -0.09421 0.23307 -0.09768 0.23503 -0.10277 C 0.23568 -0.10463 0.2362 -0.10671 0.23711 -0.10833 C 0.23828 -0.11041 0.23984 -0.1118 0.24128 -0.11389 C 0.24232 -0.11551 0.24323 -0.11759 0.2444 -0.11944 C 0.24714 -0.12361 0.25638 -0.13449 0.25794 -0.13611 C 0.25885 -0.13703 0.26003 -0.13727 0.26107 -0.13796 C 0.26276 -0.13912 0.26432 -0.14097 0.26628 -0.14166 C 0.26992 -0.14282 0.27383 -0.14282 0.27774 -0.14328 C 0.28763 -0.14699 0.28229 -0.14467 0.29753 -0.1544 C 0.29922 -0.15555 0.30091 -0.1574 0.30274 -0.1581 C 0.30612 -0.15972 0.30964 -0.16088 0.31315 -0.1618 C 0.32175 -0.16458 0.31719 -0.16319 0.32669 -0.16551 C 0.33255 -0.16921 0.33138 -0.16898 0.34128 -0.16921 C 0.36693 -0.17037 0.39258 -0.1706 0.41836 -0.17106 C 0.42175 -0.17245 0.42539 -0.17291 0.42878 -0.17477 C 0.42982 -0.17546 0.43073 -0.17662 0.4319 -0.17662 C 0.43945 -0.17731 0.44714 -0.17662 0.45482 -0.17662 " pathEditMode="relative" ptsTypes="AAAAAAAAAAAAAAAAAAAAAAAAAAAAAAAAAAAAAAAAAAAAAAA">
                                      <p:cBhvr>
                                        <p:cTn id="11" dur="269400" fill="hold"/>
                                        <p:tgtEl>
                                          <p:spTgt spid="7"/>
                                        </p:tgtEl>
                                        <p:attrNameLst>
                                          <p:attrName>ppt_x</p:attrName>
                                          <p:attrName>ppt_y</p:attrName>
                                        </p:attrNameLst>
                                      </p:cBhvr>
                                    </p:animMotion>
                                  </p:childTnLst>
                                </p:cTn>
                              </p:par>
                              <p:par>
                                <p:cTn id="12"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13" dur="273900" fill="hold"/>
                                        <p:tgtEl>
                                          <p:spTgt spid="2054"/>
                                        </p:tgtEl>
                                        <p:attrNameLst>
                                          <p:attrName>ppt_x</p:attrName>
                                          <p:attrName>ppt_y</p:attrName>
                                        </p:attrNameLst>
                                      </p:cBhvr>
                                    </p:animMotion>
                                  </p:childTnLst>
                                </p:cTn>
                              </p:par>
                              <p:par>
                                <p:cTn id="14" presetID="0" presetClass="path" presetSubtype="0" fill="hold" nodeType="withEffect">
                                  <p:stCondLst>
                                    <p:cond delay="0"/>
                                  </p:stCondLst>
                                  <p:childTnLst>
                                    <p:animMotion origin="layout" path="M -0.00364 0.00648 L -0.00364 0.00648 C 0.01146 -0.01389 -0.00273 0.00324 0.01615 -0.01389 C 0.0211 -0.01852 0.02565 -0.02453 0.03073 -0.0287 C 0.04154 -0.03819 0.04245 -0.03819 0.05052 -0.04166 C 0.05261 -0.04421 0.0543 -0.04768 0.05677 -0.04907 C 0.0625 -0.05301 0.07084 -0.05 0.07657 -0.04907 C 0.08295 -0.04537 0.0763 -0.05 0.0849 -0.03981 C 0.08789 -0.03634 0.0918 -0.03449 0.09532 -0.0324 C 0.10183 -0.0412 0.10912 -0.04838 0.11511 -0.05833 C 0.11628 -0.06065 0.1155 -0.06481 0.11615 -0.06759 C 0.11654 -0.0699 0.11745 -0.07129 0.11823 -0.07315 C 0.11849 -0.07824 0.11849 -0.08333 0.11927 -0.08796 C 0.11953 -0.09028 0.12084 -0.09143 0.12136 -0.09352 C 0.12188 -0.09653 0.12188 -0.09977 0.1224 -0.10278 C 0.12266 -0.10486 0.12305 -0.10648 0.12344 -0.10833 C 0.12383 -0.11157 0.12396 -0.11458 0.12448 -0.11759 C 0.12474 -0.11967 0.12513 -0.12129 0.12552 -0.12315 C 0.12591 -0.12569 0.12591 -0.12824 0.12657 -0.13055 C 0.12696 -0.13264 0.12787 -0.13426 0.12865 -0.13611 C 0.12917 -0.14051 0.12943 -0.14606 0.13177 -0.14907 C 0.13959 -0.16018 0.14922 -0.16134 0.15886 -0.16574 C 0.1668 -0.16528 0.17526 -0.16898 0.18282 -0.16389 C 0.18737 -0.16088 0.18933 -0.15092 0.19219 -0.14352 C 0.19479 -0.1368 0.19792 -0.12176 0.19948 -0.11389 C 0.19987 -0.11157 0.19987 -0.10879 0.20052 -0.10648 C 0.20157 -0.10254 0.20326 -0.09907 0.20469 -0.09537 L 0.20677 -0.08981 C 0.2086 -0.08495 0.2099 -0.08055 0.21302 -0.07685 C 0.21446 -0.07523 0.21654 -0.07477 0.21823 -0.07315 C 0.21966 -0.07176 0.22071 -0.06875 0.2224 -0.06759 C 0.22435 -0.0662 0.22657 -0.06666 0.22865 -0.06574 C 0.22995 -0.06528 0.23138 -0.06458 0.23282 -0.06389 C 0.23763 -0.06643 0.24271 -0.06805 0.2474 -0.07129 C 0.2487 -0.07245 0.24922 -0.07546 0.25052 -0.07685 C 0.25313 -0.08032 0.25612 -0.08264 0.25886 -0.08611 C 0.27383 -0.10625 0.25287 -0.08217 0.26719 -0.09907 C 0.26875 -0.10115 0.27071 -0.10254 0.2724 -0.10463 C 0.27383 -0.10694 0.27474 -0.11041 0.27657 -0.11203 C 0.28099 -0.11666 0.2875 -0.12129 0.29323 -0.12315 C 0.29518 -0.12407 0.2974 -0.12453 0.29948 -0.125 C 0.30183 -0.12685 0.30417 -0.1294 0.30677 -0.13055 C 0.31367 -0.13426 0.31263 -0.13078 0.31823 -0.13426 C 0.31966 -0.13541 0.32084 -0.13703 0.3224 -0.13796 C 0.3237 -0.13889 0.32513 -0.13935 0.32657 -0.13981 C 0.32774 -0.14051 0.33776 -0.14352 0.34115 -0.14537 C 0.36263 -0.15764 0.35026 -0.15185 0.36094 -0.15648 C 0.36107 -0.15671 0.36914 -0.16574 0.37032 -0.16574 C 0.37578 -0.16643 0.38138 -0.16458 0.38698 -0.16389 C 0.38933 -0.16203 0.39167 -0.15995 0.39427 -0.15833 C 0.39909 -0.15532 0.39753 -0.15879 0.40157 -0.15278 C 0.40534 -0.14722 0.41302 -0.12893 0.41407 -0.12685 C 0.41498 -0.125 0.41615 -0.12338 0.41719 -0.12129 C 0.42188 -0.11111 0.41576 -0.12014 0.42344 -0.10648 C 0.425 -0.1037 0.42696 -0.10208 0.42865 -0.09907 C 0.42943 -0.09768 0.42969 -0.09514 0.43073 -0.09352 C 0.4336 -0.08889 0.43685 -0.08472 0.44011 -0.08055 C 0.44271 -0.07731 0.44532 -0.07361 0.44844 -0.07129 C 0.46992 -0.05671 0.46081 -0.06782 0.4724 -0.05833 C 0.48867 -0.04537 0.48672 -0.04537 0.50052 -0.03611 C 0.50534 -0.0331 0.51003 -0.02916 0.51511 -0.02685 C 0.5194 -0.025 0.52409 -0.02453 0.52865 -0.02315 C 0.53242 -0.02222 0.5362 -0.02083 0.54011 -0.01944 C 0.54662 -0.02129 0.55339 -0.02176 0.5599 -0.025 C 0.56094 -0.02569 0.56055 -0.0287 0.56094 -0.03055 C 0.56159 -0.03565 0.56211 -0.04051 0.56302 -0.04537 C 0.56654 -0.06759 0.56393 -0.04467 0.56719 -0.07315 C 0.56758 -0.07685 0.56745 -0.08078 0.56823 -0.08426 C 0.56914 -0.08912 0.57084 -0.09305 0.5724 -0.09722 C 0.57435 -0.10347 0.57617 -0.1074 0.57969 -0.11203 C 0.58125 -0.11435 0.58321 -0.11551 0.5849 -0.11759 C 0.58633 -0.1199 0.5875 -0.12291 0.58907 -0.125 C 0.59206 -0.12986 0.59271 -0.12847 0.59636 -0.1324 C 0.59779 -0.13426 0.59883 -0.1368 0.60052 -0.13796 C 0.60482 -0.14166 0.60964 -0.14352 0.61407 -0.14722 C 0.61537 -0.14861 0.61667 -0.15 0.61823 -0.15092 C 0.62943 -0.15856 0.63099 -0.15833 0.64219 -0.16389 C 0.65039 -0.16828 0.64024 -0.16574 0.65782 -0.17129 C 0.66276 -0.17315 0.68216 -0.17477 0.6849 -0.175 L 0.70365 -0.17129 " pathEditMode="relative" ptsTypes="AAAAAAAAAAAAAAAAAAAAAAAAAAAAAAAAAAAAAAAAAAAAAAAAAAAAAAAAAAAAAAAAAAAAAAAAAAAAAAAA">
                                      <p:cBhvr>
                                        <p:cTn id="15" dur="283700" fill="hold"/>
                                        <p:tgtEl>
                                          <p:spTgt spid="2052"/>
                                        </p:tgtEl>
                                        <p:attrNameLst>
                                          <p:attrName>ppt_x</p:attrName>
                                          <p:attrName>ppt_y</p:attrName>
                                        </p:attrNameLst>
                                      </p:cBhvr>
                                    </p:animMotion>
                                  </p:childTnLst>
                                </p:cTn>
                              </p:par>
                              <p:par>
                                <p:cTn id="16"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17" dur="291200" fill="hold"/>
                                        <p:tgtEl>
                                          <p:spTgt spid="2056"/>
                                        </p:tgtEl>
                                        <p:attrNameLst>
                                          <p:attrName>ppt_x</p:attrName>
                                          <p:attrName>ppt_y</p:attrName>
                                        </p:attrNameLst>
                                      </p:cBhvr>
                                    </p:animMotion>
                                  </p:childTnLst>
                                </p:cTn>
                              </p:par>
                              <p:par>
                                <p:cTn id="18" presetID="0" presetClass="path" presetSubtype="0" fill="hold" nodeType="withEffect">
                                  <p:stCondLst>
                                    <p:cond delay="0"/>
                                  </p:stCondLst>
                                  <p:childTnLst>
                                    <p:animMotion origin="layout" path="M -0.00156 -0.02408 L -0.00156 -0.02384 C 0.00534 -0.02477 0.01224 -0.025 0.01927 -0.02593 C 0.02409 -0.02685 0.03659 -0.03056 0.04219 -0.03333 C 0.04388 -0.03426 0.04557 -0.03588 0.0474 -0.03704 C 0.04844 -0.03958 0.04922 -0.04259 0.05052 -0.04445 C 0.05599 -0.05347 0.05703 -0.05324 0.06302 -0.05741 C 0.06406 -0.05995 0.0655 -0.06204 0.06615 -0.06482 C 0.06758 -0.07153 0.06836 -0.07847 0.06927 -0.08519 C 0.07031 -0.09375 0.06992 -0.09954 0.07136 -0.10741 C 0.07188 -0.11065 0.0724 -0.11389 0.07344 -0.11667 C 0.07409 -0.11898 0.07552 -0.12037 0.07656 -0.12222 C 0.07682 -0.12477 0.07643 -0.12801 0.07761 -0.12963 C 0.07917 -0.13218 0.08177 -0.13195 0.08386 -0.13333 C 0.08529 -0.13449 0.08659 -0.13588 0.08802 -0.13704 C 0.09284 -0.13519 0.09766 -0.13357 0.10261 -0.13148 C 0.12904 -0.12014 0.11393 -0.12431 0.13073 -0.12037 C 0.13281 -0.11921 0.13477 -0.11759 0.13698 -0.11667 C 0.14037 -0.11574 0.14388 -0.11574 0.1474 -0.11482 C 0.14974 -0.11435 0.15221 -0.11366 0.15469 -0.11296 C 0.16406 -0.11366 0.17396 -0.1088 0.18281 -0.11482 C 0.18789 -0.11852 0.18815 -0.13218 0.19219 -0.13889 L 0.19636 -0.1463 C 0.1974 -0.15139 0.1987 -0.15602 0.19948 -0.16111 C 0.20013 -0.16667 0.2 -0.17245 0.20052 -0.17778 C 0.20065 -0.18033 0.20117 -0.18287 0.20156 -0.18519 C 0.20182 -0.19398 0.20104 -0.20301 0.20261 -0.21111 C 0.20326 -0.21505 0.20573 -0.21713 0.20781 -0.21852 C 0.22682 -0.23241 0.2263 -0.23079 0.24219 -0.23333 C 0.24323 -0.23472 0.24414 -0.23611 0.24531 -0.23704 C 0.24622 -0.23796 0.24727 -0.23843 0.24844 -0.23889 C 0.25781 -0.24329 0.26784 -0.24537 0.27656 -0.2537 C 0.27943 -0.25671 0.28359 -0.26158 0.28594 -0.26667 C 0.28841 -0.27269 0.29063 -0.27917 0.29323 -0.28519 L 0.29636 -0.29259 C 0.29662 -0.2963 0.29675 -0.30023 0.2974 -0.3037 C 0.30182 -0.3287 0.29909 -0.32917 0.30677 -0.33704 C 0.30912 -0.33982 0.31159 -0.3419 0.31406 -0.34445 C 0.31875 -0.35 0.31511 -0.34699 0.32031 -0.35 C 0.33307 -0.34769 0.34596 -0.34607 0.35886 -0.34259 C 0.36042 -0.34213 0.36224 -0.34028 0.3638 -0.33889 L 0.39219 -0.31667 C 0.39427 -0.31505 0.39948 -0.31204 0.40156 -0.30926 C 0.40274 -0.30787 0.40352 -0.30556 0.4043 -0.3037 C 0.40534 -0.30232 0.40677 -0.30162 0.40781 -0.3 C 0.40886 -0.29838 0.40964 -0.29583 0.41068 -0.29445 C 0.41224 -0.29283 0.41445 -0.29259 0.41615 -0.29074 C 0.42513 -0.28102 0.41719 -0.28565 0.4263 -0.27778 C 0.43255 -0.27269 0.43698 -0.27037 0.44323 -0.26667 C 0.45703 -0.26852 0.47096 -0.26921 0.4849 -0.27222 C 0.48711 -0.27292 0.48893 -0.27616 0.49115 -0.27778 C 0.49284 -0.27917 0.49453 -0.28033 0.49636 -0.28148 C 0.50794 -0.3162 0.48997 -0.26389 0.50365 -0.3 C 0.50651 -0.30787 0.51198 -0.32408 0.51198 -0.32384 C 0.51367 -0.33681 0.51172 -0.32894 0.51927 -0.34074 C 0.52031 -0.34259 0.52096 -0.34537 0.5224 -0.3463 C 0.52891 -0.35139 0.5362 -0.3544 0.54323 -0.35741 C 0.54896 -0.35695 0.55495 -0.35671 0.56094 -0.35556 C 0.56172 -0.35556 0.56706 -0.35301 0.56823 -0.35185 C 0.56979 -0.35046 0.57149 -0.34769 0.57344 -0.3463 C 0.57435 -0.34583 0.58659 -0.34283 0.58698 -0.34259 C 0.59089 -0.34329 0.59544 -0.34236 0.59948 -0.34445 C 0.6 -0.34491 0.6125 -0.35926 0.61406 -0.36111 C 0.61719 -0.36551 0.61979 -0.37153 0.62344 -0.37408 C 0.62552 -0.37593 0.62826 -0.37778 0.63073 -0.37963 C 0.63203 -0.38079 0.63346 -0.38241 0.6349 -0.38333 C 0.63763 -0.38565 0.64011 -0.38611 0.64323 -0.38704 C 0.64453 -0.38843 0.64596 -0.38982 0.6474 -0.39074 C 0.64831 -0.39167 0.64935 -0.39259 0.65052 -0.39259 L 0.77656 -0.39259 " pathEditMode="relative" rAng="0" ptsTypes="AAAAAAAAAAAAAAAAAAAAAAAAAAAAAAAAAAAAAAAAAAAAAAAAAAAAAAAAAAAAAAAAAAAAAA">
                                      <p:cBhvr>
                                        <p:cTn id="19" dur="300000" fill="hold"/>
                                        <p:tgtEl>
                                          <p:spTgt spid="6"/>
                                        </p:tgtEl>
                                        <p:attrNameLst>
                                          <p:attrName>ppt_x</p:attrName>
                                          <p:attrName>ppt_y</p:attrName>
                                        </p:attrNameLst>
                                      </p:cBhvr>
                                      <p:rCtr x="38906" y="-18426"/>
                                    </p:animMotion>
                                  </p:childTnLst>
                                  <p:subTnLst>
                                    <p:audio>
                                      <p:cMediaNode>
                                        <p:cTn display="0" masterRel="sameClick">
                                          <p:stCondLst>
                                            <p:cond evt="begin" delay="0">
                                              <p:tn val="18"/>
                                            </p:cond>
                                          </p:stCondLst>
                                          <p:endCondLst>
                                            <p:cond evt="onStopAudio" delay="0">
                                              <p:tgtEl>
                                                <p:sldTgt/>
                                              </p:tgtEl>
                                            </p:cond>
                                          </p:endCondLst>
                                        </p:cTn>
                                        <p:tgtEl>
                                          <p:sndTgt r:embed="rId2" name="tiktak.wav"/>
                                        </p:tgtEl>
                                      </p:cMediaNode>
                                    </p:audio>
                                  </p:subTnLst>
                                </p:cTn>
                              </p:par>
                            </p:childTnLst>
                          </p:cTn>
                        </p:par>
                        <p:par>
                          <p:cTn id="20" fill="hold">
                            <p:stCondLst>
                              <p:cond delay="3000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dung.wav"/>
                                        </p:tgtEl>
                                      </p:cMediaNode>
                                    </p:audio>
                                  </p:subTnLst>
                                </p:cTn>
                              </p:par>
                              <p:par>
                                <p:cTn id="24" presetID="26" presetClass="emph" presetSubtype="0" fill="hold" nodeType="withEffect">
                                  <p:stCondLst>
                                    <p:cond delay="0"/>
                                  </p:stCondLst>
                                  <p:childTnLst>
                                    <p:animEffect transition="out" filter="fade">
                                      <p:cBhvr>
                                        <p:cTn id="25" dur="500" tmFilter="0, 0; .2, .5; .8, .5; 1, 0"/>
                                        <p:tgtEl>
                                          <p:spTgt spid="39"/>
                                        </p:tgtEl>
                                      </p:cBhvr>
                                    </p:animEffect>
                                    <p:animScale>
                                      <p:cBhvr>
                                        <p:cTn id="26" dur="250" autoRev="1" fill="hold"/>
                                        <p:tgtEl>
                                          <p:spTgt spid="39"/>
                                        </p:tgtEl>
                                      </p:cBhvr>
                                      <p:by x="105000" y="105000"/>
                                    </p:animScale>
                                  </p:childTnLst>
                                </p:cTn>
                              </p:par>
                            </p:childTnLst>
                          </p:cTn>
                        </p:par>
                      </p:childTnLst>
                    </p:cTn>
                  </p:par>
                </p:childTnLst>
              </p:cTn>
              <p:nextCondLst>
                <p:cond evt="onClick" delay="0">
                  <p:tgtEl>
                    <p:spTgt spid="3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 xmlns:a16="http://schemas.microsoft.com/office/drawing/2014/main"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 xmlns:a16="http://schemas.microsoft.com/office/drawing/2014/main" id="{B812FD0D-3345-4D97-BED4-5A0590056D2D}"/>
              </a:ext>
            </a:extLst>
          </p:cNvPr>
          <p:cNvSpPr txBox="1"/>
          <p:nvPr/>
        </p:nvSpPr>
        <p:spPr>
          <a:xfrm>
            <a:off x="4743450" y="1906243"/>
            <a:ext cx="3371850" cy="646331"/>
          </a:xfrm>
          <a:prstGeom prst="rect">
            <a:avLst/>
          </a:prstGeom>
          <a:solidFill>
            <a:srgbClr val="FFFF00"/>
          </a:solidFill>
        </p:spPr>
        <p:txBody>
          <a:bodyPr wrap="square">
            <a:spAutoFit/>
          </a:bodyPr>
          <a:lstStyle/>
          <a:p>
            <a:r>
              <a:rPr lang="en-US" sz="3600" b="1" dirty="0">
                <a:solidFill>
                  <a:srgbClr val="FF0000"/>
                </a:solidFill>
                <a:latin typeface="Times New Roman" panose="02020603050405020304" pitchFamily="18" charset="0"/>
              </a:rPr>
              <a:t>MỞ ĐẦU</a:t>
            </a:r>
            <a:endParaRPr lang="en-US" sz="3600" dirty="0"/>
          </a:p>
        </p:txBody>
      </p:sp>
      <p:pic>
        <p:nvPicPr>
          <p:cNvPr id="6" name="Hình ảnh 5">
            <a:extLst>
              <a:ext uri="{FF2B5EF4-FFF2-40B4-BE49-F238E27FC236}">
                <a16:creationId xmlns=""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pSp>
        <p:nvGrpSpPr>
          <p:cNvPr id="168" name="Google Shape;168;p4"/>
          <p:cNvGrpSpPr/>
          <p:nvPr/>
        </p:nvGrpSpPr>
        <p:grpSpPr>
          <a:xfrm>
            <a:off x="28057" y="415170"/>
            <a:ext cx="9006742" cy="476150"/>
            <a:chOff x="0" y="57377"/>
            <a:chExt cx="12190413" cy="1059460"/>
          </a:xfrm>
        </p:grpSpPr>
        <p:grpSp>
          <p:nvGrpSpPr>
            <p:cNvPr id="169" name="Google Shape;169;p4"/>
            <p:cNvGrpSpPr/>
            <p:nvPr/>
          </p:nvGrpSpPr>
          <p:grpSpPr>
            <a:xfrm>
              <a:off x="0" y="248331"/>
              <a:ext cx="12190413" cy="868506"/>
              <a:chOff x="0" y="12357"/>
              <a:chExt cx="12190413" cy="868506"/>
            </a:xfrm>
          </p:grpSpPr>
          <p:cxnSp>
            <p:nvCxnSpPr>
              <p:cNvPr id="172" name="Google Shape;172;p4"/>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173" name="Google Shape;173;p4"/>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174" name="Google Shape;174;p4"/>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grpSp>
        <p:nvGrpSpPr>
          <p:cNvPr id="12" name="Google Shape;501;p15"/>
          <p:cNvGrpSpPr/>
          <p:nvPr/>
        </p:nvGrpSpPr>
        <p:grpSpPr>
          <a:xfrm>
            <a:off x="3306" y="258962"/>
            <a:ext cx="9140694" cy="760999"/>
            <a:chOff x="0" y="282807"/>
            <a:chExt cx="12190413" cy="1014900"/>
          </a:xfrm>
        </p:grpSpPr>
        <p:grpSp>
          <p:nvGrpSpPr>
            <p:cNvPr id="13" name="Google Shape;502;p15"/>
            <p:cNvGrpSpPr/>
            <p:nvPr/>
          </p:nvGrpSpPr>
          <p:grpSpPr>
            <a:xfrm>
              <a:off x="0" y="498757"/>
              <a:ext cx="12190413" cy="618080"/>
              <a:chOff x="0" y="262783"/>
              <a:chExt cx="12190413" cy="618080"/>
            </a:xfrm>
          </p:grpSpPr>
          <p:cxnSp>
            <p:nvCxnSpPr>
              <p:cNvPr id="15" name="Google Shape;505;p15"/>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16" name="Google Shape;506;p15"/>
              <p:cNvSpPr/>
              <p:nvPr/>
            </p:nvSpPr>
            <p:spPr>
              <a:xfrm>
                <a:off x="0" y="262783"/>
                <a:ext cx="457200" cy="618080"/>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14" name="Google Shape;507;p15"/>
            <p:cNvPicPr preferRelativeResize="0"/>
            <p:nvPr/>
          </p:nvPicPr>
          <p:blipFill rotWithShape="1">
            <a:blip r:embed="rId3">
              <a:alphaModFix/>
            </a:blip>
            <a:srcRect/>
            <a:stretch/>
          </p:blipFill>
          <p:spPr>
            <a:xfrm>
              <a:off x="10874823" y="282807"/>
              <a:ext cx="1169955" cy="1014900"/>
            </a:xfrm>
            <a:prstGeom prst="rect">
              <a:avLst/>
            </a:prstGeom>
            <a:noFill/>
            <a:ln>
              <a:noFill/>
            </a:ln>
          </p:spPr>
        </p:pic>
      </p:grpSp>
      <p:sp>
        <p:nvSpPr>
          <p:cNvPr id="17" name="Google Shape;313;p8"/>
          <p:cNvSpPr/>
          <p:nvPr/>
        </p:nvSpPr>
        <p:spPr>
          <a:xfrm rot="1855731">
            <a:off x="220014" y="959402"/>
            <a:ext cx="580566" cy="489068"/>
          </a:xfrm>
          <a:custGeom>
            <a:avLst/>
            <a:gdLst/>
            <a:ahLst/>
            <a:cxnLst/>
            <a:rect l="l" t="t" r="r" b="b"/>
            <a:pathLst>
              <a:path w="2740" h="2446" extrusionOk="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7030A0"/>
          </a:solidFill>
          <a:ln>
            <a:noFill/>
          </a:ln>
        </p:spPr>
        <p:txBody>
          <a:bodyPr spcFirstLastPara="1" wrap="square" lIns="68553" tIns="34267" rIns="68553" bIns="34267" anchor="t" anchorCtr="0">
            <a:noAutofit/>
          </a:bodyPr>
          <a:lstStyle/>
          <a:p>
            <a:endParaRPr sz="1350">
              <a:solidFill>
                <a:schemeClr val="dk1"/>
              </a:solidFill>
              <a:latin typeface="Arial"/>
              <a:ea typeface="Arial"/>
              <a:cs typeface="Arial"/>
              <a:sym typeface="Arial"/>
            </a:endParaRPr>
          </a:p>
        </p:txBody>
      </p:sp>
      <p:sp>
        <p:nvSpPr>
          <p:cNvPr id="18" name="Google Shape;315;p8"/>
          <p:cNvSpPr txBox="1"/>
          <p:nvPr/>
        </p:nvSpPr>
        <p:spPr>
          <a:xfrm>
            <a:off x="780607" y="1019961"/>
            <a:ext cx="4491964" cy="438407"/>
          </a:xfrm>
          <a:prstGeom prst="rect">
            <a:avLst/>
          </a:prstGeom>
          <a:noFill/>
          <a:ln>
            <a:noFill/>
          </a:ln>
        </p:spPr>
        <p:txBody>
          <a:bodyPr spcFirstLastPara="1" wrap="square" lIns="68553" tIns="34267" rIns="68553" bIns="34267" anchor="ctr" anchorCtr="0">
            <a:spAutoFit/>
          </a:bodyPr>
          <a:lstStyle/>
          <a:p>
            <a:pPr lvl="0">
              <a:buClr>
                <a:srgbClr val="7F7F7F"/>
              </a:buClr>
              <a:buSzPts val="1800"/>
            </a:pPr>
            <a:r>
              <a:rPr lang="vi-VN" sz="2399" b="1" dirty="0">
                <a:solidFill>
                  <a:srgbClr val="7030A0"/>
                </a:solidFill>
                <a:latin typeface="Times New Roman" pitchFamily="18" charset="0"/>
                <a:ea typeface="Microsoft Yahei"/>
                <a:cs typeface="Times New Roman" pitchFamily="18" charset="0"/>
                <a:sym typeface="Microsoft Yahei"/>
              </a:rPr>
              <a:t>Sao lưu dữ liệu</a:t>
            </a:r>
          </a:p>
        </p:txBody>
      </p:sp>
      <p:sp>
        <p:nvSpPr>
          <p:cNvPr id="19" name="Google Shape;329;p8"/>
          <p:cNvSpPr txBox="1"/>
          <p:nvPr/>
        </p:nvSpPr>
        <p:spPr>
          <a:xfrm>
            <a:off x="344475" y="922681"/>
            <a:ext cx="283281" cy="899944"/>
          </a:xfrm>
          <a:prstGeom prst="rect">
            <a:avLst/>
          </a:prstGeom>
          <a:noFill/>
          <a:ln>
            <a:noFill/>
          </a:ln>
        </p:spPr>
        <p:txBody>
          <a:bodyPr spcFirstLastPara="1" wrap="square" lIns="68553" tIns="34267" rIns="68553" bIns="34267" anchor="t" anchorCtr="0">
            <a:spAutoFit/>
          </a:bodyPr>
          <a:lstStyle/>
          <a:p>
            <a:r>
              <a:rPr lang="en-US" altLang="zh-CN" sz="2399" b="1" dirty="0">
                <a:solidFill>
                  <a:schemeClr val="lt1"/>
                </a:solidFill>
                <a:latin typeface="Times New Roman" pitchFamily="18" charset="0"/>
                <a:ea typeface="Microsoft Yahei"/>
                <a:cs typeface="Times New Roman" pitchFamily="18" charset="0"/>
                <a:sym typeface="Microsoft Yahei"/>
              </a:rPr>
              <a:t>a</a:t>
            </a:r>
            <a:r>
              <a:rPr lang="zh-CN" altLang="en-US" sz="2999" b="1" dirty="0">
                <a:solidFill>
                  <a:schemeClr val="lt1"/>
                </a:solidFill>
                <a:latin typeface="Microsoft Yahei"/>
                <a:ea typeface="Microsoft Yahei"/>
                <a:cs typeface="Microsoft Yahei"/>
                <a:sym typeface="Microsoft Yahei"/>
              </a:rPr>
              <a:t>。</a:t>
            </a:r>
            <a:endParaRPr sz="2999" b="1" dirty="0">
              <a:solidFill>
                <a:schemeClr val="lt1"/>
              </a:solidFill>
              <a:latin typeface="Microsoft Yahei"/>
              <a:ea typeface="Microsoft Yahei"/>
              <a:cs typeface="Microsoft Yahei"/>
              <a:sym typeface="Microsoft Yahei"/>
            </a:endParaRPr>
          </a:p>
        </p:txBody>
      </p:sp>
      <p:sp>
        <p:nvSpPr>
          <p:cNvPr id="20" name="Google Shape;171;p4"/>
          <p:cNvSpPr txBox="1"/>
          <p:nvPr/>
        </p:nvSpPr>
        <p:spPr>
          <a:xfrm>
            <a:off x="174716" y="468762"/>
            <a:ext cx="6127640" cy="392287"/>
          </a:xfrm>
          <a:prstGeom prst="rect">
            <a:avLst/>
          </a:prstGeom>
          <a:noFill/>
          <a:ln>
            <a:noFill/>
          </a:ln>
        </p:spPr>
        <p:txBody>
          <a:bodyPr spcFirstLastPara="1" wrap="square" lIns="0" tIns="0" rIns="0" bIns="0" anchor="t" anchorCtr="0">
            <a:spAutoFit/>
          </a:bodyPr>
          <a:lstStyle/>
          <a:p>
            <a:pPr lvl="0"/>
            <a:r>
              <a:rPr lang="en-US" altLang="zh-CN" sz="2549" b="1" dirty="0">
                <a:solidFill>
                  <a:srgbClr val="6DC1B5"/>
                </a:solidFill>
                <a:latin typeface="Times New Roman" pitchFamily="18" charset="0"/>
                <a:ea typeface="Microsoft Yahei"/>
                <a:cs typeface="Times New Roman" pitchFamily="18" charset="0"/>
                <a:sym typeface="Microsoft Yahei"/>
              </a:rPr>
              <a:t>   </a:t>
            </a:r>
            <a:r>
              <a:rPr lang="en-US" altLang="zh-CN" sz="2549" b="1" dirty="0">
                <a:solidFill>
                  <a:srgbClr val="FF0000"/>
                </a:solidFill>
                <a:latin typeface="Times New Roman" pitchFamily="18" charset="0"/>
                <a:ea typeface="Microsoft Yahei"/>
                <a:cs typeface="Times New Roman" pitchFamily="18" charset="0"/>
                <a:sym typeface="Microsoft Yahei"/>
              </a:rPr>
              <a:t>2. Các biện pháp bảo vệ dữ liệu </a:t>
            </a:r>
            <a:endParaRPr lang="vi-VN" sz="2549" b="1" dirty="0">
              <a:solidFill>
                <a:srgbClr val="FF0000"/>
              </a:solidFill>
              <a:latin typeface="Times New Roman" pitchFamily="18" charset="0"/>
              <a:ea typeface="Microsoft Yahei"/>
              <a:cs typeface="Times New Roman" pitchFamily="18" charset="0"/>
              <a:sym typeface="Microsoft Yahei"/>
            </a:endParaRPr>
          </a:p>
        </p:txBody>
      </p:sp>
      <p:sp>
        <p:nvSpPr>
          <p:cNvPr id="3" name="Rectangle 2"/>
          <p:cNvSpPr/>
          <p:nvPr/>
        </p:nvSpPr>
        <p:spPr>
          <a:xfrm>
            <a:off x="139520" y="1480916"/>
            <a:ext cx="8852727" cy="3645742"/>
          </a:xfrm>
          <a:prstGeom prst="rect">
            <a:avLst/>
          </a:prstGeom>
          <a:solidFill>
            <a:schemeClr val="accent6">
              <a:lumMod val="40000"/>
              <a:lumOff val="60000"/>
            </a:schemeClr>
          </a:solidFill>
        </p:spPr>
        <p:txBody>
          <a:bodyPr wrap="square">
            <a:spAutoFit/>
          </a:bodyPr>
          <a:lstStyle/>
          <a:p>
            <a:pPr algn="just"/>
            <a:r>
              <a:rPr lang="vi-VN" sz="2099" b="1" dirty="0">
                <a:latin typeface="Times New Roman" pitchFamily="18" charset="0"/>
                <a:cs typeface="Times New Roman" pitchFamily="18" charset="0"/>
              </a:rPr>
              <a:t>1. </a:t>
            </a:r>
            <a:r>
              <a:rPr lang="vi-VN" sz="2099" dirty="0">
                <a:latin typeface="Times New Roman" pitchFamily="18" charset="0"/>
                <a:cs typeface="Times New Roman" pitchFamily="18" charset="0"/>
              </a:rPr>
              <a:t>Sao lưu dữ liệu là tạo ra bản sao các tệp và thư mục rồi lưu chúng lên một thiết bị lưu trữ.</a:t>
            </a:r>
          </a:p>
          <a:p>
            <a:pPr algn="just"/>
            <a:r>
              <a:rPr lang="vi-VN" sz="2099" b="1" dirty="0">
                <a:latin typeface="Times New Roman" pitchFamily="18" charset="0"/>
                <a:cs typeface="Times New Roman" pitchFamily="18" charset="0"/>
              </a:rPr>
              <a:t>2. </a:t>
            </a:r>
            <a:r>
              <a:rPr lang="vi-VN" sz="2099" dirty="0">
                <a:latin typeface="Times New Roman" pitchFamily="18" charset="0"/>
                <a:cs typeface="Times New Roman" pitchFamily="18" charset="0"/>
              </a:rPr>
              <a:t>Thiết bị lưu trữ: ổ cứng ngoài, USB, đĩa quang, lưu trữ nhờ công nghệ đám mây.</a:t>
            </a:r>
          </a:p>
          <a:p>
            <a:pPr algn="just"/>
            <a:r>
              <a:rPr lang="vi-VN" sz="2099" b="1" dirty="0">
                <a:latin typeface="Times New Roman" pitchFamily="18" charset="0"/>
                <a:cs typeface="Times New Roman" pitchFamily="18" charset="0"/>
              </a:rPr>
              <a:t>3. </a:t>
            </a:r>
            <a:r>
              <a:rPr lang="vi-VN" sz="2099" dirty="0">
                <a:latin typeface="Times New Roman" pitchFamily="18" charset="0"/>
                <a:cs typeface="Times New Roman" pitchFamily="18" charset="0"/>
              </a:rPr>
              <a:t>Tại vì: + Ổ cứng ngoài: dung lượng lớn, tiện sử dụng.</a:t>
            </a:r>
          </a:p>
          <a:p>
            <a:pPr algn="just"/>
            <a:r>
              <a:rPr lang="vi-VN" sz="2099" dirty="0">
                <a:latin typeface="Times New Roman" pitchFamily="18" charset="0"/>
                <a:cs typeface="Times New Roman" pitchFamily="18" charset="0"/>
              </a:rPr>
              <a:t>+ USB: nhỏ gọn, tiện sử dụng, khá bền.</a:t>
            </a:r>
          </a:p>
          <a:p>
            <a:pPr algn="just"/>
            <a:r>
              <a:rPr lang="vi-VN" sz="2099" dirty="0">
                <a:latin typeface="Times New Roman" pitchFamily="18" charset="0"/>
                <a:cs typeface="Times New Roman" pitchFamily="18" charset="0"/>
              </a:rPr>
              <a:t>+ Đĩa quang: chi phí thấp, khó bị nhiễm virus.</a:t>
            </a:r>
          </a:p>
          <a:p>
            <a:pPr algn="just"/>
            <a:r>
              <a:rPr lang="vi-VN" sz="2099" dirty="0">
                <a:latin typeface="Times New Roman" pitchFamily="18" charset="0"/>
                <a:cs typeface="Times New Roman" pitchFamily="18" charset="0"/>
              </a:rPr>
              <a:t>+ Lưu trữ nhờ công nghệ đám mây: truy cập được bằng bất kì máy tính nào có kết nối Internet, sao lưu từ xa.</a:t>
            </a:r>
          </a:p>
          <a:p>
            <a:pPr algn="just"/>
            <a:r>
              <a:rPr lang="vi-VN" sz="2099" b="1" dirty="0">
                <a:latin typeface="Times New Roman" pitchFamily="18" charset="0"/>
                <a:cs typeface="Times New Roman" pitchFamily="18" charset="0"/>
              </a:rPr>
              <a:t>4. </a:t>
            </a:r>
            <a:r>
              <a:rPr lang="vi-VN" sz="2099" dirty="0">
                <a:latin typeface="Times New Roman" pitchFamily="18" charset="0"/>
                <a:cs typeface="Times New Roman" pitchFamily="18" charset="0"/>
              </a:rPr>
              <a:t>Dữ liệu cần được sao lưu thường xuyên lên thiết bị lưu trữ để tránh bị mất hoặc bị hỏng dữ liệu.</a:t>
            </a:r>
          </a:p>
        </p:txBody>
      </p:sp>
      <p:sp>
        <p:nvSpPr>
          <p:cNvPr id="21"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 Bài 3. QUẢN LÍ DỮ LIỆU TRONG MÁY TÍNH</a:t>
            </a:r>
          </a:p>
        </p:txBody>
      </p:sp>
    </p:spTree>
    <p:extLst>
      <p:ext uri="{BB962C8B-B14F-4D97-AF65-F5344CB8AC3E}">
        <p14:creationId xmlns:p14="http://schemas.microsoft.com/office/powerpoint/2010/main" val="202392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pSp>
        <p:nvGrpSpPr>
          <p:cNvPr id="168" name="Google Shape;168;p4"/>
          <p:cNvGrpSpPr/>
          <p:nvPr/>
        </p:nvGrpSpPr>
        <p:grpSpPr>
          <a:xfrm>
            <a:off x="-4423" y="472649"/>
            <a:ext cx="9140694" cy="794411"/>
            <a:chOff x="0" y="57377"/>
            <a:chExt cx="12190413" cy="1059460"/>
          </a:xfrm>
        </p:grpSpPr>
        <p:grpSp>
          <p:nvGrpSpPr>
            <p:cNvPr id="169" name="Google Shape;169;p4"/>
            <p:cNvGrpSpPr/>
            <p:nvPr/>
          </p:nvGrpSpPr>
          <p:grpSpPr>
            <a:xfrm>
              <a:off x="0" y="248331"/>
              <a:ext cx="12190413" cy="868506"/>
              <a:chOff x="0" y="12357"/>
              <a:chExt cx="12190413" cy="868506"/>
            </a:xfrm>
          </p:grpSpPr>
          <p:cxnSp>
            <p:nvCxnSpPr>
              <p:cNvPr id="172" name="Google Shape;172;p4"/>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173" name="Google Shape;173;p4"/>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174" name="Google Shape;174;p4"/>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grpSp>
        <p:nvGrpSpPr>
          <p:cNvPr id="12" name="Google Shape;501;p15"/>
          <p:cNvGrpSpPr/>
          <p:nvPr/>
        </p:nvGrpSpPr>
        <p:grpSpPr>
          <a:xfrm>
            <a:off x="-26660" y="470331"/>
            <a:ext cx="9140694" cy="794411"/>
            <a:chOff x="0" y="57377"/>
            <a:chExt cx="12190413" cy="1059460"/>
          </a:xfrm>
        </p:grpSpPr>
        <p:grpSp>
          <p:nvGrpSpPr>
            <p:cNvPr id="13" name="Google Shape;502;p15"/>
            <p:cNvGrpSpPr/>
            <p:nvPr/>
          </p:nvGrpSpPr>
          <p:grpSpPr>
            <a:xfrm>
              <a:off x="0" y="248331"/>
              <a:ext cx="12190413" cy="868506"/>
              <a:chOff x="0" y="12357"/>
              <a:chExt cx="12190413" cy="868506"/>
            </a:xfrm>
          </p:grpSpPr>
          <p:cxnSp>
            <p:nvCxnSpPr>
              <p:cNvPr id="15" name="Google Shape;505;p15"/>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16" name="Google Shape;506;p15"/>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14" name="Google Shape;507;p15"/>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sp>
        <p:nvSpPr>
          <p:cNvPr id="17" name="Google Shape;313;p8"/>
          <p:cNvSpPr/>
          <p:nvPr/>
        </p:nvSpPr>
        <p:spPr>
          <a:xfrm rot="1855731">
            <a:off x="214429" y="1379169"/>
            <a:ext cx="580566" cy="489068"/>
          </a:xfrm>
          <a:custGeom>
            <a:avLst/>
            <a:gdLst/>
            <a:ahLst/>
            <a:cxnLst/>
            <a:rect l="l" t="t" r="r" b="b"/>
            <a:pathLst>
              <a:path w="2740" h="2446" extrusionOk="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7030A0"/>
          </a:solidFill>
          <a:ln>
            <a:noFill/>
          </a:ln>
        </p:spPr>
        <p:txBody>
          <a:bodyPr spcFirstLastPara="1" wrap="square" lIns="68553" tIns="34267" rIns="68553" bIns="34267" anchor="t" anchorCtr="0">
            <a:noAutofit/>
          </a:bodyPr>
          <a:lstStyle/>
          <a:p>
            <a:endParaRPr sz="1350">
              <a:solidFill>
                <a:schemeClr val="dk1"/>
              </a:solidFill>
              <a:latin typeface="Arial"/>
              <a:ea typeface="Arial"/>
              <a:cs typeface="Arial"/>
              <a:sym typeface="Arial"/>
            </a:endParaRPr>
          </a:p>
        </p:txBody>
      </p:sp>
      <p:sp>
        <p:nvSpPr>
          <p:cNvPr id="18" name="Google Shape;315;p8"/>
          <p:cNvSpPr txBox="1"/>
          <p:nvPr/>
        </p:nvSpPr>
        <p:spPr>
          <a:xfrm>
            <a:off x="808680" y="1382558"/>
            <a:ext cx="4491964" cy="438407"/>
          </a:xfrm>
          <a:prstGeom prst="rect">
            <a:avLst/>
          </a:prstGeom>
          <a:noFill/>
          <a:ln>
            <a:noFill/>
          </a:ln>
        </p:spPr>
        <p:txBody>
          <a:bodyPr spcFirstLastPara="1" wrap="square" lIns="68553" tIns="34267" rIns="68553" bIns="34267" anchor="ctr" anchorCtr="0">
            <a:spAutoFit/>
          </a:bodyPr>
          <a:lstStyle/>
          <a:p>
            <a:pPr lvl="0">
              <a:buClr>
                <a:srgbClr val="7F7F7F"/>
              </a:buClr>
              <a:buSzPts val="1800"/>
            </a:pPr>
            <a:r>
              <a:rPr lang="vi-VN" sz="2399" b="1" dirty="0">
                <a:solidFill>
                  <a:srgbClr val="7030A0"/>
                </a:solidFill>
                <a:latin typeface="Times New Roman" pitchFamily="18" charset="0"/>
                <a:ea typeface="Microsoft Yahei"/>
                <a:cs typeface="Times New Roman" pitchFamily="18" charset="0"/>
                <a:sym typeface="Microsoft Yahei"/>
              </a:rPr>
              <a:t>Sao lưu dữ liệu</a:t>
            </a:r>
          </a:p>
        </p:txBody>
      </p:sp>
      <p:sp>
        <p:nvSpPr>
          <p:cNvPr id="19" name="Google Shape;329;p8"/>
          <p:cNvSpPr txBox="1"/>
          <p:nvPr/>
        </p:nvSpPr>
        <p:spPr>
          <a:xfrm>
            <a:off x="381389" y="1379016"/>
            <a:ext cx="283281" cy="899944"/>
          </a:xfrm>
          <a:prstGeom prst="rect">
            <a:avLst/>
          </a:prstGeom>
          <a:noFill/>
          <a:ln>
            <a:noFill/>
          </a:ln>
        </p:spPr>
        <p:txBody>
          <a:bodyPr spcFirstLastPara="1" wrap="square" lIns="68553" tIns="34267" rIns="68553" bIns="34267" anchor="t" anchorCtr="0">
            <a:spAutoFit/>
          </a:bodyPr>
          <a:lstStyle/>
          <a:p>
            <a:r>
              <a:rPr lang="en-US" altLang="zh-CN" sz="2399" b="1" dirty="0">
                <a:solidFill>
                  <a:schemeClr val="lt1"/>
                </a:solidFill>
                <a:latin typeface="Times New Roman" pitchFamily="18" charset="0"/>
                <a:ea typeface="Microsoft Yahei"/>
                <a:cs typeface="Times New Roman" pitchFamily="18" charset="0"/>
                <a:sym typeface="Microsoft Yahei"/>
              </a:rPr>
              <a:t>a</a:t>
            </a:r>
            <a:r>
              <a:rPr lang="zh-CN" altLang="en-US" sz="2999" b="1" dirty="0">
                <a:solidFill>
                  <a:schemeClr val="lt1"/>
                </a:solidFill>
                <a:latin typeface="Microsoft Yahei"/>
                <a:ea typeface="Microsoft Yahei"/>
                <a:cs typeface="Microsoft Yahei"/>
                <a:sym typeface="Microsoft Yahei"/>
              </a:rPr>
              <a:t>。</a:t>
            </a:r>
            <a:endParaRPr sz="2999" b="1" dirty="0">
              <a:solidFill>
                <a:schemeClr val="lt1"/>
              </a:solidFill>
              <a:latin typeface="Microsoft Yahei"/>
              <a:ea typeface="Microsoft Yahei"/>
              <a:cs typeface="Microsoft Yahei"/>
              <a:sym typeface="Microsoft Yahei"/>
            </a:endParaRPr>
          </a:p>
        </p:txBody>
      </p:sp>
      <p:sp>
        <p:nvSpPr>
          <p:cNvPr id="20" name="Google Shape;171;p4"/>
          <p:cNvSpPr txBox="1"/>
          <p:nvPr/>
        </p:nvSpPr>
        <p:spPr>
          <a:xfrm>
            <a:off x="157068" y="716147"/>
            <a:ext cx="6127640" cy="392287"/>
          </a:xfrm>
          <a:prstGeom prst="rect">
            <a:avLst/>
          </a:prstGeom>
          <a:noFill/>
          <a:ln>
            <a:noFill/>
          </a:ln>
        </p:spPr>
        <p:txBody>
          <a:bodyPr spcFirstLastPara="1" wrap="square" lIns="0" tIns="0" rIns="0" bIns="0" anchor="t" anchorCtr="0">
            <a:spAutoFit/>
          </a:bodyPr>
          <a:lstStyle/>
          <a:p>
            <a:pPr lvl="0"/>
            <a:r>
              <a:rPr lang="en-US" altLang="zh-CN" sz="2549" b="1" dirty="0">
                <a:solidFill>
                  <a:srgbClr val="6DC1B5"/>
                </a:solidFill>
                <a:latin typeface="Times New Roman" pitchFamily="18" charset="0"/>
                <a:ea typeface="Microsoft Yahei"/>
                <a:cs typeface="Times New Roman" pitchFamily="18" charset="0"/>
                <a:sym typeface="Microsoft Yahei"/>
              </a:rPr>
              <a:t>   </a:t>
            </a:r>
            <a:r>
              <a:rPr lang="en-US" altLang="zh-CN" sz="2549" b="1" dirty="0">
                <a:solidFill>
                  <a:srgbClr val="FF0000"/>
                </a:solidFill>
                <a:latin typeface="Times New Roman" pitchFamily="18" charset="0"/>
                <a:ea typeface="Microsoft Yahei"/>
                <a:cs typeface="Times New Roman" pitchFamily="18" charset="0"/>
                <a:sym typeface="Microsoft Yahei"/>
              </a:rPr>
              <a:t>2. Các biện pháp bảo vệ dữ liệu </a:t>
            </a:r>
            <a:endParaRPr lang="vi-VN" sz="2549" b="1" dirty="0">
              <a:solidFill>
                <a:srgbClr val="FF0000"/>
              </a:solidFill>
              <a:latin typeface="Times New Roman" pitchFamily="18" charset="0"/>
              <a:ea typeface="Microsoft Yahei"/>
              <a:cs typeface="Times New Roman" pitchFamily="18" charset="0"/>
              <a:sym typeface="Microsoft Yahei"/>
            </a:endParaRPr>
          </a:p>
        </p:txBody>
      </p:sp>
      <p:sp>
        <p:nvSpPr>
          <p:cNvPr id="3" name="Rectangle 2"/>
          <p:cNvSpPr/>
          <p:nvPr/>
        </p:nvSpPr>
        <p:spPr>
          <a:xfrm>
            <a:off x="283544" y="1989873"/>
            <a:ext cx="8613369" cy="1569660"/>
          </a:xfrm>
          <a:prstGeom prst="rect">
            <a:avLst/>
          </a:prstGeom>
          <a:solidFill>
            <a:schemeClr val="accent6"/>
          </a:solidFill>
        </p:spPr>
        <p:txBody>
          <a:bodyPr wrap="square">
            <a:spAutoFit/>
          </a:bodyPr>
          <a:lstStyle/>
          <a:p>
            <a:pPr algn="just"/>
            <a:r>
              <a:rPr lang="en-US" sz="2399" dirty="0">
                <a:latin typeface="Times New Roman" pitchFamily="18" charset="0"/>
                <a:cs typeface="Times New Roman" pitchFamily="18" charset="0"/>
              </a:rPr>
              <a:t>          </a:t>
            </a:r>
            <a:r>
              <a:rPr lang="vi-VN" sz="3200" b="1" i="1" dirty="0">
                <a:latin typeface="Times New Roman" pitchFamily="18" charset="0"/>
                <a:cs typeface="Times New Roman" pitchFamily="18" charset="0"/>
              </a:rPr>
              <a:t>Dữ liệu cần được sao lưu thường xuyên lên thiết bị lưu trữ ngoài máy tính chứa dữ liệu gốc để tránh bị mất hoặc bị hỏng dữ liệu.</a:t>
            </a:r>
            <a:endParaRPr lang="en-US" sz="2400" dirty="0">
              <a:latin typeface="Times New Roman" pitchFamily="18" charset="0"/>
              <a:cs typeface="Times New Roman" pitchFamily="18" charset="0"/>
            </a:endParaRPr>
          </a:p>
        </p:txBody>
      </p:sp>
      <p:pic>
        <p:nvPicPr>
          <p:cNvPr id="26" name="Picture 8" descr="Book-0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389" y="1955354"/>
            <a:ext cx="790392" cy="60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solidFill>
                  <a:srgbClr val="FF0000"/>
                </a:solidFill>
                <a:effectLst>
                  <a:outerShdw blurRad="76200" dist="50800" dir="5400000" algn="tl" rotWithShape="0">
                    <a:srgbClr val="000000">
                      <a:alpha val="65000"/>
                    </a:srgbClr>
                  </a:outerShdw>
                </a:effectLst>
              </a:rPr>
              <a:t>Tiết…, Bài 3. QUẢN LÍ DỮ LIỆU TRONG MÁY TÍNH</a:t>
            </a:r>
          </a:p>
        </p:txBody>
      </p:sp>
    </p:spTree>
    <p:extLst>
      <p:ext uri="{BB962C8B-B14F-4D97-AF65-F5344CB8AC3E}">
        <p14:creationId xmlns:p14="http://schemas.microsoft.com/office/powerpoint/2010/main" val="151726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168"/>
                                        </p:tgtEl>
                                        <p:attrNameLst>
                                          <p:attrName>style.visibility</p:attrName>
                                        </p:attrNameLst>
                                      </p:cBhvr>
                                      <p:to>
                                        <p:strVal val="visible"/>
                                      </p:to>
                                    </p:set>
                                    <p:animEffect transition="in" filter="fade">
                                      <p:cBhvr>
                                        <p:cTn id="10" dur="500"/>
                                        <p:tgtEl>
                                          <p:spTgt spid="16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4" name="Google Shape;304;p8"/>
          <p:cNvGrpSpPr/>
          <p:nvPr/>
        </p:nvGrpSpPr>
        <p:grpSpPr>
          <a:xfrm>
            <a:off x="-23117" y="555520"/>
            <a:ext cx="9140694" cy="468797"/>
            <a:chOff x="0" y="57377"/>
            <a:chExt cx="12190413" cy="1059460"/>
          </a:xfrm>
        </p:grpSpPr>
        <p:grpSp>
          <p:nvGrpSpPr>
            <p:cNvPr id="305" name="Google Shape;305;p8"/>
            <p:cNvGrpSpPr/>
            <p:nvPr/>
          </p:nvGrpSpPr>
          <p:grpSpPr>
            <a:xfrm>
              <a:off x="0" y="248331"/>
              <a:ext cx="12190413" cy="868506"/>
              <a:chOff x="0" y="12357"/>
              <a:chExt cx="12190413" cy="868506"/>
            </a:xfrm>
          </p:grpSpPr>
          <p:cxnSp>
            <p:nvCxnSpPr>
              <p:cNvPr id="308" name="Google Shape;308;p8"/>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309" name="Google Shape;309;p8"/>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310" name="Google Shape;310;p8"/>
            <p:cNvPicPr preferRelativeResize="0"/>
            <p:nvPr/>
          </p:nvPicPr>
          <p:blipFill rotWithShape="1">
            <a:blip r:embed="rId3" cstate="print">
              <a:alphaModFix/>
            </a:blip>
            <a:srcRect/>
            <a:stretch/>
          </p:blipFill>
          <p:spPr>
            <a:xfrm>
              <a:off x="11380821" y="57377"/>
              <a:ext cx="809592" cy="1014899"/>
            </a:xfrm>
            <a:prstGeom prst="rect">
              <a:avLst/>
            </a:prstGeom>
            <a:noFill/>
            <a:ln>
              <a:noFill/>
            </a:ln>
          </p:spPr>
        </p:pic>
      </p:grpSp>
      <p:pic>
        <p:nvPicPr>
          <p:cNvPr id="311" name="Google Shape;311;p8"/>
          <p:cNvPicPr preferRelativeResize="0"/>
          <p:nvPr/>
        </p:nvPicPr>
        <p:blipFill rotWithShape="1">
          <a:blip r:embed="rId4">
            <a:alphaModFix/>
          </a:blip>
          <a:srcRect/>
          <a:stretch/>
        </p:blipFill>
        <p:spPr>
          <a:xfrm flipH="1">
            <a:off x="8103309" y="4374636"/>
            <a:ext cx="1100018" cy="845046"/>
          </a:xfrm>
          <a:prstGeom prst="rect">
            <a:avLst/>
          </a:prstGeom>
          <a:noFill/>
          <a:ln>
            <a:noFill/>
          </a:ln>
        </p:spPr>
      </p:pic>
      <p:sp>
        <p:nvSpPr>
          <p:cNvPr id="313" name="Google Shape;313;p8"/>
          <p:cNvSpPr/>
          <p:nvPr/>
        </p:nvSpPr>
        <p:spPr>
          <a:xfrm rot="1855731">
            <a:off x="121739" y="1184315"/>
            <a:ext cx="580566" cy="489068"/>
          </a:xfrm>
          <a:custGeom>
            <a:avLst/>
            <a:gdLst/>
            <a:ahLst/>
            <a:cxnLst/>
            <a:rect l="l" t="t" r="r" b="b"/>
            <a:pathLst>
              <a:path w="2740" h="2446" extrusionOk="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7030A0"/>
          </a:solidFill>
          <a:ln>
            <a:noFill/>
          </a:ln>
        </p:spPr>
        <p:txBody>
          <a:bodyPr spcFirstLastPara="1" wrap="square" lIns="68553" tIns="34267" rIns="68553" bIns="34267" anchor="t" anchorCtr="0">
            <a:noAutofit/>
          </a:bodyPr>
          <a:lstStyle/>
          <a:p>
            <a:endParaRPr sz="1350">
              <a:solidFill>
                <a:schemeClr val="dk1"/>
              </a:solidFill>
              <a:latin typeface="Arial"/>
              <a:ea typeface="Arial"/>
              <a:cs typeface="Arial"/>
              <a:sym typeface="Arial"/>
            </a:endParaRPr>
          </a:p>
        </p:txBody>
      </p:sp>
      <p:sp>
        <p:nvSpPr>
          <p:cNvPr id="315" name="Google Shape;315;p8"/>
          <p:cNvSpPr txBox="1"/>
          <p:nvPr/>
        </p:nvSpPr>
        <p:spPr>
          <a:xfrm>
            <a:off x="696026" y="1214477"/>
            <a:ext cx="5352574" cy="438407"/>
          </a:xfrm>
          <a:prstGeom prst="rect">
            <a:avLst/>
          </a:prstGeom>
          <a:noFill/>
          <a:ln>
            <a:noFill/>
          </a:ln>
        </p:spPr>
        <p:txBody>
          <a:bodyPr spcFirstLastPara="1" wrap="square" lIns="68553" tIns="34267" rIns="68553" bIns="34267" anchor="ctr" anchorCtr="0">
            <a:spAutoFit/>
          </a:bodyPr>
          <a:lstStyle/>
          <a:p>
            <a:pPr lvl="0">
              <a:buClr>
                <a:srgbClr val="7F7F7F"/>
              </a:buClr>
              <a:buSzPts val="1800"/>
            </a:pPr>
            <a:r>
              <a:rPr lang="vi-VN" sz="2399" b="1" dirty="0">
                <a:solidFill>
                  <a:srgbClr val="7030A0"/>
                </a:solidFill>
                <a:latin typeface="Times New Roman" pitchFamily="18" charset="0"/>
                <a:ea typeface="Microsoft Yahei"/>
                <a:cs typeface="Times New Roman" pitchFamily="18" charset="0"/>
                <a:sym typeface="Microsoft Yahei"/>
              </a:rPr>
              <a:t>Tài khoản người sử dụng và mật khẩu</a:t>
            </a:r>
            <a:endParaRPr sz="2399" dirty="0">
              <a:solidFill>
                <a:srgbClr val="7030A0"/>
              </a:solidFill>
              <a:latin typeface="Times New Roman" pitchFamily="18" charset="0"/>
              <a:cs typeface="Times New Roman" pitchFamily="18" charset="0"/>
            </a:endParaRPr>
          </a:p>
        </p:txBody>
      </p:sp>
      <p:sp>
        <p:nvSpPr>
          <p:cNvPr id="329" name="Google Shape;329;p8"/>
          <p:cNvSpPr txBox="1"/>
          <p:nvPr/>
        </p:nvSpPr>
        <p:spPr>
          <a:xfrm>
            <a:off x="260130" y="1184163"/>
            <a:ext cx="283281" cy="946110"/>
          </a:xfrm>
          <a:prstGeom prst="rect">
            <a:avLst/>
          </a:prstGeom>
          <a:noFill/>
          <a:ln>
            <a:noFill/>
          </a:ln>
        </p:spPr>
        <p:txBody>
          <a:bodyPr spcFirstLastPara="1" wrap="square" lIns="68553" tIns="34267" rIns="68553" bIns="34267" anchor="t" anchorCtr="0">
            <a:spAutoFit/>
          </a:bodyPr>
          <a:lstStyle/>
          <a:p>
            <a:r>
              <a:rPr lang="en-US" altLang="zh-CN" sz="2699" b="1" dirty="0">
                <a:solidFill>
                  <a:schemeClr val="lt1"/>
                </a:solidFill>
                <a:latin typeface="Times New Roman" pitchFamily="18" charset="0"/>
                <a:ea typeface="Microsoft Yahei"/>
                <a:cs typeface="Times New Roman" pitchFamily="18" charset="0"/>
                <a:sym typeface="Microsoft Yahei"/>
              </a:rPr>
              <a:t>b</a:t>
            </a:r>
            <a:r>
              <a:rPr lang="zh-CN" altLang="en-US" sz="2999" b="1" dirty="0">
                <a:solidFill>
                  <a:schemeClr val="lt1"/>
                </a:solidFill>
                <a:latin typeface="Microsoft Yahei"/>
                <a:ea typeface="Microsoft Yahei"/>
                <a:cs typeface="Microsoft Yahei"/>
                <a:sym typeface="Microsoft Yahei"/>
              </a:rPr>
              <a:t>。</a:t>
            </a:r>
            <a:endParaRPr sz="2999" b="1" dirty="0">
              <a:solidFill>
                <a:schemeClr val="lt1"/>
              </a:solidFill>
              <a:latin typeface="Microsoft Yahei"/>
              <a:ea typeface="Microsoft Yahei"/>
              <a:cs typeface="Microsoft Yahei"/>
              <a:sym typeface="Microsoft Yahei"/>
            </a:endParaRPr>
          </a:p>
        </p:txBody>
      </p:sp>
      <p:sp>
        <p:nvSpPr>
          <p:cNvPr id="331" name="Google Shape;331;p8"/>
          <p:cNvSpPr txBox="1"/>
          <p:nvPr/>
        </p:nvSpPr>
        <p:spPr>
          <a:xfrm>
            <a:off x="5080947" y="3180656"/>
            <a:ext cx="283281" cy="992276"/>
          </a:xfrm>
          <a:prstGeom prst="rect">
            <a:avLst/>
          </a:prstGeom>
          <a:noFill/>
          <a:ln>
            <a:noFill/>
          </a:ln>
        </p:spPr>
        <p:txBody>
          <a:bodyPr spcFirstLastPara="1" wrap="square" lIns="68553" tIns="34267" rIns="68553" bIns="34267" anchor="t" anchorCtr="0">
            <a:spAutoFit/>
          </a:bodyPr>
          <a:lstStyle/>
          <a:p>
            <a:r>
              <a:rPr lang="en-US" altLang="zh-CN" sz="2999" b="1">
                <a:solidFill>
                  <a:schemeClr val="lt1"/>
                </a:solidFill>
                <a:latin typeface="Microsoft Yahei"/>
                <a:ea typeface="Microsoft Yahei"/>
                <a:cs typeface="Microsoft Yahei"/>
                <a:sym typeface="Microsoft Yahei"/>
              </a:rPr>
              <a:t>4</a:t>
            </a:r>
            <a:r>
              <a:rPr lang="zh-CN" altLang="en-US" sz="2999" b="1">
                <a:solidFill>
                  <a:schemeClr val="lt1"/>
                </a:solidFill>
                <a:latin typeface="Microsoft Yahei"/>
                <a:ea typeface="Microsoft Yahei"/>
                <a:cs typeface="Microsoft Yahei"/>
                <a:sym typeface="Microsoft Yahei"/>
              </a:rPr>
              <a:t>。</a:t>
            </a:r>
            <a:endParaRPr sz="2999" b="1">
              <a:solidFill>
                <a:schemeClr val="lt1"/>
              </a:solidFill>
              <a:latin typeface="Microsoft Yahei"/>
              <a:ea typeface="Microsoft Yahei"/>
              <a:cs typeface="Microsoft Yahei"/>
              <a:sym typeface="Microsoft Yahei"/>
            </a:endParaRPr>
          </a:p>
        </p:txBody>
      </p:sp>
      <p:sp>
        <p:nvSpPr>
          <p:cNvPr id="332" name="Google Shape;332;p8"/>
          <p:cNvSpPr txBox="1"/>
          <p:nvPr/>
        </p:nvSpPr>
        <p:spPr>
          <a:xfrm>
            <a:off x="5102947" y="1602774"/>
            <a:ext cx="283281" cy="992276"/>
          </a:xfrm>
          <a:prstGeom prst="rect">
            <a:avLst/>
          </a:prstGeom>
          <a:noFill/>
          <a:ln>
            <a:noFill/>
          </a:ln>
        </p:spPr>
        <p:txBody>
          <a:bodyPr spcFirstLastPara="1" wrap="square" lIns="68553" tIns="34267" rIns="68553" bIns="34267" anchor="t" anchorCtr="0">
            <a:spAutoFit/>
          </a:bodyPr>
          <a:lstStyle/>
          <a:p>
            <a:r>
              <a:rPr lang="en-US" altLang="zh-CN" sz="2999" b="1" dirty="0">
                <a:solidFill>
                  <a:schemeClr val="lt1"/>
                </a:solidFill>
                <a:latin typeface="Microsoft Yahei"/>
                <a:ea typeface="Microsoft Yahei"/>
                <a:cs typeface="Microsoft Yahei"/>
                <a:sym typeface="Microsoft Yahei"/>
              </a:rPr>
              <a:t>3</a:t>
            </a:r>
            <a:r>
              <a:rPr lang="zh-CN" altLang="en-US" sz="2999" b="1" dirty="0">
                <a:solidFill>
                  <a:schemeClr val="lt1"/>
                </a:solidFill>
                <a:latin typeface="Microsoft Yahei"/>
                <a:ea typeface="Microsoft Yahei"/>
                <a:cs typeface="Microsoft Yahei"/>
                <a:sym typeface="Microsoft Yahei"/>
              </a:rPr>
              <a:t>。</a:t>
            </a:r>
            <a:endParaRPr sz="2999" b="1" dirty="0">
              <a:solidFill>
                <a:schemeClr val="lt1"/>
              </a:solidFill>
              <a:latin typeface="Microsoft Yahei"/>
              <a:ea typeface="Microsoft Yahei"/>
              <a:cs typeface="Microsoft Yahei"/>
              <a:sym typeface="Microsoft Yahei"/>
            </a:endParaRPr>
          </a:p>
        </p:txBody>
      </p:sp>
      <p:sp>
        <p:nvSpPr>
          <p:cNvPr id="31" name="Google Shape;171;p4"/>
          <p:cNvSpPr txBox="1"/>
          <p:nvPr/>
        </p:nvSpPr>
        <p:spPr>
          <a:xfrm>
            <a:off x="148293" y="604719"/>
            <a:ext cx="6127640" cy="392287"/>
          </a:xfrm>
          <a:prstGeom prst="rect">
            <a:avLst/>
          </a:prstGeom>
          <a:noFill/>
          <a:ln>
            <a:noFill/>
          </a:ln>
        </p:spPr>
        <p:txBody>
          <a:bodyPr spcFirstLastPara="1" wrap="square" lIns="0" tIns="0" rIns="0" bIns="0" anchor="t" anchorCtr="0">
            <a:spAutoFit/>
          </a:bodyPr>
          <a:lstStyle/>
          <a:p>
            <a:pPr lvl="0"/>
            <a:r>
              <a:rPr lang="en-US" altLang="zh-CN" sz="2549" b="1" dirty="0">
                <a:solidFill>
                  <a:srgbClr val="6DC1B5"/>
                </a:solidFill>
                <a:latin typeface="Times New Roman" pitchFamily="18" charset="0"/>
                <a:ea typeface="Microsoft Yahei"/>
                <a:cs typeface="Times New Roman" pitchFamily="18" charset="0"/>
                <a:sym typeface="Microsoft Yahei"/>
              </a:rPr>
              <a:t>   </a:t>
            </a:r>
            <a:r>
              <a:rPr lang="en-US" altLang="zh-CN" sz="2549" b="1" dirty="0">
                <a:solidFill>
                  <a:srgbClr val="FF0000"/>
                </a:solidFill>
                <a:latin typeface="Times New Roman" pitchFamily="18" charset="0"/>
                <a:ea typeface="Microsoft Yahei"/>
                <a:cs typeface="Times New Roman" pitchFamily="18" charset="0"/>
                <a:sym typeface="Microsoft Yahei"/>
              </a:rPr>
              <a:t>2. Các biện pháp bảo vệ dữ liệu </a:t>
            </a:r>
            <a:endParaRPr lang="vi-VN" sz="2549" b="1" dirty="0">
              <a:solidFill>
                <a:srgbClr val="FF0000"/>
              </a:solidFill>
              <a:latin typeface="Times New Roman" pitchFamily="18" charset="0"/>
              <a:ea typeface="Microsoft Yahei"/>
              <a:cs typeface="Times New Roman" pitchFamily="18" charset="0"/>
              <a:sym typeface="Microsoft Yahe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020" y="1780938"/>
            <a:ext cx="4285258" cy="2862901"/>
          </a:xfrm>
          <a:prstGeom prst="rect">
            <a:avLst/>
          </a:prstGeom>
        </p:spPr>
      </p:pic>
      <p:sp>
        <p:nvSpPr>
          <p:cNvPr id="2" name="Cloud Callout 1"/>
          <p:cNvSpPr/>
          <p:nvPr/>
        </p:nvSpPr>
        <p:spPr>
          <a:xfrm>
            <a:off x="5386228" y="629220"/>
            <a:ext cx="3869179" cy="3745416"/>
          </a:xfrm>
          <a:prstGeom prst="cloudCallout">
            <a:avLst>
              <a:gd name="adj1" fmla="val -71552"/>
              <a:gd name="adj2" fmla="val 3267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altLang="en-US" sz="2249" b="1" dirty="0">
                <a:latin typeface="Times New Roman" pitchFamily="18" charset="0"/>
                <a:cs typeface="Times New Roman" pitchFamily="18" charset="0"/>
              </a:rPr>
              <a:t>   </a:t>
            </a:r>
          </a:p>
          <a:p>
            <a:pPr algn="ctr"/>
            <a:r>
              <a:rPr lang="vi-VN" altLang="en-US" sz="2249" b="1" dirty="0">
                <a:latin typeface="Times New Roman" pitchFamily="18" charset="0"/>
                <a:cs typeface="Times New Roman" pitchFamily="18" charset="0"/>
              </a:rPr>
              <a:t> Để bảo vệ dữ liệu, tránh bị người khác truy cập trái phép, em có nên đặt mật khẩu cho tài khoản của mình trên máy tính không?</a:t>
            </a:r>
            <a:endParaRPr lang="en-US" sz="2249" dirty="0"/>
          </a:p>
        </p:txBody>
      </p:sp>
      <p:sp>
        <p:nvSpPr>
          <p:cNvPr id="4" name="TextBox 3"/>
          <p:cNvSpPr txBox="1"/>
          <p:nvPr/>
        </p:nvSpPr>
        <p:spPr>
          <a:xfrm>
            <a:off x="1211410" y="4664382"/>
            <a:ext cx="6839162" cy="438453"/>
          </a:xfrm>
          <a:prstGeom prst="rect">
            <a:avLst/>
          </a:prstGeom>
          <a:solidFill>
            <a:schemeClr val="accent6">
              <a:lumMod val="60000"/>
              <a:lumOff val="40000"/>
            </a:schemeClr>
          </a:solidFill>
        </p:spPr>
        <p:txBody>
          <a:bodyPr wrap="square" rtlCol="0">
            <a:spAutoFit/>
          </a:bodyPr>
          <a:lstStyle/>
          <a:p>
            <a:r>
              <a:rPr lang="vi-VN" sz="2249" dirty="0">
                <a:latin typeface="+mj-lt"/>
              </a:rPr>
              <a:t>Nên đặt mật khẩu cho tài khoản của mình trên máy tính. </a:t>
            </a:r>
          </a:p>
        </p:txBody>
      </p:sp>
      <p:sp>
        <p:nvSpPr>
          <p:cNvPr id="5" name="Right Arrow 4"/>
          <p:cNvSpPr/>
          <p:nvPr/>
        </p:nvSpPr>
        <p:spPr>
          <a:xfrm>
            <a:off x="747398" y="4789602"/>
            <a:ext cx="411275" cy="26555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9"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 Bài 3. QUẢN LÍ DỮ LIỆU TRONG MÁY TÍNH</a:t>
            </a:r>
          </a:p>
        </p:txBody>
      </p:sp>
    </p:spTree>
    <p:extLst>
      <p:ext uri="{BB962C8B-B14F-4D97-AF65-F5344CB8AC3E}">
        <p14:creationId xmlns:p14="http://schemas.microsoft.com/office/powerpoint/2010/main" val="284834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15"/>
                                        </p:tgtEl>
                                        <p:attrNameLst>
                                          <p:attrName>style.visibility</p:attrName>
                                        </p:attrNameLst>
                                      </p:cBhvr>
                                      <p:to>
                                        <p:strVal val="visible"/>
                                      </p:to>
                                    </p:set>
                                    <p:anim calcmode="lin" valueType="num">
                                      <p:cBhvr additive="base">
                                        <p:cTn id="12" dur="500" fill="hold"/>
                                        <p:tgtEl>
                                          <p:spTgt spid="315"/>
                                        </p:tgtEl>
                                        <p:attrNameLst>
                                          <p:attrName>ppt_x</p:attrName>
                                        </p:attrNameLst>
                                      </p:cBhvr>
                                      <p:tavLst>
                                        <p:tav tm="0">
                                          <p:val>
                                            <p:strVal val="0-#ppt_w/2"/>
                                          </p:val>
                                        </p:tav>
                                        <p:tav tm="100000">
                                          <p:val>
                                            <p:strVal val="#ppt_x"/>
                                          </p:val>
                                        </p:tav>
                                      </p:tavLst>
                                    </p:anim>
                                    <p:anim calcmode="lin" valueType="num">
                                      <p:cBhvr additive="base">
                                        <p:cTn id="13" dur="500" fill="hold"/>
                                        <p:tgtEl>
                                          <p:spTgt spid="31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329"/>
                                        </p:tgtEl>
                                        <p:attrNameLst>
                                          <p:attrName>style.visibility</p:attrName>
                                        </p:attrNameLst>
                                      </p:cBhvr>
                                      <p:to>
                                        <p:strVal val="visible"/>
                                      </p:to>
                                    </p:set>
                                    <p:anim calcmode="lin" valueType="num">
                                      <p:cBhvr additive="base">
                                        <p:cTn id="16" dur="500" fill="hold"/>
                                        <p:tgtEl>
                                          <p:spTgt spid="329"/>
                                        </p:tgtEl>
                                        <p:attrNameLst>
                                          <p:attrName>ppt_x</p:attrName>
                                        </p:attrNameLst>
                                      </p:cBhvr>
                                      <p:tavLst>
                                        <p:tav tm="0">
                                          <p:val>
                                            <p:strVal val="0-#ppt_w/2"/>
                                          </p:val>
                                        </p:tav>
                                        <p:tav tm="100000">
                                          <p:val>
                                            <p:strVal val="#ppt_x"/>
                                          </p:val>
                                        </p:tav>
                                      </p:tavLst>
                                    </p:anim>
                                    <p:anim calcmode="lin" valueType="num">
                                      <p:cBhvr additive="base">
                                        <p:cTn id="17" dur="500" fill="hold"/>
                                        <p:tgtEl>
                                          <p:spTgt spid="329"/>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13"/>
                                        </p:tgtEl>
                                        <p:attrNameLst>
                                          <p:attrName>style.visibility</p:attrName>
                                        </p:attrNameLst>
                                      </p:cBhvr>
                                      <p:to>
                                        <p:strVal val="visible"/>
                                      </p:to>
                                    </p:set>
                                    <p:anim calcmode="lin" valueType="num">
                                      <p:cBhvr additive="base">
                                        <p:cTn id="20" dur="500" fill="hold"/>
                                        <p:tgtEl>
                                          <p:spTgt spid="313"/>
                                        </p:tgtEl>
                                        <p:attrNameLst>
                                          <p:attrName>ppt_x</p:attrName>
                                        </p:attrNameLst>
                                      </p:cBhvr>
                                      <p:tavLst>
                                        <p:tav tm="0">
                                          <p:val>
                                            <p:strVal val="0-#ppt_w/2"/>
                                          </p:val>
                                        </p:tav>
                                        <p:tav tm="100000">
                                          <p:val>
                                            <p:strVal val="#ppt_x"/>
                                          </p:val>
                                        </p:tav>
                                      </p:tavLst>
                                    </p:anim>
                                    <p:anim calcmode="lin" valueType="num">
                                      <p:cBhvr additive="base">
                                        <p:cTn id="21" dur="500" fill="hold"/>
                                        <p:tgtEl>
                                          <p:spTgt spid="31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animBg="1"/>
      <p:bldP spid="315" grpId="0"/>
      <p:bldP spid="329" grpId="0"/>
      <p:bldP spid="2"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grpSp>
        <p:nvGrpSpPr>
          <p:cNvPr id="678" name="Google Shape;678;p21"/>
          <p:cNvGrpSpPr/>
          <p:nvPr/>
        </p:nvGrpSpPr>
        <p:grpSpPr>
          <a:xfrm>
            <a:off x="3306" y="310893"/>
            <a:ext cx="9140694" cy="794411"/>
            <a:chOff x="0" y="57377"/>
            <a:chExt cx="12190413" cy="1059460"/>
          </a:xfrm>
        </p:grpSpPr>
        <p:grpSp>
          <p:nvGrpSpPr>
            <p:cNvPr id="679" name="Google Shape;679;p21"/>
            <p:cNvGrpSpPr/>
            <p:nvPr/>
          </p:nvGrpSpPr>
          <p:grpSpPr>
            <a:xfrm>
              <a:off x="0" y="248331"/>
              <a:ext cx="12190413" cy="868506"/>
              <a:chOff x="0" y="12357"/>
              <a:chExt cx="12190413" cy="868506"/>
            </a:xfrm>
          </p:grpSpPr>
          <p:cxnSp>
            <p:nvCxnSpPr>
              <p:cNvPr id="682" name="Google Shape;682;p21"/>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683" name="Google Shape;683;p21"/>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684" name="Google Shape;684;p21"/>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pic>
        <p:nvPicPr>
          <p:cNvPr id="686" name="Google Shape;686;p21"/>
          <p:cNvPicPr preferRelativeResize="0"/>
          <p:nvPr/>
        </p:nvPicPr>
        <p:blipFill rotWithShape="1">
          <a:blip r:embed="rId4">
            <a:alphaModFix/>
          </a:blip>
          <a:srcRect/>
          <a:stretch/>
        </p:blipFill>
        <p:spPr>
          <a:xfrm flipH="1">
            <a:off x="-25554" y="4237518"/>
            <a:ext cx="772952" cy="960398"/>
          </a:xfrm>
          <a:prstGeom prst="rect">
            <a:avLst/>
          </a:prstGeom>
          <a:noFill/>
          <a:ln>
            <a:noFill/>
          </a:ln>
        </p:spPr>
      </p:pic>
      <p:sp>
        <p:nvSpPr>
          <p:cNvPr id="128" name="Google Shape;171;p4"/>
          <p:cNvSpPr txBox="1"/>
          <p:nvPr/>
        </p:nvSpPr>
        <p:spPr>
          <a:xfrm>
            <a:off x="221362" y="656306"/>
            <a:ext cx="6127640" cy="392287"/>
          </a:xfrm>
          <a:prstGeom prst="rect">
            <a:avLst/>
          </a:prstGeom>
          <a:noFill/>
          <a:ln>
            <a:noFill/>
          </a:ln>
        </p:spPr>
        <p:txBody>
          <a:bodyPr spcFirstLastPara="1" wrap="square" lIns="0" tIns="0" rIns="0" bIns="0" anchor="t" anchorCtr="0">
            <a:spAutoFit/>
          </a:bodyPr>
          <a:lstStyle/>
          <a:p>
            <a:pPr lvl="0"/>
            <a:r>
              <a:rPr lang="en-US" altLang="zh-CN" sz="2549" b="1" dirty="0">
                <a:solidFill>
                  <a:srgbClr val="6DC1B5"/>
                </a:solidFill>
                <a:latin typeface="Times New Roman" pitchFamily="18" charset="0"/>
                <a:ea typeface="Microsoft Yahei"/>
                <a:cs typeface="Times New Roman" pitchFamily="18" charset="0"/>
                <a:sym typeface="Microsoft Yahei"/>
              </a:rPr>
              <a:t>   </a:t>
            </a:r>
            <a:r>
              <a:rPr lang="en-US" altLang="zh-CN" sz="2549" b="1" dirty="0">
                <a:solidFill>
                  <a:srgbClr val="FF0000"/>
                </a:solidFill>
                <a:latin typeface="Times New Roman" pitchFamily="18" charset="0"/>
                <a:ea typeface="Microsoft Yahei"/>
                <a:cs typeface="Times New Roman" pitchFamily="18" charset="0"/>
                <a:sym typeface="Microsoft Yahei"/>
              </a:rPr>
              <a:t>2. Các biện pháp bảo vệ dữ liệu </a:t>
            </a:r>
            <a:endParaRPr lang="vi-VN" sz="2549" b="1" dirty="0">
              <a:solidFill>
                <a:srgbClr val="FF0000"/>
              </a:solidFill>
              <a:latin typeface="Times New Roman" pitchFamily="18" charset="0"/>
              <a:ea typeface="Microsoft Yahei"/>
              <a:cs typeface="Times New Roman" pitchFamily="18" charset="0"/>
              <a:sym typeface="Microsoft Yahei"/>
            </a:endParaRPr>
          </a:p>
        </p:txBody>
      </p:sp>
      <p:sp>
        <p:nvSpPr>
          <p:cNvPr id="129" name="Google Shape;313;p8"/>
          <p:cNvSpPr/>
          <p:nvPr/>
        </p:nvSpPr>
        <p:spPr>
          <a:xfrm rot="1855731">
            <a:off x="173459" y="1172612"/>
            <a:ext cx="580566" cy="489068"/>
          </a:xfrm>
          <a:custGeom>
            <a:avLst/>
            <a:gdLst/>
            <a:ahLst/>
            <a:cxnLst/>
            <a:rect l="l" t="t" r="r" b="b"/>
            <a:pathLst>
              <a:path w="2740" h="2446" extrusionOk="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7030A0"/>
          </a:solidFill>
          <a:ln>
            <a:noFill/>
          </a:ln>
        </p:spPr>
        <p:txBody>
          <a:bodyPr spcFirstLastPara="1" wrap="square" lIns="68553" tIns="34267" rIns="68553" bIns="34267" anchor="t" anchorCtr="0">
            <a:noAutofit/>
          </a:bodyPr>
          <a:lstStyle/>
          <a:p>
            <a:endParaRPr sz="1350">
              <a:solidFill>
                <a:schemeClr val="dk1"/>
              </a:solidFill>
              <a:latin typeface="Arial"/>
              <a:ea typeface="Arial"/>
              <a:cs typeface="Arial"/>
              <a:sym typeface="Arial"/>
            </a:endParaRPr>
          </a:p>
        </p:txBody>
      </p:sp>
      <p:sp>
        <p:nvSpPr>
          <p:cNvPr id="130" name="Google Shape;315;p8"/>
          <p:cNvSpPr txBox="1"/>
          <p:nvPr/>
        </p:nvSpPr>
        <p:spPr>
          <a:xfrm>
            <a:off x="717806" y="1180147"/>
            <a:ext cx="5134753" cy="438407"/>
          </a:xfrm>
          <a:prstGeom prst="rect">
            <a:avLst/>
          </a:prstGeom>
          <a:noFill/>
          <a:ln>
            <a:noFill/>
          </a:ln>
        </p:spPr>
        <p:txBody>
          <a:bodyPr spcFirstLastPara="1" wrap="square" lIns="68553" tIns="34267" rIns="68553" bIns="34267" anchor="ctr" anchorCtr="0">
            <a:spAutoFit/>
          </a:bodyPr>
          <a:lstStyle/>
          <a:p>
            <a:pPr lvl="0">
              <a:buClr>
                <a:srgbClr val="7F7F7F"/>
              </a:buClr>
              <a:buSzPts val="1800"/>
            </a:pPr>
            <a:r>
              <a:rPr lang="vi-VN" sz="2399" b="1" dirty="0">
                <a:solidFill>
                  <a:srgbClr val="7030A0"/>
                </a:solidFill>
                <a:latin typeface="Times New Roman" pitchFamily="18" charset="0"/>
                <a:ea typeface="Microsoft Yahei"/>
                <a:cs typeface="Times New Roman" pitchFamily="18" charset="0"/>
                <a:sym typeface="Microsoft Yahei"/>
              </a:rPr>
              <a:t>Tài khoản người sử dụng và mật khẩu</a:t>
            </a:r>
          </a:p>
        </p:txBody>
      </p:sp>
      <p:sp>
        <p:nvSpPr>
          <p:cNvPr id="131" name="Google Shape;329;p8"/>
          <p:cNvSpPr txBox="1"/>
          <p:nvPr/>
        </p:nvSpPr>
        <p:spPr>
          <a:xfrm>
            <a:off x="311850" y="1172460"/>
            <a:ext cx="283281" cy="946110"/>
          </a:xfrm>
          <a:prstGeom prst="rect">
            <a:avLst/>
          </a:prstGeom>
          <a:noFill/>
          <a:ln>
            <a:noFill/>
          </a:ln>
        </p:spPr>
        <p:txBody>
          <a:bodyPr spcFirstLastPara="1" wrap="square" lIns="68553" tIns="34267" rIns="68553" bIns="34267" anchor="t" anchorCtr="0">
            <a:spAutoFit/>
          </a:bodyPr>
          <a:lstStyle/>
          <a:p>
            <a:r>
              <a:rPr lang="en-US" altLang="zh-CN" sz="2699" b="1" dirty="0">
                <a:solidFill>
                  <a:schemeClr val="lt1"/>
                </a:solidFill>
                <a:latin typeface="Times New Roman" pitchFamily="18" charset="0"/>
                <a:ea typeface="Microsoft Yahei"/>
                <a:cs typeface="Times New Roman" pitchFamily="18" charset="0"/>
                <a:sym typeface="Microsoft Yahei"/>
              </a:rPr>
              <a:t>b</a:t>
            </a:r>
            <a:r>
              <a:rPr lang="zh-CN" altLang="en-US" sz="2999" b="1" dirty="0">
                <a:solidFill>
                  <a:schemeClr val="lt1"/>
                </a:solidFill>
                <a:latin typeface="Microsoft Yahei"/>
                <a:ea typeface="Microsoft Yahei"/>
                <a:cs typeface="Microsoft Yahei"/>
                <a:sym typeface="Microsoft Yahei"/>
              </a:rPr>
              <a:t>。</a:t>
            </a:r>
            <a:endParaRPr sz="2999" b="1" dirty="0">
              <a:solidFill>
                <a:schemeClr val="lt1"/>
              </a:solidFill>
              <a:latin typeface="Microsoft Yahei"/>
              <a:ea typeface="Microsoft Yahei"/>
              <a:cs typeface="Microsoft Yahei"/>
              <a:sym typeface="Microsoft Yahei"/>
            </a:endParaRPr>
          </a:p>
        </p:txBody>
      </p:sp>
      <p:sp>
        <p:nvSpPr>
          <p:cNvPr id="2" name="Oval Callout 1"/>
          <p:cNvSpPr/>
          <p:nvPr/>
        </p:nvSpPr>
        <p:spPr>
          <a:xfrm>
            <a:off x="838433" y="1850950"/>
            <a:ext cx="2821103" cy="2041509"/>
          </a:xfrm>
          <a:prstGeom prst="wedgeEllipseCallout">
            <a:avLst>
              <a:gd name="adj1" fmla="val 96111"/>
              <a:gd name="adj2" fmla="val 286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399" b="1" dirty="0">
                <a:solidFill>
                  <a:schemeClr val="tx1"/>
                </a:solidFill>
                <a:latin typeface="+mj-lt"/>
              </a:rPr>
              <a:t>Em nên đặt mật khẩu như thế nào để bảo vệ dữ liệu?</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2711" y="1529942"/>
            <a:ext cx="3695848" cy="2069675"/>
          </a:xfrm>
          <a:prstGeom prst="rect">
            <a:avLst/>
          </a:prstGeom>
        </p:spPr>
      </p:pic>
      <p:sp>
        <p:nvSpPr>
          <p:cNvPr id="4" name="Right Arrow 3"/>
          <p:cNvSpPr/>
          <p:nvPr/>
        </p:nvSpPr>
        <p:spPr>
          <a:xfrm>
            <a:off x="716094" y="4237518"/>
            <a:ext cx="699925" cy="50978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5" name="TextBox 4"/>
          <p:cNvSpPr txBox="1"/>
          <p:nvPr/>
        </p:nvSpPr>
        <p:spPr>
          <a:xfrm>
            <a:off x="1513273" y="3917567"/>
            <a:ext cx="7258876" cy="1130694"/>
          </a:xfrm>
          <a:prstGeom prst="rect">
            <a:avLst/>
          </a:prstGeom>
          <a:solidFill>
            <a:schemeClr val="accent6">
              <a:lumMod val="60000"/>
              <a:lumOff val="40000"/>
            </a:schemeClr>
          </a:solidFill>
        </p:spPr>
        <p:txBody>
          <a:bodyPr wrap="square" rtlCol="0">
            <a:spAutoFit/>
          </a:bodyPr>
          <a:lstStyle/>
          <a:p>
            <a:r>
              <a:rPr lang="vi-VN" sz="2249" dirty="0">
                <a:latin typeface="+mj-lt"/>
              </a:rPr>
              <a:t>Nên đặt mật khẩu: gồm ít nhất 8 ký tự, gồm cả chữ số, chữ in hoa, chữ thường, các kí hiệu  đặc biệt…. Không nên đặt mật khẩu là tên mình hoặc tên người thân, sđt, ngày sinh…</a:t>
            </a:r>
          </a:p>
        </p:txBody>
      </p:sp>
      <p:sp>
        <p:nvSpPr>
          <p:cNvPr id="18"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solidFill>
                  <a:srgbClr val="FF0000"/>
                </a:solidFill>
                <a:effectLst>
                  <a:outerShdw blurRad="76200" dist="50800" dir="5400000" algn="tl" rotWithShape="0">
                    <a:srgbClr val="000000">
                      <a:alpha val="65000"/>
                    </a:srgbClr>
                  </a:outerShdw>
                </a:effectLst>
              </a:rPr>
              <a:t>Tiết…, Bài 3. QUẢN LÍ DỮ LIỆU TRONG MÁY TÍNH</a:t>
            </a:r>
          </a:p>
        </p:txBody>
      </p:sp>
    </p:spTree>
    <p:extLst>
      <p:ext uri="{BB962C8B-B14F-4D97-AF65-F5344CB8AC3E}">
        <p14:creationId xmlns:p14="http://schemas.microsoft.com/office/powerpoint/2010/main" val="8542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8"/>
                                        </p:tgtEl>
                                        <p:attrNameLst>
                                          <p:attrName>style.visibility</p:attrName>
                                        </p:attrNameLst>
                                      </p:cBhvr>
                                      <p:to>
                                        <p:strVal val="visible"/>
                                      </p:to>
                                    </p:set>
                                    <p:animEffect transition="in" filter="fade">
                                      <p:cBhvr>
                                        <p:cTn id="7" dur="500"/>
                                        <p:tgtEl>
                                          <p:spTgt spid="6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pSp>
        <p:nvGrpSpPr>
          <p:cNvPr id="168" name="Google Shape;168;p4"/>
          <p:cNvGrpSpPr/>
          <p:nvPr/>
        </p:nvGrpSpPr>
        <p:grpSpPr>
          <a:xfrm>
            <a:off x="-22355" y="413202"/>
            <a:ext cx="9140694" cy="794411"/>
            <a:chOff x="0" y="57377"/>
            <a:chExt cx="12190413" cy="1059460"/>
          </a:xfrm>
        </p:grpSpPr>
        <p:grpSp>
          <p:nvGrpSpPr>
            <p:cNvPr id="169" name="Google Shape;169;p4"/>
            <p:cNvGrpSpPr/>
            <p:nvPr/>
          </p:nvGrpSpPr>
          <p:grpSpPr>
            <a:xfrm>
              <a:off x="0" y="248331"/>
              <a:ext cx="12190413" cy="868506"/>
              <a:chOff x="0" y="12357"/>
              <a:chExt cx="12190413" cy="868506"/>
            </a:xfrm>
          </p:grpSpPr>
          <p:cxnSp>
            <p:nvCxnSpPr>
              <p:cNvPr id="172" name="Google Shape;172;p4"/>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173" name="Google Shape;173;p4"/>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174" name="Google Shape;174;p4"/>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grpSp>
        <p:nvGrpSpPr>
          <p:cNvPr id="12" name="Google Shape;501;p15"/>
          <p:cNvGrpSpPr/>
          <p:nvPr/>
        </p:nvGrpSpPr>
        <p:grpSpPr>
          <a:xfrm>
            <a:off x="-22355" y="413202"/>
            <a:ext cx="9140694" cy="794411"/>
            <a:chOff x="0" y="57377"/>
            <a:chExt cx="12190413" cy="1059460"/>
          </a:xfrm>
        </p:grpSpPr>
        <p:grpSp>
          <p:nvGrpSpPr>
            <p:cNvPr id="13" name="Google Shape;502;p15"/>
            <p:cNvGrpSpPr/>
            <p:nvPr/>
          </p:nvGrpSpPr>
          <p:grpSpPr>
            <a:xfrm>
              <a:off x="0" y="248331"/>
              <a:ext cx="12190413" cy="868506"/>
              <a:chOff x="0" y="12357"/>
              <a:chExt cx="12190413" cy="868506"/>
            </a:xfrm>
          </p:grpSpPr>
          <p:cxnSp>
            <p:nvCxnSpPr>
              <p:cNvPr id="15" name="Google Shape;505;p15"/>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16" name="Google Shape;506;p15"/>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14" name="Google Shape;507;p15"/>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sp>
        <p:nvSpPr>
          <p:cNvPr id="20" name="Google Shape;171;p4"/>
          <p:cNvSpPr txBox="1"/>
          <p:nvPr/>
        </p:nvSpPr>
        <p:spPr>
          <a:xfrm>
            <a:off x="152885" y="671061"/>
            <a:ext cx="6127640" cy="392287"/>
          </a:xfrm>
          <a:prstGeom prst="rect">
            <a:avLst/>
          </a:prstGeom>
          <a:noFill/>
          <a:ln>
            <a:noFill/>
          </a:ln>
        </p:spPr>
        <p:txBody>
          <a:bodyPr spcFirstLastPara="1" wrap="square" lIns="0" tIns="0" rIns="0" bIns="0" anchor="t" anchorCtr="0">
            <a:spAutoFit/>
          </a:bodyPr>
          <a:lstStyle/>
          <a:p>
            <a:pPr lvl="0"/>
            <a:r>
              <a:rPr lang="en-US" altLang="zh-CN" sz="2549" b="1" dirty="0">
                <a:solidFill>
                  <a:srgbClr val="6DC1B5"/>
                </a:solidFill>
                <a:latin typeface="Times New Roman" pitchFamily="18" charset="0"/>
                <a:ea typeface="Microsoft Yahei"/>
                <a:cs typeface="Times New Roman" pitchFamily="18" charset="0"/>
                <a:sym typeface="Microsoft Yahei"/>
              </a:rPr>
              <a:t>   </a:t>
            </a:r>
            <a:r>
              <a:rPr lang="en-US" altLang="zh-CN" sz="2549" b="1" dirty="0">
                <a:solidFill>
                  <a:srgbClr val="FF0000"/>
                </a:solidFill>
                <a:latin typeface="Times New Roman" pitchFamily="18" charset="0"/>
                <a:ea typeface="Microsoft Yahei"/>
                <a:cs typeface="Times New Roman" pitchFamily="18" charset="0"/>
                <a:sym typeface="Microsoft Yahei"/>
              </a:rPr>
              <a:t>2. Các biện pháp bảo vệ dữ liệu </a:t>
            </a:r>
            <a:endParaRPr lang="vi-VN" sz="2549" b="1" dirty="0">
              <a:solidFill>
                <a:srgbClr val="FF0000"/>
              </a:solidFill>
              <a:latin typeface="Times New Roman" pitchFamily="18" charset="0"/>
              <a:ea typeface="Microsoft Yahei"/>
              <a:cs typeface="Times New Roman" pitchFamily="18" charset="0"/>
              <a:sym typeface="Microsoft Yahei"/>
            </a:endParaRPr>
          </a:p>
        </p:txBody>
      </p:sp>
      <p:sp>
        <p:nvSpPr>
          <p:cNvPr id="3" name="Rectangle 2"/>
          <p:cNvSpPr/>
          <p:nvPr/>
        </p:nvSpPr>
        <p:spPr>
          <a:xfrm>
            <a:off x="173064" y="1960672"/>
            <a:ext cx="8881534" cy="2676758"/>
          </a:xfrm>
          <a:prstGeom prst="rect">
            <a:avLst/>
          </a:prstGeom>
          <a:solidFill>
            <a:schemeClr val="accent6"/>
          </a:solidFill>
        </p:spPr>
        <p:txBody>
          <a:bodyPr wrap="square">
            <a:spAutoFit/>
          </a:bodyPr>
          <a:lstStyle/>
          <a:p>
            <a:pPr algn="just"/>
            <a:r>
              <a:rPr lang="en-US" sz="2399" dirty="0">
                <a:latin typeface="Times New Roman" pitchFamily="18" charset="0"/>
                <a:cs typeface="Times New Roman" pitchFamily="18" charset="0"/>
              </a:rPr>
              <a:t>          </a:t>
            </a:r>
            <a:r>
              <a:rPr lang="vi-VN" sz="2399" dirty="0">
                <a:latin typeface="Times New Roman" pitchFamily="18" charset="0"/>
                <a:cs typeface="Times New Roman" pitchFamily="18" charset="0"/>
              </a:rPr>
              <a:t>      </a:t>
            </a:r>
            <a:r>
              <a:rPr lang="vi-VN" sz="2399" b="1" dirty="0">
                <a:latin typeface="Times New Roman" pitchFamily="18" charset="0"/>
                <a:cs typeface="Times New Roman" pitchFamily="18" charset="0"/>
              </a:rPr>
              <a:t>- Việc đặt mật khẩu cho tài khoản người sử dụng trên máy tính và trên Internet sẽ giúp bảo vệ dữ liệu khỏi sự truy cập trái phép.</a:t>
            </a:r>
          </a:p>
          <a:p>
            <a:pPr algn="just"/>
            <a:r>
              <a:rPr lang="vi-VN" sz="2399" b="1" dirty="0">
                <a:latin typeface="Times New Roman" pitchFamily="18" charset="0"/>
                <a:cs typeface="Times New Roman" pitchFamily="18" charset="0"/>
              </a:rPr>
              <a:t>- Mật khẩu đặt thường gồm ít nhất 8 ký tự, gồm cả chữ số, chữ in hoa, chữ thường, các kí hiệu  đặc biệt…. Không nên đặt mật khẩu là tên mình hoặc tên người thân, sđt, ngày sinh…</a:t>
            </a:r>
          </a:p>
          <a:p>
            <a:pPr algn="just"/>
            <a:endParaRPr lang="en-US" sz="2399" dirty="0">
              <a:latin typeface="Times New Roman" pitchFamily="18" charset="0"/>
              <a:cs typeface="Times New Roman" pitchFamily="18" charset="0"/>
            </a:endParaRPr>
          </a:p>
        </p:txBody>
      </p:sp>
      <p:sp>
        <p:nvSpPr>
          <p:cNvPr id="21" name="Google Shape;313;p8"/>
          <p:cNvSpPr/>
          <p:nvPr/>
        </p:nvSpPr>
        <p:spPr>
          <a:xfrm rot="1855731">
            <a:off x="190980" y="1275568"/>
            <a:ext cx="580566" cy="489068"/>
          </a:xfrm>
          <a:custGeom>
            <a:avLst/>
            <a:gdLst/>
            <a:ahLst/>
            <a:cxnLst/>
            <a:rect l="l" t="t" r="r" b="b"/>
            <a:pathLst>
              <a:path w="2740" h="2446" extrusionOk="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7030A0"/>
          </a:solidFill>
          <a:ln>
            <a:noFill/>
          </a:ln>
        </p:spPr>
        <p:txBody>
          <a:bodyPr spcFirstLastPara="1" wrap="square" lIns="68553" tIns="34267" rIns="68553" bIns="34267" anchor="t" anchorCtr="0">
            <a:noAutofit/>
          </a:bodyPr>
          <a:lstStyle/>
          <a:p>
            <a:endParaRPr sz="1350">
              <a:solidFill>
                <a:schemeClr val="dk1"/>
              </a:solidFill>
              <a:latin typeface="Arial"/>
              <a:ea typeface="Arial"/>
              <a:cs typeface="Arial"/>
              <a:sym typeface="Arial"/>
            </a:endParaRPr>
          </a:p>
        </p:txBody>
      </p:sp>
      <p:sp>
        <p:nvSpPr>
          <p:cNvPr id="22" name="Google Shape;315;p8"/>
          <p:cNvSpPr txBox="1"/>
          <p:nvPr/>
        </p:nvSpPr>
        <p:spPr>
          <a:xfrm>
            <a:off x="858936" y="1257027"/>
            <a:ext cx="5263311" cy="438407"/>
          </a:xfrm>
          <a:prstGeom prst="rect">
            <a:avLst/>
          </a:prstGeom>
          <a:noFill/>
          <a:ln>
            <a:noFill/>
          </a:ln>
        </p:spPr>
        <p:txBody>
          <a:bodyPr spcFirstLastPara="1" wrap="square" lIns="68553" tIns="34267" rIns="68553" bIns="34267" anchor="ctr" anchorCtr="0">
            <a:spAutoFit/>
          </a:bodyPr>
          <a:lstStyle/>
          <a:p>
            <a:pPr lvl="0">
              <a:buClr>
                <a:srgbClr val="7F7F7F"/>
              </a:buClr>
              <a:buSzPts val="1800"/>
            </a:pPr>
            <a:r>
              <a:rPr lang="vi-VN" sz="2399" b="1" dirty="0">
                <a:solidFill>
                  <a:srgbClr val="7030A0"/>
                </a:solidFill>
                <a:latin typeface="Times New Roman" pitchFamily="18" charset="0"/>
                <a:ea typeface="Microsoft Yahei"/>
                <a:cs typeface="Times New Roman" pitchFamily="18" charset="0"/>
                <a:sym typeface="Microsoft Yahei"/>
              </a:rPr>
              <a:t>Tài khoản người sử dụng và mật khẩu</a:t>
            </a:r>
          </a:p>
        </p:txBody>
      </p:sp>
      <p:sp>
        <p:nvSpPr>
          <p:cNvPr id="23" name="Google Shape;329;p8"/>
          <p:cNvSpPr txBox="1"/>
          <p:nvPr/>
        </p:nvSpPr>
        <p:spPr>
          <a:xfrm>
            <a:off x="329371" y="1275416"/>
            <a:ext cx="283281" cy="946110"/>
          </a:xfrm>
          <a:prstGeom prst="rect">
            <a:avLst/>
          </a:prstGeom>
          <a:noFill/>
          <a:ln>
            <a:noFill/>
          </a:ln>
        </p:spPr>
        <p:txBody>
          <a:bodyPr spcFirstLastPara="1" wrap="square" lIns="68553" tIns="34267" rIns="68553" bIns="34267" anchor="t" anchorCtr="0">
            <a:spAutoFit/>
          </a:bodyPr>
          <a:lstStyle/>
          <a:p>
            <a:r>
              <a:rPr lang="en-US" altLang="zh-CN" sz="2699" b="1" dirty="0">
                <a:solidFill>
                  <a:schemeClr val="lt1"/>
                </a:solidFill>
                <a:latin typeface="Times New Roman" pitchFamily="18" charset="0"/>
                <a:ea typeface="Microsoft Yahei"/>
                <a:cs typeface="Times New Roman" pitchFamily="18" charset="0"/>
                <a:sym typeface="Microsoft Yahei"/>
              </a:rPr>
              <a:t>b</a:t>
            </a:r>
            <a:r>
              <a:rPr lang="zh-CN" altLang="en-US" sz="2999" b="1" dirty="0">
                <a:solidFill>
                  <a:schemeClr val="lt1"/>
                </a:solidFill>
                <a:latin typeface="Microsoft Yahei"/>
                <a:ea typeface="Microsoft Yahei"/>
                <a:cs typeface="Microsoft Yahei"/>
                <a:sym typeface="Microsoft Yahei"/>
              </a:rPr>
              <a:t>。</a:t>
            </a:r>
            <a:endParaRPr sz="2999" b="1" dirty="0">
              <a:solidFill>
                <a:schemeClr val="lt1"/>
              </a:solidFill>
              <a:latin typeface="Microsoft Yahei"/>
              <a:ea typeface="Microsoft Yahei"/>
              <a:cs typeface="Microsoft Yahei"/>
              <a:sym typeface="Microsoft Yahei"/>
            </a:endParaRPr>
          </a:p>
        </p:txBody>
      </p:sp>
      <p:pic>
        <p:nvPicPr>
          <p:cNvPr id="26" name="Picture 8" descr="Book-0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110" y="1812057"/>
            <a:ext cx="997850" cy="60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solidFill>
                  <a:srgbClr val="FF0000"/>
                </a:solidFill>
                <a:effectLst>
                  <a:outerShdw blurRad="76200" dist="50800" dir="5400000" algn="tl" rotWithShape="0">
                    <a:srgbClr val="000000">
                      <a:alpha val="65000"/>
                    </a:srgbClr>
                  </a:outerShdw>
                </a:effectLst>
              </a:rPr>
              <a:t>Tiết…, Bài 3. QUẢN LÍ DỮ LIỆU TRONG MÁY TÍNH</a:t>
            </a:r>
          </a:p>
        </p:txBody>
      </p:sp>
    </p:spTree>
    <p:extLst>
      <p:ext uri="{BB962C8B-B14F-4D97-AF65-F5344CB8AC3E}">
        <p14:creationId xmlns:p14="http://schemas.microsoft.com/office/powerpoint/2010/main" val="84680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grpSp>
        <p:nvGrpSpPr>
          <p:cNvPr id="809" name="Google Shape;809;p22"/>
          <p:cNvGrpSpPr/>
          <p:nvPr/>
        </p:nvGrpSpPr>
        <p:grpSpPr>
          <a:xfrm>
            <a:off x="3306" y="266964"/>
            <a:ext cx="9140694" cy="794411"/>
            <a:chOff x="0" y="57377"/>
            <a:chExt cx="12190413" cy="1059460"/>
          </a:xfrm>
        </p:grpSpPr>
        <p:grpSp>
          <p:nvGrpSpPr>
            <p:cNvPr id="810" name="Google Shape;810;p22"/>
            <p:cNvGrpSpPr/>
            <p:nvPr/>
          </p:nvGrpSpPr>
          <p:grpSpPr>
            <a:xfrm>
              <a:off x="0" y="248331"/>
              <a:ext cx="12190413" cy="868506"/>
              <a:chOff x="0" y="12357"/>
              <a:chExt cx="12190413" cy="868506"/>
            </a:xfrm>
          </p:grpSpPr>
          <p:cxnSp>
            <p:nvCxnSpPr>
              <p:cNvPr id="813" name="Google Shape;813;p22"/>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814" name="Google Shape;814;p22"/>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815" name="Google Shape;815;p22"/>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pic>
        <p:nvPicPr>
          <p:cNvPr id="817" name="Google Shape;817;p22"/>
          <p:cNvPicPr preferRelativeResize="0"/>
          <p:nvPr/>
        </p:nvPicPr>
        <p:blipFill rotWithShape="1">
          <a:blip r:embed="rId4">
            <a:alphaModFix/>
          </a:blip>
          <a:srcRect/>
          <a:stretch/>
        </p:blipFill>
        <p:spPr>
          <a:xfrm flipH="1">
            <a:off x="-25554" y="4237518"/>
            <a:ext cx="772952" cy="960398"/>
          </a:xfrm>
          <a:prstGeom prst="rect">
            <a:avLst/>
          </a:prstGeom>
          <a:noFill/>
          <a:ln>
            <a:noFill/>
          </a:ln>
        </p:spPr>
      </p:pic>
      <p:sp>
        <p:nvSpPr>
          <p:cNvPr id="50" name="Google Shape;171;p4"/>
          <p:cNvSpPr txBox="1"/>
          <p:nvPr/>
        </p:nvSpPr>
        <p:spPr>
          <a:xfrm>
            <a:off x="199782" y="599353"/>
            <a:ext cx="6127640" cy="392287"/>
          </a:xfrm>
          <a:prstGeom prst="rect">
            <a:avLst/>
          </a:prstGeom>
          <a:noFill/>
          <a:ln>
            <a:noFill/>
          </a:ln>
        </p:spPr>
        <p:txBody>
          <a:bodyPr spcFirstLastPara="1" wrap="square" lIns="0" tIns="0" rIns="0" bIns="0" anchor="t" anchorCtr="0">
            <a:spAutoFit/>
          </a:bodyPr>
          <a:lstStyle/>
          <a:p>
            <a:pPr lvl="0"/>
            <a:r>
              <a:rPr lang="en-US" altLang="zh-CN" sz="2549" b="1" dirty="0">
                <a:solidFill>
                  <a:srgbClr val="6DC1B5"/>
                </a:solidFill>
                <a:latin typeface="Times New Roman" pitchFamily="18" charset="0"/>
                <a:ea typeface="Microsoft Yahei"/>
                <a:cs typeface="Times New Roman" pitchFamily="18" charset="0"/>
                <a:sym typeface="Microsoft Yahei"/>
              </a:rPr>
              <a:t>   </a:t>
            </a:r>
            <a:r>
              <a:rPr lang="en-US" altLang="zh-CN" sz="2549" b="1" dirty="0">
                <a:solidFill>
                  <a:srgbClr val="FF0000"/>
                </a:solidFill>
                <a:latin typeface="Times New Roman" pitchFamily="18" charset="0"/>
                <a:ea typeface="Microsoft Yahei"/>
                <a:cs typeface="Times New Roman" pitchFamily="18" charset="0"/>
                <a:sym typeface="Microsoft Yahei"/>
              </a:rPr>
              <a:t>2. Các biện pháp bảo vệ dữ liệu </a:t>
            </a:r>
            <a:endParaRPr lang="vi-VN" sz="2549" b="1" dirty="0">
              <a:solidFill>
                <a:srgbClr val="FF0000"/>
              </a:solidFill>
              <a:latin typeface="Times New Roman" pitchFamily="18" charset="0"/>
              <a:ea typeface="Microsoft Yahei"/>
              <a:cs typeface="Times New Roman" pitchFamily="18" charset="0"/>
              <a:sym typeface="Microsoft Yahei"/>
            </a:endParaRPr>
          </a:p>
        </p:txBody>
      </p:sp>
      <p:sp>
        <p:nvSpPr>
          <p:cNvPr id="51" name="Google Shape;313;p8"/>
          <p:cNvSpPr/>
          <p:nvPr/>
        </p:nvSpPr>
        <p:spPr>
          <a:xfrm rot="1855731">
            <a:off x="253929" y="1113874"/>
            <a:ext cx="580566" cy="489068"/>
          </a:xfrm>
          <a:custGeom>
            <a:avLst/>
            <a:gdLst/>
            <a:ahLst/>
            <a:cxnLst/>
            <a:rect l="l" t="t" r="r" b="b"/>
            <a:pathLst>
              <a:path w="2740" h="2446" extrusionOk="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7030A0"/>
          </a:solidFill>
          <a:ln>
            <a:noFill/>
          </a:ln>
        </p:spPr>
        <p:txBody>
          <a:bodyPr spcFirstLastPara="1" wrap="square" lIns="68553" tIns="34267" rIns="68553" bIns="34267" anchor="t" anchorCtr="0">
            <a:noAutofit/>
          </a:bodyPr>
          <a:lstStyle/>
          <a:p>
            <a:endParaRPr sz="1350">
              <a:solidFill>
                <a:schemeClr val="dk1"/>
              </a:solidFill>
              <a:latin typeface="Arial"/>
              <a:ea typeface="Arial"/>
              <a:cs typeface="Arial"/>
              <a:sym typeface="Arial"/>
            </a:endParaRPr>
          </a:p>
        </p:txBody>
      </p:sp>
      <p:sp>
        <p:nvSpPr>
          <p:cNvPr id="52" name="Google Shape;315;p8"/>
          <p:cNvSpPr txBox="1"/>
          <p:nvPr/>
        </p:nvSpPr>
        <p:spPr>
          <a:xfrm>
            <a:off x="855182" y="1149500"/>
            <a:ext cx="4491964" cy="438407"/>
          </a:xfrm>
          <a:prstGeom prst="rect">
            <a:avLst/>
          </a:prstGeom>
          <a:noFill/>
          <a:ln>
            <a:noFill/>
          </a:ln>
        </p:spPr>
        <p:txBody>
          <a:bodyPr spcFirstLastPara="1" wrap="square" lIns="68553" tIns="34267" rIns="68553" bIns="34267" anchor="ctr" anchorCtr="0">
            <a:spAutoFit/>
          </a:bodyPr>
          <a:lstStyle/>
          <a:p>
            <a:pPr lvl="0">
              <a:buClr>
                <a:srgbClr val="7F7F7F"/>
              </a:buClr>
              <a:buSzPts val="1800"/>
            </a:pPr>
            <a:r>
              <a:rPr lang="en-US" sz="2399" b="1" dirty="0">
                <a:solidFill>
                  <a:srgbClr val="7030A0"/>
                </a:solidFill>
                <a:latin typeface="Times New Roman" pitchFamily="18" charset="0"/>
                <a:ea typeface="Microsoft Yahei"/>
                <a:cs typeface="Times New Roman" pitchFamily="18" charset="0"/>
                <a:sym typeface="Microsoft Yahei"/>
              </a:rPr>
              <a:t>Phần mềm chống virus</a:t>
            </a:r>
            <a:endParaRPr sz="2399" dirty="0">
              <a:solidFill>
                <a:srgbClr val="7030A0"/>
              </a:solidFill>
              <a:latin typeface="Times New Roman" pitchFamily="18" charset="0"/>
              <a:cs typeface="Times New Roman" pitchFamily="18" charset="0"/>
            </a:endParaRPr>
          </a:p>
        </p:txBody>
      </p:sp>
      <p:sp>
        <p:nvSpPr>
          <p:cNvPr id="53" name="Google Shape;329;p8"/>
          <p:cNvSpPr txBox="1"/>
          <p:nvPr/>
        </p:nvSpPr>
        <p:spPr>
          <a:xfrm>
            <a:off x="392320" y="1047750"/>
            <a:ext cx="283281" cy="946110"/>
          </a:xfrm>
          <a:prstGeom prst="rect">
            <a:avLst/>
          </a:prstGeom>
          <a:noFill/>
          <a:ln>
            <a:noFill/>
          </a:ln>
        </p:spPr>
        <p:txBody>
          <a:bodyPr spcFirstLastPara="1" wrap="square" lIns="68553" tIns="34267" rIns="68553" bIns="34267" anchor="t" anchorCtr="0">
            <a:spAutoFit/>
          </a:bodyPr>
          <a:lstStyle/>
          <a:p>
            <a:r>
              <a:rPr lang="en-US" altLang="zh-CN" sz="2699" b="1" dirty="0">
                <a:solidFill>
                  <a:schemeClr val="lt1"/>
                </a:solidFill>
                <a:latin typeface="Times New Roman" pitchFamily="18" charset="0"/>
                <a:ea typeface="Microsoft Yahei"/>
                <a:cs typeface="Times New Roman" pitchFamily="18" charset="0"/>
                <a:sym typeface="Microsoft Yahei"/>
              </a:rPr>
              <a:t>c</a:t>
            </a:r>
            <a:r>
              <a:rPr lang="zh-CN" altLang="en-US" sz="2999" b="1" dirty="0">
                <a:solidFill>
                  <a:schemeClr val="lt1"/>
                </a:solidFill>
                <a:latin typeface="Microsoft Yahei"/>
                <a:ea typeface="Microsoft Yahei"/>
                <a:cs typeface="Microsoft Yahei"/>
                <a:sym typeface="Microsoft Yahei"/>
              </a:rPr>
              <a:t>。</a:t>
            </a:r>
            <a:endParaRPr sz="2999" b="1" dirty="0">
              <a:solidFill>
                <a:schemeClr val="lt1"/>
              </a:solidFill>
              <a:latin typeface="Microsoft Yahei"/>
              <a:ea typeface="Microsoft Yahei"/>
              <a:cs typeface="Microsoft Yahei"/>
              <a:sym typeface="Microsoft Yahei"/>
            </a:endParaRPr>
          </a:p>
        </p:txBody>
      </p:sp>
      <p:sp>
        <p:nvSpPr>
          <p:cNvPr id="3" name="Cloud Callout 2"/>
          <p:cNvSpPr/>
          <p:nvPr/>
        </p:nvSpPr>
        <p:spPr>
          <a:xfrm>
            <a:off x="5077430" y="663775"/>
            <a:ext cx="3894697" cy="2878704"/>
          </a:xfrm>
          <a:prstGeom prst="cloudCallout">
            <a:avLst>
              <a:gd name="adj1" fmla="val -64239"/>
              <a:gd name="adj2" fmla="val 3206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99" b="1" dirty="0">
              <a:solidFill>
                <a:schemeClr val="tx1"/>
              </a:solidFill>
              <a:latin typeface="+mj-lt"/>
            </a:endParaRPr>
          </a:p>
          <a:p>
            <a:pPr algn="ctr"/>
            <a:r>
              <a:rPr lang="vi-VN" sz="2249" b="1" dirty="0">
                <a:solidFill>
                  <a:schemeClr val="tx1"/>
                </a:solidFill>
                <a:latin typeface="+mj-lt"/>
              </a:rPr>
              <a:t>Em hãy kể tên các loại phần mềm độc hại có thể làm hỏng dữ liệu và các chương trình trong máy tính?</a:t>
            </a:r>
          </a:p>
        </p:txBody>
      </p:sp>
      <p:pic>
        <p:nvPicPr>
          <p:cNvPr id="4" name="Picture 3"/>
          <p:cNvPicPr>
            <a:picLocks noChangeAspect="1"/>
          </p:cNvPicPr>
          <p:nvPr/>
        </p:nvPicPr>
        <p:blipFill>
          <a:blip r:embed="rId5"/>
          <a:stretch>
            <a:fillRect/>
          </a:stretch>
        </p:blipFill>
        <p:spPr>
          <a:xfrm>
            <a:off x="923399" y="1595714"/>
            <a:ext cx="3470829" cy="2800175"/>
          </a:xfrm>
          <a:prstGeom prst="rect">
            <a:avLst/>
          </a:prstGeom>
        </p:spPr>
      </p:pic>
      <p:sp>
        <p:nvSpPr>
          <p:cNvPr id="5" name="Right Arrow 4"/>
          <p:cNvSpPr/>
          <p:nvPr/>
        </p:nvSpPr>
        <p:spPr>
          <a:xfrm>
            <a:off x="544213" y="4439300"/>
            <a:ext cx="511265" cy="38200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6" name="TextBox 5"/>
          <p:cNvSpPr txBox="1"/>
          <p:nvPr/>
        </p:nvSpPr>
        <p:spPr>
          <a:xfrm>
            <a:off x="1126899" y="4461457"/>
            <a:ext cx="7355912" cy="438453"/>
          </a:xfrm>
          <a:prstGeom prst="rect">
            <a:avLst/>
          </a:prstGeom>
          <a:solidFill>
            <a:schemeClr val="accent6"/>
          </a:solidFill>
        </p:spPr>
        <p:txBody>
          <a:bodyPr wrap="square" rtlCol="0">
            <a:spAutoFit/>
          </a:bodyPr>
          <a:lstStyle/>
          <a:p>
            <a:r>
              <a:rPr lang="vi-VN" sz="2249" dirty="0">
                <a:latin typeface="+mj-lt"/>
              </a:rPr>
              <a:t>Các loại phần mềm độc hại: virus, sâu, phần mềm gián điệp,...</a:t>
            </a:r>
          </a:p>
        </p:txBody>
      </p:sp>
      <p:pic>
        <p:nvPicPr>
          <p:cNvPr id="816" name="Google Shape;816;p22"/>
          <p:cNvPicPr preferRelativeResize="0"/>
          <p:nvPr/>
        </p:nvPicPr>
        <p:blipFill rotWithShape="1">
          <a:blip r:embed="rId6">
            <a:alphaModFix/>
          </a:blip>
          <a:srcRect/>
          <a:stretch/>
        </p:blipFill>
        <p:spPr>
          <a:xfrm flipH="1">
            <a:off x="8155359" y="4205832"/>
            <a:ext cx="1100018" cy="845046"/>
          </a:xfrm>
          <a:prstGeom prst="rect">
            <a:avLst/>
          </a:prstGeom>
          <a:noFill/>
          <a:ln>
            <a:noFill/>
          </a:ln>
        </p:spPr>
      </p:pic>
      <p:sp>
        <p:nvSpPr>
          <p:cNvPr id="17"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solidFill>
                  <a:srgbClr val="FF0000"/>
                </a:solidFill>
                <a:effectLst>
                  <a:outerShdw blurRad="76200" dist="50800" dir="5400000" algn="tl" rotWithShape="0">
                    <a:srgbClr val="000000">
                      <a:alpha val="65000"/>
                    </a:srgbClr>
                  </a:outerShdw>
                </a:effectLst>
              </a:rPr>
              <a:t>Tiết…, Bài 3. QUẢN LÍ DỮ LIỆU TRONG MÁY TÍNH</a:t>
            </a:r>
          </a:p>
        </p:txBody>
      </p:sp>
    </p:spTree>
    <p:extLst>
      <p:ext uri="{BB962C8B-B14F-4D97-AF65-F5344CB8AC3E}">
        <p14:creationId xmlns:p14="http://schemas.microsoft.com/office/powerpoint/2010/main" val="323411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fill="hold"/>
                                        <p:tgtEl>
                                          <p:spTgt spid="52"/>
                                        </p:tgtEl>
                                        <p:attrNameLst>
                                          <p:attrName>ppt_x</p:attrName>
                                        </p:attrNameLst>
                                      </p:cBhvr>
                                      <p:tavLst>
                                        <p:tav tm="0">
                                          <p:val>
                                            <p:strVal val="0-#ppt_w/2"/>
                                          </p:val>
                                        </p:tav>
                                        <p:tav tm="100000">
                                          <p:val>
                                            <p:strVal val="#ppt_x"/>
                                          </p:val>
                                        </p:tav>
                                      </p:tavLst>
                                    </p:anim>
                                    <p:anim calcmode="lin" valueType="num">
                                      <p:cBhvr additive="base">
                                        <p:cTn id="16"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3" grpId="0"/>
      <p:bldP spid="3"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grpSp>
        <p:nvGrpSpPr>
          <p:cNvPr id="809" name="Google Shape;809;p22"/>
          <p:cNvGrpSpPr/>
          <p:nvPr/>
        </p:nvGrpSpPr>
        <p:grpSpPr>
          <a:xfrm>
            <a:off x="-7824" y="269951"/>
            <a:ext cx="9140694" cy="794411"/>
            <a:chOff x="0" y="57377"/>
            <a:chExt cx="12190413" cy="1059460"/>
          </a:xfrm>
        </p:grpSpPr>
        <p:grpSp>
          <p:nvGrpSpPr>
            <p:cNvPr id="810" name="Google Shape;810;p22"/>
            <p:cNvGrpSpPr/>
            <p:nvPr/>
          </p:nvGrpSpPr>
          <p:grpSpPr>
            <a:xfrm>
              <a:off x="0" y="248331"/>
              <a:ext cx="12190413" cy="868506"/>
              <a:chOff x="0" y="12357"/>
              <a:chExt cx="12190413" cy="868506"/>
            </a:xfrm>
          </p:grpSpPr>
          <p:cxnSp>
            <p:nvCxnSpPr>
              <p:cNvPr id="813" name="Google Shape;813;p22"/>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814" name="Google Shape;814;p22"/>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815" name="Google Shape;815;p22"/>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sp>
        <p:nvSpPr>
          <p:cNvPr id="50" name="Google Shape;171;p4"/>
          <p:cNvSpPr txBox="1"/>
          <p:nvPr/>
        </p:nvSpPr>
        <p:spPr>
          <a:xfrm>
            <a:off x="163586" y="621606"/>
            <a:ext cx="6127640" cy="392287"/>
          </a:xfrm>
          <a:prstGeom prst="rect">
            <a:avLst/>
          </a:prstGeom>
          <a:noFill/>
          <a:ln>
            <a:noFill/>
          </a:ln>
        </p:spPr>
        <p:txBody>
          <a:bodyPr spcFirstLastPara="1" wrap="square" lIns="0" tIns="0" rIns="0" bIns="0" anchor="t" anchorCtr="0">
            <a:spAutoFit/>
          </a:bodyPr>
          <a:lstStyle/>
          <a:p>
            <a:pPr lvl="0"/>
            <a:r>
              <a:rPr lang="en-US" altLang="zh-CN" sz="2549" b="1" dirty="0">
                <a:solidFill>
                  <a:srgbClr val="6DC1B5"/>
                </a:solidFill>
                <a:latin typeface="Times New Roman" pitchFamily="18" charset="0"/>
                <a:ea typeface="Microsoft Yahei"/>
                <a:cs typeface="Times New Roman" pitchFamily="18" charset="0"/>
                <a:sym typeface="Microsoft Yahei"/>
              </a:rPr>
              <a:t>   </a:t>
            </a:r>
            <a:r>
              <a:rPr lang="en-US" altLang="zh-CN" sz="2549" b="1" dirty="0">
                <a:solidFill>
                  <a:srgbClr val="FF0000"/>
                </a:solidFill>
                <a:latin typeface="Times New Roman" pitchFamily="18" charset="0"/>
                <a:ea typeface="Microsoft Yahei"/>
                <a:cs typeface="Times New Roman" pitchFamily="18" charset="0"/>
                <a:sym typeface="Microsoft Yahei"/>
              </a:rPr>
              <a:t>2. Các biện pháp bảo vệ dữ liệu </a:t>
            </a:r>
            <a:endParaRPr lang="vi-VN" sz="2549" b="1" dirty="0">
              <a:solidFill>
                <a:srgbClr val="FF0000"/>
              </a:solidFill>
              <a:latin typeface="Times New Roman" pitchFamily="18" charset="0"/>
              <a:ea typeface="Microsoft Yahei"/>
              <a:cs typeface="Times New Roman" pitchFamily="18" charset="0"/>
              <a:sym typeface="Microsoft Yahei"/>
            </a:endParaRPr>
          </a:p>
        </p:txBody>
      </p:sp>
      <p:sp>
        <p:nvSpPr>
          <p:cNvPr id="51" name="Google Shape;313;p8"/>
          <p:cNvSpPr/>
          <p:nvPr/>
        </p:nvSpPr>
        <p:spPr>
          <a:xfrm rot="1855731">
            <a:off x="163666" y="1095506"/>
            <a:ext cx="580566" cy="489068"/>
          </a:xfrm>
          <a:custGeom>
            <a:avLst/>
            <a:gdLst/>
            <a:ahLst/>
            <a:cxnLst/>
            <a:rect l="l" t="t" r="r" b="b"/>
            <a:pathLst>
              <a:path w="2740" h="2446" extrusionOk="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7030A0"/>
          </a:solidFill>
          <a:ln>
            <a:noFill/>
          </a:ln>
        </p:spPr>
        <p:txBody>
          <a:bodyPr spcFirstLastPara="1" wrap="square" lIns="68553" tIns="34267" rIns="68553" bIns="34267" anchor="t" anchorCtr="0">
            <a:noAutofit/>
          </a:bodyPr>
          <a:lstStyle/>
          <a:p>
            <a:endParaRPr sz="1350">
              <a:solidFill>
                <a:schemeClr val="dk1"/>
              </a:solidFill>
              <a:latin typeface="Arial"/>
              <a:ea typeface="Arial"/>
              <a:cs typeface="Arial"/>
              <a:sym typeface="Arial"/>
            </a:endParaRPr>
          </a:p>
        </p:txBody>
      </p:sp>
      <p:sp>
        <p:nvSpPr>
          <p:cNvPr id="52" name="Google Shape;315;p8"/>
          <p:cNvSpPr txBox="1"/>
          <p:nvPr/>
        </p:nvSpPr>
        <p:spPr>
          <a:xfrm>
            <a:off x="798719" y="1147645"/>
            <a:ext cx="4491964" cy="438407"/>
          </a:xfrm>
          <a:prstGeom prst="rect">
            <a:avLst/>
          </a:prstGeom>
          <a:noFill/>
          <a:ln>
            <a:noFill/>
          </a:ln>
        </p:spPr>
        <p:txBody>
          <a:bodyPr spcFirstLastPara="1" wrap="square" lIns="68553" tIns="34267" rIns="68553" bIns="34267" anchor="ctr" anchorCtr="0">
            <a:spAutoFit/>
          </a:bodyPr>
          <a:lstStyle/>
          <a:p>
            <a:pPr lvl="0">
              <a:buClr>
                <a:srgbClr val="7F7F7F"/>
              </a:buClr>
              <a:buSzPts val="1800"/>
            </a:pPr>
            <a:r>
              <a:rPr lang="en-US" sz="2399" b="1" dirty="0">
                <a:solidFill>
                  <a:srgbClr val="7030A0"/>
                </a:solidFill>
                <a:latin typeface="Times New Roman" pitchFamily="18" charset="0"/>
                <a:ea typeface="Microsoft Yahei"/>
                <a:cs typeface="Times New Roman" pitchFamily="18" charset="0"/>
                <a:sym typeface="Microsoft Yahei"/>
              </a:rPr>
              <a:t>Phần mềm chống virus</a:t>
            </a:r>
            <a:endParaRPr sz="2399" dirty="0">
              <a:solidFill>
                <a:srgbClr val="7030A0"/>
              </a:solidFill>
              <a:latin typeface="Times New Roman" pitchFamily="18" charset="0"/>
              <a:cs typeface="Times New Roman" pitchFamily="18" charset="0"/>
            </a:endParaRPr>
          </a:p>
        </p:txBody>
      </p:sp>
      <p:sp>
        <p:nvSpPr>
          <p:cNvPr id="53" name="Google Shape;329;p8"/>
          <p:cNvSpPr txBox="1"/>
          <p:nvPr/>
        </p:nvSpPr>
        <p:spPr>
          <a:xfrm>
            <a:off x="302057" y="1095354"/>
            <a:ext cx="283281" cy="946110"/>
          </a:xfrm>
          <a:prstGeom prst="rect">
            <a:avLst/>
          </a:prstGeom>
          <a:noFill/>
          <a:ln>
            <a:noFill/>
          </a:ln>
        </p:spPr>
        <p:txBody>
          <a:bodyPr spcFirstLastPara="1" wrap="square" lIns="68553" tIns="34267" rIns="68553" bIns="34267" anchor="t" anchorCtr="0">
            <a:spAutoFit/>
          </a:bodyPr>
          <a:lstStyle/>
          <a:p>
            <a:r>
              <a:rPr lang="en-US" altLang="zh-CN" sz="2699" b="1" dirty="0">
                <a:solidFill>
                  <a:schemeClr val="lt1"/>
                </a:solidFill>
                <a:latin typeface="Times New Roman" pitchFamily="18" charset="0"/>
                <a:ea typeface="Microsoft Yahei"/>
                <a:cs typeface="Times New Roman" pitchFamily="18" charset="0"/>
                <a:sym typeface="Microsoft Yahei"/>
              </a:rPr>
              <a:t>c</a:t>
            </a:r>
            <a:r>
              <a:rPr lang="zh-CN" altLang="en-US" sz="2999" b="1" dirty="0">
                <a:solidFill>
                  <a:schemeClr val="lt1"/>
                </a:solidFill>
                <a:latin typeface="Microsoft Yahei"/>
                <a:ea typeface="Microsoft Yahei"/>
                <a:cs typeface="Microsoft Yahei"/>
                <a:sym typeface="Microsoft Yahei"/>
              </a:rPr>
              <a:t>。</a:t>
            </a:r>
            <a:endParaRPr sz="2999" b="1" dirty="0">
              <a:solidFill>
                <a:schemeClr val="lt1"/>
              </a:solidFill>
              <a:latin typeface="Microsoft Yahei"/>
              <a:ea typeface="Microsoft Yahei"/>
              <a:cs typeface="Microsoft Yahei"/>
              <a:sym typeface="Microsoft Yahei"/>
            </a:endParaRPr>
          </a:p>
        </p:txBody>
      </p:sp>
      <p:sp>
        <p:nvSpPr>
          <p:cNvPr id="3" name="Cloud Callout 2"/>
          <p:cNvSpPr/>
          <p:nvPr/>
        </p:nvSpPr>
        <p:spPr>
          <a:xfrm>
            <a:off x="1143000" y="1663698"/>
            <a:ext cx="3200141" cy="2430398"/>
          </a:xfrm>
          <a:prstGeom prst="cloudCallout">
            <a:avLst>
              <a:gd name="adj1" fmla="val 92188"/>
              <a:gd name="adj2" fmla="val 688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99" b="1" dirty="0">
              <a:solidFill>
                <a:schemeClr val="tx1"/>
              </a:solidFill>
              <a:latin typeface="+mj-lt"/>
            </a:endParaRPr>
          </a:p>
          <a:p>
            <a:pPr algn="ctr"/>
            <a:r>
              <a:rPr lang="vi-VN" sz="2249" b="1" dirty="0">
                <a:solidFill>
                  <a:schemeClr val="tx1"/>
                </a:solidFill>
                <a:latin typeface="+mj-lt"/>
              </a:rPr>
              <a:t>Để dữ liệu được an toàn, em cần làm gì?</a:t>
            </a:r>
          </a:p>
        </p:txBody>
      </p:sp>
      <p:sp>
        <p:nvSpPr>
          <p:cNvPr id="5" name="Right Arrow 4"/>
          <p:cNvSpPr/>
          <p:nvPr/>
        </p:nvSpPr>
        <p:spPr>
          <a:xfrm>
            <a:off x="76200" y="4500119"/>
            <a:ext cx="511265" cy="38200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6" name="TextBox 5"/>
          <p:cNvSpPr txBox="1"/>
          <p:nvPr/>
        </p:nvSpPr>
        <p:spPr>
          <a:xfrm>
            <a:off x="645600" y="4249387"/>
            <a:ext cx="7970350" cy="784574"/>
          </a:xfrm>
          <a:prstGeom prst="rect">
            <a:avLst/>
          </a:prstGeom>
          <a:solidFill>
            <a:schemeClr val="accent6"/>
          </a:solidFill>
        </p:spPr>
        <p:txBody>
          <a:bodyPr wrap="square" rtlCol="0">
            <a:spAutoFit/>
          </a:bodyPr>
          <a:lstStyle/>
          <a:p>
            <a:r>
              <a:rPr lang="vi-VN" sz="2249" dirty="0">
                <a:latin typeface="+mj-lt"/>
              </a:rPr>
              <a:t>Cần cài phần mềm chống virus, phần mềm đó phải thường xuyên hoạt động và được cập nhật.</a:t>
            </a:r>
          </a:p>
        </p:txBody>
      </p:sp>
      <p:pic>
        <p:nvPicPr>
          <p:cNvPr id="816" name="Google Shape;816;p22"/>
          <p:cNvPicPr preferRelativeResize="0"/>
          <p:nvPr/>
        </p:nvPicPr>
        <p:blipFill rotWithShape="1">
          <a:blip r:embed="rId4">
            <a:alphaModFix/>
          </a:blip>
          <a:srcRect/>
          <a:stretch/>
        </p:blipFill>
        <p:spPr>
          <a:xfrm flipH="1">
            <a:off x="8103309" y="4374636"/>
            <a:ext cx="1100018" cy="845046"/>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1874" y="1468591"/>
            <a:ext cx="2691842" cy="2334420"/>
          </a:xfrm>
          <a:prstGeom prst="rect">
            <a:avLst/>
          </a:prstGeom>
        </p:spPr>
      </p:pic>
      <p:sp>
        <p:nvSpPr>
          <p:cNvPr id="17"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solidFill>
                  <a:srgbClr val="FF0000"/>
                </a:solidFill>
                <a:effectLst>
                  <a:outerShdw blurRad="76200" dist="50800" dir="5400000" algn="tl" rotWithShape="0">
                    <a:srgbClr val="000000">
                      <a:alpha val="65000"/>
                    </a:srgbClr>
                  </a:outerShdw>
                </a:effectLst>
              </a:rPr>
              <a:t>Tiết…, Bài 3. QUẢN LÍ DỮ LIỆU TRONG MÁY TÍNH</a:t>
            </a:r>
          </a:p>
        </p:txBody>
      </p:sp>
    </p:spTree>
    <p:extLst>
      <p:ext uri="{BB962C8B-B14F-4D97-AF65-F5344CB8AC3E}">
        <p14:creationId xmlns:p14="http://schemas.microsoft.com/office/powerpoint/2010/main" val="137586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fill="hold"/>
                                        <p:tgtEl>
                                          <p:spTgt spid="52"/>
                                        </p:tgtEl>
                                        <p:attrNameLst>
                                          <p:attrName>ppt_x</p:attrName>
                                        </p:attrNameLst>
                                      </p:cBhvr>
                                      <p:tavLst>
                                        <p:tav tm="0">
                                          <p:val>
                                            <p:strVal val="0-#ppt_w/2"/>
                                          </p:val>
                                        </p:tav>
                                        <p:tav tm="100000">
                                          <p:val>
                                            <p:strVal val="#ppt_x"/>
                                          </p:val>
                                        </p:tav>
                                      </p:tavLst>
                                    </p:anim>
                                    <p:anim calcmode="lin" valueType="num">
                                      <p:cBhvr additive="base">
                                        <p:cTn id="16"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3" grpId="0"/>
      <p:bldP spid="3"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pSp>
        <p:nvGrpSpPr>
          <p:cNvPr id="168" name="Google Shape;168;p4"/>
          <p:cNvGrpSpPr/>
          <p:nvPr/>
        </p:nvGrpSpPr>
        <p:grpSpPr>
          <a:xfrm>
            <a:off x="0" y="343275"/>
            <a:ext cx="9140694" cy="794411"/>
            <a:chOff x="0" y="57377"/>
            <a:chExt cx="12190413" cy="1059460"/>
          </a:xfrm>
        </p:grpSpPr>
        <p:grpSp>
          <p:nvGrpSpPr>
            <p:cNvPr id="169" name="Google Shape;169;p4"/>
            <p:cNvGrpSpPr/>
            <p:nvPr/>
          </p:nvGrpSpPr>
          <p:grpSpPr>
            <a:xfrm>
              <a:off x="0" y="248331"/>
              <a:ext cx="12190413" cy="868506"/>
              <a:chOff x="0" y="12357"/>
              <a:chExt cx="12190413" cy="868506"/>
            </a:xfrm>
          </p:grpSpPr>
          <p:cxnSp>
            <p:nvCxnSpPr>
              <p:cNvPr id="172" name="Google Shape;172;p4"/>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173" name="Google Shape;173;p4"/>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174" name="Google Shape;174;p4"/>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grpSp>
        <p:nvGrpSpPr>
          <p:cNvPr id="12" name="Google Shape;501;p15"/>
          <p:cNvGrpSpPr/>
          <p:nvPr/>
        </p:nvGrpSpPr>
        <p:grpSpPr>
          <a:xfrm>
            <a:off x="3306" y="339495"/>
            <a:ext cx="9140694" cy="794411"/>
            <a:chOff x="0" y="57377"/>
            <a:chExt cx="12190413" cy="1059460"/>
          </a:xfrm>
        </p:grpSpPr>
        <p:grpSp>
          <p:nvGrpSpPr>
            <p:cNvPr id="13" name="Google Shape;502;p15"/>
            <p:cNvGrpSpPr/>
            <p:nvPr/>
          </p:nvGrpSpPr>
          <p:grpSpPr>
            <a:xfrm>
              <a:off x="0" y="248331"/>
              <a:ext cx="12190413" cy="868506"/>
              <a:chOff x="0" y="12357"/>
              <a:chExt cx="12190413" cy="868506"/>
            </a:xfrm>
          </p:grpSpPr>
          <p:cxnSp>
            <p:nvCxnSpPr>
              <p:cNvPr id="15" name="Google Shape;505;p15"/>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sp>
            <p:nvSpPr>
              <p:cNvPr id="16" name="Google Shape;506;p15"/>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14" name="Google Shape;507;p15"/>
            <p:cNvPicPr preferRelativeResize="0"/>
            <p:nvPr/>
          </p:nvPicPr>
          <p:blipFill rotWithShape="1">
            <a:blip r:embed="rId3">
              <a:alphaModFix/>
            </a:blip>
            <a:srcRect/>
            <a:stretch/>
          </p:blipFill>
          <p:spPr>
            <a:xfrm>
              <a:off x="11020458" y="57377"/>
              <a:ext cx="1169955" cy="1014900"/>
            </a:xfrm>
            <a:prstGeom prst="rect">
              <a:avLst/>
            </a:prstGeom>
            <a:noFill/>
            <a:ln>
              <a:noFill/>
            </a:ln>
          </p:spPr>
        </p:pic>
      </p:grpSp>
      <p:sp>
        <p:nvSpPr>
          <p:cNvPr id="20" name="Google Shape;171;p4"/>
          <p:cNvSpPr txBox="1"/>
          <p:nvPr/>
        </p:nvSpPr>
        <p:spPr>
          <a:xfrm>
            <a:off x="218360" y="681541"/>
            <a:ext cx="6127640" cy="392287"/>
          </a:xfrm>
          <a:prstGeom prst="rect">
            <a:avLst/>
          </a:prstGeom>
          <a:noFill/>
          <a:ln>
            <a:noFill/>
          </a:ln>
        </p:spPr>
        <p:txBody>
          <a:bodyPr spcFirstLastPara="1" wrap="square" lIns="0" tIns="0" rIns="0" bIns="0" anchor="t" anchorCtr="0">
            <a:spAutoFit/>
          </a:bodyPr>
          <a:lstStyle/>
          <a:p>
            <a:pPr lvl="0"/>
            <a:r>
              <a:rPr lang="en-US" altLang="zh-CN" sz="2549" b="1" dirty="0">
                <a:solidFill>
                  <a:srgbClr val="FF0000"/>
                </a:solidFill>
                <a:latin typeface="Times New Roman" pitchFamily="18" charset="0"/>
                <a:ea typeface="Microsoft Yahei"/>
                <a:cs typeface="Times New Roman" pitchFamily="18" charset="0"/>
                <a:sym typeface="Microsoft Yahei"/>
              </a:rPr>
              <a:t>   2. Các biện pháp bảo vệ dữ liệu </a:t>
            </a:r>
          </a:p>
        </p:txBody>
      </p:sp>
      <p:sp>
        <p:nvSpPr>
          <p:cNvPr id="3" name="Rectangle 2"/>
          <p:cNvSpPr/>
          <p:nvPr/>
        </p:nvSpPr>
        <p:spPr>
          <a:xfrm>
            <a:off x="344475" y="1472804"/>
            <a:ext cx="8797873" cy="830740"/>
          </a:xfrm>
          <a:prstGeom prst="rect">
            <a:avLst/>
          </a:prstGeom>
        </p:spPr>
        <p:txBody>
          <a:bodyPr wrap="square">
            <a:spAutoFit/>
          </a:bodyPr>
          <a:lstStyle/>
          <a:p>
            <a:r>
              <a:rPr lang="en-US" sz="2399" dirty="0">
                <a:latin typeface="Times New Roman" pitchFamily="18" charset="0"/>
                <a:cs typeface="Times New Roman" pitchFamily="18" charset="0"/>
              </a:rPr>
              <a:t>          </a:t>
            </a:r>
          </a:p>
          <a:p>
            <a:r>
              <a:rPr lang="en-US" sz="2399" dirty="0">
                <a:latin typeface="Times New Roman" pitchFamily="18" charset="0"/>
                <a:cs typeface="Times New Roman" pitchFamily="18" charset="0"/>
              </a:rPr>
              <a:t>    </a:t>
            </a:r>
          </a:p>
        </p:txBody>
      </p:sp>
      <p:sp>
        <p:nvSpPr>
          <p:cNvPr id="18" name="Google Shape;313;p8"/>
          <p:cNvSpPr/>
          <p:nvPr/>
        </p:nvSpPr>
        <p:spPr>
          <a:xfrm rot="1855731">
            <a:off x="131989" y="1221978"/>
            <a:ext cx="580566" cy="489068"/>
          </a:xfrm>
          <a:custGeom>
            <a:avLst/>
            <a:gdLst/>
            <a:ahLst/>
            <a:cxnLst/>
            <a:rect l="l" t="t" r="r" b="b"/>
            <a:pathLst>
              <a:path w="2740" h="2446" extrusionOk="0">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7030A0"/>
          </a:solidFill>
          <a:ln>
            <a:noFill/>
          </a:ln>
        </p:spPr>
        <p:txBody>
          <a:bodyPr spcFirstLastPara="1" wrap="square" lIns="68553" tIns="34267" rIns="68553" bIns="34267" anchor="t" anchorCtr="0">
            <a:noAutofit/>
          </a:bodyPr>
          <a:lstStyle/>
          <a:p>
            <a:endParaRPr sz="1350">
              <a:solidFill>
                <a:schemeClr val="dk1"/>
              </a:solidFill>
              <a:latin typeface="Arial"/>
              <a:ea typeface="Arial"/>
              <a:cs typeface="Arial"/>
              <a:sym typeface="Arial"/>
            </a:endParaRPr>
          </a:p>
        </p:txBody>
      </p:sp>
      <p:sp>
        <p:nvSpPr>
          <p:cNvPr id="19" name="Google Shape;315;p8"/>
          <p:cNvSpPr txBox="1"/>
          <p:nvPr/>
        </p:nvSpPr>
        <p:spPr>
          <a:xfrm>
            <a:off x="685800" y="1225753"/>
            <a:ext cx="4491964" cy="438407"/>
          </a:xfrm>
          <a:prstGeom prst="rect">
            <a:avLst/>
          </a:prstGeom>
          <a:noFill/>
          <a:ln>
            <a:noFill/>
          </a:ln>
        </p:spPr>
        <p:txBody>
          <a:bodyPr spcFirstLastPara="1" wrap="square" lIns="68553" tIns="34267" rIns="68553" bIns="34267" anchor="ctr" anchorCtr="0">
            <a:spAutoFit/>
          </a:bodyPr>
          <a:lstStyle/>
          <a:p>
            <a:pPr lvl="0">
              <a:buClr>
                <a:srgbClr val="7F7F7F"/>
              </a:buClr>
              <a:buSzPts val="1800"/>
            </a:pPr>
            <a:r>
              <a:rPr lang="en-US" sz="2399" b="1" dirty="0">
                <a:solidFill>
                  <a:srgbClr val="7030A0"/>
                </a:solidFill>
                <a:latin typeface="Times New Roman" pitchFamily="18" charset="0"/>
                <a:ea typeface="Microsoft Yahei"/>
                <a:cs typeface="Times New Roman" pitchFamily="18" charset="0"/>
                <a:sym typeface="Microsoft Yahei"/>
              </a:rPr>
              <a:t>Phần mềm chống virus</a:t>
            </a:r>
          </a:p>
        </p:txBody>
      </p:sp>
      <p:sp>
        <p:nvSpPr>
          <p:cNvPr id="24" name="Google Shape;329;p8"/>
          <p:cNvSpPr txBox="1"/>
          <p:nvPr/>
        </p:nvSpPr>
        <p:spPr>
          <a:xfrm>
            <a:off x="270380" y="1221826"/>
            <a:ext cx="283281" cy="946110"/>
          </a:xfrm>
          <a:prstGeom prst="rect">
            <a:avLst/>
          </a:prstGeom>
          <a:noFill/>
          <a:ln>
            <a:noFill/>
          </a:ln>
        </p:spPr>
        <p:txBody>
          <a:bodyPr spcFirstLastPara="1" wrap="square" lIns="68553" tIns="34267" rIns="68553" bIns="34267" anchor="t" anchorCtr="0">
            <a:spAutoFit/>
          </a:bodyPr>
          <a:lstStyle/>
          <a:p>
            <a:r>
              <a:rPr lang="en-US" altLang="zh-CN" sz="2699" b="1" dirty="0">
                <a:solidFill>
                  <a:schemeClr val="lt1"/>
                </a:solidFill>
                <a:latin typeface="Times New Roman" pitchFamily="18" charset="0"/>
                <a:ea typeface="Microsoft Yahei"/>
                <a:cs typeface="Times New Roman" pitchFamily="18" charset="0"/>
                <a:sym typeface="Microsoft Yahei"/>
              </a:rPr>
              <a:t>c</a:t>
            </a:r>
            <a:r>
              <a:rPr lang="zh-CN" altLang="en-US" sz="2999" b="1" dirty="0">
                <a:solidFill>
                  <a:schemeClr val="lt1"/>
                </a:solidFill>
                <a:latin typeface="Microsoft Yahei"/>
                <a:ea typeface="Microsoft Yahei"/>
                <a:cs typeface="Microsoft Yahei"/>
                <a:sym typeface="Microsoft Yahei"/>
              </a:rPr>
              <a:t>。</a:t>
            </a:r>
            <a:endParaRPr sz="2999" b="1" dirty="0">
              <a:solidFill>
                <a:schemeClr val="lt1"/>
              </a:solidFill>
              <a:latin typeface="Microsoft Yahei"/>
              <a:ea typeface="Microsoft Yahei"/>
              <a:cs typeface="Microsoft Yahei"/>
              <a:sym typeface="Microsoft Yahei"/>
            </a:endParaRPr>
          </a:p>
        </p:txBody>
      </p:sp>
      <p:sp>
        <p:nvSpPr>
          <p:cNvPr id="4" name="Rectangle 3"/>
          <p:cNvSpPr/>
          <p:nvPr/>
        </p:nvSpPr>
        <p:spPr>
          <a:xfrm>
            <a:off x="857224" y="2242284"/>
            <a:ext cx="7716090" cy="2062103"/>
          </a:xfrm>
          <a:prstGeom prst="rect">
            <a:avLst/>
          </a:prstGeom>
          <a:solidFill>
            <a:schemeClr val="accent6"/>
          </a:solidFill>
        </p:spPr>
        <p:txBody>
          <a:bodyPr wrap="square">
            <a:spAutoFit/>
          </a:bodyPr>
          <a:lstStyle/>
          <a:p>
            <a:r>
              <a:rPr lang="en-US" sz="3200" b="1" dirty="0">
                <a:latin typeface="Times New Roman" pitchFamily="18" charset="0"/>
                <a:cs typeface="Times New Roman" pitchFamily="18" charset="0"/>
              </a:rPr>
              <a:t>	Cần bảo vệ dữ liệu bằng cách không sử dụng phần mềm không rõ nguồn gốc và luôn bật chế độ bảo vệ máy tính của phần mềm diệt virus.</a:t>
            </a:r>
          </a:p>
        </p:txBody>
      </p:sp>
      <p:pic>
        <p:nvPicPr>
          <p:cNvPr id="26" name="Picture 8" descr="Book-0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105537"/>
            <a:ext cx="790392" cy="60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solidFill>
                  <a:srgbClr val="FF0000"/>
                </a:solidFill>
                <a:effectLst>
                  <a:outerShdw blurRad="76200" dist="50800" dir="5400000" algn="tl" rotWithShape="0">
                    <a:srgbClr val="000000">
                      <a:alpha val="65000"/>
                    </a:srgbClr>
                  </a:outerShdw>
                </a:effectLst>
              </a:rPr>
              <a:t>Tiết…, Bài 3. QUẢN LÍ DỮ LIỆU TRONG MÁY TÍNH</a:t>
            </a:r>
          </a:p>
        </p:txBody>
      </p:sp>
    </p:spTree>
    <p:extLst>
      <p:ext uri="{BB962C8B-B14F-4D97-AF65-F5344CB8AC3E}">
        <p14:creationId xmlns:p14="http://schemas.microsoft.com/office/powerpoint/2010/main" val="231986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 xmlns:a16="http://schemas.microsoft.com/office/drawing/2014/main"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a:extLst>
              <a:ext uri="{FF2B5EF4-FFF2-40B4-BE49-F238E27FC236}">
                <a16:creationId xmlns=""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f1c0dd507f1b14db3a6bad14fcba424b.png"/>
          <p:cNvPicPr>
            <a:picLocks noChangeAspect="1"/>
          </p:cNvPicPr>
          <p:nvPr/>
        </p:nvPicPr>
        <p:blipFill>
          <a:blip r:embed="rId3" cstate="print"/>
          <a:stretch>
            <a:fillRect/>
          </a:stretch>
        </p:blipFill>
        <p:spPr>
          <a:xfrm>
            <a:off x="4764084" y="1380535"/>
            <a:ext cx="4558726" cy="2982487"/>
          </a:xfrm>
          <a:prstGeom prst="rect">
            <a:avLst/>
          </a:prstGeom>
        </p:spPr>
      </p:pic>
      <p:pic>
        <p:nvPicPr>
          <p:cNvPr id="39" name="Picture 38" descr="18323720-tác-giả-của-một-con-gà-để-ấp-trứng-trong-một-hòn-đảo-trên-một-nền-trắng.jpg"/>
          <p:cNvPicPr>
            <a:picLocks noChangeAspect="1"/>
          </p:cNvPicPr>
          <p:nvPr/>
        </p:nvPicPr>
        <p:blipFill>
          <a:blip r:embed="rId4" cstate="print">
            <a:clrChange>
              <a:clrFrom>
                <a:srgbClr val="FFFFFF"/>
              </a:clrFrom>
              <a:clrTo>
                <a:srgbClr val="FFFFFF">
                  <a:alpha val="0"/>
                </a:srgbClr>
              </a:clrTo>
            </a:clrChange>
          </a:blip>
          <a:srcRect r="37321"/>
          <a:stretch>
            <a:fillRect/>
          </a:stretch>
        </p:blipFill>
        <p:spPr>
          <a:xfrm>
            <a:off x="1654" y="618536"/>
            <a:ext cx="2785074" cy="1524000"/>
          </a:xfrm>
          <a:prstGeom prst="rect">
            <a:avLst/>
          </a:prstGeom>
        </p:spPr>
      </p:pic>
      <p:pic>
        <p:nvPicPr>
          <p:cNvPr id="40" name="Picture 39" descr="18323720-tác-giả-của-một-con-gà-để-ấp-trứng-trong-một-hòn-đảo-trên-một-nền-trắng.jpg"/>
          <p:cNvPicPr>
            <a:picLocks noChangeAspect="1"/>
          </p:cNvPicPr>
          <p:nvPr/>
        </p:nvPicPr>
        <p:blipFill>
          <a:blip r:embed="rId4" cstate="print">
            <a:clrChange>
              <a:clrFrom>
                <a:srgbClr val="FFFFFF"/>
              </a:clrFrom>
              <a:clrTo>
                <a:srgbClr val="FFFFFF">
                  <a:alpha val="0"/>
                </a:srgbClr>
              </a:clrTo>
            </a:clrChange>
          </a:blip>
          <a:srcRect r="38749"/>
          <a:stretch>
            <a:fillRect/>
          </a:stretch>
        </p:blipFill>
        <p:spPr>
          <a:xfrm>
            <a:off x="5654010" y="7173"/>
            <a:ext cx="2721613" cy="1524000"/>
          </a:xfrm>
          <a:prstGeom prst="rect">
            <a:avLst/>
          </a:prstGeom>
        </p:spPr>
      </p:pic>
      <p:pic>
        <p:nvPicPr>
          <p:cNvPr id="23" name="Picture 22" descr="18053136-tác-giả-của-một-con-gà-mái-và-bảy-quả-trứng-của-cô-trên-một-nền-trắng.jpg"/>
          <p:cNvPicPr>
            <a:picLocks noChangeAspect="1"/>
          </p:cNvPicPr>
          <p:nvPr/>
        </p:nvPicPr>
        <p:blipFill>
          <a:blip r:embed="rId5" cstate="print">
            <a:clrChange>
              <a:clrFrom>
                <a:srgbClr val="FFFFFF"/>
              </a:clrFrom>
              <a:clrTo>
                <a:srgbClr val="FFFFFF">
                  <a:alpha val="0"/>
                </a:srgbClr>
              </a:clrTo>
            </a:clrChange>
          </a:blip>
          <a:stretch>
            <a:fillRect/>
          </a:stretch>
        </p:blipFill>
        <p:spPr>
          <a:xfrm>
            <a:off x="4452371" y="3177726"/>
            <a:ext cx="1441918" cy="1012111"/>
          </a:xfrm>
          <a:prstGeom prst="rect">
            <a:avLst/>
          </a:prstGeom>
        </p:spPr>
      </p:pic>
      <p:pic>
        <p:nvPicPr>
          <p:cNvPr id="29" name="Picture 28" descr="kuik1.png"/>
          <p:cNvPicPr>
            <a:picLocks noChangeAspect="1"/>
          </p:cNvPicPr>
          <p:nvPr/>
        </p:nvPicPr>
        <p:blipFill>
          <a:blip r:embed="rId6" cstate="print"/>
          <a:stretch>
            <a:fillRect/>
          </a:stretch>
        </p:blipFill>
        <p:spPr>
          <a:xfrm>
            <a:off x="6875424" y="2787774"/>
            <a:ext cx="1332174" cy="956452"/>
          </a:xfrm>
          <a:prstGeom prst="rect">
            <a:avLst/>
          </a:prstGeom>
        </p:spPr>
      </p:pic>
      <p:pic>
        <p:nvPicPr>
          <p:cNvPr id="30" name="Picture 29" descr="18013219-tác-giả-của-một-con-gà-gần-bảng-mũi-tên-trên-một-nền-trắng 2.jpg"/>
          <p:cNvPicPr>
            <a:picLocks noChangeAspect="1"/>
          </p:cNvPicPr>
          <p:nvPr/>
        </p:nvPicPr>
        <p:blipFill>
          <a:blip r:embed="rId7" cstate="print">
            <a:clrChange>
              <a:clrFrom>
                <a:srgbClr val="FFFFFF"/>
              </a:clrFrom>
              <a:clrTo>
                <a:srgbClr val="FFFFFF">
                  <a:alpha val="0"/>
                </a:srgbClr>
              </a:clrTo>
            </a:clrChange>
          </a:blip>
          <a:stretch>
            <a:fillRect/>
          </a:stretch>
        </p:blipFill>
        <p:spPr>
          <a:xfrm flipH="1">
            <a:off x="6500130" y="3236174"/>
            <a:ext cx="2642218" cy="1907327"/>
          </a:xfrm>
          <a:prstGeom prst="rect">
            <a:avLst/>
          </a:prstGeom>
        </p:spPr>
      </p:pic>
      <p:pic>
        <p:nvPicPr>
          <p:cNvPr id="31" name="Picture 30" descr="349de0c82228b446ebd18bb653781d4e.jpg"/>
          <p:cNvPicPr>
            <a:picLocks noChangeAspect="1"/>
          </p:cNvPicPr>
          <p:nvPr/>
        </p:nvPicPr>
        <p:blipFill>
          <a:blip r:embed="rId8" cstate="print">
            <a:clrChange>
              <a:clrFrom>
                <a:srgbClr val="F6F6F6"/>
              </a:clrFrom>
              <a:clrTo>
                <a:srgbClr val="F6F6F6">
                  <a:alpha val="0"/>
                </a:srgbClr>
              </a:clrTo>
            </a:clrChange>
          </a:blip>
          <a:srcRect t="45833" r="22500"/>
          <a:stretch>
            <a:fillRect/>
          </a:stretch>
        </p:blipFill>
        <p:spPr>
          <a:xfrm>
            <a:off x="8807439" y="4961663"/>
            <a:ext cx="278657" cy="160736"/>
          </a:xfrm>
          <a:prstGeom prst="rect">
            <a:avLst/>
          </a:prstGeom>
        </p:spPr>
      </p:pic>
      <p:pic>
        <p:nvPicPr>
          <p:cNvPr id="32" name="Picture 31" descr="Untitled.jpg"/>
          <p:cNvPicPr>
            <a:picLocks noChangeAspect="1"/>
          </p:cNvPicPr>
          <p:nvPr/>
        </p:nvPicPr>
        <p:blipFill>
          <a:blip r:embed="rId9" cstate="print">
            <a:clrChange>
              <a:clrFrom>
                <a:srgbClr val="FFFFFF"/>
              </a:clrFrom>
              <a:clrTo>
                <a:srgbClr val="FFFFFF">
                  <a:alpha val="0"/>
                </a:srgbClr>
              </a:clrTo>
            </a:clrChange>
          </a:blip>
          <a:stretch>
            <a:fillRect/>
          </a:stretch>
        </p:blipFill>
        <p:spPr>
          <a:xfrm flipH="1">
            <a:off x="1654" y="2841780"/>
            <a:ext cx="3788610" cy="2301720"/>
          </a:xfrm>
          <a:prstGeom prst="rect">
            <a:avLst/>
          </a:prstGeom>
        </p:spPr>
      </p:pic>
      <p:sp>
        <p:nvSpPr>
          <p:cNvPr id="34" name="Rectangle 33"/>
          <p:cNvSpPr/>
          <p:nvPr/>
        </p:nvSpPr>
        <p:spPr>
          <a:xfrm>
            <a:off x="-761247" y="2006221"/>
            <a:ext cx="6484959" cy="567035"/>
          </a:xfrm>
          <a:prstGeom prst="rect">
            <a:avLst/>
          </a:prstGeom>
          <a:noFill/>
        </p:spPr>
        <p:txBody>
          <a:bodyPr wrap="square" lIns="81619" tIns="40809" rIns="81619" bIns="40809">
            <a:spAutoFit/>
          </a:bodyPr>
          <a:lstStyle/>
          <a:p>
            <a:pPr algn="ctr"/>
            <a:r>
              <a:rPr lang="en-US" sz="3149"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Tahoma" pitchFamily="34" charset="0"/>
                <a:cs typeface="Tahoma" pitchFamily="34" charset="0"/>
              </a:rPr>
              <a:t>THU HOẠCH TRỨNG GÀ</a:t>
            </a:r>
          </a:p>
        </p:txBody>
      </p:sp>
      <p:grpSp>
        <p:nvGrpSpPr>
          <p:cNvPr id="41" name="Group 40"/>
          <p:cNvGrpSpPr/>
          <p:nvPr/>
        </p:nvGrpSpPr>
        <p:grpSpPr>
          <a:xfrm>
            <a:off x="-303030" y="-10550"/>
            <a:ext cx="1947132" cy="760631"/>
            <a:chOff x="-304794" y="1"/>
            <a:chExt cx="2214546" cy="1152510"/>
          </a:xfrm>
        </p:grpSpPr>
        <p:pic>
          <p:nvPicPr>
            <p:cNvPr id="37" name="Picture 36" descr="34302354-illustration-of-a-chicken-and-a-banner.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0" y="1"/>
              <a:ext cx="1571604" cy="1152510"/>
            </a:xfrm>
            <a:prstGeom prst="rect">
              <a:avLst/>
            </a:prstGeom>
          </p:spPr>
        </p:pic>
        <p:sp>
          <p:nvSpPr>
            <p:cNvPr id="33" name="Rectangle 32"/>
            <p:cNvSpPr/>
            <p:nvPr/>
          </p:nvSpPr>
          <p:spPr>
            <a:xfrm>
              <a:off x="-304794" y="628404"/>
              <a:ext cx="2214546" cy="419685"/>
            </a:xfrm>
            <a:prstGeom prst="rect">
              <a:avLst/>
            </a:prstGeom>
            <a:noFill/>
          </p:spPr>
          <p:txBody>
            <a:bodyPr wrap="square" lIns="68564" tIns="34282" rIns="68564" bIns="34282">
              <a:spAutoFit/>
            </a:bodyPr>
            <a:lstStyle/>
            <a:p>
              <a:pPr algn="ctr"/>
              <a:r>
                <a:rPr lang="en-US" sz="135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itchFamily="34" charset="0"/>
                  <a:cs typeface="Tahoma" pitchFamily="34" charset="0"/>
                </a:rPr>
                <a:t>Trò</a:t>
              </a:r>
              <a:r>
                <a:rPr lang="en-US" sz="135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itchFamily="34" charset="0"/>
                  <a:cs typeface="Tahoma" pitchFamily="34" charset="0"/>
                </a:rPr>
                <a:t> </a:t>
              </a:r>
              <a:r>
                <a:rPr lang="en-US" sz="135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itchFamily="34" charset="0"/>
                  <a:cs typeface="Tahoma" pitchFamily="34" charset="0"/>
                </a:rPr>
                <a:t>Chơi</a:t>
              </a:r>
              <a:endParaRPr lang="en-US" sz="135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itchFamily="34" charset="0"/>
                <a:cs typeface="Tahoma" pitchFamily="34" charset="0"/>
              </a:endParaRPr>
            </a:p>
          </p:txBody>
        </p:sp>
      </p:grpSp>
      <p:pic>
        <p:nvPicPr>
          <p:cNvPr id="43" name="Picture 42" descr="18789247-tác-giả-của-những-con-vịt-màu-nâu-và-bốn-con-vịt-con-màu-vàng-của-cô-trên-một-nền-trắng.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4065018" y="3975906"/>
            <a:ext cx="1514730" cy="1167594"/>
          </a:xfrm>
          <a:prstGeom prst="rect">
            <a:avLst/>
          </a:prstGeom>
        </p:spPr>
      </p:pic>
      <p:pic>
        <p:nvPicPr>
          <p:cNvPr id="18" name="Picture 17" descr="9a12101c4398f4729d1cb617915a20f0.jpg"/>
          <p:cNvPicPr>
            <a:picLocks noChangeAspect="1"/>
          </p:cNvPicPr>
          <p:nvPr/>
        </p:nvPicPr>
        <p:blipFill>
          <a:blip r:embed="rId12" cstate="print">
            <a:clrChange>
              <a:clrFrom>
                <a:srgbClr val="F6F6F6"/>
              </a:clrFrom>
              <a:clrTo>
                <a:srgbClr val="F6F6F6">
                  <a:alpha val="0"/>
                </a:srgbClr>
              </a:clrTo>
            </a:clrChange>
          </a:blip>
          <a:stretch>
            <a:fillRect/>
          </a:stretch>
        </p:blipFill>
        <p:spPr>
          <a:xfrm>
            <a:off x="5939658" y="4554154"/>
            <a:ext cx="785510" cy="589346"/>
          </a:xfrm>
          <a:prstGeom prst="rect">
            <a:avLst/>
          </a:prstGeom>
        </p:spPr>
      </p:pic>
      <p:grpSp>
        <p:nvGrpSpPr>
          <p:cNvPr id="22" name="Group 21"/>
          <p:cNvGrpSpPr/>
          <p:nvPr/>
        </p:nvGrpSpPr>
        <p:grpSpPr>
          <a:xfrm>
            <a:off x="2914558" y="0"/>
            <a:ext cx="2879279" cy="1867054"/>
            <a:chOff x="3580769" y="1970041"/>
            <a:chExt cx="2571768" cy="1202720"/>
          </a:xfrm>
        </p:grpSpPr>
        <p:pic>
          <p:nvPicPr>
            <p:cNvPr id="24" name="Picture 23" descr="15057373-dấu-hiệu-bằng-gỗ-treo-trên-dây-chuyền-vector-minh-họa.jpg">
              <a:hlinkClick r:id="rId13" action="ppaction://hlinksldjump"/>
            </p:cNvPr>
            <p:cNvPicPr>
              <a:picLocks noChangeAspect="1"/>
            </p:cNvPicPr>
            <p:nvPr/>
          </p:nvPicPr>
          <p:blipFill>
            <a:blip r:embed="rId14" cstate="print">
              <a:clrChange>
                <a:clrFrom>
                  <a:srgbClr val="FFFFFF"/>
                </a:clrFrom>
                <a:clrTo>
                  <a:srgbClr val="FFFFFF">
                    <a:alpha val="0"/>
                  </a:srgbClr>
                </a:clrTo>
              </a:clrChange>
            </a:blip>
            <a:srcRect l="13750" t="17000" r="6250" b="14000"/>
            <a:stretch>
              <a:fillRect/>
            </a:stretch>
          </p:blipFill>
          <p:spPr>
            <a:xfrm>
              <a:off x="3580769" y="1970041"/>
              <a:ext cx="2571768" cy="1202720"/>
            </a:xfrm>
            <a:prstGeom prst="rect">
              <a:avLst/>
            </a:prstGeom>
          </p:spPr>
        </p:pic>
        <p:sp>
          <p:nvSpPr>
            <p:cNvPr id="26" name="TextBox 25">
              <a:hlinkClick r:id="rId15" action="ppaction://hlinksldjump"/>
            </p:cNvPr>
            <p:cNvSpPr txBox="1"/>
            <p:nvPr/>
          </p:nvSpPr>
          <p:spPr>
            <a:xfrm>
              <a:off x="4074565" y="2577090"/>
              <a:ext cx="1584176" cy="341922"/>
            </a:xfrm>
            <a:prstGeom prst="rect">
              <a:avLst/>
            </a:prstGeom>
            <a:noFill/>
          </p:spPr>
          <p:txBody>
            <a:bodyPr wrap="square" rtlCol="0">
              <a:spAutoFit/>
            </a:bodyPr>
            <a:lstStyle/>
            <a:p>
              <a:pPr algn="ctr"/>
              <a:r>
                <a:rPr lang="en-US" sz="2849"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Bắt</a:t>
              </a:r>
              <a:r>
                <a:rPr lang="en-US" sz="2849"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49"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đầu</a:t>
              </a:r>
              <a:endParaRPr lang="vi-VN" sz="2849"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3" name="Cloud Callout 2">
            <a:hlinkClick r:id="rId16" action="ppaction://hlinksldjump"/>
          </p:cNvPr>
          <p:cNvSpPr/>
          <p:nvPr/>
        </p:nvSpPr>
        <p:spPr>
          <a:xfrm>
            <a:off x="2680929" y="2787775"/>
            <a:ext cx="2141454" cy="1204865"/>
          </a:xfrm>
          <a:prstGeom prst="cloudCallout">
            <a:avLst>
              <a:gd name="adj1" fmla="val -77454"/>
              <a:gd name="adj2" fmla="val 3127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b="1" dirty="0" err="1">
                <a:solidFill>
                  <a:srgbClr val="FF0000"/>
                </a:solidFill>
                <a:latin typeface="Times New Roman" pitchFamily="18" charset="0"/>
                <a:cs typeface="Times New Roman" pitchFamily="18" charset="0"/>
              </a:rPr>
              <a:t>Hãy</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xem</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hướng</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dẫn</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cách</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thu</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hoạch</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trứng</a:t>
            </a:r>
            <a:r>
              <a:rPr lang="en-US" sz="1500" b="1" dirty="0">
                <a:solidFill>
                  <a:srgbClr val="FF0000"/>
                </a:solidFill>
                <a:latin typeface="Times New Roman" pitchFamily="18" charset="0"/>
                <a:cs typeface="Times New Roman" pitchFamily="18" charset="0"/>
              </a:rPr>
              <a:t> </a:t>
            </a:r>
            <a:r>
              <a:rPr lang="en-US" sz="1500" b="1" dirty="0" err="1">
                <a:solidFill>
                  <a:srgbClr val="FF0000"/>
                </a:solidFill>
                <a:latin typeface="Times New Roman" pitchFamily="18" charset="0"/>
                <a:cs typeface="Times New Roman" pitchFamily="18" charset="0"/>
              </a:rPr>
              <a:t>nhé</a:t>
            </a:r>
            <a:r>
              <a:rPr lang="en-US" sz="15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05891756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102">
            <a:extLst>
              <a:ext uri="{FF2B5EF4-FFF2-40B4-BE49-F238E27FC236}">
                <a16:creationId xmlns="" xmlns:a16="http://schemas.microsoft.com/office/drawing/2014/main" id="{F1DB3569-32AF-4E4D-B971-FE3F5CC7D060}"/>
              </a:ext>
            </a:extLst>
          </p:cNvPr>
          <p:cNvPicPr>
            <a:picLocks noChangeAspect="1"/>
          </p:cNvPicPr>
          <p:nvPr/>
        </p:nvPicPr>
        <p:blipFill>
          <a:blip r:embed="rId2"/>
          <a:srcRect/>
          <a:stretch>
            <a:fillRect/>
          </a:stretch>
        </p:blipFill>
        <p:spPr>
          <a:xfrm rot="5400000">
            <a:off x="8344493" y="199418"/>
            <a:ext cx="700077" cy="523347"/>
          </a:xfrm>
          <a:prstGeom prst="rect">
            <a:avLst/>
          </a:prstGeom>
        </p:spPr>
      </p:pic>
      <p:pic>
        <p:nvPicPr>
          <p:cNvPr id="13" name="Picture 12"/>
          <p:cNvPicPr>
            <a:picLocks noChangeAspect="1"/>
          </p:cNvPicPr>
          <p:nvPr/>
        </p:nvPicPr>
        <p:blipFill>
          <a:blip r:embed="rId3"/>
          <a:stretch>
            <a:fillRect/>
          </a:stretch>
        </p:blipFill>
        <p:spPr>
          <a:xfrm>
            <a:off x="3657600" y="3257316"/>
            <a:ext cx="2286000" cy="17058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32" y="111053"/>
            <a:ext cx="2286000" cy="12482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555" y="3438856"/>
            <a:ext cx="2227245" cy="14945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3924" y="2791296"/>
            <a:ext cx="2476500" cy="18478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4600" y="-73357"/>
            <a:ext cx="2952750" cy="1543050"/>
          </a:xfrm>
          <a:prstGeom prst="ellipse">
            <a:avLst/>
          </a:prstGeom>
          <a:ln>
            <a:noFill/>
          </a:ln>
          <a:effectLst>
            <a:softEdge rad="112500"/>
          </a:effectLst>
        </p:spPr>
      </p:pic>
      <p:sp>
        <p:nvSpPr>
          <p:cNvPr id="12" name="Rectangle 11"/>
          <p:cNvSpPr/>
          <p:nvPr/>
        </p:nvSpPr>
        <p:spPr>
          <a:xfrm>
            <a:off x="1387294" y="1195213"/>
            <a:ext cx="7117711" cy="2062103"/>
          </a:xfrm>
          <a:prstGeom prst="rect">
            <a:avLst/>
          </a:prstGeom>
        </p:spPr>
        <p:txBody>
          <a:bodyPr wrap="square">
            <a:spAutoFit/>
          </a:bodyPr>
          <a:lstStyle/>
          <a:p>
            <a:pPr algn="just">
              <a:buClr>
                <a:srgbClr val="000000"/>
              </a:buClr>
              <a:buFont typeface="Arial"/>
              <a:buNone/>
            </a:pPr>
            <a:r>
              <a:rPr lang="vi-VN" sz="3200" kern="0" dirty="0">
                <a:latin typeface="Times New Roman" panose="02020603050405020304" pitchFamily="18" charset="0"/>
                <a:cs typeface="Arial"/>
                <a:sym typeface="Arial"/>
              </a:rPr>
              <a:t>Trong một chuyến du lịch cùng gia đình, em đã ghi chép lại thông tin và chụp nhiều ảnh kỉ niệm. Các hình ảnh và thông tin đó cần được lưu trữ. </a:t>
            </a:r>
            <a:endParaRPr lang="en-US" sz="3200" kern="0" dirty="0">
              <a:cs typeface="Arial"/>
              <a:sym typeface="Arial"/>
            </a:endParaRPr>
          </a:p>
        </p:txBody>
      </p:sp>
    </p:spTree>
    <p:extLst>
      <p:ext uri="{BB962C8B-B14F-4D97-AF65-F5344CB8AC3E}">
        <p14:creationId xmlns:p14="http://schemas.microsoft.com/office/powerpoint/2010/main" val="3661608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aiga-520x384.png"/>
          <p:cNvPicPr>
            <a:picLocks noChangeAspect="1"/>
          </p:cNvPicPr>
          <p:nvPr/>
        </p:nvPicPr>
        <p:blipFill>
          <a:blip r:embed="rId2" cstate="print">
            <a:lum/>
          </a:blip>
          <a:stretch>
            <a:fillRect/>
          </a:stretch>
        </p:blipFill>
        <p:spPr>
          <a:xfrm>
            <a:off x="-83338" y="0"/>
            <a:ext cx="9726760" cy="5610282"/>
          </a:xfrm>
          <a:prstGeom prst="rect">
            <a:avLst/>
          </a:prstGeom>
        </p:spPr>
      </p:pic>
      <p:pic>
        <p:nvPicPr>
          <p:cNvPr id="29" name="Picture 28" descr="images (10).jpg"/>
          <p:cNvPicPr>
            <a:picLocks noChangeAspect="1"/>
          </p:cNvPicPr>
          <p:nvPr/>
        </p:nvPicPr>
        <p:blipFill>
          <a:blip r:embed="rId3" cstate="print">
            <a:clrChange>
              <a:clrFrom>
                <a:srgbClr val="FAFAFA"/>
              </a:clrFrom>
              <a:clrTo>
                <a:srgbClr val="FAFAFA">
                  <a:alpha val="0"/>
                </a:srgbClr>
              </a:clrTo>
            </a:clrChange>
          </a:blip>
          <a:srcRect l="41304" r="4348" b="7471"/>
          <a:stretch>
            <a:fillRect/>
          </a:stretch>
        </p:blipFill>
        <p:spPr>
          <a:xfrm>
            <a:off x="3443637" y="-142842"/>
            <a:ext cx="2672810" cy="1042746"/>
          </a:xfrm>
          <a:prstGeom prst="rect">
            <a:avLst/>
          </a:prstGeom>
        </p:spPr>
      </p:pic>
      <p:sp>
        <p:nvSpPr>
          <p:cNvPr id="2" name="Rectangle 1"/>
          <p:cNvSpPr/>
          <p:nvPr/>
        </p:nvSpPr>
        <p:spPr>
          <a:xfrm>
            <a:off x="152400" y="992311"/>
            <a:ext cx="5194252" cy="3969420"/>
          </a:xfrm>
          <a:prstGeom prst="rect">
            <a:avLst/>
          </a:prstGeom>
        </p:spPr>
        <p:txBody>
          <a:bodyPr wrap="square">
            <a:spAutoFit/>
          </a:bodyPr>
          <a:lstStyle/>
          <a:p>
            <a:pPr algn="just"/>
            <a:r>
              <a:rPr lang="en-US" sz="3599" dirty="0">
                <a:solidFill>
                  <a:srgbClr val="002060"/>
                </a:solidFill>
                <a:latin typeface="Times New Roman" pitchFamily="18" charset="0"/>
                <a:cs typeface="Times New Roman" pitchFamily="18" charset="0"/>
              </a:rPr>
              <a:t>Chia </a:t>
            </a:r>
            <a:r>
              <a:rPr lang="en-US" sz="3599" dirty="0" err="1">
                <a:solidFill>
                  <a:srgbClr val="002060"/>
                </a:solidFill>
                <a:latin typeface="Times New Roman" pitchFamily="18" charset="0"/>
                <a:cs typeface="Times New Roman" pitchFamily="18" charset="0"/>
              </a:rPr>
              <a:t>lớp</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thành</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hai</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đội</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Các</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đội</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lần</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lượt</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giúp</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bác</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nông</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dân</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thu</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hoạch</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trứng</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bằng</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cách</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trả</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lời</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các</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câu</a:t>
            </a:r>
            <a:r>
              <a:rPr lang="en-US" sz="3599" dirty="0">
                <a:solidFill>
                  <a:srgbClr val="002060"/>
                </a:solidFill>
                <a:latin typeface="Times New Roman" pitchFamily="18" charset="0"/>
                <a:cs typeface="Times New Roman" pitchFamily="18" charset="0"/>
              </a:rPr>
              <a:t> </a:t>
            </a:r>
            <a:r>
              <a:rPr lang="en-US" sz="3599" dirty="0" err="1">
                <a:solidFill>
                  <a:srgbClr val="002060"/>
                </a:solidFill>
                <a:latin typeface="Times New Roman" pitchFamily="18" charset="0"/>
                <a:cs typeface="Times New Roman" pitchFamily="18" charset="0"/>
              </a:rPr>
              <a:t>hỏi</a:t>
            </a:r>
            <a:r>
              <a:rPr lang="en-US" sz="3599" dirty="0">
                <a:solidFill>
                  <a:srgbClr val="002060"/>
                </a:solidFill>
                <a:latin typeface="Times New Roman" pitchFamily="18" charset="0"/>
                <a:cs typeface="Times New Roman" pitchFamily="18" charset="0"/>
              </a:rPr>
              <a:t>.</a:t>
            </a:r>
            <a:r>
              <a:rPr lang="vi-VN" sz="3599" dirty="0">
                <a:solidFill>
                  <a:srgbClr val="002060"/>
                </a:solidFill>
                <a:latin typeface="Times New Roman" pitchFamily="18" charset="0"/>
                <a:cs typeface="Times New Roman" pitchFamily="18" charset="0"/>
              </a:rPr>
              <a:t> </a:t>
            </a:r>
            <a:r>
              <a:rPr lang="en-US" sz="3599" dirty="0">
                <a:solidFill>
                  <a:srgbClr val="002060"/>
                </a:solidFill>
                <a:latin typeface="Times New Roman" pitchFamily="18" charset="0"/>
                <a:cs typeface="Times New Roman" pitchFamily="18" charset="0"/>
              </a:rPr>
              <a:t>N</a:t>
            </a:r>
            <a:r>
              <a:rPr lang="vi-VN" sz="3599" dirty="0">
                <a:solidFill>
                  <a:srgbClr val="002060"/>
                </a:solidFill>
                <a:latin typeface="Times New Roman" pitchFamily="18" charset="0"/>
                <a:cs typeface="Times New Roman" pitchFamily="18" charset="0"/>
              </a:rPr>
              <a:t>ếu HS trả lời đúng thì trứng sẽ vào giỏ bác nông dân</a:t>
            </a:r>
            <a:r>
              <a:rPr lang="en-US" sz="3599"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918041922"/>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ntitle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052632" y="1824889"/>
            <a:ext cx="5182701" cy="3318612"/>
          </a:xfrm>
          <a:prstGeom prst="rect">
            <a:avLst/>
          </a:prstGeom>
        </p:spPr>
      </p:pic>
      <p:pic>
        <p:nvPicPr>
          <p:cNvPr id="25" name="Picture 24" descr="11.png">
            <a:hlinkClick r:id="rId3" action="ppaction://hlinksldjump"/>
          </p:cNvPr>
          <p:cNvPicPr>
            <a:picLocks noChangeAspect="1"/>
          </p:cNvPicPr>
          <p:nvPr/>
        </p:nvPicPr>
        <p:blipFill>
          <a:blip r:embed="rId4" cstate="print"/>
          <a:stretch>
            <a:fillRect/>
          </a:stretch>
        </p:blipFill>
        <p:spPr>
          <a:xfrm>
            <a:off x="1653" y="1545636"/>
            <a:ext cx="2447387" cy="1494963"/>
          </a:xfrm>
          <a:prstGeom prst="rect">
            <a:avLst/>
          </a:prstGeom>
        </p:spPr>
      </p:pic>
      <p:pic>
        <p:nvPicPr>
          <p:cNvPr id="26" name="Picture 25" descr="11.png">
            <a:hlinkClick r:id="rId5" action="ppaction://hlinksldjump"/>
          </p:cNvPr>
          <p:cNvPicPr>
            <a:picLocks noChangeAspect="1"/>
          </p:cNvPicPr>
          <p:nvPr/>
        </p:nvPicPr>
        <p:blipFill>
          <a:blip r:embed="rId4" cstate="print"/>
          <a:stretch>
            <a:fillRect/>
          </a:stretch>
        </p:blipFill>
        <p:spPr>
          <a:xfrm>
            <a:off x="1653" y="3273828"/>
            <a:ext cx="2447387" cy="1494963"/>
          </a:xfrm>
          <a:prstGeom prst="rect">
            <a:avLst/>
          </a:prstGeom>
        </p:spPr>
      </p:pic>
      <p:pic>
        <p:nvPicPr>
          <p:cNvPr id="28" name="Picture 27" descr="11.png">
            <a:hlinkClick r:id="rId6" action="ppaction://hlinksldjump"/>
          </p:cNvPr>
          <p:cNvPicPr>
            <a:picLocks noChangeAspect="1"/>
          </p:cNvPicPr>
          <p:nvPr/>
        </p:nvPicPr>
        <p:blipFill>
          <a:blip r:embed="rId4" cstate="print"/>
          <a:stretch>
            <a:fillRect/>
          </a:stretch>
        </p:blipFill>
        <p:spPr>
          <a:xfrm>
            <a:off x="7091369" y="1537237"/>
            <a:ext cx="2447387" cy="1494963"/>
          </a:xfrm>
          <a:prstGeom prst="rect">
            <a:avLst/>
          </a:prstGeom>
        </p:spPr>
      </p:pic>
      <p:pic>
        <p:nvPicPr>
          <p:cNvPr id="29" name="Picture 28" descr="11.png">
            <a:hlinkClick r:id="rId7" action="ppaction://hlinksldjump"/>
          </p:cNvPr>
          <p:cNvPicPr>
            <a:picLocks noChangeAspect="1"/>
          </p:cNvPicPr>
          <p:nvPr/>
        </p:nvPicPr>
        <p:blipFill>
          <a:blip r:embed="rId4" cstate="print"/>
          <a:stretch>
            <a:fillRect/>
          </a:stretch>
        </p:blipFill>
        <p:spPr>
          <a:xfrm>
            <a:off x="6947405" y="3273828"/>
            <a:ext cx="2447387" cy="1494963"/>
          </a:xfrm>
          <a:prstGeom prst="rect">
            <a:avLst/>
          </a:prstGeom>
        </p:spPr>
      </p:pic>
      <p:pic>
        <p:nvPicPr>
          <p:cNvPr id="32" name="Picture 31" descr="c251d3767e76a1947d0dd0b27d7c7372.png"/>
          <p:cNvPicPr>
            <a:picLocks noChangeAspect="1"/>
          </p:cNvPicPr>
          <p:nvPr/>
        </p:nvPicPr>
        <p:blipFill>
          <a:blip r:embed="rId8" cstate="print"/>
          <a:stretch>
            <a:fillRect/>
          </a:stretch>
        </p:blipFill>
        <p:spPr>
          <a:xfrm>
            <a:off x="7811189" y="2263909"/>
            <a:ext cx="359910" cy="287303"/>
          </a:xfrm>
          <a:prstGeom prst="rect">
            <a:avLst/>
          </a:prstGeom>
        </p:spPr>
      </p:pic>
      <p:pic>
        <p:nvPicPr>
          <p:cNvPr id="33" name="Picture 32" descr="c251d3767e76a1947d0dd0b27d7c7372.png"/>
          <p:cNvPicPr>
            <a:picLocks noChangeAspect="1"/>
          </p:cNvPicPr>
          <p:nvPr/>
        </p:nvPicPr>
        <p:blipFill>
          <a:blip r:embed="rId9" cstate="print"/>
          <a:stretch>
            <a:fillRect/>
          </a:stretch>
        </p:blipFill>
        <p:spPr>
          <a:xfrm>
            <a:off x="7595243" y="4150665"/>
            <a:ext cx="431892" cy="344763"/>
          </a:xfrm>
          <a:prstGeom prst="rect">
            <a:avLst/>
          </a:prstGeom>
        </p:spPr>
      </p:pic>
      <p:pic>
        <p:nvPicPr>
          <p:cNvPr id="34" name="Picture 33" descr="c251d3767e76a1947d0dd0b27d7c7372.png"/>
          <p:cNvPicPr>
            <a:picLocks noChangeAspect="1"/>
          </p:cNvPicPr>
          <p:nvPr/>
        </p:nvPicPr>
        <p:blipFill>
          <a:blip r:embed="rId10" cstate="print"/>
          <a:stretch>
            <a:fillRect/>
          </a:stretch>
        </p:blipFill>
        <p:spPr>
          <a:xfrm>
            <a:off x="684975" y="4191931"/>
            <a:ext cx="380197" cy="303497"/>
          </a:xfrm>
          <a:prstGeom prst="rect">
            <a:avLst/>
          </a:prstGeom>
        </p:spPr>
      </p:pic>
      <p:pic>
        <p:nvPicPr>
          <p:cNvPr id="35" name="Picture 34" descr="c251d3767e76a1947d0dd0b27d7c7372.png"/>
          <p:cNvPicPr>
            <a:picLocks noChangeAspect="1"/>
          </p:cNvPicPr>
          <p:nvPr/>
        </p:nvPicPr>
        <p:blipFill>
          <a:blip r:embed="rId11" cstate="print"/>
          <a:stretch>
            <a:fillRect/>
          </a:stretch>
        </p:blipFill>
        <p:spPr>
          <a:xfrm>
            <a:off x="756957" y="2571750"/>
            <a:ext cx="368564" cy="294212"/>
          </a:xfrm>
          <a:prstGeom prst="rect">
            <a:avLst/>
          </a:prstGeom>
        </p:spPr>
      </p:pic>
      <p:sp>
        <p:nvSpPr>
          <p:cNvPr id="37" name="Rectangle 36"/>
          <p:cNvSpPr/>
          <p:nvPr/>
        </p:nvSpPr>
        <p:spPr>
          <a:xfrm>
            <a:off x="2844433" y="249492"/>
            <a:ext cx="4102972" cy="972108"/>
          </a:xfrm>
          <a:prstGeom prst="rect">
            <a:avLst/>
          </a:prstGeom>
        </p:spPr>
        <p:style>
          <a:lnRef idx="2">
            <a:schemeClr val="accent3"/>
          </a:lnRef>
          <a:fillRef idx="1">
            <a:schemeClr val="lt1"/>
          </a:fillRef>
          <a:effectRef idx="0">
            <a:schemeClr val="accent3"/>
          </a:effectRef>
          <a:fontRef idx="minor">
            <a:schemeClr val="dk1"/>
          </a:fontRef>
        </p:style>
        <p:txBody>
          <a:bodyPr lIns="81619" tIns="40809" rIns="81619" bIns="40809" rtlCol="0" anchor="ctr"/>
          <a:lstStyle/>
          <a:p>
            <a:pPr algn="ctr"/>
            <a:r>
              <a:rPr lang="en-US" sz="2849" dirty="0" err="1">
                <a:solidFill>
                  <a:srgbClr val="FF0000"/>
                </a:solidFill>
                <a:latin typeface="Times New Roman" pitchFamily="18" charset="0"/>
                <a:cs typeface="Times New Roman" pitchFamily="18" charset="0"/>
              </a:rPr>
              <a:t>Đến</a:t>
            </a:r>
            <a:r>
              <a:rPr lang="en-US" sz="2849" dirty="0">
                <a:solidFill>
                  <a:srgbClr val="FF0000"/>
                </a:solidFill>
                <a:latin typeface="Times New Roman" pitchFamily="18" charset="0"/>
                <a:cs typeface="Times New Roman" pitchFamily="18" charset="0"/>
              </a:rPr>
              <a:t> </a:t>
            </a:r>
            <a:r>
              <a:rPr lang="en-US" sz="2849" dirty="0" err="1">
                <a:solidFill>
                  <a:srgbClr val="FF0000"/>
                </a:solidFill>
                <a:latin typeface="Times New Roman" pitchFamily="18" charset="0"/>
                <a:cs typeface="Times New Roman" pitchFamily="18" charset="0"/>
              </a:rPr>
              <a:t>giờ</a:t>
            </a:r>
            <a:r>
              <a:rPr lang="en-US" sz="2849" dirty="0">
                <a:solidFill>
                  <a:srgbClr val="FF0000"/>
                </a:solidFill>
                <a:latin typeface="Times New Roman" pitchFamily="18" charset="0"/>
                <a:cs typeface="Times New Roman" pitchFamily="18" charset="0"/>
              </a:rPr>
              <a:t> </a:t>
            </a:r>
            <a:r>
              <a:rPr lang="en-US" sz="2849" dirty="0" err="1">
                <a:solidFill>
                  <a:srgbClr val="FF0000"/>
                </a:solidFill>
                <a:latin typeface="Times New Roman" pitchFamily="18" charset="0"/>
                <a:cs typeface="Times New Roman" pitchFamily="18" charset="0"/>
              </a:rPr>
              <a:t>thu</a:t>
            </a:r>
            <a:r>
              <a:rPr lang="en-US" sz="2849" dirty="0">
                <a:solidFill>
                  <a:srgbClr val="FF0000"/>
                </a:solidFill>
                <a:latin typeface="Times New Roman" pitchFamily="18" charset="0"/>
                <a:cs typeface="Times New Roman" pitchFamily="18" charset="0"/>
              </a:rPr>
              <a:t> </a:t>
            </a:r>
            <a:r>
              <a:rPr lang="en-US" sz="2849" dirty="0" err="1">
                <a:solidFill>
                  <a:srgbClr val="FF0000"/>
                </a:solidFill>
                <a:latin typeface="Times New Roman" pitchFamily="18" charset="0"/>
                <a:cs typeface="Times New Roman" pitchFamily="18" charset="0"/>
              </a:rPr>
              <a:t>hoạch</a:t>
            </a:r>
            <a:r>
              <a:rPr lang="en-US" sz="2849" dirty="0">
                <a:solidFill>
                  <a:srgbClr val="FF0000"/>
                </a:solidFill>
                <a:latin typeface="Times New Roman" pitchFamily="18" charset="0"/>
                <a:cs typeface="Times New Roman" pitchFamily="18" charset="0"/>
              </a:rPr>
              <a:t> </a:t>
            </a:r>
            <a:r>
              <a:rPr lang="en-US" sz="2849" dirty="0" err="1">
                <a:solidFill>
                  <a:srgbClr val="FF0000"/>
                </a:solidFill>
                <a:latin typeface="Times New Roman" pitchFamily="18" charset="0"/>
                <a:cs typeface="Times New Roman" pitchFamily="18" charset="0"/>
              </a:rPr>
              <a:t>rồi</a:t>
            </a:r>
            <a:r>
              <a:rPr lang="en-US" sz="2849" dirty="0">
                <a:solidFill>
                  <a:srgbClr val="FF0000"/>
                </a:solidFill>
                <a:latin typeface="Times New Roman" pitchFamily="18" charset="0"/>
                <a:cs typeface="Times New Roman" pitchFamily="18" charset="0"/>
              </a:rPr>
              <a:t> ^^</a:t>
            </a:r>
          </a:p>
        </p:txBody>
      </p:sp>
      <p:sp>
        <p:nvSpPr>
          <p:cNvPr id="2" name="Right Arrow 1">
            <a:hlinkClick r:id="rId12" action="ppaction://hlinksldjump"/>
          </p:cNvPr>
          <p:cNvSpPr/>
          <p:nvPr/>
        </p:nvSpPr>
        <p:spPr>
          <a:xfrm>
            <a:off x="8534400" y="4857750"/>
            <a:ext cx="533400" cy="285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562559"/>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0.00046 C 0.03958 -0.00208 0.08021 -0.0037 0.10764 -0.00416 C 0.13507 -0.00416 0.14774 -0.00416 0.16493 -0.00416 C 0.18212 -0.0037 0.19236 -0.0037 0.21007 0.00116 C 0.2276 0.00602 0.25555 0.01111 0.26996 0.02361 C 0.28489 0.03588 0.2901 0.05371 0.29722 0.07408 C 0.30451 0.09468 0.31076 0.12037 0.31406 0.14699 C 0.3184 0.17338 0.31736 0.20324 0.31719 0.23403 " pathEditMode="relative" rAng="0" ptsTypes="aaaaaaaA">
                                      <p:cBhvr>
                                        <p:cTn id="6" dur="2000" fill="hold"/>
                                        <p:tgtEl>
                                          <p:spTgt spid="35"/>
                                        </p:tgtEl>
                                        <p:attrNameLst>
                                          <p:attrName>ppt_x</p:attrName>
                                          <p:attrName>ppt_y</p:attrName>
                                        </p:attrNameLst>
                                      </p:cBhvr>
                                      <p:rCtr x="15900" y="11500"/>
                                    </p:animMotion>
                                  </p:childTnLst>
                                </p:cTn>
                              </p:par>
                            </p:childTnLst>
                          </p:cTn>
                        </p:par>
                      </p:childTnLst>
                    </p:cTn>
                  </p:par>
                </p:childTnLst>
              </p:cTn>
              <p:nextCondLst>
                <p:cond evt="onClick" delay="0">
                  <p:tgtEl>
                    <p:spTgt spid="35"/>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05556E-6 -0.03055 C 0.02743 -0.04861 0.05503 -0.06643 0.07274 -0.07939 C 0.09062 -0.09259 0.09323 -0.10439 0.10677 -0.10949 C 0.12031 -0.11435 0.13663 -0.11203 0.15416 -0.10949 C 0.17152 -0.10764 0.19826 -0.1074 0.21163 -0.09722 C 0.22448 -0.08726 0.22812 -0.06828 0.23229 -0.04907 " pathEditMode="relative" rAng="0" ptsTypes="aaaaaA">
                                      <p:cBhvr>
                                        <p:cTn id="11" dur="2000" fill="hold"/>
                                        <p:tgtEl>
                                          <p:spTgt spid="34"/>
                                        </p:tgtEl>
                                        <p:attrNameLst>
                                          <p:attrName>ppt_x</p:attrName>
                                          <p:attrName>ppt_y</p:attrName>
                                        </p:attrNameLst>
                                      </p:cBhvr>
                                      <p:rCtr x="11600" y="-4200"/>
                                    </p:animMotion>
                                  </p:childTnLst>
                                </p:cTn>
                              </p:par>
                            </p:childTnLst>
                          </p:cTn>
                        </p:par>
                      </p:childTnLst>
                    </p:cTn>
                  </p:par>
                </p:childTnLst>
              </p:cTn>
              <p:nextCondLst>
                <p:cond evt="onClick" delay="0">
                  <p:tgtEl>
                    <p:spTgt spid="34"/>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77778E-7 -0.03611 C -0.04722 -0.11898 -0.0941 -0.20093 -0.125 -0.25463 C -0.15538 -0.3081 -0.16111 -0.33611 -0.1849 -0.35787 C -0.20868 -0.37963 -0.23333 -0.38495 -0.2684 -0.38495 C -0.30295 -0.38495 -0.36632 -0.37292 -0.39427 -0.35787 C -0.42205 -0.34259 -0.42292 -0.31852 -0.4349 -0.29375 C -0.44757 -0.26898 -0.46354 -0.2456 -0.46823 -0.20903 C -0.4724 -0.17222 -0.46823 -0.12338 -0.46354 -0.07477 " pathEditMode="relative" rAng="0" ptsTypes="aaaaaaaA">
                                      <p:cBhvr>
                                        <p:cTn id="16" dur="2000" fill="hold"/>
                                        <p:tgtEl>
                                          <p:spTgt spid="33"/>
                                        </p:tgtEl>
                                        <p:attrNameLst>
                                          <p:attrName>ppt_x</p:attrName>
                                          <p:attrName>ppt_y</p:attrName>
                                        </p:attrNameLst>
                                      </p:cBhvr>
                                      <p:rCtr x="-23600" y="-17500"/>
                                    </p:animMotion>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1.66667E-6 0.00046 C -0.06719 -0.04584 -0.13386 -0.09213 -0.18316 -0.10926 C -0.23264 -0.12593 -0.25018 -0.11366 -0.2974 -0.10093 C -0.34427 -0.08843 -0.42969 -0.06852 -0.46476 -0.03403 C -0.49948 0.00046 -0.49861 0.06273 -0.50677 0.10601 C -0.51511 0.14953 -0.51337 0.19282 -0.51458 0.22777 C -0.51563 0.26273 -0.51528 0.28888 -0.51458 0.3155 " pathEditMode="relative" rAng="0" ptsTypes="aaaaaaA">
                                      <p:cBhvr>
                                        <p:cTn id="21" dur="2000" fill="hold"/>
                                        <p:tgtEl>
                                          <p:spTgt spid="32"/>
                                        </p:tgtEl>
                                        <p:attrNameLst>
                                          <p:attrName>ppt_x</p:attrName>
                                          <p:attrName>ppt_y</p:attrName>
                                        </p:attrNameLst>
                                      </p:cBhvr>
                                      <p:rCtr x="-25800" y="9400"/>
                                    </p:animMotion>
                                  </p:childTnLst>
                                </p:cTn>
                              </p:par>
                            </p:childTnLst>
                          </p:cTn>
                        </p:par>
                      </p:childTnLst>
                    </p:cTn>
                  </p:par>
                </p:childTnLst>
              </p:cTn>
              <p:nextCondLst>
                <p:cond evt="onClick" delay="0">
                  <p:tgtEl>
                    <p:spTgt spid="3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ame-hung-trung-ga.jpg"/>
          <p:cNvPicPr>
            <a:picLocks noChangeAspect="1"/>
          </p:cNvPicPr>
          <p:nvPr/>
        </p:nvPicPr>
        <p:blipFill>
          <a:blip r:embed="rId4" cstate="print"/>
          <a:srcRect l="23869" t="14147" r="24076" b="27428"/>
          <a:stretch>
            <a:fillRect/>
          </a:stretch>
        </p:blipFill>
        <p:spPr>
          <a:xfrm>
            <a:off x="1653" y="23816"/>
            <a:ext cx="9140695" cy="5171107"/>
          </a:xfrm>
          <a:prstGeom prst="rect">
            <a:avLst/>
          </a:prstGeom>
        </p:spPr>
      </p:pic>
      <p:sp>
        <p:nvSpPr>
          <p:cNvPr id="10" name="Cloud Callout 9"/>
          <p:cNvSpPr/>
          <p:nvPr/>
        </p:nvSpPr>
        <p:spPr>
          <a:xfrm>
            <a:off x="1654" y="-102845"/>
            <a:ext cx="9140694" cy="1616678"/>
          </a:xfrm>
          <a:prstGeom prst="cloudCallout">
            <a:avLst>
              <a:gd name="adj1" fmla="val 31321"/>
              <a:gd name="adj2" fmla="val 110910"/>
            </a:avLst>
          </a:prstGeom>
          <a:ln/>
        </p:spPr>
        <p:style>
          <a:lnRef idx="2">
            <a:schemeClr val="accent1"/>
          </a:lnRef>
          <a:fillRef idx="1">
            <a:schemeClr val="lt1"/>
          </a:fillRef>
          <a:effectRef idx="0">
            <a:schemeClr val="accent1"/>
          </a:effectRef>
          <a:fontRef idx="minor">
            <a:schemeClr val="dk1"/>
          </a:fontRef>
        </p:style>
        <p:txBody>
          <a:bodyPr lIns="81619" tIns="40809" rIns="81619" bIns="40809" rtlCol="0" anchor="ctr"/>
          <a:lstStyle/>
          <a:p>
            <a:pPr algn="just"/>
            <a:r>
              <a:rPr lang="en-US" sz="2474" b="1" dirty="0">
                <a:latin typeface="Times New Roman" pitchFamily="18" charset="0"/>
                <a:cs typeface="Times New Roman" pitchFamily="18" charset="0"/>
              </a:rPr>
              <a:t>Câu 1:</a:t>
            </a:r>
            <a:r>
              <a:rPr lang="vi-VN" sz="2474" b="1" dirty="0">
                <a:latin typeface="Times New Roman" pitchFamily="18" charset="0"/>
                <a:cs typeface="Times New Roman" pitchFamily="18" charset="0"/>
              </a:rPr>
              <a:t>Để việc tìm kiếm dữ liệu trong máy tính được dễ dàng và nhanh chóng, khi đặt tên thư mục và tệp em nên: </a:t>
            </a:r>
          </a:p>
        </p:txBody>
      </p:sp>
      <p:sp>
        <p:nvSpPr>
          <p:cNvPr id="13" name="Hexagon 12"/>
          <p:cNvSpPr/>
          <p:nvPr/>
        </p:nvSpPr>
        <p:spPr>
          <a:xfrm>
            <a:off x="1090760" y="1892744"/>
            <a:ext cx="4664814" cy="698370"/>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A. Đặt tên sao cho dễ nhớ và để biết trong đó chứa gì. </a:t>
            </a:r>
            <a:endParaRPr lang="vi-VN" sz="2000" b="1" dirty="0">
              <a:solidFill>
                <a:schemeClr val="tx1"/>
              </a:solidFill>
              <a:latin typeface="Times New Roman" panose="02020603050405020304" pitchFamily="18" charset="0"/>
              <a:cs typeface="Times New Roman" panose="02020603050405020304" pitchFamily="18" charset="0"/>
            </a:endParaRPr>
          </a:p>
        </p:txBody>
      </p:sp>
      <p:pic>
        <p:nvPicPr>
          <p:cNvPr id="14" name="Picture 13" descr="ga cau hoi.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36945" y="2847671"/>
            <a:ext cx="962426" cy="696521"/>
          </a:xfrm>
          <a:prstGeom prst="rect">
            <a:avLst/>
          </a:prstGeom>
        </p:spPr>
      </p:pic>
      <p:sp>
        <p:nvSpPr>
          <p:cNvPr id="15" name="Hexagon 14"/>
          <p:cNvSpPr/>
          <p:nvPr/>
        </p:nvSpPr>
        <p:spPr>
          <a:xfrm>
            <a:off x="1106951" y="2624910"/>
            <a:ext cx="4625881" cy="67559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r>
              <a:rPr lang="en-US" sz="2000" b="1" dirty="0">
                <a:solidFill>
                  <a:schemeClr val="tx1"/>
                </a:solidFill>
                <a:latin typeface="Times New Roman" panose="02020603050405020304" pitchFamily="18" charset="0"/>
                <a:cs typeface="Times New Roman" panose="02020603050405020304" pitchFamily="18" charset="0"/>
              </a:rPr>
              <a:t>B.</a:t>
            </a:r>
            <a:r>
              <a:rPr lang="vi-VN" sz="2000" b="1" dirty="0">
                <a:solidFill>
                  <a:schemeClr val="tx1"/>
                </a:solidFill>
                <a:latin typeface="Times New Roman" panose="02020603050405020304" pitchFamily="18" charset="0"/>
                <a:cs typeface="Times New Roman" panose="02020603050405020304" pitchFamily="18" charset="0"/>
              </a:rPr>
              <a:t> Đặt tên theo ý thích như tên</a:t>
            </a:r>
            <a:r>
              <a:rPr lang="en-US" sz="2000" b="1" dirty="0">
                <a:solidFill>
                  <a:schemeClr val="tx1"/>
                </a:solidFill>
                <a:latin typeface="Times New Roman" panose="02020603050405020304" pitchFamily="18" charset="0"/>
                <a:cs typeface="Times New Roman" panose="02020603050405020304" pitchFamily="18" charset="0"/>
              </a:rPr>
              <a:t> </a:t>
            </a:r>
            <a:r>
              <a:rPr lang="vi-VN" sz="2000" b="1" dirty="0">
                <a:solidFill>
                  <a:schemeClr val="tx1"/>
                </a:solidFill>
                <a:latin typeface="Times New Roman" panose="02020603050405020304" pitchFamily="18" charset="0"/>
                <a:cs typeface="Times New Roman" panose="02020603050405020304" pitchFamily="18" charset="0"/>
              </a:rPr>
              <a:t>người thân hay tên thú cưng.</a:t>
            </a:r>
            <a:r>
              <a:rPr lang="en-US" sz="2000" b="1" dirty="0">
                <a:solidFill>
                  <a:schemeClr val="tx1"/>
                </a:solidFill>
                <a:latin typeface="Times New Roman" panose="02020603050405020304" pitchFamily="18" charset="0"/>
                <a:cs typeface="Times New Roman" panose="02020603050405020304" pitchFamily="18" charset="0"/>
              </a:rPr>
              <a:t> </a:t>
            </a:r>
            <a:endParaRPr lang="vi-VN" sz="2000" b="1" dirty="0">
              <a:solidFill>
                <a:schemeClr val="tx1"/>
              </a:solidFill>
              <a:latin typeface="Times New Roman" panose="02020603050405020304" pitchFamily="18" charset="0"/>
              <a:cs typeface="Times New Roman" panose="02020603050405020304" pitchFamily="18" charset="0"/>
            </a:endParaRPr>
          </a:p>
        </p:txBody>
      </p:sp>
      <p:pic>
        <p:nvPicPr>
          <p:cNvPr id="16" name="Picture 15" descr="ga cau hoi.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33337" y="3508557"/>
            <a:ext cx="962426" cy="696521"/>
          </a:xfrm>
          <a:prstGeom prst="rect">
            <a:avLst/>
          </a:prstGeom>
        </p:spPr>
      </p:pic>
      <p:sp>
        <p:nvSpPr>
          <p:cNvPr id="17" name="Hexagon 16"/>
          <p:cNvSpPr/>
          <p:nvPr/>
        </p:nvSpPr>
        <p:spPr>
          <a:xfrm>
            <a:off x="1019409" y="3425083"/>
            <a:ext cx="4736164" cy="613707"/>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pPr lvl="0" algn="ctr">
              <a:buClrTx/>
              <a:defRPr/>
            </a:pPr>
            <a:r>
              <a:rPr lang="en-US" sz="2000" b="1" dirty="0">
                <a:solidFill>
                  <a:schemeClr val="tx1"/>
                </a:solidFill>
                <a:latin typeface="Times New Roman" panose="02020603050405020304" pitchFamily="18" charset="0"/>
                <a:cs typeface="Times New Roman" panose="02020603050405020304" pitchFamily="18" charset="0"/>
              </a:rPr>
              <a:t>C. </a:t>
            </a:r>
            <a:r>
              <a:rPr lang="vi-VN" sz="2000" b="1" dirty="0">
                <a:solidFill>
                  <a:schemeClr val="tx1"/>
                </a:solidFill>
                <a:latin typeface="Times New Roman" panose="02020603050405020304" pitchFamily="18" charset="0"/>
                <a:cs typeface="Times New Roman" panose="02020603050405020304" pitchFamily="18" charset="0"/>
              </a:rPr>
              <a:t>Đặt tên giống như trong ví dụ của sách giáo khoa. </a:t>
            </a:r>
          </a:p>
        </p:txBody>
      </p:sp>
      <p:pic>
        <p:nvPicPr>
          <p:cNvPr id="18" name="Picture 17" descr="ga cau hoi.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00533" y="4175741"/>
            <a:ext cx="962426" cy="696521"/>
          </a:xfrm>
          <a:prstGeom prst="rect">
            <a:avLst/>
          </a:prstGeom>
        </p:spPr>
      </p:pic>
      <p:sp>
        <p:nvSpPr>
          <p:cNvPr id="19" name="Hexagon 18"/>
          <p:cNvSpPr/>
          <p:nvPr/>
        </p:nvSpPr>
        <p:spPr>
          <a:xfrm>
            <a:off x="1036525" y="4122264"/>
            <a:ext cx="4736163" cy="642841"/>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pPr lvl="0" algn="ctr">
              <a:buClrTx/>
              <a:defRPr/>
            </a:pPr>
            <a:r>
              <a:rPr lang="en-US" sz="2000" b="1" dirty="0">
                <a:solidFill>
                  <a:schemeClr val="tx1"/>
                </a:solidFill>
                <a:latin typeface="Times New Roman" panose="02020603050405020304" pitchFamily="18" charset="0"/>
                <a:cs typeface="Times New Roman" panose="02020603050405020304" pitchFamily="18" charset="0"/>
              </a:rPr>
              <a:t>D. Đặt tên tuỳ ý, không cần theo quy tắc gì.  </a:t>
            </a:r>
            <a:endParaRPr lang="vi-VN" sz="2000" b="1" dirty="0">
              <a:solidFill>
                <a:schemeClr val="tx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rot="19938490">
            <a:off x="29184" y="844304"/>
            <a:ext cx="1658383" cy="636413"/>
          </a:xfrm>
          <a:prstGeom prst="rect">
            <a:avLst/>
          </a:prstGeom>
          <a:noFill/>
        </p:spPr>
        <p:txBody>
          <a:bodyPr wrap="none" lIns="81619" tIns="40809" rIns="81619" bIns="40809" rtlCol="0">
            <a:spAutoFit/>
          </a:bodyPr>
          <a:lstStyle/>
          <a:p>
            <a:r>
              <a:rPr lang="en-US" b="1" dirty="0">
                <a:solidFill>
                  <a:srgbClr val="FF0000"/>
                </a:solidFill>
                <a:effectLst>
                  <a:outerShdw blurRad="38100" dist="38100" dir="2700000" algn="tl">
                    <a:srgbClr val="000000">
                      <a:alpha val="43137"/>
                    </a:srgbClr>
                  </a:outerShdw>
                </a:effectLst>
              </a:rPr>
              <a:t>Yeah, </a:t>
            </a:r>
            <a:r>
              <a:rPr lang="en-US" b="1" dirty="0" err="1">
                <a:solidFill>
                  <a:srgbClr val="FF0000"/>
                </a:solidFill>
                <a:effectLst>
                  <a:outerShdw blurRad="38100" dist="38100" dir="2700000" algn="tl">
                    <a:srgbClr val="000000">
                      <a:alpha val="43137"/>
                    </a:srgbClr>
                  </a:outerShdw>
                </a:effectLst>
              </a:rPr>
              <a:t>Đúng</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rồi</a:t>
            </a:r>
            <a:r>
              <a:rPr lang="en-US" b="1" dirty="0">
                <a:solidFill>
                  <a:srgbClr val="FF0000"/>
                </a:solidFill>
                <a:effectLst>
                  <a:outerShdw blurRad="38100" dist="38100" dir="2700000" algn="tl">
                    <a:srgbClr val="000000">
                      <a:alpha val="43137"/>
                    </a:srgbClr>
                  </a:outerShdw>
                </a:effectLst>
              </a:rPr>
              <a:t>, </a:t>
            </a:r>
          </a:p>
          <a:p>
            <a:pPr algn="ctr"/>
            <a:r>
              <a:rPr lang="en-US" b="1" dirty="0" err="1">
                <a:solidFill>
                  <a:srgbClr val="FF0000"/>
                </a:solidFill>
                <a:effectLst>
                  <a:outerShdw blurRad="38100" dist="38100" dir="2700000" algn="tl">
                    <a:srgbClr val="000000">
                      <a:alpha val="43137"/>
                    </a:srgbClr>
                  </a:outerShdw>
                </a:effectLst>
              </a:rPr>
              <a:t>bạn</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giỏi</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quá</a:t>
            </a:r>
            <a:r>
              <a:rPr lang="en-US" b="1" dirty="0">
                <a:solidFill>
                  <a:srgbClr val="FF0000"/>
                </a:solidFill>
                <a:effectLst>
                  <a:outerShdw blurRad="38100" dist="38100" dir="2700000" algn="tl">
                    <a:srgbClr val="000000">
                      <a:alpha val="43137"/>
                    </a:srgbClr>
                  </a:outerShdw>
                </a:effectLst>
              </a:rPr>
              <a:t>!</a:t>
            </a:r>
            <a:endParaRPr lang="vi-VN" b="1" dirty="0">
              <a:solidFill>
                <a:srgbClr val="FF0000"/>
              </a:solidFill>
              <a:effectLst>
                <a:outerShdw blurRad="38100" dist="38100" dir="2700000" algn="tl">
                  <a:srgbClr val="000000">
                    <a:alpha val="43137"/>
                  </a:srgbClr>
                </a:outerShdw>
              </a:effectLst>
            </a:endParaRPr>
          </a:p>
        </p:txBody>
      </p:sp>
      <p:pic>
        <p:nvPicPr>
          <p:cNvPr id="25" name="Picture 24" descr="ga cau hoi.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52106" y="2171428"/>
            <a:ext cx="962426" cy="696521"/>
          </a:xfrm>
          <a:prstGeom prst="rect">
            <a:avLst/>
          </a:prstGeom>
        </p:spPr>
      </p:pic>
      <p:sp>
        <p:nvSpPr>
          <p:cNvPr id="22" name="TextBox 21"/>
          <p:cNvSpPr txBox="1"/>
          <p:nvPr/>
        </p:nvSpPr>
        <p:spPr>
          <a:xfrm>
            <a:off x="5928832" y="3643320"/>
            <a:ext cx="2713662" cy="359414"/>
          </a:xfrm>
          <a:prstGeom prst="rect">
            <a:avLst/>
          </a:prstGeom>
          <a:noFill/>
        </p:spPr>
        <p:txBody>
          <a:bodyPr wrap="square" lIns="81619" tIns="40809" rIns="81619" bIns="40809" rtlCol="0">
            <a:spAutoFit/>
          </a:bodyPr>
          <a:lstStyle/>
          <a:p>
            <a:pPr algn="ctr"/>
            <a:r>
              <a:rPr lang="en-US" b="1" dirty="0">
                <a:solidFill>
                  <a:srgbClr val="C00000"/>
                </a:solidFill>
              </a:rPr>
              <a:t>Ồ, </a:t>
            </a:r>
            <a:r>
              <a:rPr lang="en-US" b="1" dirty="0" err="1">
                <a:solidFill>
                  <a:srgbClr val="C00000"/>
                </a:solidFill>
              </a:rPr>
              <a:t>tiếc</a:t>
            </a:r>
            <a:r>
              <a:rPr lang="en-US" b="1" dirty="0">
                <a:solidFill>
                  <a:srgbClr val="C00000"/>
                </a:solidFill>
              </a:rPr>
              <a:t> </a:t>
            </a:r>
            <a:r>
              <a:rPr lang="en-US" b="1" dirty="0" err="1">
                <a:solidFill>
                  <a:srgbClr val="C00000"/>
                </a:solidFill>
              </a:rPr>
              <a:t>quá</a:t>
            </a:r>
            <a:r>
              <a:rPr lang="en-US" b="1" dirty="0">
                <a:solidFill>
                  <a:srgbClr val="C00000"/>
                </a:solidFill>
              </a:rPr>
              <a:t>, </a:t>
            </a:r>
            <a:r>
              <a:rPr lang="en-US" b="1" dirty="0" err="1">
                <a:solidFill>
                  <a:srgbClr val="C00000"/>
                </a:solidFill>
              </a:rPr>
              <a:t>sai</a:t>
            </a:r>
            <a:r>
              <a:rPr lang="en-US" b="1" dirty="0">
                <a:solidFill>
                  <a:srgbClr val="C00000"/>
                </a:solidFill>
              </a:rPr>
              <a:t> </a:t>
            </a:r>
            <a:r>
              <a:rPr lang="en-US" b="1" dirty="0" err="1">
                <a:solidFill>
                  <a:srgbClr val="C00000"/>
                </a:solidFill>
              </a:rPr>
              <a:t>mất</a:t>
            </a:r>
            <a:r>
              <a:rPr lang="en-US" b="1" dirty="0">
                <a:solidFill>
                  <a:srgbClr val="C00000"/>
                </a:solidFill>
              </a:rPr>
              <a:t> </a:t>
            </a:r>
            <a:r>
              <a:rPr lang="en-US" b="1" dirty="0" err="1">
                <a:solidFill>
                  <a:srgbClr val="C00000"/>
                </a:solidFill>
              </a:rPr>
              <a:t>rồi</a:t>
            </a:r>
            <a:r>
              <a:rPr lang="en-US" b="1" dirty="0">
                <a:solidFill>
                  <a:srgbClr val="C00000"/>
                </a:solidFill>
              </a:rPr>
              <a:t>!</a:t>
            </a:r>
            <a:endParaRPr lang="vi-VN" b="1" dirty="0">
              <a:solidFill>
                <a:srgbClr val="C00000"/>
              </a:solidFill>
            </a:endParaRPr>
          </a:p>
        </p:txBody>
      </p:sp>
      <p:pic>
        <p:nvPicPr>
          <p:cNvPr id="33" name="Picture 32" descr="egg-2151891_960_720.png"/>
          <p:cNvPicPr>
            <a:picLocks noChangeAspect="1"/>
          </p:cNvPicPr>
          <p:nvPr/>
        </p:nvPicPr>
        <p:blipFill>
          <a:blip r:embed="rId6" cstate="print"/>
          <a:stretch>
            <a:fillRect/>
          </a:stretch>
        </p:blipFill>
        <p:spPr>
          <a:xfrm>
            <a:off x="1842896" y="1209037"/>
            <a:ext cx="665759" cy="4995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7091370" y="4008412"/>
            <a:ext cx="666491" cy="500049"/>
          </a:xfrm>
          <a:prstGeom prst="rect">
            <a:avLst/>
          </a:prstGeom>
        </p:spPr>
      </p:pic>
      <p:pic>
        <p:nvPicPr>
          <p:cNvPr id="20" name="Picture 19" descr="ee376867b6edb2b7f8a1c93f2ceb4b12.png">
            <a:hlinkClick r:id="rId8" action="ppaction://hlinksldjump"/>
          </p:cNvPr>
          <p:cNvPicPr>
            <a:picLocks noChangeAspect="1"/>
          </p:cNvPicPr>
          <p:nvPr/>
        </p:nvPicPr>
        <p:blipFill>
          <a:blip r:embed="rId9" cstate="print">
            <a:clrChange>
              <a:clrFrom>
                <a:srgbClr val="000000">
                  <a:alpha val="0"/>
                </a:srgbClr>
              </a:clrFrom>
              <a:clrTo>
                <a:srgbClr val="000000">
                  <a:alpha val="0"/>
                </a:srgbClr>
              </a:clrTo>
            </a:clrChange>
          </a:blip>
          <a:stretch>
            <a:fillRect/>
          </a:stretch>
        </p:blipFill>
        <p:spPr>
          <a:xfrm>
            <a:off x="7091370" y="4576481"/>
            <a:ext cx="755752" cy="567019"/>
          </a:xfrm>
          <a:prstGeom prst="rect">
            <a:avLst/>
          </a:prstGeom>
        </p:spPr>
      </p:pic>
      <p:pic>
        <p:nvPicPr>
          <p:cNvPr id="23" name="Picture 22" descr="images (7).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7883172" y="4644523"/>
            <a:ext cx="665062" cy="498977"/>
          </a:xfrm>
          <a:prstGeom prst="rect">
            <a:avLst/>
          </a:prstGeom>
        </p:spPr>
      </p:pic>
      <p:pic>
        <p:nvPicPr>
          <p:cNvPr id="24" name="Picture 23" descr="123.png"/>
          <p:cNvPicPr>
            <a:picLocks noChangeAspect="1"/>
          </p:cNvPicPr>
          <p:nvPr/>
        </p:nvPicPr>
        <p:blipFill>
          <a:blip r:embed="rId11" cstate="print"/>
          <a:stretch>
            <a:fillRect/>
          </a:stretch>
        </p:blipFill>
        <p:spPr>
          <a:xfrm>
            <a:off x="6026858" y="1892744"/>
            <a:ext cx="2788894" cy="1929256"/>
          </a:xfrm>
          <a:prstGeom prst="rect">
            <a:avLst/>
          </a:prstGeom>
        </p:spPr>
      </p:pic>
    </p:spTree>
    <p:extLst>
      <p:ext uri="{BB962C8B-B14F-4D97-AF65-F5344CB8AC3E}">
        <p14:creationId xmlns:p14="http://schemas.microsoft.com/office/powerpoint/2010/main" val="213593813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subTnLst>
                                    <p:audio>
                                      <p:cMediaNode>
                                        <p:cTn display="0" masterRel="sameClick">
                                          <p:stCondLst>
                                            <p:cond evt="begin" delay="0">
                                              <p:tn val="42"/>
                                            </p:cond>
                                          </p:stCondLst>
                                          <p:endCondLst>
                                            <p:cond evt="onStopAudio" delay="0">
                                              <p:tgtEl>
                                                <p:sldTgt/>
                                              </p:tgtEl>
                                            </p:cond>
                                          </p:endCondLst>
                                        </p:cTn>
                                        <p:tgtEl>
                                          <p:sndTgt r:embed="rId2" name="1.wav"/>
                                        </p:tgtEl>
                                      </p:cMediaNode>
                                    </p:audio>
                                  </p:sub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500" fill="hold"/>
                                        <p:tgtEl>
                                          <p:spTgt spid="13"/>
                                        </p:tgtEl>
                                        <p:attrNameLst>
                                          <p:attrName>fillcolor</p:attrName>
                                        </p:attrNameLst>
                                      </p:cBhvr>
                                      <p:to>
                                        <a:srgbClr val="777777"/>
                                      </p:to>
                                    </p:animClr>
                                    <p:set>
                                      <p:cBhvr>
                                        <p:cTn id="62" dur="500" fill="hold"/>
                                        <p:tgtEl>
                                          <p:spTgt spid="13"/>
                                        </p:tgtEl>
                                        <p:attrNameLst>
                                          <p:attrName>fill.type</p:attrName>
                                        </p:attrNameLst>
                                      </p:cBhvr>
                                      <p:to>
                                        <p:strVal val="solid"/>
                                      </p:to>
                                    </p:set>
                                    <p:set>
                                      <p:cBhvr>
                                        <p:cTn id="63" dur="5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subTnLst>
                                    <p:audio>
                                      <p:cMediaNode>
                                        <p:cTn display="0" masterRel="sameClick">
                                          <p:stCondLst>
                                            <p:cond evt="begin" delay="0">
                                              <p:tn val="75"/>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subTnLst>
                                    <p:audio>
                                      <p:cMediaNode>
                                        <p:cTn display="0" masterRel="sameClick">
                                          <p:stCondLst>
                                            <p:cond evt="begin" delay="0">
                                              <p:tn val="9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subTnLst>
                                    <p:audio>
                                      <p:cMediaNode>
                                        <p:cTn display="0" masterRel="sameClick">
                                          <p:stCondLst>
                                            <p:cond evt="begin" delay="0">
                                              <p:tn val="11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500" fill="hold"/>
                                        <p:tgtEl>
                                          <p:spTgt spid="15"/>
                                        </p:tgtEl>
                                        <p:attrNameLst>
                                          <p:attrName>fillcolor</p:attrName>
                                        </p:attrNameLst>
                                      </p:cBhvr>
                                      <p:to>
                                        <a:srgbClr val="FFCC00"/>
                                      </p:to>
                                    </p:animClr>
                                    <p:set>
                                      <p:cBhvr>
                                        <p:cTn id="129" dur="500" fill="hold"/>
                                        <p:tgtEl>
                                          <p:spTgt spid="15"/>
                                        </p:tgtEl>
                                        <p:attrNameLst>
                                          <p:attrName>fill.type</p:attrName>
                                        </p:attrNameLst>
                                      </p:cBhvr>
                                      <p:to>
                                        <p:strVal val="solid"/>
                                      </p:to>
                                    </p:set>
                                    <p:set>
                                      <p:cBhvr>
                                        <p:cTn id="130" dur="5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ame-hung-trung-ga.jpg"/>
          <p:cNvPicPr>
            <a:picLocks noChangeAspect="1"/>
          </p:cNvPicPr>
          <p:nvPr/>
        </p:nvPicPr>
        <p:blipFill>
          <a:blip r:embed="rId4" cstate="print"/>
          <a:srcRect l="23869" t="14147" r="24076" b="27428"/>
          <a:stretch>
            <a:fillRect/>
          </a:stretch>
        </p:blipFill>
        <p:spPr>
          <a:xfrm>
            <a:off x="1653" y="14597"/>
            <a:ext cx="9140695" cy="5128903"/>
          </a:xfrm>
          <a:prstGeom prst="rect">
            <a:avLst/>
          </a:prstGeom>
        </p:spPr>
      </p:pic>
      <p:sp>
        <p:nvSpPr>
          <p:cNvPr id="10" name="Cloud Callout 9"/>
          <p:cNvSpPr/>
          <p:nvPr/>
        </p:nvSpPr>
        <p:spPr>
          <a:xfrm>
            <a:off x="1654" y="0"/>
            <a:ext cx="9140694" cy="1285884"/>
          </a:xfrm>
          <a:prstGeom prst="cloudCallout">
            <a:avLst>
              <a:gd name="adj1" fmla="val 31321"/>
              <a:gd name="adj2" fmla="val 110910"/>
            </a:avLst>
          </a:prstGeom>
          <a:ln/>
        </p:spPr>
        <p:style>
          <a:lnRef idx="2">
            <a:schemeClr val="accent2"/>
          </a:lnRef>
          <a:fillRef idx="1">
            <a:schemeClr val="lt1"/>
          </a:fillRef>
          <a:effectRef idx="0">
            <a:schemeClr val="accent2"/>
          </a:effectRef>
          <a:fontRef idx="minor">
            <a:schemeClr val="dk1"/>
          </a:fontRef>
        </p:style>
        <p:txBody>
          <a:bodyPr lIns="81619" tIns="40809" rIns="81619" bIns="40809" rtlCol="0" anchor="ctr"/>
          <a:lstStyle/>
          <a:p>
            <a:pPr algn="just"/>
            <a:r>
              <a:rPr lang="en-US" sz="2474" b="1" dirty="0">
                <a:latin typeface="Times New Roman" pitchFamily="18" charset="0"/>
                <a:cs typeface="Times New Roman" pitchFamily="18" charset="0"/>
              </a:rPr>
              <a:t>Câu 2:Tệp có phần mở rộng .exe thuộc loại tệp gì? </a:t>
            </a:r>
          </a:p>
        </p:txBody>
      </p:sp>
      <p:sp>
        <p:nvSpPr>
          <p:cNvPr id="13" name="Hexagon 12"/>
          <p:cNvSpPr/>
          <p:nvPr/>
        </p:nvSpPr>
        <p:spPr>
          <a:xfrm>
            <a:off x="939783" y="3599230"/>
            <a:ext cx="4838536" cy="624132"/>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pPr lvl="0" algn="ctr">
              <a:buClrTx/>
              <a:defRPr/>
            </a:pPr>
            <a:r>
              <a:rPr lang="en-US" sz="2399" dirty="0">
                <a:solidFill>
                  <a:schemeClr val="tx1"/>
                </a:solidFill>
                <a:latin typeface="Times New Roman" pitchFamily="18" charset="0"/>
                <a:cs typeface="Times New Roman" pitchFamily="18" charset="0"/>
              </a:rPr>
              <a:t>C.</a:t>
            </a:r>
            <a:r>
              <a:rPr lang="vi-VN" sz="2399" dirty="0">
                <a:solidFill>
                  <a:schemeClr val="tx1"/>
                </a:solidFill>
                <a:latin typeface="Times New Roman" pitchFamily="18" charset="0"/>
                <a:cs typeface="Times New Roman" pitchFamily="18" charset="0"/>
              </a:rPr>
              <a:t> Tệp chương trình máy tính. </a:t>
            </a:r>
            <a:r>
              <a:rPr lang="en-US" sz="2399" dirty="0">
                <a:solidFill>
                  <a:schemeClr val="tx1"/>
                </a:solidFill>
                <a:latin typeface="Times New Roman" pitchFamily="18" charset="0"/>
                <a:cs typeface="Times New Roman" pitchFamily="18" charset="0"/>
              </a:rPr>
              <a:t> </a:t>
            </a:r>
            <a:endParaRPr lang="vi-VN" sz="2399" dirty="0">
              <a:solidFill>
                <a:schemeClr val="tx1"/>
              </a:solidFill>
              <a:latin typeface="Times New Roman" pitchFamily="18" charset="0"/>
              <a:cs typeface="Times New Roman" pitchFamily="18" charset="0"/>
            </a:endParaRPr>
          </a:p>
        </p:txBody>
      </p:sp>
      <p:pic>
        <p:nvPicPr>
          <p:cNvPr id="14" name="Picture 13" descr="ga cau hoi.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62580" y="2082593"/>
            <a:ext cx="962426" cy="696521"/>
          </a:xfrm>
          <a:prstGeom prst="rect">
            <a:avLst/>
          </a:prstGeom>
        </p:spPr>
      </p:pic>
      <p:sp>
        <p:nvSpPr>
          <p:cNvPr id="15" name="Hexagon 14"/>
          <p:cNvSpPr/>
          <p:nvPr/>
        </p:nvSpPr>
        <p:spPr>
          <a:xfrm>
            <a:off x="1030008" y="2243329"/>
            <a:ext cx="4721253" cy="428628"/>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r>
              <a:rPr lang="en-US" sz="2399" dirty="0">
                <a:solidFill>
                  <a:prstClr val="black"/>
                </a:solidFill>
                <a:latin typeface="Times New Roman" pitchFamily="18" charset="0"/>
                <a:cs typeface="Times New Roman" pitchFamily="18" charset="0"/>
              </a:rPr>
              <a:t>A. </a:t>
            </a:r>
            <a:r>
              <a:rPr lang="en-US" sz="2399" dirty="0">
                <a:solidFill>
                  <a:schemeClr val="tx1"/>
                </a:solidFill>
                <a:latin typeface="Times New Roman" pitchFamily="18" charset="0"/>
                <a:cs typeface="Times New Roman" pitchFamily="18" charset="0"/>
              </a:rPr>
              <a:t>Không </a:t>
            </a:r>
            <a:r>
              <a:rPr lang="en-US" sz="2399" dirty="0">
                <a:solidFill>
                  <a:prstClr val="black"/>
                </a:solidFill>
                <a:latin typeface="Times New Roman" pitchFamily="18" charset="0"/>
                <a:cs typeface="Times New Roman" pitchFamily="18" charset="0"/>
              </a:rPr>
              <a:t>có loại tệp này.</a:t>
            </a:r>
            <a:r>
              <a:rPr lang="en-US" sz="2399" b="1" dirty="0">
                <a:solidFill>
                  <a:schemeClr val="bg1"/>
                </a:solidFill>
              </a:rPr>
              <a:t> </a:t>
            </a:r>
            <a:endParaRPr lang="vi-VN" sz="2399" b="1" dirty="0">
              <a:solidFill>
                <a:schemeClr val="bg1"/>
              </a:solidFill>
            </a:endParaRPr>
          </a:p>
        </p:txBody>
      </p:sp>
      <p:pic>
        <p:nvPicPr>
          <p:cNvPr id="16" name="Picture 15" descr="ga cau hoi.png"/>
          <p:cNvPicPr>
            <a:picLocks noChangeAspect="1"/>
          </p:cNvPicPr>
          <p:nvPr/>
        </p:nvPicPr>
        <p:blipFill>
          <a:blip r:embed="rId5" cstate="print">
            <a:clrChange>
              <a:clrFrom>
                <a:srgbClr val="FFFFFF"/>
              </a:clrFrom>
              <a:clrTo>
                <a:srgbClr val="FFFFFF">
                  <a:alpha val="0"/>
                </a:srgbClr>
              </a:clrTo>
            </a:clrChange>
          </a:blip>
          <a:stretch>
            <a:fillRect/>
          </a:stretch>
        </p:blipFill>
        <p:spPr>
          <a:xfrm>
            <a:off x="98354" y="2824161"/>
            <a:ext cx="962426" cy="696521"/>
          </a:xfrm>
          <a:prstGeom prst="rect">
            <a:avLst/>
          </a:prstGeom>
        </p:spPr>
      </p:pic>
      <p:sp>
        <p:nvSpPr>
          <p:cNvPr id="17" name="Hexagon 16"/>
          <p:cNvSpPr/>
          <p:nvPr/>
        </p:nvSpPr>
        <p:spPr>
          <a:xfrm>
            <a:off x="952058" y="2809757"/>
            <a:ext cx="4826261" cy="671843"/>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pPr algn="ctr"/>
            <a:r>
              <a:rPr lang="en-US" sz="2399" dirty="0">
                <a:solidFill>
                  <a:schemeClr val="tx1"/>
                </a:solidFill>
                <a:latin typeface="Times New Roman" pitchFamily="18" charset="0"/>
                <a:cs typeface="Times New Roman" pitchFamily="18" charset="0"/>
              </a:rPr>
              <a:t>B. Tập dữ liệu của phần mềm Microsoft Word. </a:t>
            </a:r>
            <a:endParaRPr lang="vi-VN" sz="2399" dirty="0">
              <a:solidFill>
                <a:schemeClr val="tx1"/>
              </a:solidFill>
              <a:latin typeface="Times New Roman" pitchFamily="18" charset="0"/>
              <a:cs typeface="Times New Roman" pitchFamily="18" charset="0"/>
            </a:endParaRPr>
          </a:p>
        </p:txBody>
      </p:sp>
      <p:pic>
        <p:nvPicPr>
          <p:cNvPr id="18" name="Picture 17" descr="ga cau hoi.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83517" y="4107184"/>
            <a:ext cx="962426" cy="696521"/>
          </a:xfrm>
          <a:prstGeom prst="rect">
            <a:avLst/>
          </a:prstGeom>
        </p:spPr>
      </p:pic>
      <p:sp>
        <p:nvSpPr>
          <p:cNvPr id="19" name="Hexagon 18"/>
          <p:cNvSpPr/>
          <p:nvPr/>
        </p:nvSpPr>
        <p:spPr>
          <a:xfrm>
            <a:off x="1082743" y="4301910"/>
            <a:ext cx="4668517" cy="383077"/>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pPr lvl="0"/>
            <a:r>
              <a:rPr lang="en-US" sz="2699" dirty="0" err="1">
                <a:solidFill>
                  <a:schemeClr val="tx1"/>
                </a:solidFill>
                <a:latin typeface="Times New Roman" pitchFamily="18" charset="0"/>
                <a:cs typeface="Times New Roman" pitchFamily="18" charset="0"/>
              </a:rPr>
              <a:t>D.Tệp</a:t>
            </a:r>
            <a:r>
              <a:rPr lang="en-US" sz="2699" dirty="0">
                <a:solidFill>
                  <a:schemeClr val="tx1"/>
                </a:solidFill>
                <a:latin typeface="Times New Roman" pitchFamily="18" charset="0"/>
                <a:cs typeface="Times New Roman" pitchFamily="18" charset="0"/>
              </a:rPr>
              <a:t> dữ liệu video.</a:t>
            </a:r>
            <a:endParaRPr lang="vi-VN" sz="2699" dirty="0">
              <a:solidFill>
                <a:schemeClr val="tx1"/>
              </a:solidFill>
              <a:latin typeface="Times New Roman" pitchFamily="18" charset="0"/>
              <a:cs typeface="Times New Roman" pitchFamily="18" charset="0"/>
            </a:endParaRPr>
          </a:p>
        </p:txBody>
      </p:sp>
      <p:sp>
        <p:nvSpPr>
          <p:cNvPr id="32" name="TextBox 31"/>
          <p:cNvSpPr txBox="1"/>
          <p:nvPr/>
        </p:nvSpPr>
        <p:spPr>
          <a:xfrm rot="19938490">
            <a:off x="307570" y="1053523"/>
            <a:ext cx="1658383" cy="636413"/>
          </a:xfrm>
          <a:prstGeom prst="rect">
            <a:avLst/>
          </a:prstGeom>
          <a:noFill/>
        </p:spPr>
        <p:txBody>
          <a:bodyPr wrap="none" lIns="81619" tIns="40809" rIns="81619" bIns="40809" rtlCol="0">
            <a:spAutoFit/>
          </a:bodyPr>
          <a:lstStyle/>
          <a:p>
            <a:r>
              <a:rPr lang="en-US" b="1" dirty="0">
                <a:solidFill>
                  <a:srgbClr val="FF0000"/>
                </a:solidFill>
                <a:effectLst>
                  <a:outerShdw blurRad="38100" dist="38100" dir="2700000" algn="tl">
                    <a:srgbClr val="000000">
                      <a:alpha val="43137"/>
                    </a:srgbClr>
                  </a:outerShdw>
                </a:effectLst>
              </a:rPr>
              <a:t>Yeah, </a:t>
            </a:r>
            <a:r>
              <a:rPr lang="en-US" b="1" dirty="0" err="1">
                <a:solidFill>
                  <a:srgbClr val="FF0000"/>
                </a:solidFill>
                <a:effectLst>
                  <a:outerShdw blurRad="38100" dist="38100" dir="2700000" algn="tl">
                    <a:srgbClr val="000000">
                      <a:alpha val="43137"/>
                    </a:srgbClr>
                  </a:outerShdw>
                </a:effectLst>
              </a:rPr>
              <a:t>Đúng</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rồi</a:t>
            </a:r>
            <a:r>
              <a:rPr lang="en-US" b="1" dirty="0">
                <a:solidFill>
                  <a:srgbClr val="FF0000"/>
                </a:solidFill>
                <a:effectLst>
                  <a:outerShdw blurRad="38100" dist="38100" dir="2700000" algn="tl">
                    <a:srgbClr val="000000">
                      <a:alpha val="43137"/>
                    </a:srgbClr>
                  </a:outerShdw>
                </a:effectLst>
              </a:rPr>
              <a:t>, </a:t>
            </a:r>
          </a:p>
          <a:p>
            <a:pPr algn="ctr"/>
            <a:r>
              <a:rPr lang="en-US" b="1" dirty="0" err="1">
                <a:solidFill>
                  <a:srgbClr val="FF0000"/>
                </a:solidFill>
                <a:effectLst>
                  <a:outerShdw blurRad="38100" dist="38100" dir="2700000" algn="tl">
                    <a:srgbClr val="000000">
                      <a:alpha val="43137"/>
                    </a:srgbClr>
                  </a:outerShdw>
                </a:effectLst>
              </a:rPr>
              <a:t>bạn</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giỏi</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quá</a:t>
            </a:r>
            <a:r>
              <a:rPr lang="en-US" b="1" dirty="0">
                <a:solidFill>
                  <a:srgbClr val="FF0000"/>
                </a:solidFill>
                <a:effectLst>
                  <a:outerShdw blurRad="38100" dist="38100" dir="2700000" algn="tl">
                    <a:srgbClr val="000000">
                      <a:alpha val="43137"/>
                    </a:srgbClr>
                  </a:outerShdw>
                </a:effectLst>
              </a:rPr>
              <a:t>!</a:t>
            </a:r>
            <a:endParaRPr lang="vi-VN" b="1" dirty="0">
              <a:solidFill>
                <a:srgbClr val="FF0000"/>
              </a:solidFill>
              <a:effectLst>
                <a:outerShdw blurRad="38100" dist="38100" dir="2700000" algn="tl">
                  <a:srgbClr val="000000">
                    <a:alpha val="43137"/>
                  </a:srgbClr>
                </a:outerShdw>
              </a:effectLst>
            </a:endParaRPr>
          </a:p>
        </p:txBody>
      </p:sp>
      <p:pic>
        <p:nvPicPr>
          <p:cNvPr id="25" name="Picture 24" descr="ga cau hoi.png"/>
          <p:cNvPicPr>
            <a:picLocks noChangeAspect="1"/>
          </p:cNvPicPr>
          <p:nvPr/>
        </p:nvPicPr>
        <p:blipFill>
          <a:blip r:embed="rId5" cstate="print">
            <a:clrChange>
              <a:clrFrom>
                <a:srgbClr val="FFFFFF"/>
              </a:clrFrom>
              <a:clrTo>
                <a:srgbClr val="FFFFFF">
                  <a:alpha val="0"/>
                </a:srgbClr>
              </a:clrTo>
            </a:clrChange>
          </a:blip>
          <a:stretch>
            <a:fillRect/>
          </a:stretch>
        </p:blipFill>
        <p:spPr>
          <a:xfrm>
            <a:off x="88519" y="3512245"/>
            <a:ext cx="962426" cy="696521"/>
          </a:xfrm>
          <a:prstGeom prst="rect">
            <a:avLst/>
          </a:prstGeom>
        </p:spPr>
      </p:pic>
      <p:sp>
        <p:nvSpPr>
          <p:cNvPr id="22" name="TextBox 21"/>
          <p:cNvSpPr txBox="1"/>
          <p:nvPr/>
        </p:nvSpPr>
        <p:spPr>
          <a:xfrm>
            <a:off x="5928832" y="3643320"/>
            <a:ext cx="2713662" cy="359414"/>
          </a:xfrm>
          <a:prstGeom prst="rect">
            <a:avLst/>
          </a:prstGeom>
          <a:noFill/>
        </p:spPr>
        <p:txBody>
          <a:bodyPr wrap="square" lIns="81619" tIns="40809" rIns="81619" bIns="40809" rtlCol="0">
            <a:spAutoFit/>
          </a:bodyPr>
          <a:lstStyle/>
          <a:p>
            <a:pPr algn="ctr"/>
            <a:r>
              <a:rPr lang="en-US" b="1" dirty="0">
                <a:solidFill>
                  <a:srgbClr val="C00000"/>
                </a:solidFill>
              </a:rPr>
              <a:t>Ồ, </a:t>
            </a:r>
            <a:r>
              <a:rPr lang="en-US" b="1" dirty="0" err="1">
                <a:solidFill>
                  <a:srgbClr val="C00000"/>
                </a:solidFill>
              </a:rPr>
              <a:t>tiếc</a:t>
            </a:r>
            <a:r>
              <a:rPr lang="en-US" b="1" dirty="0">
                <a:solidFill>
                  <a:srgbClr val="C00000"/>
                </a:solidFill>
              </a:rPr>
              <a:t> </a:t>
            </a:r>
            <a:r>
              <a:rPr lang="en-US" b="1" dirty="0" err="1">
                <a:solidFill>
                  <a:srgbClr val="C00000"/>
                </a:solidFill>
              </a:rPr>
              <a:t>quá</a:t>
            </a:r>
            <a:r>
              <a:rPr lang="en-US" b="1" dirty="0">
                <a:solidFill>
                  <a:srgbClr val="C00000"/>
                </a:solidFill>
              </a:rPr>
              <a:t>, </a:t>
            </a:r>
            <a:r>
              <a:rPr lang="en-US" b="1" dirty="0" err="1">
                <a:solidFill>
                  <a:srgbClr val="C00000"/>
                </a:solidFill>
              </a:rPr>
              <a:t>sai</a:t>
            </a:r>
            <a:r>
              <a:rPr lang="en-US" b="1" dirty="0">
                <a:solidFill>
                  <a:srgbClr val="C00000"/>
                </a:solidFill>
              </a:rPr>
              <a:t> </a:t>
            </a:r>
            <a:r>
              <a:rPr lang="en-US" b="1" dirty="0" err="1">
                <a:solidFill>
                  <a:srgbClr val="C00000"/>
                </a:solidFill>
              </a:rPr>
              <a:t>mất</a:t>
            </a:r>
            <a:r>
              <a:rPr lang="en-US" b="1" dirty="0">
                <a:solidFill>
                  <a:srgbClr val="C00000"/>
                </a:solidFill>
              </a:rPr>
              <a:t> </a:t>
            </a:r>
            <a:r>
              <a:rPr lang="en-US" b="1" dirty="0" err="1">
                <a:solidFill>
                  <a:srgbClr val="C00000"/>
                </a:solidFill>
              </a:rPr>
              <a:t>rồi</a:t>
            </a:r>
            <a:r>
              <a:rPr lang="en-US" b="1" dirty="0">
                <a:solidFill>
                  <a:srgbClr val="C00000"/>
                </a:solidFill>
              </a:rPr>
              <a:t>!</a:t>
            </a:r>
            <a:endParaRPr lang="vi-VN" b="1" dirty="0">
              <a:solidFill>
                <a:srgbClr val="C00000"/>
              </a:solidFill>
            </a:endParaRPr>
          </a:p>
        </p:txBody>
      </p:sp>
      <p:pic>
        <p:nvPicPr>
          <p:cNvPr id="33" name="Picture 32" descr="egg-2151891_960_720.png"/>
          <p:cNvPicPr>
            <a:picLocks noChangeAspect="1"/>
          </p:cNvPicPr>
          <p:nvPr/>
        </p:nvPicPr>
        <p:blipFill>
          <a:blip r:embed="rId6" cstate="print"/>
          <a:stretch>
            <a:fillRect/>
          </a:stretch>
        </p:blipFill>
        <p:spPr>
          <a:xfrm>
            <a:off x="1297174" y="1564771"/>
            <a:ext cx="665759" cy="4995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7180631" y="4056496"/>
            <a:ext cx="666491" cy="500049"/>
          </a:xfrm>
          <a:prstGeom prst="rect">
            <a:avLst/>
          </a:prstGeom>
        </p:spPr>
      </p:pic>
      <p:pic>
        <p:nvPicPr>
          <p:cNvPr id="20" name="Picture 19" descr="ee376867b6edb2b7f8a1c93f2ceb4b12.png">
            <a:hlinkClick r:id="rId8" action="ppaction://hlinksldjump"/>
          </p:cNvPr>
          <p:cNvPicPr>
            <a:picLocks noChangeAspect="1"/>
          </p:cNvPicPr>
          <p:nvPr/>
        </p:nvPicPr>
        <p:blipFill>
          <a:blip r:embed="rId9" cstate="print">
            <a:clrChange>
              <a:clrFrom>
                <a:srgbClr val="000000">
                  <a:alpha val="0"/>
                </a:srgbClr>
              </a:clrFrom>
              <a:clrTo>
                <a:srgbClr val="000000">
                  <a:alpha val="0"/>
                </a:srgbClr>
              </a:clrTo>
            </a:clrChange>
          </a:blip>
          <a:stretch>
            <a:fillRect/>
          </a:stretch>
        </p:blipFill>
        <p:spPr>
          <a:xfrm>
            <a:off x="7091370" y="4576481"/>
            <a:ext cx="755752" cy="567019"/>
          </a:xfrm>
          <a:prstGeom prst="rect">
            <a:avLst/>
          </a:prstGeom>
        </p:spPr>
      </p:pic>
      <p:pic>
        <p:nvPicPr>
          <p:cNvPr id="23" name="Picture 22" descr="images (7).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7811190" y="4644523"/>
            <a:ext cx="665062" cy="498977"/>
          </a:xfrm>
          <a:prstGeom prst="rect">
            <a:avLst/>
          </a:prstGeom>
        </p:spPr>
      </p:pic>
      <p:pic>
        <p:nvPicPr>
          <p:cNvPr id="24" name="Picture 23" descr="2.png"/>
          <p:cNvPicPr>
            <a:picLocks noChangeAspect="1"/>
          </p:cNvPicPr>
          <p:nvPr/>
        </p:nvPicPr>
        <p:blipFill>
          <a:blip r:embed="rId11" cstate="print"/>
          <a:stretch>
            <a:fillRect/>
          </a:stretch>
        </p:blipFill>
        <p:spPr>
          <a:xfrm>
            <a:off x="5730963" y="1281100"/>
            <a:ext cx="3337690" cy="1982471"/>
          </a:xfrm>
          <a:prstGeom prst="rect">
            <a:avLst/>
          </a:prstGeom>
        </p:spPr>
      </p:pic>
    </p:spTree>
    <p:extLst>
      <p:ext uri="{BB962C8B-B14F-4D97-AF65-F5344CB8AC3E}">
        <p14:creationId xmlns:p14="http://schemas.microsoft.com/office/powerpoint/2010/main" val="175318955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0"/>
                                        <p:tgtEl>
                                          <p:spTgt spid="17"/>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subTnLst>
                                    <p:audio>
                                      <p:cMediaNode>
                                        <p:cTn display="0" masterRel="sameClick">
                                          <p:stCondLst>
                                            <p:cond evt="begin" delay="0">
                                              <p:tn val="42"/>
                                            </p:cond>
                                          </p:stCondLst>
                                          <p:endCondLst>
                                            <p:cond evt="onStopAudio" delay="0">
                                              <p:tgtEl>
                                                <p:sldTgt/>
                                              </p:tgtEl>
                                            </p:cond>
                                          </p:endCondLst>
                                        </p:cTn>
                                        <p:tgtEl>
                                          <p:sndTgt r:embed="rId2" name="1.wav"/>
                                        </p:tgtEl>
                                      </p:cMediaNode>
                                    </p:audio>
                                  </p:sub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subTnLst>
                                    <p:audio>
                                      <p:cMediaNode>
                                        <p:cTn display="0" masterRel="sameClick">
                                          <p:stCondLst>
                                            <p:cond evt="begin" delay="0">
                                              <p:tn val="75"/>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subTnLst>
                                    <p:audio>
                                      <p:cMediaNode>
                                        <p:cTn display="0" masterRel="sameClick">
                                          <p:stCondLst>
                                            <p:cond evt="begin" delay="0">
                                              <p:tn val="9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3"/>
                                        </p:tgtEl>
                                        <p:attrNameLst>
                                          <p:attrName>fillcolor</p:attrName>
                                        </p:attrNameLst>
                                      </p:cBhvr>
                                      <p:to>
                                        <a:srgbClr val="777777"/>
                                      </p:to>
                                    </p:animClr>
                                    <p:set>
                                      <p:cBhvr>
                                        <p:cTn id="108" dur="2000" fill="hold"/>
                                        <p:tgtEl>
                                          <p:spTgt spid="13"/>
                                        </p:tgtEl>
                                        <p:attrNameLst>
                                          <p:attrName>fill.type</p:attrName>
                                        </p:attrNameLst>
                                      </p:cBhvr>
                                      <p:to>
                                        <p:strVal val="solid"/>
                                      </p:to>
                                    </p:set>
                                    <p:set>
                                      <p:cBhvr>
                                        <p:cTn id="109" dur="2000" fill="hold"/>
                                        <p:tgtEl>
                                          <p:spTgt spid="13"/>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5"/>
                                        </p:tgtEl>
                                        <p:attrNameLst>
                                          <p:attrName>fillcolor</p:attrName>
                                        </p:attrNameLst>
                                      </p:cBhvr>
                                      <p:to>
                                        <a:srgbClr val="777777"/>
                                      </p:to>
                                    </p:animClr>
                                    <p:set>
                                      <p:cBhvr>
                                        <p:cTn id="112" dur="2000" fill="hold"/>
                                        <p:tgtEl>
                                          <p:spTgt spid="15"/>
                                        </p:tgtEl>
                                        <p:attrNameLst>
                                          <p:attrName>fill.type</p:attrName>
                                        </p:attrNameLst>
                                      </p:cBhvr>
                                      <p:to>
                                        <p:strVal val="solid"/>
                                      </p:to>
                                    </p:set>
                                    <p:set>
                                      <p:cBhvr>
                                        <p:cTn id="113" dur="2000" fill="hold"/>
                                        <p:tgtEl>
                                          <p:spTgt spid="15"/>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subTnLst>
                                    <p:audio>
                                      <p:cMediaNode>
                                        <p:cTn display="0" masterRel="sameClick">
                                          <p:stCondLst>
                                            <p:cond evt="begin" delay="0">
                                              <p:tn val="11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ame-hung-trung-ga.jpg"/>
          <p:cNvPicPr>
            <a:picLocks noChangeAspect="1"/>
          </p:cNvPicPr>
          <p:nvPr/>
        </p:nvPicPr>
        <p:blipFill>
          <a:blip r:embed="rId4" cstate="print"/>
          <a:srcRect l="23869" t="14147" r="24076" b="27428"/>
          <a:stretch>
            <a:fillRect/>
          </a:stretch>
        </p:blipFill>
        <p:spPr>
          <a:xfrm>
            <a:off x="1653" y="14597"/>
            <a:ext cx="9140695" cy="5128903"/>
          </a:xfrm>
          <a:prstGeom prst="rect">
            <a:avLst/>
          </a:prstGeom>
        </p:spPr>
      </p:pic>
      <p:sp>
        <p:nvSpPr>
          <p:cNvPr id="10" name="Cloud Callout 9"/>
          <p:cNvSpPr/>
          <p:nvPr/>
        </p:nvSpPr>
        <p:spPr>
          <a:xfrm>
            <a:off x="1654" y="4100"/>
            <a:ext cx="9140694" cy="1285884"/>
          </a:xfrm>
          <a:prstGeom prst="cloudCallout">
            <a:avLst>
              <a:gd name="adj1" fmla="val 31321"/>
              <a:gd name="adj2" fmla="val 110910"/>
            </a:avLst>
          </a:prstGeom>
          <a:ln/>
        </p:spPr>
        <p:style>
          <a:lnRef idx="2">
            <a:schemeClr val="accent1"/>
          </a:lnRef>
          <a:fillRef idx="1">
            <a:schemeClr val="lt1"/>
          </a:fillRef>
          <a:effectRef idx="0">
            <a:schemeClr val="accent1"/>
          </a:effectRef>
          <a:fontRef idx="minor">
            <a:schemeClr val="dk1"/>
          </a:fontRef>
        </p:style>
        <p:txBody>
          <a:bodyPr lIns="81619" tIns="40809" rIns="81619" bIns="40809" rtlCol="0" anchor="ctr"/>
          <a:lstStyle/>
          <a:p>
            <a:pPr algn="just"/>
            <a:r>
              <a:rPr lang="en-US" sz="2474" b="1" dirty="0">
                <a:latin typeface="Times New Roman" pitchFamily="18" charset="0"/>
                <a:cs typeface="Times New Roman" pitchFamily="18" charset="0"/>
              </a:rPr>
              <a:t>Câu 3: Mật khẩu nào sau đây là mạnh nhất? </a:t>
            </a:r>
          </a:p>
        </p:txBody>
      </p:sp>
      <p:sp>
        <p:nvSpPr>
          <p:cNvPr id="13" name="Hexagon 12"/>
          <p:cNvSpPr/>
          <p:nvPr/>
        </p:nvSpPr>
        <p:spPr>
          <a:xfrm>
            <a:off x="1252293" y="3410543"/>
            <a:ext cx="3927670" cy="520003"/>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r>
              <a:rPr lang="en-US" sz="2800" dirty="0">
                <a:solidFill>
                  <a:schemeClr val="tx1"/>
                </a:solidFill>
                <a:latin typeface="Times New Roman" panose="02020603050405020304" pitchFamily="18" charset="0"/>
                <a:cs typeface="Times New Roman" panose="02020603050405020304" pitchFamily="18" charset="0"/>
              </a:rPr>
              <a:t>C. 2n#M1nhKhoa. </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4" name="Picture 13" descr="ga cau hoi.png"/>
          <p:cNvPicPr>
            <a:picLocks noChangeAspect="1"/>
          </p:cNvPicPr>
          <p:nvPr/>
        </p:nvPicPr>
        <p:blipFill>
          <a:blip r:embed="rId5" cstate="print">
            <a:clrChange>
              <a:clrFrom>
                <a:srgbClr val="FFFFFF"/>
              </a:clrFrom>
              <a:clrTo>
                <a:srgbClr val="FFFFFF">
                  <a:alpha val="0"/>
                </a:srgbClr>
              </a:clrTo>
            </a:clrChange>
          </a:blip>
          <a:stretch>
            <a:fillRect/>
          </a:stretch>
        </p:blipFill>
        <p:spPr>
          <a:xfrm>
            <a:off x="427892" y="2650924"/>
            <a:ext cx="962426" cy="696521"/>
          </a:xfrm>
          <a:prstGeom prst="rect">
            <a:avLst/>
          </a:prstGeom>
        </p:spPr>
      </p:pic>
      <p:sp>
        <p:nvSpPr>
          <p:cNvPr id="15" name="Hexagon 14"/>
          <p:cNvSpPr/>
          <p:nvPr/>
        </p:nvSpPr>
        <p:spPr>
          <a:xfrm>
            <a:off x="1258908" y="2729413"/>
            <a:ext cx="3927670" cy="561537"/>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AnMinhKhoa</a:t>
            </a:r>
            <a:r>
              <a:rPr lang="en-US" sz="2800" dirty="0">
                <a:solidFill>
                  <a:schemeClr val="tx1"/>
                </a:solidFill>
                <a:latin typeface="Times New Roman" panose="02020603050405020304" pitchFamily="18" charset="0"/>
                <a:cs typeface="Times New Roman" panose="02020603050405020304" pitchFamily="18" charset="0"/>
              </a:rPr>
              <a:t>. </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6" name="Picture 15" descr="ga cau hoi.png"/>
          <p:cNvPicPr>
            <a:picLocks noChangeAspect="1"/>
          </p:cNvPicPr>
          <p:nvPr/>
        </p:nvPicPr>
        <p:blipFill>
          <a:blip r:embed="rId5" cstate="print">
            <a:clrChange>
              <a:clrFrom>
                <a:srgbClr val="FFFFFF"/>
              </a:clrFrom>
              <a:clrTo>
                <a:srgbClr val="FFFFFF">
                  <a:alpha val="0"/>
                </a:srgbClr>
              </a:clrTo>
            </a:clrChange>
          </a:blip>
          <a:stretch>
            <a:fillRect/>
          </a:stretch>
        </p:blipFill>
        <p:spPr>
          <a:xfrm>
            <a:off x="408629" y="2032892"/>
            <a:ext cx="962426" cy="696521"/>
          </a:xfrm>
          <a:prstGeom prst="rect">
            <a:avLst/>
          </a:prstGeom>
        </p:spPr>
      </p:pic>
      <p:sp>
        <p:nvSpPr>
          <p:cNvPr id="17" name="Hexagon 16"/>
          <p:cNvSpPr/>
          <p:nvPr/>
        </p:nvSpPr>
        <p:spPr>
          <a:xfrm>
            <a:off x="1276058" y="1993537"/>
            <a:ext cx="3927670" cy="628719"/>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r>
              <a:rPr lang="en-US" sz="2800" dirty="0">
                <a:solidFill>
                  <a:schemeClr val="tx1"/>
                </a:solidFill>
                <a:latin typeface="Times New Roman" panose="02020603050405020304" pitchFamily="18" charset="0"/>
                <a:cs typeface="Times New Roman" panose="02020603050405020304" pitchFamily="18" charset="0"/>
              </a:rPr>
              <a:t>A. 12345678.  </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8" name="Picture 17" descr="ga cau hoi.png"/>
          <p:cNvPicPr>
            <a:picLocks noChangeAspect="1"/>
          </p:cNvPicPr>
          <p:nvPr/>
        </p:nvPicPr>
        <p:blipFill>
          <a:blip r:embed="rId5" cstate="print">
            <a:clrChange>
              <a:clrFrom>
                <a:srgbClr val="FFFFFF"/>
              </a:clrFrom>
              <a:clrTo>
                <a:srgbClr val="FFFFFF">
                  <a:alpha val="0"/>
                </a:srgbClr>
              </a:clrTo>
            </a:clrChange>
          </a:blip>
          <a:stretch>
            <a:fillRect/>
          </a:stretch>
        </p:blipFill>
        <p:spPr>
          <a:xfrm>
            <a:off x="391480" y="3978994"/>
            <a:ext cx="962426" cy="696521"/>
          </a:xfrm>
          <a:prstGeom prst="rect">
            <a:avLst/>
          </a:prstGeom>
        </p:spPr>
      </p:pic>
      <p:sp>
        <p:nvSpPr>
          <p:cNvPr id="19" name="Hexagon 18"/>
          <p:cNvSpPr/>
          <p:nvPr/>
        </p:nvSpPr>
        <p:spPr>
          <a:xfrm>
            <a:off x="1258908" y="4099217"/>
            <a:ext cx="3927670" cy="55176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r>
              <a:rPr lang="en-US" sz="2800" dirty="0">
                <a:solidFill>
                  <a:schemeClr val="tx1"/>
                </a:solidFill>
              </a:rPr>
              <a:t>D. </a:t>
            </a:r>
            <a:r>
              <a:rPr lang="en-US" sz="2800" dirty="0" err="1">
                <a:solidFill>
                  <a:schemeClr val="tx1"/>
                </a:solidFill>
              </a:rPr>
              <a:t>matkhau</a:t>
            </a:r>
            <a:r>
              <a:rPr lang="en-US" sz="2800" dirty="0">
                <a:solidFill>
                  <a:schemeClr val="tx1"/>
                </a:solidFill>
              </a:rPr>
              <a:t>.</a:t>
            </a:r>
            <a:endParaRPr lang="vi-VN" sz="2800" dirty="0">
              <a:solidFill>
                <a:schemeClr val="tx1"/>
              </a:solidFill>
            </a:endParaRPr>
          </a:p>
        </p:txBody>
      </p:sp>
      <p:sp>
        <p:nvSpPr>
          <p:cNvPr id="32" name="TextBox 31"/>
          <p:cNvSpPr txBox="1"/>
          <p:nvPr/>
        </p:nvSpPr>
        <p:spPr>
          <a:xfrm rot="19938490">
            <a:off x="421460" y="1156054"/>
            <a:ext cx="1658383" cy="636413"/>
          </a:xfrm>
          <a:prstGeom prst="rect">
            <a:avLst/>
          </a:prstGeom>
          <a:noFill/>
        </p:spPr>
        <p:txBody>
          <a:bodyPr wrap="none" lIns="81619" tIns="40809" rIns="81619" bIns="40809" rtlCol="0">
            <a:spAutoFit/>
          </a:bodyPr>
          <a:lstStyle/>
          <a:p>
            <a:r>
              <a:rPr lang="en-US" b="1" dirty="0">
                <a:solidFill>
                  <a:srgbClr val="FF0000"/>
                </a:solidFill>
                <a:effectLst>
                  <a:outerShdw blurRad="38100" dist="38100" dir="2700000" algn="tl">
                    <a:srgbClr val="000000">
                      <a:alpha val="43137"/>
                    </a:srgbClr>
                  </a:outerShdw>
                </a:effectLst>
              </a:rPr>
              <a:t>Yeah, </a:t>
            </a:r>
            <a:r>
              <a:rPr lang="en-US" b="1" dirty="0" err="1">
                <a:solidFill>
                  <a:srgbClr val="FF0000"/>
                </a:solidFill>
                <a:effectLst>
                  <a:outerShdw blurRad="38100" dist="38100" dir="2700000" algn="tl">
                    <a:srgbClr val="000000">
                      <a:alpha val="43137"/>
                    </a:srgbClr>
                  </a:outerShdw>
                </a:effectLst>
              </a:rPr>
              <a:t>Đúng</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rồi</a:t>
            </a:r>
            <a:r>
              <a:rPr lang="en-US" b="1" dirty="0">
                <a:solidFill>
                  <a:srgbClr val="FF0000"/>
                </a:solidFill>
                <a:effectLst>
                  <a:outerShdw blurRad="38100" dist="38100" dir="2700000" algn="tl">
                    <a:srgbClr val="000000">
                      <a:alpha val="43137"/>
                    </a:srgbClr>
                  </a:outerShdw>
                </a:effectLst>
              </a:rPr>
              <a:t>, </a:t>
            </a:r>
          </a:p>
          <a:p>
            <a:pPr algn="ctr"/>
            <a:r>
              <a:rPr lang="en-US" b="1" dirty="0" err="1">
                <a:solidFill>
                  <a:srgbClr val="FF0000"/>
                </a:solidFill>
                <a:effectLst>
                  <a:outerShdw blurRad="38100" dist="38100" dir="2700000" algn="tl">
                    <a:srgbClr val="000000">
                      <a:alpha val="43137"/>
                    </a:srgbClr>
                  </a:outerShdw>
                </a:effectLst>
              </a:rPr>
              <a:t>bạn</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giỏi</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quá</a:t>
            </a:r>
            <a:r>
              <a:rPr lang="en-US" b="1" dirty="0">
                <a:solidFill>
                  <a:srgbClr val="FF0000"/>
                </a:solidFill>
                <a:effectLst>
                  <a:outerShdw blurRad="38100" dist="38100" dir="2700000" algn="tl">
                    <a:srgbClr val="000000">
                      <a:alpha val="43137"/>
                    </a:srgbClr>
                  </a:outerShdw>
                </a:effectLst>
              </a:rPr>
              <a:t>!</a:t>
            </a:r>
            <a:endParaRPr lang="vi-VN" b="1" dirty="0">
              <a:solidFill>
                <a:srgbClr val="FF0000"/>
              </a:solidFill>
              <a:effectLst>
                <a:outerShdw blurRad="38100" dist="38100" dir="2700000" algn="tl">
                  <a:srgbClr val="000000">
                    <a:alpha val="43137"/>
                  </a:srgbClr>
                </a:outerShdw>
              </a:effectLst>
            </a:endParaRPr>
          </a:p>
        </p:txBody>
      </p:sp>
      <p:pic>
        <p:nvPicPr>
          <p:cNvPr id="25" name="Picture 24" descr="ga cau hoi.png"/>
          <p:cNvPicPr>
            <a:picLocks noChangeAspect="1"/>
          </p:cNvPicPr>
          <p:nvPr/>
        </p:nvPicPr>
        <p:blipFill>
          <a:blip r:embed="rId5" cstate="print">
            <a:clrChange>
              <a:clrFrom>
                <a:srgbClr val="FFFFFF"/>
              </a:clrFrom>
              <a:clrTo>
                <a:srgbClr val="FFFFFF">
                  <a:alpha val="0"/>
                </a:srgbClr>
              </a:clrTo>
            </a:clrChange>
          </a:blip>
          <a:stretch>
            <a:fillRect/>
          </a:stretch>
        </p:blipFill>
        <p:spPr>
          <a:xfrm>
            <a:off x="414927" y="3346312"/>
            <a:ext cx="962426" cy="696521"/>
          </a:xfrm>
          <a:prstGeom prst="rect">
            <a:avLst/>
          </a:prstGeom>
        </p:spPr>
      </p:pic>
      <p:sp>
        <p:nvSpPr>
          <p:cNvPr id="22" name="TextBox 21"/>
          <p:cNvSpPr txBox="1"/>
          <p:nvPr/>
        </p:nvSpPr>
        <p:spPr>
          <a:xfrm>
            <a:off x="5927873" y="3261606"/>
            <a:ext cx="2713662" cy="359414"/>
          </a:xfrm>
          <a:prstGeom prst="rect">
            <a:avLst/>
          </a:prstGeom>
          <a:noFill/>
        </p:spPr>
        <p:txBody>
          <a:bodyPr wrap="square" lIns="81619" tIns="40809" rIns="81619" bIns="40809" rtlCol="0">
            <a:spAutoFit/>
          </a:bodyPr>
          <a:lstStyle/>
          <a:p>
            <a:pPr algn="ctr"/>
            <a:r>
              <a:rPr lang="en-US" b="1" dirty="0">
                <a:solidFill>
                  <a:srgbClr val="C00000"/>
                </a:solidFill>
              </a:rPr>
              <a:t>Ồ, </a:t>
            </a:r>
            <a:r>
              <a:rPr lang="en-US" b="1" dirty="0" err="1">
                <a:solidFill>
                  <a:srgbClr val="C00000"/>
                </a:solidFill>
              </a:rPr>
              <a:t>tiếc</a:t>
            </a:r>
            <a:r>
              <a:rPr lang="en-US" b="1" dirty="0">
                <a:solidFill>
                  <a:srgbClr val="C00000"/>
                </a:solidFill>
              </a:rPr>
              <a:t> </a:t>
            </a:r>
            <a:r>
              <a:rPr lang="en-US" b="1" dirty="0" err="1">
                <a:solidFill>
                  <a:srgbClr val="C00000"/>
                </a:solidFill>
              </a:rPr>
              <a:t>quá</a:t>
            </a:r>
            <a:r>
              <a:rPr lang="en-US" b="1" dirty="0">
                <a:solidFill>
                  <a:srgbClr val="C00000"/>
                </a:solidFill>
              </a:rPr>
              <a:t>, </a:t>
            </a:r>
            <a:r>
              <a:rPr lang="en-US" b="1" dirty="0" err="1">
                <a:solidFill>
                  <a:srgbClr val="C00000"/>
                </a:solidFill>
              </a:rPr>
              <a:t>sai</a:t>
            </a:r>
            <a:r>
              <a:rPr lang="en-US" b="1" dirty="0">
                <a:solidFill>
                  <a:srgbClr val="C00000"/>
                </a:solidFill>
              </a:rPr>
              <a:t> </a:t>
            </a:r>
            <a:r>
              <a:rPr lang="en-US" b="1" dirty="0" err="1">
                <a:solidFill>
                  <a:srgbClr val="C00000"/>
                </a:solidFill>
              </a:rPr>
              <a:t>mất</a:t>
            </a:r>
            <a:r>
              <a:rPr lang="en-US" b="1" dirty="0">
                <a:solidFill>
                  <a:srgbClr val="C00000"/>
                </a:solidFill>
              </a:rPr>
              <a:t> </a:t>
            </a:r>
            <a:r>
              <a:rPr lang="en-US" b="1" dirty="0" err="1">
                <a:solidFill>
                  <a:srgbClr val="C00000"/>
                </a:solidFill>
              </a:rPr>
              <a:t>rồi</a:t>
            </a:r>
            <a:r>
              <a:rPr lang="en-US" b="1" dirty="0">
                <a:solidFill>
                  <a:srgbClr val="C00000"/>
                </a:solidFill>
              </a:rPr>
              <a:t>!</a:t>
            </a:r>
            <a:endParaRPr lang="vi-VN" b="1" dirty="0">
              <a:solidFill>
                <a:srgbClr val="C00000"/>
              </a:solidFill>
            </a:endParaRPr>
          </a:p>
        </p:txBody>
      </p:sp>
      <p:pic>
        <p:nvPicPr>
          <p:cNvPr id="33" name="Picture 32" descr="egg-2151891_960_720.png"/>
          <p:cNvPicPr>
            <a:picLocks noChangeAspect="1"/>
          </p:cNvPicPr>
          <p:nvPr/>
        </p:nvPicPr>
        <p:blipFill>
          <a:blip r:embed="rId6" cstate="print"/>
          <a:stretch>
            <a:fillRect/>
          </a:stretch>
        </p:blipFill>
        <p:spPr>
          <a:xfrm>
            <a:off x="2349848" y="1386880"/>
            <a:ext cx="665759" cy="4995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6988956" y="3704713"/>
            <a:ext cx="666491" cy="500049"/>
          </a:xfrm>
          <a:prstGeom prst="rect">
            <a:avLst/>
          </a:prstGeom>
        </p:spPr>
      </p:pic>
      <p:pic>
        <p:nvPicPr>
          <p:cNvPr id="20" name="Picture 19" descr="ee376867b6edb2b7f8a1c93f2ceb4b12.png">
            <a:hlinkClick r:id="rId8" action="ppaction://hlinksldjump"/>
          </p:cNvPr>
          <p:cNvPicPr>
            <a:picLocks noChangeAspect="1"/>
          </p:cNvPicPr>
          <p:nvPr/>
        </p:nvPicPr>
        <p:blipFill>
          <a:blip r:embed="rId9" cstate="print">
            <a:clrChange>
              <a:clrFrom>
                <a:srgbClr val="000000">
                  <a:alpha val="0"/>
                </a:srgbClr>
              </a:clrFrom>
              <a:clrTo>
                <a:srgbClr val="000000">
                  <a:alpha val="0"/>
                </a:srgbClr>
              </a:clrTo>
            </a:clrChange>
          </a:blip>
          <a:stretch>
            <a:fillRect/>
          </a:stretch>
        </p:blipFill>
        <p:spPr>
          <a:xfrm>
            <a:off x="7091370" y="4576481"/>
            <a:ext cx="755752" cy="567019"/>
          </a:xfrm>
          <a:prstGeom prst="rect">
            <a:avLst/>
          </a:prstGeom>
        </p:spPr>
      </p:pic>
      <p:pic>
        <p:nvPicPr>
          <p:cNvPr id="23" name="Picture 22" descr="images (7).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7883172" y="4677984"/>
            <a:ext cx="665062" cy="465516"/>
          </a:xfrm>
          <a:prstGeom prst="rect">
            <a:avLst/>
          </a:prstGeom>
        </p:spPr>
      </p:pic>
      <p:pic>
        <p:nvPicPr>
          <p:cNvPr id="24" name="Picture 23" descr="11.png"/>
          <p:cNvPicPr>
            <a:picLocks noChangeAspect="1"/>
          </p:cNvPicPr>
          <p:nvPr/>
        </p:nvPicPr>
        <p:blipFill>
          <a:blip r:embed="rId11" cstate="print"/>
          <a:stretch>
            <a:fillRect/>
          </a:stretch>
        </p:blipFill>
        <p:spPr>
          <a:xfrm>
            <a:off x="5952613" y="1396372"/>
            <a:ext cx="2739178" cy="1673201"/>
          </a:xfrm>
          <a:prstGeom prst="rect">
            <a:avLst/>
          </a:prstGeom>
        </p:spPr>
      </p:pic>
    </p:spTree>
    <p:extLst>
      <p:ext uri="{BB962C8B-B14F-4D97-AF65-F5344CB8AC3E}">
        <p14:creationId xmlns:p14="http://schemas.microsoft.com/office/powerpoint/2010/main" val="398071055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childTnLst>
                                  <p:subTnLst>
                                    <p:audio>
                                      <p:cMediaNode>
                                        <p:cTn display="0" masterRel="sameClick">
                                          <p:stCondLst>
                                            <p:cond evt="begin" delay="0">
                                              <p:tn val="42"/>
                                            </p:cond>
                                          </p:stCondLst>
                                          <p:endCondLst>
                                            <p:cond evt="onStopAudio" delay="0">
                                              <p:tgtEl>
                                                <p:sldTgt/>
                                              </p:tgtEl>
                                            </p:cond>
                                          </p:endCondLst>
                                        </p:cTn>
                                        <p:tgtEl>
                                          <p:sndTgt r:embed="rId2" name="1.wav"/>
                                        </p:tgtEl>
                                      </p:cMediaNode>
                                    </p:audio>
                                  </p:subTnLst>
                                </p:cTn>
                              </p:par>
                              <p:par>
                                <p:cTn id="45" presetID="1" presetClass="emph" presetSubtype="2" fill="hold" nodeType="withEffect">
                                  <p:stCondLst>
                                    <p:cond delay="0"/>
                                  </p:stCondLst>
                                  <p:childTnLst>
                                    <p:animClr clrSpc="rgb" dir="cw">
                                      <p:cBhvr>
                                        <p:cTn id="46" dur="2000" fill="hold"/>
                                        <p:tgtEl>
                                          <p:spTgt spid="15"/>
                                        </p:tgtEl>
                                        <p:attrNameLst>
                                          <p:attrName>fillcolor</p:attrName>
                                        </p:attrNameLst>
                                      </p:cBhvr>
                                      <p:to>
                                        <a:srgbClr val="969696"/>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17"/>
                                        </p:tgtEl>
                                        <p:attrNameLst>
                                          <p:attrName>fillcolor</p:attrName>
                                        </p:attrNameLst>
                                      </p:cBhvr>
                                      <p:to>
                                        <a:srgbClr val="969696"/>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969696"/>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withEffect">
                                  <p:stCondLst>
                                    <p:cond delay="0"/>
                                  </p:stCondLst>
                                  <p:childTnLst>
                                    <p:animClr clrSpc="rgb" dir="cw">
                                      <p:cBhvr>
                                        <p:cTn id="61" dur="2000" fill="hold"/>
                                        <p:tgtEl>
                                          <p:spTgt spid="13"/>
                                        </p:tgtEl>
                                        <p:attrNameLst>
                                          <p:attrName>fillcolor</p:attrName>
                                        </p:attrNameLst>
                                      </p:cBhvr>
                                      <p:to>
                                        <a:srgbClr val="777777"/>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rgbClr val="777777"/>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9"/>
                                        </p:tgtEl>
                                        <p:attrNameLst>
                                          <p:attrName>fillcolor</p:attrName>
                                        </p:attrNameLst>
                                      </p:cBhvr>
                                      <p:to>
                                        <a:srgbClr val="777777"/>
                                      </p:to>
                                    </p:animClr>
                                    <p:set>
                                      <p:cBhvr>
                                        <p:cTn id="70" dur="2000" fill="hold"/>
                                        <p:tgtEl>
                                          <p:spTgt spid="19"/>
                                        </p:tgtEl>
                                        <p:attrNameLst>
                                          <p:attrName>fill.type</p:attrName>
                                        </p:attrNameLst>
                                      </p:cBhvr>
                                      <p:to>
                                        <p:strVal val="solid"/>
                                      </p:to>
                                    </p:set>
                                    <p:set>
                                      <p:cBhvr>
                                        <p:cTn id="71" dur="2000" fill="hold"/>
                                        <p:tgtEl>
                                          <p:spTgt spid="19"/>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childTnLst>
                                  <p:subTnLst>
                                    <p:audio>
                                      <p:cMediaNode>
                                        <p:cTn display="0" masterRel="sameClick">
                                          <p:stCondLst>
                                            <p:cond evt="begin" delay="0">
                                              <p:tn val="75"/>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1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withEffect">
                                  <p:stCondLst>
                                    <p:cond delay="0"/>
                                  </p:stCondLst>
                                  <p:childTnLst>
                                    <p:animClr clrSpc="rgb" dir="cw">
                                      <p:cBhvr>
                                        <p:cTn id="82" dur="2000" fill="hold"/>
                                        <p:tgtEl>
                                          <p:spTgt spid="13"/>
                                        </p:tgtEl>
                                        <p:attrNameLst>
                                          <p:attrName>fillcolor</p:attrName>
                                        </p:attrNameLst>
                                      </p:cBhvr>
                                      <p:to>
                                        <a:srgbClr val="969696"/>
                                      </p:to>
                                    </p:animClr>
                                    <p:set>
                                      <p:cBhvr>
                                        <p:cTn id="83" dur="2000" fill="hold"/>
                                        <p:tgtEl>
                                          <p:spTgt spid="13"/>
                                        </p:tgtEl>
                                        <p:attrNameLst>
                                          <p:attrName>fill.type</p:attrName>
                                        </p:attrNameLst>
                                      </p:cBhvr>
                                      <p:to>
                                        <p:strVal val="solid"/>
                                      </p:to>
                                    </p:set>
                                    <p:set>
                                      <p:cBhvr>
                                        <p:cTn id="84" dur="2000" fill="hold"/>
                                        <p:tgtEl>
                                          <p:spTgt spid="13"/>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2000" fill="hold"/>
                                        <p:tgtEl>
                                          <p:spTgt spid="15"/>
                                        </p:tgtEl>
                                        <p:attrNameLst>
                                          <p:attrName>fillcolor</p:attrName>
                                        </p:attrNameLst>
                                      </p:cBhvr>
                                      <p:to>
                                        <a:srgbClr val="969696"/>
                                      </p:to>
                                    </p:animClr>
                                    <p:set>
                                      <p:cBhvr>
                                        <p:cTn id="87" dur="2000" fill="hold"/>
                                        <p:tgtEl>
                                          <p:spTgt spid="15"/>
                                        </p:tgtEl>
                                        <p:attrNameLst>
                                          <p:attrName>fill.type</p:attrName>
                                        </p:attrNameLst>
                                      </p:cBhvr>
                                      <p:to>
                                        <p:strVal val="solid"/>
                                      </p:to>
                                    </p:set>
                                    <p:set>
                                      <p:cBhvr>
                                        <p:cTn id="88" dur="2000" fill="hold"/>
                                        <p:tgtEl>
                                          <p:spTgt spid="1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2000" fill="hold"/>
                                        <p:tgtEl>
                                          <p:spTgt spid="19"/>
                                        </p:tgtEl>
                                        <p:attrNameLst>
                                          <p:attrName>fillcolor</p:attrName>
                                        </p:attrNameLst>
                                      </p:cBhvr>
                                      <p:to>
                                        <a:srgbClr val="969696"/>
                                      </p:to>
                                    </p:animClr>
                                    <p:set>
                                      <p:cBhvr>
                                        <p:cTn id="91" dur="2000" fill="hold"/>
                                        <p:tgtEl>
                                          <p:spTgt spid="19"/>
                                        </p:tgtEl>
                                        <p:attrNameLst>
                                          <p:attrName>fill.type</p:attrName>
                                        </p:attrNameLst>
                                      </p:cBhvr>
                                      <p:to>
                                        <p:strVal val="solid"/>
                                      </p:to>
                                    </p:set>
                                    <p:set>
                                      <p:cBhvr>
                                        <p:cTn id="92" dur="2000" fill="hold"/>
                                        <p:tgtEl>
                                          <p:spTgt spid="19"/>
                                        </p:tgtEl>
                                        <p:attrNameLst>
                                          <p:attrName>fill.on</p:attrName>
                                        </p:attrNameLst>
                                      </p:cBhvr>
                                      <p:to>
                                        <p:strVal val="true"/>
                                      </p:to>
                                    </p:se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childTnLst>
                                  <p:subTnLst>
                                    <p:audio>
                                      <p:cMediaNode>
                                        <p:cTn display="0" masterRel="sameClick">
                                          <p:stCondLst>
                                            <p:cond evt="begin" delay="0">
                                              <p:tn val="9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withEffect">
                                  <p:stCondLst>
                                    <p:cond delay="0"/>
                                  </p:stCondLst>
                                  <p:childTnLst>
                                    <p:animClr clrSpc="rgb" dir="cw">
                                      <p:cBhvr>
                                        <p:cTn id="103" dur="2000" fill="hold"/>
                                        <p:tgtEl>
                                          <p:spTgt spid="17"/>
                                        </p:tgtEl>
                                        <p:attrNameLst>
                                          <p:attrName>fillcolor</p:attrName>
                                        </p:attrNameLst>
                                      </p:cBhvr>
                                      <p:to>
                                        <a:srgbClr val="777777"/>
                                      </p:to>
                                    </p:animClr>
                                    <p:set>
                                      <p:cBhvr>
                                        <p:cTn id="104" dur="2000" fill="hold"/>
                                        <p:tgtEl>
                                          <p:spTgt spid="17"/>
                                        </p:tgtEl>
                                        <p:attrNameLst>
                                          <p:attrName>fill.type</p:attrName>
                                        </p:attrNameLst>
                                      </p:cBhvr>
                                      <p:to>
                                        <p:strVal val="solid"/>
                                      </p:to>
                                    </p:set>
                                    <p:set>
                                      <p:cBhvr>
                                        <p:cTn id="105" dur="2000" fill="hold"/>
                                        <p:tgtEl>
                                          <p:spTgt spid="17"/>
                                        </p:tgtEl>
                                        <p:attrNameLst>
                                          <p:attrName>fill.on</p:attrName>
                                        </p:attrNameLst>
                                      </p:cBhvr>
                                      <p:to>
                                        <p:strVal val="true"/>
                                      </p:to>
                                    </p:set>
                                  </p:childTnLst>
                                </p:cTn>
                              </p:par>
                              <p:par>
                                <p:cTn id="106" presetID="1" presetClass="emph" presetSubtype="2" fill="hold" nodeType="withEffect">
                                  <p:stCondLst>
                                    <p:cond delay="0"/>
                                  </p:stCondLst>
                                  <p:childTnLst>
                                    <p:animClr clrSpc="rgb" dir="cw">
                                      <p:cBhvr>
                                        <p:cTn id="107" dur="2000" fill="hold"/>
                                        <p:tgtEl>
                                          <p:spTgt spid="15"/>
                                        </p:tgtEl>
                                        <p:attrNameLst>
                                          <p:attrName>fillcolor</p:attrName>
                                        </p:attrNameLst>
                                      </p:cBhvr>
                                      <p:to>
                                        <a:srgbClr val="777777"/>
                                      </p:to>
                                    </p:animClr>
                                    <p:set>
                                      <p:cBhvr>
                                        <p:cTn id="108" dur="2000" fill="hold"/>
                                        <p:tgtEl>
                                          <p:spTgt spid="15"/>
                                        </p:tgtEl>
                                        <p:attrNameLst>
                                          <p:attrName>fill.type</p:attrName>
                                        </p:attrNameLst>
                                      </p:cBhvr>
                                      <p:to>
                                        <p:strVal val="solid"/>
                                      </p:to>
                                    </p:set>
                                    <p:set>
                                      <p:cBhvr>
                                        <p:cTn id="109" dur="2000" fill="hold"/>
                                        <p:tgtEl>
                                          <p:spTgt spid="15"/>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3"/>
                                        </p:tgtEl>
                                        <p:attrNameLst>
                                          <p:attrName>fillcolor</p:attrName>
                                        </p:attrNameLst>
                                      </p:cBhvr>
                                      <p:to>
                                        <a:srgbClr val="777777"/>
                                      </p:to>
                                    </p:animClr>
                                    <p:set>
                                      <p:cBhvr>
                                        <p:cTn id="112" dur="2000" fill="hold"/>
                                        <p:tgtEl>
                                          <p:spTgt spid="13"/>
                                        </p:tgtEl>
                                        <p:attrNameLst>
                                          <p:attrName>fill.type</p:attrName>
                                        </p:attrNameLst>
                                      </p:cBhvr>
                                      <p:to>
                                        <p:strVal val="solid"/>
                                      </p:to>
                                    </p:set>
                                    <p:set>
                                      <p:cBhvr>
                                        <p:cTn id="113" dur="2000" fill="hold"/>
                                        <p:tgtEl>
                                          <p:spTgt spid="13"/>
                                        </p:tgtEl>
                                        <p:attrNameLst>
                                          <p:attrName>fill.on</p:attrName>
                                        </p:attrNameLst>
                                      </p:cBhvr>
                                      <p:to>
                                        <p:strVal val="true"/>
                                      </p:to>
                                    </p:set>
                                  </p:childTnLst>
                                </p:cTn>
                              </p:par>
                              <p:par>
                                <p:cTn id="114" presetID="10" presetClass="entr" presetSubtype="0" fill="hold"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par>
                                <p:cTn id="117" presetID="10" presetClass="entr" presetSubtype="0" fill="hold" grpId="2"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childTnLst>
                                  <p:subTnLst>
                                    <p:audio>
                                      <p:cMediaNode>
                                        <p:cTn display="0" masterRel="sameClick">
                                          <p:stCondLst>
                                            <p:cond evt="begin" delay="0">
                                              <p:tn val="11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1" presetClass="emph" presetSubtype="2" fill="hold" grpId="1" nodeType="withEffect">
                                  <p:stCondLst>
                                    <p:cond delay="0"/>
                                  </p:stCondLst>
                                  <p:childTnLst>
                                    <p:animClr clrSpc="rgb" dir="cw">
                                      <p:cBhvr>
                                        <p:cTn id="124" dur="1000" fill="hold"/>
                                        <p:tgtEl>
                                          <p:spTgt spid="13"/>
                                        </p:tgtEl>
                                        <p:attrNameLst>
                                          <p:attrName>fillcolor</p:attrName>
                                        </p:attrNameLst>
                                      </p:cBhvr>
                                      <p:to>
                                        <a:srgbClr val="FFCC00"/>
                                      </p:to>
                                    </p:animClr>
                                    <p:set>
                                      <p:cBhvr>
                                        <p:cTn id="125" dur="1000" fill="hold"/>
                                        <p:tgtEl>
                                          <p:spTgt spid="13"/>
                                        </p:tgtEl>
                                        <p:attrNameLst>
                                          <p:attrName>fill.type</p:attrName>
                                        </p:attrNameLst>
                                      </p:cBhvr>
                                      <p:to>
                                        <p:strVal val="solid"/>
                                      </p:to>
                                    </p:set>
                                    <p:set>
                                      <p:cBhvr>
                                        <p:cTn id="126" dur="1000" fill="hold"/>
                                        <p:tgtEl>
                                          <p:spTgt spid="13"/>
                                        </p:tgtEl>
                                        <p:attrNameLst>
                                          <p:attrName>fill.on</p:attrName>
                                        </p:attrNameLst>
                                      </p:cBhvr>
                                      <p:to>
                                        <p:strVal val="true"/>
                                      </p:to>
                                    </p:set>
                                  </p:childTnLst>
                                </p:cTn>
                              </p:par>
                              <p:par>
                                <p:cTn id="127" presetID="1" presetClass="emph" presetSubtype="2" fill="hold" grpId="1" nodeType="withEffect">
                                  <p:stCondLst>
                                    <p:cond delay="0"/>
                                  </p:stCondLst>
                                  <p:childTnLst>
                                    <p:animClr clrSpc="rgb" dir="cw">
                                      <p:cBhvr>
                                        <p:cTn id="128" dur="1000" fill="hold"/>
                                        <p:tgtEl>
                                          <p:spTgt spid="15"/>
                                        </p:tgtEl>
                                        <p:attrNameLst>
                                          <p:attrName>fillcolor</p:attrName>
                                        </p:attrNameLst>
                                      </p:cBhvr>
                                      <p:to>
                                        <a:srgbClr val="FFCC00"/>
                                      </p:to>
                                    </p:animClr>
                                    <p:set>
                                      <p:cBhvr>
                                        <p:cTn id="129" dur="1000" fill="hold"/>
                                        <p:tgtEl>
                                          <p:spTgt spid="15"/>
                                        </p:tgtEl>
                                        <p:attrNameLst>
                                          <p:attrName>fill.type</p:attrName>
                                        </p:attrNameLst>
                                      </p:cBhvr>
                                      <p:to>
                                        <p:strVal val="solid"/>
                                      </p:to>
                                    </p:set>
                                    <p:set>
                                      <p:cBhvr>
                                        <p:cTn id="130" dur="1000" fill="hold"/>
                                        <p:tgtEl>
                                          <p:spTgt spid="15"/>
                                        </p:tgtEl>
                                        <p:attrNameLst>
                                          <p:attrName>fill.on</p:attrName>
                                        </p:attrNameLst>
                                      </p:cBhvr>
                                      <p:to>
                                        <p:strVal val="true"/>
                                      </p:to>
                                    </p:set>
                                  </p:childTnLst>
                                </p:cTn>
                              </p:par>
                              <p:par>
                                <p:cTn id="131" presetID="1" presetClass="emph" presetSubtype="2" fill="hold" grpId="1" nodeType="withEffect">
                                  <p:stCondLst>
                                    <p:cond delay="0"/>
                                  </p:stCondLst>
                                  <p:childTnLst>
                                    <p:animClr clrSpc="rgb" dir="cw">
                                      <p:cBhvr>
                                        <p:cTn id="132" dur="1000" fill="hold"/>
                                        <p:tgtEl>
                                          <p:spTgt spid="17"/>
                                        </p:tgtEl>
                                        <p:attrNameLst>
                                          <p:attrName>fillcolor</p:attrName>
                                        </p:attrNameLst>
                                      </p:cBhvr>
                                      <p:to>
                                        <a:srgbClr val="FFCC00"/>
                                      </p:to>
                                    </p:animClr>
                                    <p:set>
                                      <p:cBhvr>
                                        <p:cTn id="133" dur="1000" fill="hold"/>
                                        <p:tgtEl>
                                          <p:spTgt spid="17"/>
                                        </p:tgtEl>
                                        <p:attrNameLst>
                                          <p:attrName>fill.type</p:attrName>
                                        </p:attrNameLst>
                                      </p:cBhvr>
                                      <p:to>
                                        <p:strVal val="solid"/>
                                      </p:to>
                                    </p:set>
                                    <p:set>
                                      <p:cBhvr>
                                        <p:cTn id="134" dur="1000" fill="hold"/>
                                        <p:tgtEl>
                                          <p:spTgt spid="17"/>
                                        </p:tgtEl>
                                        <p:attrNameLst>
                                          <p:attrName>fill.on</p:attrName>
                                        </p:attrNameLst>
                                      </p:cBhvr>
                                      <p:to>
                                        <p:strVal val="true"/>
                                      </p:to>
                                    </p:set>
                                  </p:childTnLst>
                                </p:cTn>
                              </p:par>
                              <p:par>
                                <p:cTn id="135" presetID="1" presetClass="emph" presetSubtype="2" fill="hold" grpId="1" nodeType="withEffect">
                                  <p:stCondLst>
                                    <p:cond delay="0"/>
                                  </p:stCondLst>
                                  <p:childTnLst>
                                    <p:animClr clrSpc="rgb" dir="cw">
                                      <p:cBhvr>
                                        <p:cTn id="136" dur="1000" fill="hold"/>
                                        <p:tgtEl>
                                          <p:spTgt spid="19"/>
                                        </p:tgtEl>
                                        <p:attrNameLst>
                                          <p:attrName>fillcolor</p:attrName>
                                        </p:attrNameLst>
                                      </p:cBhvr>
                                      <p:to>
                                        <a:srgbClr val="FFCC00"/>
                                      </p:to>
                                    </p:animClr>
                                    <p:set>
                                      <p:cBhvr>
                                        <p:cTn id="137" dur="1000" fill="hold"/>
                                        <p:tgtEl>
                                          <p:spTgt spid="19"/>
                                        </p:tgtEl>
                                        <p:attrNameLst>
                                          <p:attrName>fill.type</p:attrName>
                                        </p:attrNameLst>
                                      </p:cBhvr>
                                      <p:to>
                                        <p:strVal val="solid"/>
                                      </p:to>
                                    </p:set>
                                    <p:set>
                                      <p:cBhvr>
                                        <p:cTn id="138" dur="1000" fill="hold"/>
                                        <p:tgtEl>
                                          <p:spTgt spid="19"/>
                                        </p:tgtEl>
                                        <p:attrNameLst>
                                          <p:attrName>fill.on</p:attrName>
                                        </p:attrNameLst>
                                      </p:cBhvr>
                                      <p:to>
                                        <p:strVal val="true"/>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3"/>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4"/>
                                        </p:tgtEl>
                                        <p:attrNameLst>
                                          <p:attrName>style.visibility</p:attrName>
                                        </p:attrNameLst>
                                      </p:cBhvr>
                                      <p:to>
                                        <p:strVal val="hidden"/>
                                      </p:to>
                                    </p:set>
                                  </p:childTnLst>
                                </p:cTn>
                              </p:par>
                              <p:par>
                                <p:cTn id="145" presetID="1" presetClass="exit" presetSubtype="0" fill="hold" grpId="3" nodeType="with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ame-hung-trung-ga.jpg"/>
          <p:cNvPicPr>
            <a:picLocks noChangeAspect="1"/>
          </p:cNvPicPr>
          <p:nvPr/>
        </p:nvPicPr>
        <p:blipFill>
          <a:blip r:embed="rId4" cstate="print"/>
          <a:srcRect l="23869" t="14147" r="24076" b="27428"/>
          <a:stretch>
            <a:fillRect/>
          </a:stretch>
        </p:blipFill>
        <p:spPr>
          <a:xfrm>
            <a:off x="16876" y="14597"/>
            <a:ext cx="9140695" cy="5128903"/>
          </a:xfrm>
          <a:prstGeom prst="rect">
            <a:avLst/>
          </a:prstGeom>
        </p:spPr>
      </p:pic>
      <p:sp>
        <p:nvSpPr>
          <p:cNvPr id="10" name="Cloud Callout 9"/>
          <p:cNvSpPr/>
          <p:nvPr/>
        </p:nvSpPr>
        <p:spPr>
          <a:xfrm>
            <a:off x="1654" y="4100"/>
            <a:ext cx="9140694" cy="1285884"/>
          </a:xfrm>
          <a:prstGeom prst="cloudCallout">
            <a:avLst>
              <a:gd name="adj1" fmla="val 31321"/>
              <a:gd name="adj2" fmla="val 110910"/>
            </a:avLst>
          </a:prstGeom>
          <a:ln/>
        </p:spPr>
        <p:style>
          <a:lnRef idx="2">
            <a:schemeClr val="accent3"/>
          </a:lnRef>
          <a:fillRef idx="1">
            <a:schemeClr val="lt1"/>
          </a:fillRef>
          <a:effectRef idx="0">
            <a:schemeClr val="accent3"/>
          </a:effectRef>
          <a:fontRef idx="minor">
            <a:schemeClr val="dk1"/>
          </a:fontRef>
        </p:style>
        <p:txBody>
          <a:bodyPr lIns="81619" tIns="40809" rIns="81619" bIns="40809" rtlCol="0" anchor="ctr"/>
          <a:lstStyle/>
          <a:p>
            <a:pPr algn="just"/>
            <a:r>
              <a:rPr lang="en-US" sz="2474" b="1" dirty="0">
                <a:latin typeface="Times New Roman" pitchFamily="18" charset="0"/>
                <a:cs typeface="Times New Roman" pitchFamily="18" charset="0"/>
              </a:rPr>
              <a:t>Câu 4:Hãy chọn những phát biểu sai?</a:t>
            </a:r>
          </a:p>
        </p:txBody>
      </p:sp>
      <p:sp>
        <p:nvSpPr>
          <p:cNvPr id="13" name="Hexagon 12"/>
          <p:cNvSpPr/>
          <p:nvPr/>
        </p:nvSpPr>
        <p:spPr>
          <a:xfrm>
            <a:off x="1120400" y="4230481"/>
            <a:ext cx="5010387" cy="838089"/>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pPr lvl="0"/>
            <a:r>
              <a:rPr lang="en-US" sz="1949" b="1" dirty="0">
                <a:solidFill>
                  <a:schemeClr val="tx1"/>
                </a:solidFill>
                <a:latin typeface="Times New Roman" panose="02020603050405020304" pitchFamily="18" charset="0"/>
                <a:cs typeface="Times New Roman" panose="02020603050405020304" pitchFamily="18" charset="0"/>
              </a:rPr>
              <a:t>D.</a:t>
            </a:r>
            <a:r>
              <a:rPr lang="vi-VN" sz="1949" dirty="0">
                <a:solidFill>
                  <a:schemeClr val="tx1"/>
                </a:solidFill>
                <a:latin typeface="Times New Roman" pitchFamily="18" charset="0"/>
                <a:cs typeface="Times New Roman" pitchFamily="18" charset="0"/>
              </a:rPr>
              <a:t> </a:t>
            </a:r>
            <a:r>
              <a:rPr lang="vi-VN" sz="1949" dirty="0">
                <a:solidFill>
                  <a:prstClr val="black"/>
                </a:solidFill>
                <a:latin typeface="Times New Roman" pitchFamily="18" charset="0"/>
                <a:cs typeface="Times New Roman" pitchFamily="18" charset="0"/>
              </a:rPr>
              <a:t>Lưu trữ bằng đĩa cứng ngoài vừa nhỏ gọn vừa có dung lượng lớn.</a:t>
            </a:r>
          </a:p>
        </p:txBody>
      </p:sp>
      <p:pic>
        <p:nvPicPr>
          <p:cNvPr id="14" name="Picture 13" descr="ga cau hoi.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51671" y="2525813"/>
            <a:ext cx="962426" cy="696521"/>
          </a:xfrm>
          <a:prstGeom prst="rect">
            <a:avLst/>
          </a:prstGeom>
        </p:spPr>
      </p:pic>
      <p:sp>
        <p:nvSpPr>
          <p:cNvPr id="15" name="Hexagon 14"/>
          <p:cNvSpPr/>
          <p:nvPr/>
        </p:nvSpPr>
        <p:spPr>
          <a:xfrm>
            <a:off x="1087613" y="2406677"/>
            <a:ext cx="5043176" cy="811117"/>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pPr lvl="0">
              <a:buClrTx/>
              <a:defRPr/>
            </a:pPr>
            <a:r>
              <a:rPr lang="en-US" sz="1949" dirty="0">
                <a:solidFill>
                  <a:prstClr val="black"/>
                </a:solidFill>
                <a:latin typeface="Times New Roman" pitchFamily="18" charset="0"/>
                <a:cs typeface="Times New Roman" pitchFamily="18" charset="0"/>
              </a:rPr>
              <a:t>B.</a:t>
            </a:r>
            <a:r>
              <a:rPr lang="vi-VN" sz="1949" dirty="0">
                <a:solidFill>
                  <a:prstClr val="black"/>
                </a:solidFill>
                <a:latin typeface="Times New Roman" pitchFamily="18" charset="0"/>
                <a:cs typeface="Times New Roman" pitchFamily="18" charset="0"/>
              </a:rPr>
              <a:t> Lưu trữ bằng đĩa CD cần phải có đầu ghi đĩa nhưng dung lượng rất lớn. </a:t>
            </a:r>
            <a:r>
              <a:rPr lang="en-US" sz="1949" b="1" dirty="0">
                <a:solidFill>
                  <a:schemeClr val="bg1"/>
                </a:solidFill>
              </a:rPr>
              <a:t> </a:t>
            </a:r>
            <a:endParaRPr lang="vi-VN" sz="1949" b="1" dirty="0">
              <a:solidFill>
                <a:schemeClr val="bg1"/>
              </a:solidFill>
            </a:endParaRPr>
          </a:p>
        </p:txBody>
      </p:sp>
      <p:pic>
        <p:nvPicPr>
          <p:cNvPr id="16" name="Picture 15" descr="ga cau hoi.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36449" y="3367589"/>
            <a:ext cx="962426" cy="696521"/>
          </a:xfrm>
          <a:prstGeom prst="rect">
            <a:avLst/>
          </a:prstGeom>
        </p:spPr>
      </p:pic>
      <p:sp>
        <p:nvSpPr>
          <p:cNvPr id="17" name="Hexagon 16"/>
          <p:cNvSpPr/>
          <p:nvPr/>
        </p:nvSpPr>
        <p:spPr>
          <a:xfrm>
            <a:off x="1087613" y="3349915"/>
            <a:ext cx="5031913" cy="801261"/>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pPr lvl="0"/>
            <a:r>
              <a:rPr lang="en-US" sz="1949" dirty="0">
                <a:solidFill>
                  <a:schemeClr val="tx1"/>
                </a:solidFill>
                <a:latin typeface="Times New Roman" panose="02020603050405020304" pitchFamily="18" charset="0"/>
                <a:cs typeface="Times New Roman" panose="02020603050405020304" pitchFamily="18" charset="0"/>
              </a:rPr>
              <a:t>C.</a:t>
            </a:r>
            <a:r>
              <a:rPr lang="vi-VN" sz="1949" dirty="0">
                <a:solidFill>
                  <a:schemeClr val="tx1"/>
                </a:solidFill>
                <a:latin typeface="Times New Roman" panose="02020603050405020304" pitchFamily="18" charset="0"/>
                <a:cs typeface="Times New Roman" panose="02020603050405020304" pitchFamily="18" charset="0"/>
              </a:rPr>
              <a:t> Lưu trữ bằng công nghệ đám </a:t>
            </a:r>
            <a:r>
              <a:rPr lang="vi-VN" sz="1949" dirty="0">
                <a:solidFill>
                  <a:prstClr val="black"/>
                </a:solidFill>
                <a:latin typeface="Times New Roman" pitchFamily="18" charset="0"/>
                <a:cs typeface="Times New Roman" pitchFamily="18" charset="0"/>
              </a:rPr>
              <a:t>mây tránh được rơi, mất, hỏng dữ liệu.</a:t>
            </a:r>
          </a:p>
        </p:txBody>
      </p:sp>
      <p:pic>
        <p:nvPicPr>
          <p:cNvPr id="18" name="Picture 17" descr="ga cau hoi.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74592" y="1649879"/>
            <a:ext cx="962426" cy="696521"/>
          </a:xfrm>
          <a:prstGeom prst="rect">
            <a:avLst/>
          </a:prstGeom>
        </p:spPr>
      </p:pic>
      <p:sp>
        <p:nvSpPr>
          <p:cNvPr id="19" name="Hexagon 18"/>
          <p:cNvSpPr/>
          <p:nvPr/>
        </p:nvSpPr>
        <p:spPr>
          <a:xfrm>
            <a:off x="1087613" y="1422355"/>
            <a:ext cx="5043176" cy="880205"/>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pPr lvl="0">
              <a:buClrTx/>
              <a:defRPr/>
            </a:pPr>
            <a:r>
              <a:rPr lang="en-US" sz="1949" dirty="0">
                <a:solidFill>
                  <a:prstClr val="black"/>
                </a:solidFill>
                <a:latin typeface="Times New Roman" pitchFamily="18" charset="0"/>
                <a:cs typeface="Times New Roman" pitchFamily="18" charset="0"/>
              </a:rPr>
              <a:t>A.</a:t>
            </a:r>
            <a:r>
              <a:rPr lang="vi-VN" sz="1949" dirty="0">
                <a:solidFill>
                  <a:prstClr val="black"/>
                </a:solidFill>
                <a:latin typeface="Times New Roman" pitchFamily="18" charset="0"/>
                <a:cs typeface="Times New Roman" pitchFamily="18" charset="0"/>
              </a:rPr>
              <a:t> Lưu trữ bằng thẻ nhớ, USB dễ bị rơi, mất dữ liệu nhưng thuận tiện.</a:t>
            </a:r>
            <a:r>
              <a:rPr lang="en-US" sz="1949" b="1" dirty="0">
                <a:solidFill>
                  <a:schemeClr val="bg1"/>
                </a:solidFill>
                <a:latin typeface="Times New Roman" panose="02020603050405020304" pitchFamily="18" charset="0"/>
                <a:cs typeface="Times New Roman" panose="02020603050405020304" pitchFamily="18" charset="0"/>
              </a:rPr>
              <a:t> </a:t>
            </a:r>
            <a:endParaRPr lang="vi-VN" sz="1949" b="1" dirty="0">
              <a:solidFill>
                <a:schemeClr val="bg1"/>
              </a:solidFill>
              <a:latin typeface="Times New Roman" panose="02020603050405020304" pitchFamily="18" charset="0"/>
              <a:cs typeface="Times New Roman" panose="02020603050405020304" pitchFamily="18" charset="0"/>
            </a:endParaRPr>
          </a:p>
        </p:txBody>
      </p:sp>
      <p:sp>
        <p:nvSpPr>
          <p:cNvPr id="32" name="TextBox 31"/>
          <p:cNvSpPr txBox="1"/>
          <p:nvPr/>
        </p:nvSpPr>
        <p:spPr>
          <a:xfrm rot="19938490">
            <a:off x="-24438" y="862049"/>
            <a:ext cx="2045509" cy="636413"/>
          </a:xfrm>
          <a:prstGeom prst="rect">
            <a:avLst/>
          </a:prstGeom>
          <a:noFill/>
        </p:spPr>
        <p:txBody>
          <a:bodyPr wrap="square" lIns="81619" tIns="40809" rIns="81619" bIns="40809" rtlCol="0">
            <a:spAutoFit/>
          </a:bodyPr>
          <a:lstStyle/>
          <a:p>
            <a:r>
              <a:rPr lang="en-US" b="1" dirty="0">
                <a:solidFill>
                  <a:srgbClr val="FF0000"/>
                </a:solidFill>
                <a:effectLst>
                  <a:outerShdw blurRad="38100" dist="38100" dir="2700000" algn="tl">
                    <a:srgbClr val="000000">
                      <a:alpha val="43137"/>
                    </a:srgbClr>
                  </a:outerShdw>
                </a:effectLst>
              </a:rPr>
              <a:t>Yeah, </a:t>
            </a:r>
            <a:r>
              <a:rPr lang="en-US" b="1" dirty="0" err="1">
                <a:solidFill>
                  <a:srgbClr val="FF0000"/>
                </a:solidFill>
                <a:effectLst>
                  <a:outerShdw blurRad="38100" dist="38100" dir="2700000" algn="tl">
                    <a:srgbClr val="000000">
                      <a:alpha val="43137"/>
                    </a:srgbClr>
                  </a:outerShdw>
                </a:effectLst>
              </a:rPr>
              <a:t>Đúng</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rồi</a:t>
            </a:r>
            <a:r>
              <a:rPr lang="en-US" b="1" dirty="0">
                <a:solidFill>
                  <a:srgbClr val="FF0000"/>
                </a:solidFill>
                <a:effectLst>
                  <a:outerShdw blurRad="38100" dist="38100" dir="2700000" algn="tl">
                    <a:srgbClr val="000000">
                      <a:alpha val="43137"/>
                    </a:srgbClr>
                  </a:outerShdw>
                </a:effectLst>
              </a:rPr>
              <a:t>, </a:t>
            </a:r>
          </a:p>
          <a:p>
            <a:pPr algn="ctr"/>
            <a:r>
              <a:rPr lang="en-US" b="1" dirty="0" err="1">
                <a:solidFill>
                  <a:srgbClr val="FF0000"/>
                </a:solidFill>
                <a:effectLst>
                  <a:outerShdw blurRad="38100" dist="38100" dir="2700000" algn="tl">
                    <a:srgbClr val="000000">
                      <a:alpha val="43137"/>
                    </a:srgbClr>
                  </a:outerShdw>
                </a:effectLst>
              </a:rPr>
              <a:t>bạn</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giỏi</a:t>
            </a:r>
            <a:r>
              <a:rPr lang="en-US" b="1" dirty="0">
                <a:solidFill>
                  <a:srgbClr val="FF0000"/>
                </a:solidFill>
                <a:effectLst>
                  <a:outerShdw blurRad="38100" dist="38100" dir="2700000" algn="tl">
                    <a:srgbClr val="000000">
                      <a:alpha val="43137"/>
                    </a:srgbClr>
                  </a:outerShdw>
                </a:effectLst>
              </a:rPr>
              <a:t> </a:t>
            </a:r>
            <a:r>
              <a:rPr lang="en-US" b="1" dirty="0" err="1">
                <a:solidFill>
                  <a:srgbClr val="FF0000"/>
                </a:solidFill>
                <a:effectLst>
                  <a:outerShdw blurRad="38100" dist="38100" dir="2700000" algn="tl">
                    <a:srgbClr val="000000">
                      <a:alpha val="43137"/>
                    </a:srgbClr>
                  </a:outerShdw>
                </a:effectLst>
              </a:rPr>
              <a:t>quá</a:t>
            </a:r>
            <a:r>
              <a:rPr lang="en-US" b="1" dirty="0">
                <a:solidFill>
                  <a:srgbClr val="FF0000"/>
                </a:solidFill>
                <a:effectLst>
                  <a:outerShdw blurRad="38100" dist="38100" dir="2700000" algn="tl">
                    <a:srgbClr val="000000">
                      <a:alpha val="43137"/>
                    </a:srgbClr>
                  </a:outerShdw>
                </a:effectLst>
              </a:rPr>
              <a:t>!</a:t>
            </a:r>
            <a:endParaRPr lang="vi-VN" b="1" dirty="0">
              <a:solidFill>
                <a:srgbClr val="FF0000"/>
              </a:solidFill>
              <a:effectLst>
                <a:outerShdw blurRad="38100" dist="38100" dir="2700000" algn="tl">
                  <a:srgbClr val="000000">
                    <a:alpha val="43137"/>
                  </a:srgbClr>
                </a:outerShdw>
              </a:effectLst>
            </a:endParaRPr>
          </a:p>
        </p:txBody>
      </p:sp>
      <p:pic>
        <p:nvPicPr>
          <p:cNvPr id="25" name="Picture 24" descr="ga cau hoi.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74592" y="4197916"/>
            <a:ext cx="962426" cy="696521"/>
          </a:xfrm>
          <a:prstGeom prst="rect">
            <a:avLst/>
          </a:prstGeom>
        </p:spPr>
      </p:pic>
      <p:sp>
        <p:nvSpPr>
          <p:cNvPr id="22" name="TextBox 21"/>
          <p:cNvSpPr txBox="1"/>
          <p:nvPr/>
        </p:nvSpPr>
        <p:spPr>
          <a:xfrm>
            <a:off x="6354158" y="3470109"/>
            <a:ext cx="2713662" cy="359414"/>
          </a:xfrm>
          <a:prstGeom prst="rect">
            <a:avLst/>
          </a:prstGeom>
          <a:noFill/>
        </p:spPr>
        <p:txBody>
          <a:bodyPr wrap="square" lIns="81619" tIns="40809" rIns="81619" bIns="40809" rtlCol="0">
            <a:spAutoFit/>
          </a:bodyPr>
          <a:lstStyle/>
          <a:p>
            <a:pPr algn="ctr"/>
            <a:r>
              <a:rPr lang="en-US" b="1" dirty="0">
                <a:solidFill>
                  <a:srgbClr val="C00000"/>
                </a:solidFill>
              </a:rPr>
              <a:t>Ồ, </a:t>
            </a:r>
            <a:r>
              <a:rPr lang="en-US" b="1" dirty="0" err="1">
                <a:solidFill>
                  <a:srgbClr val="C00000"/>
                </a:solidFill>
              </a:rPr>
              <a:t>tiếc</a:t>
            </a:r>
            <a:r>
              <a:rPr lang="en-US" b="1" dirty="0">
                <a:solidFill>
                  <a:srgbClr val="C00000"/>
                </a:solidFill>
              </a:rPr>
              <a:t> </a:t>
            </a:r>
            <a:r>
              <a:rPr lang="en-US" b="1" dirty="0" err="1">
                <a:solidFill>
                  <a:srgbClr val="C00000"/>
                </a:solidFill>
              </a:rPr>
              <a:t>quá</a:t>
            </a:r>
            <a:r>
              <a:rPr lang="en-US" b="1" dirty="0">
                <a:solidFill>
                  <a:srgbClr val="C00000"/>
                </a:solidFill>
              </a:rPr>
              <a:t>, </a:t>
            </a:r>
            <a:r>
              <a:rPr lang="en-US" b="1" dirty="0" err="1">
                <a:solidFill>
                  <a:srgbClr val="C00000"/>
                </a:solidFill>
              </a:rPr>
              <a:t>sai</a:t>
            </a:r>
            <a:r>
              <a:rPr lang="en-US" b="1" dirty="0">
                <a:solidFill>
                  <a:srgbClr val="C00000"/>
                </a:solidFill>
              </a:rPr>
              <a:t> </a:t>
            </a:r>
            <a:r>
              <a:rPr lang="en-US" b="1" dirty="0" err="1">
                <a:solidFill>
                  <a:srgbClr val="C00000"/>
                </a:solidFill>
              </a:rPr>
              <a:t>mất</a:t>
            </a:r>
            <a:r>
              <a:rPr lang="en-US" b="1" dirty="0">
                <a:solidFill>
                  <a:srgbClr val="C00000"/>
                </a:solidFill>
              </a:rPr>
              <a:t> </a:t>
            </a:r>
            <a:r>
              <a:rPr lang="en-US" b="1" dirty="0" err="1">
                <a:solidFill>
                  <a:srgbClr val="C00000"/>
                </a:solidFill>
              </a:rPr>
              <a:t>rồi</a:t>
            </a:r>
            <a:r>
              <a:rPr lang="en-US" b="1" dirty="0">
                <a:solidFill>
                  <a:srgbClr val="C00000"/>
                </a:solidFill>
              </a:rPr>
              <a:t>!</a:t>
            </a:r>
            <a:endParaRPr lang="vi-VN" b="1" dirty="0">
              <a:solidFill>
                <a:srgbClr val="C00000"/>
              </a:solidFill>
            </a:endParaRPr>
          </a:p>
        </p:txBody>
      </p:sp>
      <p:pic>
        <p:nvPicPr>
          <p:cNvPr id="33" name="Picture 32" descr="egg-2151891_960_720.png"/>
          <p:cNvPicPr>
            <a:picLocks noChangeAspect="1"/>
          </p:cNvPicPr>
          <p:nvPr/>
        </p:nvPicPr>
        <p:blipFill>
          <a:blip r:embed="rId6" cstate="print"/>
          <a:stretch>
            <a:fillRect/>
          </a:stretch>
        </p:blipFill>
        <p:spPr>
          <a:xfrm>
            <a:off x="1689069" y="894368"/>
            <a:ext cx="665759" cy="499500"/>
          </a:xfrm>
          <a:prstGeom prst="rect">
            <a:avLst/>
          </a:prstGeom>
        </p:spPr>
      </p:pic>
      <p:pic>
        <p:nvPicPr>
          <p:cNvPr id="34" name="Picture 33" descr="egg-2151896__340.pn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7135516" y="3001531"/>
            <a:ext cx="666491" cy="500049"/>
          </a:xfrm>
          <a:prstGeom prst="rect">
            <a:avLst/>
          </a:prstGeom>
        </p:spPr>
      </p:pic>
      <p:pic>
        <p:nvPicPr>
          <p:cNvPr id="20" name="Picture 19" descr="ee376867b6edb2b7f8a1c93f2ceb4b12.png">
            <a:hlinkClick r:id="rId8" action="ppaction://hlinksldjump"/>
          </p:cNvPr>
          <p:cNvPicPr>
            <a:picLocks noChangeAspect="1"/>
          </p:cNvPicPr>
          <p:nvPr/>
        </p:nvPicPr>
        <p:blipFill>
          <a:blip r:embed="rId9" cstate="print">
            <a:clrChange>
              <a:clrFrom>
                <a:srgbClr val="000000">
                  <a:alpha val="0"/>
                </a:srgbClr>
              </a:clrFrom>
              <a:clrTo>
                <a:srgbClr val="000000">
                  <a:alpha val="0"/>
                </a:srgbClr>
              </a:clrTo>
            </a:clrChange>
          </a:blip>
          <a:stretch>
            <a:fillRect/>
          </a:stretch>
        </p:blipFill>
        <p:spPr>
          <a:xfrm>
            <a:off x="7163352" y="4576481"/>
            <a:ext cx="755752" cy="567019"/>
          </a:xfrm>
          <a:prstGeom prst="rect">
            <a:avLst/>
          </a:prstGeom>
        </p:spPr>
      </p:pic>
      <p:pic>
        <p:nvPicPr>
          <p:cNvPr id="23" name="Picture 22" descr="images (7).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7883172" y="4644523"/>
            <a:ext cx="665062" cy="498977"/>
          </a:xfrm>
          <a:prstGeom prst="rect">
            <a:avLst/>
          </a:prstGeom>
        </p:spPr>
      </p:pic>
      <p:pic>
        <p:nvPicPr>
          <p:cNvPr id="24" name="Picture 23" descr="c3adbe7181f3bfa8af41401afc92cdb4.png"/>
          <p:cNvPicPr>
            <a:picLocks noChangeAspect="1"/>
          </p:cNvPicPr>
          <p:nvPr/>
        </p:nvPicPr>
        <p:blipFill>
          <a:blip r:embed="rId11" cstate="print"/>
          <a:stretch>
            <a:fillRect/>
          </a:stretch>
        </p:blipFill>
        <p:spPr>
          <a:xfrm>
            <a:off x="6414206" y="1468767"/>
            <a:ext cx="2109112" cy="1449307"/>
          </a:xfrm>
          <a:prstGeom prst="rect">
            <a:avLst/>
          </a:prstGeom>
        </p:spPr>
      </p:pic>
      <p:pic>
        <p:nvPicPr>
          <p:cNvPr id="21" name="Picture 20" descr="ga cau hoi.png">
            <a:extLst>
              <a:ext uri="{FF2B5EF4-FFF2-40B4-BE49-F238E27FC236}">
                <a16:creationId xmlns="" xmlns:a16="http://schemas.microsoft.com/office/drawing/2014/main" id="{110A6045-9A80-4084-AA89-8F9D04D1528A}"/>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162963" y="2468839"/>
            <a:ext cx="962426" cy="696521"/>
          </a:xfrm>
          <a:prstGeom prst="rect">
            <a:avLst/>
          </a:prstGeom>
        </p:spPr>
      </p:pic>
      <p:sp>
        <p:nvSpPr>
          <p:cNvPr id="26" name="Hexagon 25">
            <a:extLst>
              <a:ext uri="{FF2B5EF4-FFF2-40B4-BE49-F238E27FC236}">
                <a16:creationId xmlns="" xmlns:a16="http://schemas.microsoft.com/office/drawing/2014/main" id="{3A38D1FE-6476-4196-9A86-59B4BDDBD1E1}"/>
              </a:ext>
            </a:extLst>
          </p:cNvPr>
          <p:cNvSpPr/>
          <p:nvPr/>
        </p:nvSpPr>
        <p:spPr>
          <a:xfrm>
            <a:off x="1081981" y="2418593"/>
            <a:ext cx="5043176" cy="811117"/>
          </a:xfrm>
          <a:prstGeom prst="hexagon">
            <a:avLst/>
          </a:prstGeom>
          <a:solidFill>
            <a:srgbClr val="FFC000"/>
          </a:solidFill>
        </p:spPr>
        <p:style>
          <a:lnRef idx="3">
            <a:schemeClr val="lt1"/>
          </a:lnRef>
          <a:fillRef idx="1">
            <a:schemeClr val="accent2"/>
          </a:fillRef>
          <a:effectRef idx="1">
            <a:schemeClr val="accent2"/>
          </a:effectRef>
          <a:fontRef idx="minor">
            <a:schemeClr val="lt1"/>
          </a:fontRef>
        </p:style>
        <p:txBody>
          <a:bodyPr lIns="81619" tIns="40809" rIns="81619" bIns="40809" rtlCol="0" anchor="ctr"/>
          <a:lstStyle/>
          <a:p>
            <a:pPr lvl="0">
              <a:buClrTx/>
              <a:defRPr/>
            </a:pPr>
            <a:r>
              <a:rPr lang="en-US" sz="1949" dirty="0">
                <a:solidFill>
                  <a:prstClr val="black"/>
                </a:solidFill>
                <a:latin typeface="Times New Roman" pitchFamily="18" charset="0"/>
                <a:cs typeface="Times New Roman" pitchFamily="18" charset="0"/>
              </a:rPr>
              <a:t>B.</a:t>
            </a:r>
            <a:r>
              <a:rPr lang="vi-VN" sz="1949" dirty="0">
                <a:solidFill>
                  <a:prstClr val="black"/>
                </a:solidFill>
                <a:latin typeface="Times New Roman" pitchFamily="18" charset="0"/>
                <a:cs typeface="Times New Roman" pitchFamily="18" charset="0"/>
              </a:rPr>
              <a:t> Lưu trữ bằng đĩa CD cần phải có đầu ghi đĩa nhưng dung lượng rất lớn. </a:t>
            </a:r>
            <a:r>
              <a:rPr lang="en-US" sz="1949" b="1" dirty="0">
                <a:solidFill>
                  <a:schemeClr val="bg1"/>
                </a:solidFill>
              </a:rPr>
              <a:t> </a:t>
            </a:r>
            <a:endParaRPr lang="vi-VN" sz="1949" b="1" dirty="0">
              <a:solidFill>
                <a:schemeClr val="bg1"/>
              </a:solidFill>
            </a:endParaRPr>
          </a:p>
        </p:txBody>
      </p:sp>
    </p:spTree>
    <p:extLst>
      <p:ext uri="{BB962C8B-B14F-4D97-AF65-F5344CB8AC3E}">
        <p14:creationId xmlns:p14="http://schemas.microsoft.com/office/powerpoint/2010/main" val="33971129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000"/>
                                        <p:tgtEl>
                                          <p:spTgt spid="19"/>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20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childTnLst>
                          </p:cTn>
                        </p:par>
                        <p:par>
                          <p:cTn id="36" fill="hold">
                            <p:stCondLst>
                              <p:cond delay="100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0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2000"/>
                                        <p:tgtEl>
                                          <p:spTgt spid="26"/>
                                        </p:tgtEl>
                                      </p:cBhvr>
                                    </p:animEffect>
                                  </p:childTnLst>
                                </p:cTn>
                              </p:par>
                              <p:par>
                                <p:cTn id="43" presetID="1" presetClass="emph" presetSubtype="2" fill="hold" nodeType="withEffect">
                                  <p:stCondLst>
                                    <p:cond delay="0"/>
                                  </p:stCondLst>
                                  <p:childTnLst>
                                    <p:animClr clrSpc="rgb" dir="cw">
                                      <p:cBhvr>
                                        <p:cTn id="44" dur="2000" fill="hold"/>
                                        <p:tgtEl>
                                          <p:spTgt spid="26"/>
                                        </p:tgtEl>
                                        <p:attrNameLst>
                                          <p:attrName>fillcolor</p:attrName>
                                        </p:attrNameLst>
                                      </p:cBhvr>
                                      <p:to>
                                        <a:srgbClr val="969696"/>
                                      </p:to>
                                    </p:animClr>
                                    <p:set>
                                      <p:cBhvr>
                                        <p:cTn id="45" dur="2000" fill="hold"/>
                                        <p:tgtEl>
                                          <p:spTgt spid="26"/>
                                        </p:tgtEl>
                                        <p:attrNameLst>
                                          <p:attrName>fill.type</p:attrName>
                                        </p:attrNameLst>
                                      </p:cBhvr>
                                      <p:to>
                                        <p:strVal val="solid"/>
                                      </p:to>
                                    </p:set>
                                    <p:set>
                                      <p:cBhvr>
                                        <p:cTn id="46" dur="2000" fill="hold"/>
                                        <p:tgtEl>
                                          <p:spTgt spid="26"/>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2000" fill="hold"/>
                                        <p:tgtEl>
                                          <p:spTgt spid="26"/>
                                        </p:tgtEl>
                                        <p:attrNameLst>
                                          <p:attrName>fillcolor</p:attrName>
                                        </p:attrNameLst>
                                      </p:cBhvr>
                                      <p:to>
                                        <a:srgbClr val="969696"/>
                                      </p:to>
                                    </p:animClr>
                                    <p:set>
                                      <p:cBhvr>
                                        <p:cTn id="49" dur="2000" fill="hold"/>
                                        <p:tgtEl>
                                          <p:spTgt spid="26"/>
                                        </p:tgtEl>
                                        <p:attrNameLst>
                                          <p:attrName>fill.type</p:attrName>
                                        </p:attrNameLst>
                                      </p:cBhvr>
                                      <p:to>
                                        <p:strVal val="solid"/>
                                      </p:to>
                                    </p:set>
                                    <p:set>
                                      <p:cBhvr>
                                        <p:cTn id="50" dur="2000" fill="hold"/>
                                        <p:tgtEl>
                                          <p:spTgt spid="26"/>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26"/>
                                        </p:tgtEl>
                                        <p:attrNameLst>
                                          <p:attrName>fillcolor</p:attrName>
                                        </p:attrNameLst>
                                      </p:cBhvr>
                                      <p:to>
                                        <a:srgbClr val="777777"/>
                                      </p:to>
                                    </p:animClr>
                                    <p:set>
                                      <p:cBhvr>
                                        <p:cTn id="53" dur="2000" fill="hold"/>
                                        <p:tgtEl>
                                          <p:spTgt spid="26"/>
                                        </p:tgtEl>
                                        <p:attrNameLst>
                                          <p:attrName>fill.type</p:attrName>
                                        </p:attrNameLst>
                                      </p:cBhvr>
                                      <p:to>
                                        <p:strVal val="solid"/>
                                      </p:to>
                                    </p:set>
                                    <p:set>
                                      <p:cBhvr>
                                        <p:cTn id="54" dur="2000" fill="hold"/>
                                        <p:tgtEl>
                                          <p:spTgt spid="26"/>
                                        </p:tgtEl>
                                        <p:attrNameLst>
                                          <p:attrName>fill.on</p:attrName>
                                        </p:attrNameLst>
                                      </p:cBhvr>
                                      <p:to>
                                        <p:strVal val="true"/>
                                      </p:to>
                                    </p:set>
                                  </p:childTnLst>
                                </p:cTn>
                              </p:par>
                              <p:par>
                                <p:cTn id="55" presetID="1" presetClass="emph" presetSubtype="2" fill="hold" grpId="1" nodeType="withEffect">
                                  <p:stCondLst>
                                    <p:cond delay="0"/>
                                  </p:stCondLst>
                                  <p:childTnLst>
                                    <p:animClr clrSpc="rgb" dir="cw">
                                      <p:cBhvr>
                                        <p:cTn id="56" dur="1000" fill="hold"/>
                                        <p:tgtEl>
                                          <p:spTgt spid="26"/>
                                        </p:tgtEl>
                                        <p:attrNameLst>
                                          <p:attrName>fillcolor</p:attrName>
                                        </p:attrNameLst>
                                      </p:cBhvr>
                                      <p:to>
                                        <a:srgbClr val="FFCC00"/>
                                      </p:to>
                                    </p:animClr>
                                    <p:set>
                                      <p:cBhvr>
                                        <p:cTn id="57" dur="1000" fill="hold"/>
                                        <p:tgtEl>
                                          <p:spTgt spid="26"/>
                                        </p:tgtEl>
                                        <p:attrNameLst>
                                          <p:attrName>fill.type</p:attrName>
                                        </p:attrNameLst>
                                      </p:cBhvr>
                                      <p:to>
                                        <p:strVal val="solid"/>
                                      </p:to>
                                    </p:set>
                                    <p:set>
                                      <p:cBhvr>
                                        <p:cTn id="58" dur="100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1000"/>
                                        <p:tgtEl>
                                          <p:spTgt spid="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childTnLst>
                                  <p:subTnLst>
                                    <p:audio>
                                      <p:cMediaNode>
                                        <p:cTn display="0" masterRel="sameClick">
                                          <p:stCondLst>
                                            <p:cond evt="begin" delay="0">
                                              <p:tn val="65"/>
                                            </p:cond>
                                          </p:stCondLst>
                                          <p:endCondLst>
                                            <p:cond evt="onStopAudio" delay="0">
                                              <p:tgtEl>
                                                <p:sldTgt/>
                                              </p:tgtEl>
                                            </p:cond>
                                          </p:endCondLst>
                                        </p:cTn>
                                        <p:tgtEl>
                                          <p:sndTgt r:embed="rId2" name="1.wav"/>
                                        </p:tgtEl>
                                      </p:cMediaNode>
                                    </p:audio>
                                  </p:subTnLst>
                                </p:cTn>
                              </p:par>
                              <p:par>
                                <p:cTn id="68" presetID="1" presetClass="emph" presetSubtype="2" fill="hold" nodeType="withEffect">
                                  <p:stCondLst>
                                    <p:cond delay="0"/>
                                  </p:stCondLst>
                                  <p:childTnLst>
                                    <p:animClr clrSpc="rgb" dir="cw">
                                      <p:cBhvr>
                                        <p:cTn id="69" dur="2000" fill="hold"/>
                                        <p:tgtEl>
                                          <p:spTgt spid="15"/>
                                        </p:tgtEl>
                                        <p:attrNameLst>
                                          <p:attrName>fillcolor</p:attrName>
                                        </p:attrNameLst>
                                      </p:cBhvr>
                                      <p:to>
                                        <a:srgbClr val="969696"/>
                                      </p:to>
                                    </p:animClr>
                                    <p:set>
                                      <p:cBhvr>
                                        <p:cTn id="70" dur="2000" fill="hold"/>
                                        <p:tgtEl>
                                          <p:spTgt spid="15"/>
                                        </p:tgtEl>
                                        <p:attrNameLst>
                                          <p:attrName>fill.type</p:attrName>
                                        </p:attrNameLst>
                                      </p:cBhvr>
                                      <p:to>
                                        <p:strVal val="solid"/>
                                      </p:to>
                                    </p:set>
                                    <p:set>
                                      <p:cBhvr>
                                        <p:cTn id="71" dur="2000" fill="hold"/>
                                        <p:tgtEl>
                                          <p:spTgt spid="15"/>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17"/>
                                        </p:tgtEl>
                                        <p:attrNameLst>
                                          <p:attrName>fillcolor</p:attrName>
                                        </p:attrNameLst>
                                      </p:cBhvr>
                                      <p:to>
                                        <a:srgbClr val="969696"/>
                                      </p:to>
                                    </p:animClr>
                                    <p:set>
                                      <p:cBhvr>
                                        <p:cTn id="74" dur="2000" fill="hold"/>
                                        <p:tgtEl>
                                          <p:spTgt spid="17"/>
                                        </p:tgtEl>
                                        <p:attrNameLst>
                                          <p:attrName>fill.type</p:attrName>
                                        </p:attrNameLst>
                                      </p:cBhvr>
                                      <p:to>
                                        <p:strVal val="solid"/>
                                      </p:to>
                                    </p:set>
                                    <p:set>
                                      <p:cBhvr>
                                        <p:cTn id="75" dur="2000" fill="hold"/>
                                        <p:tgtEl>
                                          <p:spTgt spid="17"/>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19"/>
                                        </p:tgtEl>
                                        <p:attrNameLst>
                                          <p:attrName>fillcolor</p:attrName>
                                        </p:attrNameLst>
                                      </p:cBhvr>
                                      <p:to>
                                        <a:srgbClr val="969696"/>
                                      </p:to>
                                    </p:animClr>
                                    <p:set>
                                      <p:cBhvr>
                                        <p:cTn id="78" dur="2000" fill="hold"/>
                                        <p:tgtEl>
                                          <p:spTgt spid="19"/>
                                        </p:tgtEl>
                                        <p:attrNameLst>
                                          <p:attrName>fill.type</p:attrName>
                                        </p:attrNameLst>
                                      </p:cBhvr>
                                      <p:to>
                                        <p:strVal val="solid"/>
                                      </p:to>
                                    </p:set>
                                    <p:set>
                                      <p:cBhvr>
                                        <p:cTn id="79" dur="2000" fill="hold"/>
                                        <p:tgtEl>
                                          <p:spTgt spid="19"/>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80" restart="whenNotActive" fill="hold" evtFilter="cancelBubble" nodeType="interactiveSeq">
                <p:stCondLst>
                  <p:cond evt="onClick" delay="0">
                    <p:tgtEl>
                      <p:spTgt spid="15"/>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withEffect">
                                  <p:stCondLst>
                                    <p:cond delay="0"/>
                                  </p:stCondLst>
                                  <p:childTnLst>
                                    <p:animClr clrSpc="rgb" dir="cw">
                                      <p:cBhvr>
                                        <p:cTn id="84" dur="2000" fill="hold"/>
                                        <p:tgtEl>
                                          <p:spTgt spid="13"/>
                                        </p:tgtEl>
                                        <p:attrNameLst>
                                          <p:attrName>fillcolor</p:attrName>
                                        </p:attrNameLst>
                                      </p:cBhvr>
                                      <p:to>
                                        <a:srgbClr val="777777"/>
                                      </p:to>
                                    </p:animClr>
                                    <p:set>
                                      <p:cBhvr>
                                        <p:cTn id="85" dur="2000" fill="hold"/>
                                        <p:tgtEl>
                                          <p:spTgt spid="13"/>
                                        </p:tgtEl>
                                        <p:attrNameLst>
                                          <p:attrName>fill.type</p:attrName>
                                        </p:attrNameLst>
                                      </p:cBhvr>
                                      <p:to>
                                        <p:strVal val="solid"/>
                                      </p:to>
                                    </p:set>
                                    <p:set>
                                      <p:cBhvr>
                                        <p:cTn id="86" dur="2000" fill="hold"/>
                                        <p:tgtEl>
                                          <p:spTgt spid="13"/>
                                        </p:tgtEl>
                                        <p:attrNameLst>
                                          <p:attrName>fill.on</p:attrName>
                                        </p:attrNameLst>
                                      </p:cBhvr>
                                      <p:to>
                                        <p:strVal val="true"/>
                                      </p:to>
                                    </p:set>
                                  </p:childTnLst>
                                </p:cTn>
                              </p:par>
                              <p:par>
                                <p:cTn id="87" presetID="1" presetClass="emph" presetSubtype="2" fill="hold" nodeType="withEffect">
                                  <p:stCondLst>
                                    <p:cond delay="0"/>
                                  </p:stCondLst>
                                  <p:childTnLst>
                                    <p:animClr clrSpc="rgb" dir="cw">
                                      <p:cBhvr>
                                        <p:cTn id="88" dur="2000" fill="hold"/>
                                        <p:tgtEl>
                                          <p:spTgt spid="17"/>
                                        </p:tgtEl>
                                        <p:attrNameLst>
                                          <p:attrName>fillcolor</p:attrName>
                                        </p:attrNameLst>
                                      </p:cBhvr>
                                      <p:to>
                                        <a:srgbClr val="777777"/>
                                      </p:to>
                                    </p:animClr>
                                    <p:set>
                                      <p:cBhvr>
                                        <p:cTn id="89" dur="2000" fill="hold"/>
                                        <p:tgtEl>
                                          <p:spTgt spid="17"/>
                                        </p:tgtEl>
                                        <p:attrNameLst>
                                          <p:attrName>fill.type</p:attrName>
                                        </p:attrNameLst>
                                      </p:cBhvr>
                                      <p:to>
                                        <p:strVal val="solid"/>
                                      </p:to>
                                    </p:set>
                                    <p:set>
                                      <p:cBhvr>
                                        <p:cTn id="90" dur="2000" fill="hold"/>
                                        <p:tgtEl>
                                          <p:spTgt spid="17"/>
                                        </p:tgtEl>
                                        <p:attrNameLst>
                                          <p:attrName>fill.on</p:attrName>
                                        </p:attrNameLst>
                                      </p:cBhvr>
                                      <p:to>
                                        <p:strVal val="true"/>
                                      </p:to>
                                    </p:set>
                                  </p:childTnLst>
                                </p:cTn>
                              </p:par>
                              <p:par>
                                <p:cTn id="91" presetID="1" presetClass="emph" presetSubtype="2" fill="hold" nodeType="withEffect">
                                  <p:stCondLst>
                                    <p:cond delay="0"/>
                                  </p:stCondLst>
                                  <p:childTnLst>
                                    <p:animClr clrSpc="rgb" dir="cw">
                                      <p:cBhvr>
                                        <p:cTn id="92" dur="2000" fill="hold"/>
                                        <p:tgtEl>
                                          <p:spTgt spid="19"/>
                                        </p:tgtEl>
                                        <p:attrNameLst>
                                          <p:attrName>fillcolor</p:attrName>
                                        </p:attrNameLst>
                                      </p:cBhvr>
                                      <p:to>
                                        <a:srgbClr val="777777"/>
                                      </p:to>
                                    </p:animClr>
                                    <p:set>
                                      <p:cBhvr>
                                        <p:cTn id="93" dur="2000" fill="hold"/>
                                        <p:tgtEl>
                                          <p:spTgt spid="19"/>
                                        </p:tgtEl>
                                        <p:attrNameLst>
                                          <p:attrName>fill.type</p:attrName>
                                        </p:attrNameLst>
                                      </p:cBhvr>
                                      <p:to>
                                        <p:strVal val="solid"/>
                                      </p:to>
                                    </p:set>
                                    <p:set>
                                      <p:cBhvr>
                                        <p:cTn id="94" dur="2000" fill="hold"/>
                                        <p:tgtEl>
                                          <p:spTgt spid="19"/>
                                        </p:tgtEl>
                                        <p:attrNameLst>
                                          <p:attrName>fill.on</p:attrName>
                                        </p:attrNameLst>
                                      </p:cBhvr>
                                      <p:to>
                                        <p:strVal val="true"/>
                                      </p:to>
                                    </p:set>
                                  </p:childTnLst>
                                </p:cTn>
                              </p:par>
                              <p:par>
                                <p:cTn id="95" presetID="10" presetClass="entr" presetSubtype="0" fill="hold"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1000"/>
                                        <p:tgtEl>
                                          <p:spTgt spid="3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fade">
                                      <p:cBhvr>
                                        <p:cTn id="100" dur="1000"/>
                                        <p:tgtEl>
                                          <p:spTgt spid="22"/>
                                        </p:tgtEl>
                                      </p:cBhvr>
                                    </p:animEffect>
                                  </p:childTnLst>
                                  <p:subTnLst>
                                    <p:audio>
                                      <p:cMediaNode>
                                        <p:cTn display="0" masterRel="sameClick">
                                          <p:stCondLst>
                                            <p:cond evt="begin" delay="0">
                                              <p:tn val="9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seq concurrent="1" nextAc="seek">
              <p:cTn id="101" restart="whenNotActive" fill="hold" evtFilter="cancelBubble" nodeType="interactiveSeq">
                <p:stCondLst>
                  <p:cond evt="onClick" delay="0">
                    <p:tgtEl>
                      <p:spTgt spid="17"/>
                    </p:tgtEl>
                  </p:cond>
                </p:stCondLst>
                <p:endSync evt="end" delay="0">
                  <p:rtn val="all"/>
                </p:endSync>
                <p:childTnLst>
                  <p:par>
                    <p:cTn id="102" fill="hold">
                      <p:stCondLst>
                        <p:cond delay="0"/>
                      </p:stCondLst>
                      <p:childTnLst>
                        <p:par>
                          <p:cTn id="103" fill="hold">
                            <p:stCondLst>
                              <p:cond delay="0"/>
                            </p:stCondLst>
                            <p:childTnLst>
                              <p:par>
                                <p:cTn id="104" presetID="1" presetClass="emph" presetSubtype="2" fill="hold" nodeType="withEffect">
                                  <p:stCondLst>
                                    <p:cond delay="0"/>
                                  </p:stCondLst>
                                  <p:childTnLst>
                                    <p:animClr clrSpc="rgb" dir="cw">
                                      <p:cBhvr>
                                        <p:cTn id="105" dur="2000" fill="hold"/>
                                        <p:tgtEl>
                                          <p:spTgt spid="13"/>
                                        </p:tgtEl>
                                        <p:attrNameLst>
                                          <p:attrName>fillcolor</p:attrName>
                                        </p:attrNameLst>
                                      </p:cBhvr>
                                      <p:to>
                                        <a:srgbClr val="969696"/>
                                      </p:to>
                                    </p:animClr>
                                    <p:set>
                                      <p:cBhvr>
                                        <p:cTn id="106" dur="2000" fill="hold"/>
                                        <p:tgtEl>
                                          <p:spTgt spid="13"/>
                                        </p:tgtEl>
                                        <p:attrNameLst>
                                          <p:attrName>fill.type</p:attrName>
                                        </p:attrNameLst>
                                      </p:cBhvr>
                                      <p:to>
                                        <p:strVal val="solid"/>
                                      </p:to>
                                    </p:set>
                                    <p:set>
                                      <p:cBhvr>
                                        <p:cTn id="107" dur="2000" fill="hold"/>
                                        <p:tgtEl>
                                          <p:spTgt spid="13"/>
                                        </p:tgtEl>
                                        <p:attrNameLst>
                                          <p:attrName>fill.on</p:attrName>
                                        </p:attrNameLst>
                                      </p:cBhvr>
                                      <p:to>
                                        <p:strVal val="true"/>
                                      </p:to>
                                    </p:set>
                                  </p:childTnLst>
                                </p:cTn>
                              </p:par>
                              <p:par>
                                <p:cTn id="108" presetID="1" presetClass="emph" presetSubtype="2" fill="hold" nodeType="withEffect">
                                  <p:stCondLst>
                                    <p:cond delay="0"/>
                                  </p:stCondLst>
                                  <p:childTnLst>
                                    <p:animClr clrSpc="rgb" dir="cw">
                                      <p:cBhvr>
                                        <p:cTn id="109" dur="2000" fill="hold"/>
                                        <p:tgtEl>
                                          <p:spTgt spid="15"/>
                                        </p:tgtEl>
                                        <p:attrNameLst>
                                          <p:attrName>fillcolor</p:attrName>
                                        </p:attrNameLst>
                                      </p:cBhvr>
                                      <p:to>
                                        <a:srgbClr val="969696"/>
                                      </p:to>
                                    </p:animClr>
                                    <p:set>
                                      <p:cBhvr>
                                        <p:cTn id="110" dur="2000" fill="hold"/>
                                        <p:tgtEl>
                                          <p:spTgt spid="15"/>
                                        </p:tgtEl>
                                        <p:attrNameLst>
                                          <p:attrName>fill.type</p:attrName>
                                        </p:attrNameLst>
                                      </p:cBhvr>
                                      <p:to>
                                        <p:strVal val="solid"/>
                                      </p:to>
                                    </p:set>
                                    <p:set>
                                      <p:cBhvr>
                                        <p:cTn id="111" dur="2000" fill="hold"/>
                                        <p:tgtEl>
                                          <p:spTgt spid="15"/>
                                        </p:tgtEl>
                                        <p:attrNameLst>
                                          <p:attrName>fill.on</p:attrName>
                                        </p:attrNameLst>
                                      </p:cBhvr>
                                      <p:to>
                                        <p:strVal val="true"/>
                                      </p:to>
                                    </p:set>
                                  </p:childTnLst>
                                </p:cTn>
                              </p:par>
                              <p:par>
                                <p:cTn id="112" presetID="1" presetClass="emph" presetSubtype="2" fill="hold" nodeType="withEffect">
                                  <p:stCondLst>
                                    <p:cond delay="0"/>
                                  </p:stCondLst>
                                  <p:childTnLst>
                                    <p:animClr clrSpc="rgb" dir="cw">
                                      <p:cBhvr>
                                        <p:cTn id="113" dur="2000" fill="hold"/>
                                        <p:tgtEl>
                                          <p:spTgt spid="19"/>
                                        </p:tgtEl>
                                        <p:attrNameLst>
                                          <p:attrName>fillcolor</p:attrName>
                                        </p:attrNameLst>
                                      </p:cBhvr>
                                      <p:to>
                                        <a:srgbClr val="969696"/>
                                      </p:to>
                                    </p:animClr>
                                    <p:set>
                                      <p:cBhvr>
                                        <p:cTn id="114" dur="2000" fill="hold"/>
                                        <p:tgtEl>
                                          <p:spTgt spid="19"/>
                                        </p:tgtEl>
                                        <p:attrNameLst>
                                          <p:attrName>fill.type</p:attrName>
                                        </p:attrNameLst>
                                      </p:cBhvr>
                                      <p:to>
                                        <p:strVal val="solid"/>
                                      </p:to>
                                    </p:set>
                                    <p:set>
                                      <p:cBhvr>
                                        <p:cTn id="115" dur="2000" fill="hold"/>
                                        <p:tgtEl>
                                          <p:spTgt spid="19"/>
                                        </p:tgtEl>
                                        <p:attrNameLst>
                                          <p:attrName>fill.on</p:attrName>
                                        </p:attrNameLst>
                                      </p:cBhvr>
                                      <p:to>
                                        <p:strVal val="true"/>
                                      </p:to>
                                    </p:set>
                                  </p:childTnLst>
                                </p:cTn>
                              </p:par>
                              <p:par>
                                <p:cTn id="116" presetID="10" presetClass="entr" presetSubtype="0" fill="hold"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fade">
                                      <p:cBhvr>
                                        <p:cTn id="118" dur="1000"/>
                                        <p:tgtEl>
                                          <p:spTgt spid="34"/>
                                        </p:tgtEl>
                                      </p:cBhvr>
                                    </p:animEffect>
                                  </p:childTnLst>
                                </p:cTn>
                              </p:par>
                              <p:par>
                                <p:cTn id="119" presetID="10" presetClass="entr" presetSubtype="0" fill="hold" grpId="1" nodeType="withEffect">
                                  <p:stCondLst>
                                    <p:cond delay="0"/>
                                  </p:stCondLst>
                                  <p:childTnLst>
                                    <p:set>
                                      <p:cBhvr>
                                        <p:cTn id="120" dur="1" fill="hold">
                                          <p:stCondLst>
                                            <p:cond delay="0"/>
                                          </p:stCondLst>
                                        </p:cTn>
                                        <p:tgtEl>
                                          <p:spTgt spid="22"/>
                                        </p:tgtEl>
                                        <p:attrNameLst>
                                          <p:attrName>style.visibility</p:attrName>
                                        </p:attrNameLst>
                                      </p:cBhvr>
                                      <p:to>
                                        <p:strVal val="visible"/>
                                      </p:to>
                                    </p:set>
                                    <p:animEffect transition="in" filter="fade">
                                      <p:cBhvr>
                                        <p:cTn id="121" dur="1000"/>
                                        <p:tgtEl>
                                          <p:spTgt spid="22"/>
                                        </p:tgtEl>
                                      </p:cBhvr>
                                    </p:animEffect>
                                  </p:childTnLst>
                                  <p:subTnLst>
                                    <p:audio>
                                      <p:cMediaNode>
                                        <p:cTn display="0" masterRel="sameClick">
                                          <p:stCondLst>
                                            <p:cond evt="begin" delay="0">
                                              <p:tn val="11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122" restart="whenNotActive" fill="hold" evtFilter="cancelBubble" nodeType="interactiveSeq">
                <p:stCondLst>
                  <p:cond evt="onClick" delay="0">
                    <p:tgtEl>
                      <p:spTgt spid="19"/>
                    </p:tgtEl>
                  </p:cond>
                </p:stCondLst>
                <p:endSync evt="end" delay="0">
                  <p:rtn val="all"/>
                </p:endSync>
                <p:childTnLst>
                  <p:par>
                    <p:cTn id="123" fill="hold">
                      <p:stCondLst>
                        <p:cond delay="0"/>
                      </p:stCondLst>
                      <p:childTnLst>
                        <p:par>
                          <p:cTn id="124" fill="hold">
                            <p:stCondLst>
                              <p:cond delay="0"/>
                            </p:stCondLst>
                            <p:childTnLst>
                              <p:par>
                                <p:cTn id="125" presetID="1" presetClass="emph" presetSubtype="2" fill="hold" nodeType="withEffect">
                                  <p:stCondLst>
                                    <p:cond delay="0"/>
                                  </p:stCondLst>
                                  <p:childTnLst>
                                    <p:animClr clrSpc="rgb" dir="cw">
                                      <p:cBhvr>
                                        <p:cTn id="126" dur="2000" fill="hold"/>
                                        <p:tgtEl>
                                          <p:spTgt spid="17"/>
                                        </p:tgtEl>
                                        <p:attrNameLst>
                                          <p:attrName>fillcolor</p:attrName>
                                        </p:attrNameLst>
                                      </p:cBhvr>
                                      <p:to>
                                        <a:srgbClr val="777777"/>
                                      </p:to>
                                    </p:animClr>
                                    <p:set>
                                      <p:cBhvr>
                                        <p:cTn id="127" dur="2000" fill="hold"/>
                                        <p:tgtEl>
                                          <p:spTgt spid="17"/>
                                        </p:tgtEl>
                                        <p:attrNameLst>
                                          <p:attrName>fill.type</p:attrName>
                                        </p:attrNameLst>
                                      </p:cBhvr>
                                      <p:to>
                                        <p:strVal val="solid"/>
                                      </p:to>
                                    </p:set>
                                    <p:set>
                                      <p:cBhvr>
                                        <p:cTn id="128" dur="2000" fill="hold"/>
                                        <p:tgtEl>
                                          <p:spTgt spid="17"/>
                                        </p:tgtEl>
                                        <p:attrNameLst>
                                          <p:attrName>fill.on</p:attrName>
                                        </p:attrNameLst>
                                      </p:cBhvr>
                                      <p:to>
                                        <p:strVal val="true"/>
                                      </p:to>
                                    </p:set>
                                  </p:childTnLst>
                                </p:cTn>
                              </p:par>
                              <p:par>
                                <p:cTn id="129" presetID="1" presetClass="emph" presetSubtype="2" fill="hold" nodeType="withEffect">
                                  <p:stCondLst>
                                    <p:cond delay="0"/>
                                  </p:stCondLst>
                                  <p:childTnLst>
                                    <p:animClr clrSpc="rgb" dir="cw">
                                      <p:cBhvr>
                                        <p:cTn id="130" dur="2000" fill="hold"/>
                                        <p:tgtEl>
                                          <p:spTgt spid="15"/>
                                        </p:tgtEl>
                                        <p:attrNameLst>
                                          <p:attrName>fillcolor</p:attrName>
                                        </p:attrNameLst>
                                      </p:cBhvr>
                                      <p:to>
                                        <a:srgbClr val="777777"/>
                                      </p:to>
                                    </p:animClr>
                                    <p:set>
                                      <p:cBhvr>
                                        <p:cTn id="131" dur="2000" fill="hold"/>
                                        <p:tgtEl>
                                          <p:spTgt spid="15"/>
                                        </p:tgtEl>
                                        <p:attrNameLst>
                                          <p:attrName>fill.type</p:attrName>
                                        </p:attrNameLst>
                                      </p:cBhvr>
                                      <p:to>
                                        <p:strVal val="solid"/>
                                      </p:to>
                                    </p:set>
                                    <p:set>
                                      <p:cBhvr>
                                        <p:cTn id="132" dur="2000" fill="hold"/>
                                        <p:tgtEl>
                                          <p:spTgt spid="15"/>
                                        </p:tgtEl>
                                        <p:attrNameLst>
                                          <p:attrName>fill.on</p:attrName>
                                        </p:attrNameLst>
                                      </p:cBhvr>
                                      <p:to>
                                        <p:strVal val="true"/>
                                      </p:to>
                                    </p:set>
                                  </p:childTnLst>
                                </p:cTn>
                              </p:par>
                              <p:par>
                                <p:cTn id="133" presetID="1" presetClass="emph" presetSubtype="2" fill="hold" nodeType="withEffect">
                                  <p:stCondLst>
                                    <p:cond delay="0"/>
                                  </p:stCondLst>
                                  <p:childTnLst>
                                    <p:animClr clrSpc="rgb" dir="cw">
                                      <p:cBhvr>
                                        <p:cTn id="134" dur="2000" fill="hold"/>
                                        <p:tgtEl>
                                          <p:spTgt spid="13"/>
                                        </p:tgtEl>
                                        <p:attrNameLst>
                                          <p:attrName>fillcolor</p:attrName>
                                        </p:attrNameLst>
                                      </p:cBhvr>
                                      <p:to>
                                        <a:srgbClr val="777777"/>
                                      </p:to>
                                    </p:animClr>
                                    <p:set>
                                      <p:cBhvr>
                                        <p:cTn id="135" dur="2000" fill="hold"/>
                                        <p:tgtEl>
                                          <p:spTgt spid="13"/>
                                        </p:tgtEl>
                                        <p:attrNameLst>
                                          <p:attrName>fill.type</p:attrName>
                                        </p:attrNameLst>
                                      </p:cBhvr>
                                      <p:to>
                                        <p:strVal val="solid"/>
                                      </p:to>
                                    </p:set>
                                    <p:set>
                                      <p:cBhvr>
                                        <p:cTn id="136" dur="2000" fill="hold"/>
                                        <p:tgtEl>
                                          <p:spTgt spid="13"/>
                                        </p:tgtEl>
                                        <p:attrNameLst>
                                          <p:attrName>fill.on</p:attrName>
                                        </p:attrNameLst>
                                      </p:cBhvr>
                                      <p:to>
                                        <p:strVal val="true"/>
                                      </p:to>
                                    </p:set>
                                  </p:childTnLst>
                                </p:cTn>
                              </p:par>
                              <p:par>
                                <p:cTn id="137" presetID="10" presetClass="entr" presetSubtype="0" fill="hold" nodeType="withEffect">
                                  <p:stCondLst>
                                    <p:cond delay="0"/>
                                  </p:stCondLst>
                                  <p:childTnLst>
                                    <p:set>
                                      <p:cBhvr>
                                        <p:cTn id="138" dur="1" fill="hold">
                                          <p:stCondLst>
                                            <p:cond delay="0"/>
                                          </p:stCondLst>
                                        </p:cTn>
                                        <p:tgtEl>
                                          <p:spTgt spid="34"/>
                                        </p:tgtEl>
                                        <p:attrNameLst>
                                          <p:attrName>style.visibility</p:attrName>
                                        </p:attrNameLst>
                                      </p:cBhvr>
                                      <p:to>
                                        <p:strVal val="visible"/>
                                      </p:to>
                                    </p:set>
                                    <p:animEffect transition="in" filter="fade">
                                      <p:cBhvr>
                                        <p:cTn id="139" dur="1000"/>
                                        <p:tgtEl>
                                          <p:spTgt spid="34"/>
                                        </p:tgtEl>
                                      </p:cBhvr>
                                    </p:animEffect>
                                  </p:childTnLst>
                                </p:cTn>
                              </p:par>
                              <p:par>
                                <p:cTn id="140" presetID="10" presetClass="entr" presetSubtype="0" fill="hold" grpId="2" nodeType="withEffect">
                                  <p:stCondLst>
                                    <p:cond delay="0"/>
                                  </p:stCondLst>
                                  <p:childTnLst>
                                    <p:set>
                                      <p:cBhvr>
                                        <p:cTn id="141" dur="1" fill="hold">
                                          <p:stCondLst>
                                            <p:cond delay="0"/>
                                          </p:stCondLst>
                                        </p:cTn>
                                        <p:tgtEl>
                                          <p:spTgt spid="22"/>
                                        </p:tgtEl>
                                        <p:attrNameLst>
                                          <p:attrName>style.visibility</p:attrName>
                                        </p:attrNameLst>
                                      </p:cBhvr>
                                      <p:to>
                                        <p:strVal val="visible"/>
                                      </p:to>
                                    </p:set>
                                    <p:animEffect transition="in" filter="fade">
                                      <p:cBhvr>
                                        <p:cTn id="142" dur="1000"/>
                                        <p:tgtEl>
                                          <p:spTgt spid="22"/>
                                        </p:tgtEl>
                                      </p:cBhvr>
                                    </p:animEffect>
                                  </p:childTnLst>
                                  <p:subTnLst>
                                    <p:audio>
                                      <p:cMediaNode>
                                        <p:cTn display="0" masterRel="sameClick">
                                          <p:stCondLst>
                                            <p:cond evt="begin" delay="0">
                                              <p:tn val="140"/>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43" restart="whenNotActive" fill="hold" evtFilter="cancelBubble" nodeType="interactiveSeq">
                <p:stCondLst>
                  <p:cond evt="onClick" delay="0">
                    <p:tgtEl>
                      <p:spTgt spid="23"/>
                    </p:tgtEl>
                  </p:cond>
                </p:stCondLst>
                <p:endSync evt="end" delay="0">
                  <p:rtn val="all"/>
                </p:endSync>
                <p:childTnLst>
                  <p:par>
                    <p:cTn id="144" fill="hold">
                      <p:stCondLst>
                        <p:cond delay="0"/>
                      </p:stCondLst>
                      <p:childTnLst>
                        <p:par>
                          <p:cTn id="145" fill="hold">
                            <p:stCondLst>
                              <p:cond delay="0"/>
                            </p:stCondLst>
                            <p:childTnLst>
                              <p:par>
                                <p:cTn id="146" presetID="1" presetClass="emph" presetSubtype="2" fill="hold" grpId="1" nodeType="withEffect">
                                  <p:stCondLst>
                                    <p:cond delay="0"/>
                                  </p:stCondLst>
                                  <p:childTnLst>
                                    <p:animClr clrSpc="rgb" dir="cw">
                                      <p:cBhvr>
                                        <p:cTn id="147" dur="1000" fill="hold"/>
                                        <p:tgtEl>
                                          <p:spTgt spid="13"/>
                                        </p:tgtEl>
                                        <p:attrNameLst>
                                          <p:attrName>fillcolor</p:attrName>
                                        </p:attrNameLst>
                                      </p:cBhvr>
                                      <p:to>
                                        <a:srgbClr val="FFCC00"/>
                                      </p:to>
                                    </p:animClr>
                                    <p:set>
                                      <p:cBhvr>
                                        <p:cTn id="148" dur="1000" fill="hold"/>
                                        <p:tgtEl>
                                          <p:spTgt spid="13"/>
                                        </p:tgtEl>
                                        <p:attrNameLst>
                                          <p:attrName>fill.type</p:attrName>
                                        </p:attrNameLst>
                                      </p:cBhvr>
                                      <p:to>
                                        <p:strVal val="solid"/>
                                      </p:to>
                                    </p:set>
                                    <p:set>
                                      <p:cBhvr>
                                        <p:cTn id="149" dur="1000" fill="hold"/>
                                        <p:tgtEl>
                                          <p:spTgt spid="13"/>
                                        </p:tgtEl>
                                        <p:attrNameLst>
                                          <p:attrName>fill.on</p:attrName>
                                        </p:attrNameLst>
                                      </p:cBhvr>
                                      <p:to>
                                        <p:strVal val="true"/>
                                      </p:to>
                                    </p:set>
                                  </p:childTnLst>
                                </p:cTn>
                              </p:par>
                              <p:par>
                                <p:cTn id="150" presetID="1" presetClass="emph" presetSubtype="2" fill="hold" grpId="1" nodeType="withEffect">
                                  <p:stCondLst>
                                    <p:cond delay="0"/>
                                  </p:stCondLst>
                                  <p:childTnLst>
                                    <p:animClr clrSpc="rgb" dir="cw">
                                      <p:cBhvr>
                                        <p:cTn id="151" dur="1000" fill="hold"/>
                                        <p:tgtEl>
                                          <p:spTgt spid="15"/>
                                        </p:tgtEl>
                                        <p:attrNameLst>
                                          <p:attrName>fillcolor</p:attrName>
                                        </p:attrNameLst>
                                      </p:cBhvr>
                                      <p:to>
                                        <a:srgbClr val="FFCC00"/>
                                      </p:to>
                                    </p:animClr>
                                    <p:set>
                                      <p:cBhvr>
                                        <p:cTn id="152" dur="1000" fill="hold"/>
                                        <p:tgtEl>
                                          <p:spTgt spid="15"/>
                                        </p:tgtEl>
                                        <p:attrNameLst>
                                          <p:attrName>fill.type</p:attrName>
                                        </p:attrNameLst>
                                      </p:cBhvr>
                                      <p:to>
                                        <p:strVal val="solid"/>
                                      </p:to>
                                    </p:set>
                                    <p:set>
                                      <p:cBhvr>
                                        <p:cTn id="153" dur="1000" fill="hold"/>
                                        <p:tgtEl>
                                          <p:spTgt spid="15"/>
                                        </p:tgtEl>
                                        <p:attrNameLst>
                                          <p:attrName>fill.on</p:attrName>
                                        </p:attrNameLst>
                                      </p:cBhvr>
                                      <p:to>
                                        <p:strVal val="true"/>
                                      </p:to>
                                    </p:set>
                                  </p:childTnLst>
                                </p:cTn>
                              </p:par>
                              <p:par>
                                <p:cTn id="154" presetID="1" presetClass="emph" presetSubtype="2" fill="hold" grpId="1" nodeType="withEffect">
                                  <p:stCondLst>
                                    <p:cond delay="0"/>
                                  </p:stCondLst>
                                  <p:childTnLst>
                                    <p:animClr clrSpc="rgb" dir="cw">
                                      <p:cBhvr>
                                        <p:cTn id="155" dur="1000" fill="hold"/>
                                        <p:tgtEl>
                                          <p:spTgt spid="17"/>
                                        </p:tgtEl>
                                        <p:attrNameLst>
                                          <p:attrName>fillcolor</p:attrName>
                                        </p:attrNameLst>
                                      </p:cBhvr>
                                      <p:to>
                                        <a:srgbClr val="FFCC00"/>
                                      </p:to>
                                    </p:animClr>
                                    <p:set>
                                      <p:cBhvr>
                                        <p:cTn id="156" dur="1000" fill="hold"/>
                                        <p:tgtEl>
                                          <p:spTgt spid="17"/>
                                        </p:tgtEl>
                                        <p:attrNameLst>
                                          <p:attrName>fill.type</p:attrName>
                                        </p:attrNameLst>
                                      </p:cBhvr>
                                      <p:to>
                                        <p:strVal val="solid"/>
                                      </p:to>
                                    </p:set>
                                    <p:set>
                                      <p:cBhvr>
                                        <p:cTn id="157" dur="1000" fill="hold"/>
                                        <p:tgtEl>
                                          <p:spTgt spid="17"/>
                                        </p:tgtEl>
                                        <p:attrNameLst>
                                          <p:attrName>fill.on</p:attrName>
                                        </p:attrNameLst>
                                      </p:cBhvr>
                                      <p:to>
                                        <p:strVal val="true"/>
                                      </p:to>
                                    </p:set>
                                  </p:childTnLst>
                                </p:cTn>
                              </p:par>
                              <p:par>
                                <p:cTn id="158" presetID="1" presetClass="emph" presetSubtype="2" fill="hold" grpId="1" nodeType="withEffect">
                                  <p:stCondLst>
                                    <p:cond delay="0"/>
                                  </p:stCondLst>
                                  <p:childTnLst>
                                    <p:animClr clrSpc="rgb" dir="cw">
                                      <p:cBhvr>
                                        <p:cTn id="159" dur="1000" fill="hold"/>
                                        <p:tgtEl>
                                          <p:spTgt spid="19"/>
                                        </p:tgtEl>
                                        <p:attrNameLst>
                                          <p:attrName>fillcolor</p:attrName>
                                        </p:attrNameLst>
                                      </p:cBhvr>
                                      <p:to>
                                        <a:srgbClr val="FFCC00"/>
                                      </p:to>
                                    </p:animClr>
                                    <p:set>
                                      <p:cBhvr>
                                        <p:cTn id="160" dur="1000" fill="hold"/>
                                        <p:tgtEl>
                                          <p:spTgt spid="19"/>
                                        </p:tgtEl>
                                        <p:attrNameLst>
                                          <p:attrName>fill.type</p:attrName>
                                        </p:attrNameLst>
                                      </p:cBhvr>
                                      <p:to>
                                        <p:strVal val="solid"/>
                                      </p:to>
                                    </p:set>
                                    <p:set>
                                      <p:cBhvr>
                                        <p:cTn id="161" dur="1000" fill="hold"/>
                                        <p:tgtEl>
                                          <p:spTgt spid="19"/>
                                        </p:tgtEl>
                                        <p:attrNameLst>
                                          <p:attrName>fill.on</p:attrName>
                                        </p:attrNameLst>
                                      </p:cBhvr>
                                      <p:to>
                                        <p:strVal val="true"/>
                                      </p:to>
                                    </p:set>
                                  </p:childTnLst>
                                </p:cTn>
                              </p:par>
                              <p:par>
                                <p:cTn id="162" presetID="1" presetClass="exit" presetSubtype="0" fill="hold" grpId="1" nodeType="withEffect">
                                  <p:stCondLst>
                                    <p:cond delay="0"/>
                                  </p:stCondLst>
                                  <p:childTnLst>
                                    <p:set>
                                      <p:cBhvr>
                                        <p:cTn id="163" dur="1" fill="hold">
                                          <p:stCondLst>
                                            <p:cond delay="0"/>
                                          </p:stCondLst>
                                        </p:cTn>
                                        <p:tgtEl>
                                          <p:spTgt spid="32"/>
                                        </p:tgtEl>
                                        <p:attrNameLst>
                                          <p:attrName>style.visibility</p:attrName>
                                        </p:attrNameLst>
                                      </p:cBhvr>
                                      <p:to>
                                        <p:strVal val="hidden"/>
                                      </p:to>
                                    </p:set>
                                  </p:childTnLst>
                                </p:cTn>
                              </p:par>
                              <p:par>
                                <p:cTn id="164" presetID="1" presetClass="exit" presetSubtype="0" fill="hold" nodeType="withEffect">
                                  <p:stCondLst>
                                    <p:cond delay="0"/>
                                  </p:stCondLst>
                                  <p:childTnLst>
                                    <p:set>
                                      <p:cBhvr>
                                        <p:cTn id="165" dur="1" fill="hold">
                                          <p:stCondLst>
                                            <p:cond delay="0"/>
                                          </p:stCondLst>
                                        </p:cTn>
                                        <p:tgtEl>
                                          <p:spTgt spid="33"/>
                                        </p:tgtEl>
                                        <p:attrNameLst>
                                          <p:attrName>style.visibility</p:attrName>
                                        </p:attrNameLst>
                                      </p:cBhvr>
                                      <p:to>
                                        <p:strVal val="hidden"/>
                                      </p:to>
                                    </p:set>
                                  </p:childTnLst>
                                </p:cTn>
                              </p:par>
                              <p:par>
                                <p:cTn id="166" presetID="1" presetClass="exit" presetSubtype="0" fill="hold" nodeType="withEffect">
                                  <p:stCondLst>
                                    <p:cond delay="0"/>
                                  </p:stCondLst>
                                  <p:childTnLst>
                                    <p:set>
                                      <p:cBhvr>
                                        <p:cTn id="167" dur="1" fill="hold">
                                          <p:stCondLst>
                                            <p:cond delay="0"/>
                                          </p:stCondLst>
                                        </p:cTn>
                                        <p:tgtEl>
                                          <p:spTgt spid="34"/>
                                        </p:tgtEl>
                                        <p:attrNameLst>
                                          <p:attrName>style.visibility</p:attrName>
                                        </p:attrNameLst>
                                      </p:cBhvr>
                                      <p:to>
                                        <p:strVal val="hidden"/>
                                      </p:to>
                                    </p:set>
                                  </p:childTnLst>
                                </p:cTn>
                              </p:par>
                              <p:par>
                                <p:cTn id="168" presetID="1" presetClass="exit" presetSubtype="0" fill="hold" grpId="3" nodeType="withEffect">
                                  <p:stCondLst>
                                    <p:cond delay="0"/>
                                  </p:stCondLst>
                                  <p:childTnLst>
                                    <p:set>
                                      <p:cBhvr>
                                        <p:cTn id="16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13" grpId="1" animBg="1"/>
      <p:bldP spid="15" grpId="0" animBg="1"/>
      <p:bldP spid="15" grpId="1" animBg="1"/>
      <p:bldP spid="17" grpId="0" animBg="1"/>
      <p:bldP spid="17" grpId="1" animBg="1"/>
      <p:bldP spid="19" grpId="0" animBg="1"/>
      <p:bldP spid="19" grpId="1" animBg="1"/>
      <p:bldP spid="32" grpId="0"/>
      <p:bldP spid="32" grpId="1"/>
      <p:bldP spid="22" grpId="0"/>
      <p:bldP spid="22" grpId="1"/>
      <p:bldP spid="22" grpId="2"/>
      <p:bldP spid="22" grpId="3"/>
      <p:bldP spid="26" grpId="0" animBg="1"/>
      <p:bldP spid="2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 xmlns:a16="http://schemas.microsoft.com/office/drawing/2014/main" id="{6437E96C-B4D7-4CA6-90EE-43A5C748EF9C}"/>
              </a:ext>
            </a:extLst>
          </p:cNvPr>
          <p:cNvSpPr/>
          <p:nvPr/>
        </p:nvSpPr>
        <p:spPr>
          <a:xfrm>
            <a:off x="838200" y="78105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 xmlns:a16="http://schemas.microsoft.com/office/drawing/2014/main" id="{B812FD0D-3345-4D97-BED4-5A0590056D2D}"/>
              </a:ext>
            </a:extLst>
          </p:cNvPr>
          <p:cNvSpPr txBox="1"/>
          <p:nvPr/>
        </p:nvSpPr>
        <p:spPr>
          <a:xfrm>
            <a:off x="4343400" y="1936499"/>
            <a:ext cx="44958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rPr>
              <a:t>VẬN DỤNG</a:t>
            </a:r>
            <a:endParaRPr lang="en-US" sz="3200" dirty="0"/>
          </a:p>
        </p:txBody>
      </p:sp>
      <p:pic>
        <p:nvPicPr>
          <p:cNvPr id="4" name="Hình ảnh 3" descr="Ảnh có chứa văn bản, đồ chơi, đồ họa véc-tơ, danh thiếp&#10;&#10;Mô tả được tạo tự động">
            <a:extLst>
              <a:ext uri="{FF2B5EF4-FFF2-40B4-BE49-F238E27FC236}">
                <a16:creationId xmlns=""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Tree>
    <p:extLst>
      <p:ext uri="{BB962C8B-B14F-4D97-AF65-F5344CB8AC3E}">
        <p14:creationId xmlns:p14="http://schemas.microsoft.com/office/powerpoint/2010/main" val="4084533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0" name="Picture 14" descr="J0234131"/>
          <p:cNvPicPr>
            <a:picLocks noGrp="1" noChangeAspect="1" noChangeArrowheads="1"/>
          </p:cNvPicPr>
          <p:nvPr>
            <p:ph idx="4294967295"/>
          </p:nvPr>
        </p:nvPicPr>
        <p:blipFill>
          <a:blip r:embed="rId3" cstate="print"/>
          <a:srcRect/>
          <a:stretch>
            <a:fillRect/>
          </a:stretch>
        </p:blipFill>
        <p:spPr>
          <a:xfrm>
            <a:off x="5992813" y="0"/>
            <a:ext cx="3151187" cy="2514600"/>
          </a:xfrm>
          <a:noFill/>
          <a:ln/>
        </p:spPr>
      </p:pic>
      <p:sp>
        <p:nvSpPr>
          <p:cNvPr id="4106" name="Oval 10"/>
          <p:cNvSpPr>
            <a:spLocks noChangeArrowheads="1"/>
          </p:cNvSpPr>
          <p:nvPr/>
        </p:nvSpPr>
        <p:spPr bwMode="auto">
          <a:xfrm>
            <a:off x="7009519" y="685800"/>
            <a:ext cx="1523449" cy="1141810"/>
          </a:xfrm>
          <a:prstGeom prst="ellipse">
            <a:avLst/>
          </a:prstGeom>
          <a:gradFill rotWithShape="1">
            <a:gsLst>
              <a:gs pos="0">
                <a:srgbClr val="FF66FF"/>
              </a:gs>
              <a:gs pos="100000">
                <a:srgbClr val="00FFFF"/>
              </a:gs>
            </a:gsLst>
            <a:path path="shape">
              <a:fillToRect l="50000" t="50000" r="50000" b="50000"/>
            </a:path>
          </a:gradFill>
          <a:ln w="9525" algn="ctr">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3300"/>
                </a:solidFill>
                <a:cs typeface="Arial"/>
                <a:sym typeface="Arial"/>
              </a:rPr>
              <a:t>0</a:t>
            </a:r>
          </a:p>
        </p:txBody>
      </p:sp>
      <p:sp>
        <p:nvSpPr>
          <p:cNvPr id="4105" name="Oval 9"/>
          <p:cNvSpPr>
            <a:spLocks noChangeArrowheads="1"/>
          </p:cNvSpPr>
          <p:nvPr/>
        </p:nvSpPr>
        <p:spPr bwMode="auto">
          <a:xfrm>
            <a:off x="7009519" y="685800"/>
            <a:ext cx="1523449" cy="1141810"/>
          </a:xfrm>
          <a:prstGeom prst="ellipse">
            <a:avLst/>
          </a:prstGeom>
          <a:gradFill rotWithShape="1">
            <a:gsLst>
              <a:gs pos="0">
                <a:srgbClr val="FF66FF"/>
              </a:gs>
              <a:gs pos="100000">
                <a:srgbClr val="00FFFF"/>
              </a:gs>
            </a:gsLst>
            <a:path path="shape">
              <a:fillToRect l="50000" t="50000" r="50000" b="50000"/>
            </a:path>
          </a:gradFill>
          <a:ln w="9525" algn="ctr">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3300"/>
                </a:solidFill>
                <a:cs typeface="Arial"/>
                <a:sym typeface="Arial"/>
              </a:rPr>
              <a:t>5</a:t>
            </a:r>
          </a:p>
        </p:txBody>
      </p:sp>
      <p:sp>
        <p:nvSpPr>
          <p:cNvPr id="4104" name="Oval 8"/>
          <p:cNvSpPr>
            <a:spLocks noChangeArrowheads="1"/>
          </p:cNvSpPr>
          <p:nvPr/>
        </p:nvSpPr>
        <p:spPr bwMode="auto">
          <a:xfrm>
            <a:off x="7009519" y="685800"/>
            <a:ext cx="1523449" cy="1141810"/>
          </a:xfrm>
          <a:prstGeom prst="ellipse">
            <a:avLst/>
          </a:prstGeom>
          <a:gradFill rotWithShape="1">
            <a:gsLst>
              <a:gs pos="0">
                <a:srgbClr val="FF66FF"/>
              </a:gs>
              <a:gs pos="100000">
                <a:srgbClr val="00FF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3300"/>
                </a:solidFill>
                <a:cs typeface="Arial"/>
                <a:sym typeface="Arial"/>
              </a:rPr>
              <a:t>10</a:t>
            </a:r>
          </a:p>
        </p:txBody>
      </p:sp>
      <p:sp>
        <p:nvSpPr>
          <p:cNvPr id="4103" name="Oval 7"/>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15</a:t>
            </a:r>
          </a:p>
        </p:txBody>
      </p:sp>
      <p:sp>
        <p:nvSpPr>
          <p:cNvPr id="4102" name="Oval 6"/>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20</a:t>
            </a:r>
          </a:p>
        </p:txBody>
      </p:sp>
      <p:sp>
        <p:nvSpPr>
          <p:cNvPr id="4101" name="Oval 5"/>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25</a:t>
            </a:r>
          </a:p>
        </p:txBody>
      </p:sp>
      <p:sp>
        <p:nvSpPr>
          <p:cNvPr id="4100" name="Oval 4"/>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30</a:t>
            </a:r>
          </a:p>
        </p:txBody>
      </p:sp>
      <p:sp>
        <p:nvSpPr>
          <p:cNvPr id="4121" name="Oval 25"/>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35</a:t>
            </a:r>
          </a:p>
        </p:txBody>
      </p:sp>
      <p:sp>
        <p:nvSpPr>
          <p:cNvPr id="4120" name="Oval 24"/>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40</a:t>
            </a:r>
          </a:p>
        </p:txBody>
      </p:sp>
      <p:sp>
        <p:nvSpPr>
          <p:cNvPr id="4119" name="Oval 23"/>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45</a:t>
            </a:r>
          </a:p>
        </p:txBody>
      </p:sp>
      <p:sp>
        <p:nvSpPr>
          <p:cNvPr id="4118" name="Oval 22"/>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50</a:t>
            </a:r>
          </a:p>
        </p:txBody>
      </p:sp>
      <p:sp>
        <p:nvSpPr>
          <p:cNvPr id="4117" name="Oval 21"/>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55</a:t>
            </a:r>
          </a:p>
        </p:txBody>
      </p:sp>
      <p:sp>
        <p:nvSpPr>
          <p:cNvPr id="4116" name="Oval 20"/>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60</a:t>
            </a:r>
          </a:p>
        </p:txBody>
      </p:sp>
      <p:sp>
        <p:nvSpPr>
          <p:cNvPr id="4115" name="Oval 19"/>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65</a:t>
            </a:r>
          </a:p>
        </p:txBody>
      </p:sp>
      <p:sp>
        <p:nvSpPr>
          <p:cNvPr id="4114" name="Oval 18"/>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70</a:t>
            </a:r>
          </a:p>
        </p:txBody>
      </p:sp>
      <p:sp>
        <p:nvSpPr>
          <p:cNvPr id="4113" name="Oval 17"/>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75</a:t>
            </a:r>
          </a:p>
        </p:txBody>
      </p:sp>
      <p:sp>
        <p:nvSpPr>
          <p:cNvPr id="4112" name="Oval 16"/>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80</a:t>
            </a:r>
          </a:p>
        </p:txBody>
      </p:sp>
      <p:sp>
        <p:nvSpPr>
          <p:cNvPr id="4131" name="Oval 35"/>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85</a:t>
            </a:r>
          </a:p>
        </p:txBody>
      </p:sp>
      <p:sp>
        <p:nvSpPr>
          <p:cNvPr id="4130" name="Oval 34"/>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90</a:t>
            </a:r>
          </a:p>
        </p:txBody>
      </p:sp>
      <p:sp>
        <p:nvSpPr>
          <p:cNvPr id="4129" name="Oval 33"/>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95</a:t>
            </a:r>
          </a:p>
        </p:txBody>
      </p:sp>
      <p:sp>
        <p:nvSpPr>
          <p:cNvPr id="4128" name="Oval 32"/>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100</a:t>
            </a:r>
          </a:p>
        </p:txBody>
      </p:sp>
      <p:sp>
        <p:nvSpPr>
          <p:cNvPr id="4127" name="Oval 31"/>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105</a:t>
            </a:r>
          </a:p>
        </p:txBody>
      </p:sp>
      <p:sp>
        <p:nvSpPr>
          <p:cNvPr id="4126" name="Oval 30"/>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110</a:t>
            </a:r>
          </a:p>
        </p:txBody>
      </p:sp>
      <p:sp>
        <p:nvSpPr>
          <p:cNvPr id="4137" name="Oval 41"/>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115</a:t>
            </a:r>
          </a:p>
        </p:txBody>
      </p:sp>
      <p:sp>
        <p:nvSpPr>
          <p:cNvPr id="4136" name="Oval 40"/>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120</a:t>
            </a:r>
          </a:p>
        </p:txBody>
      </p:sp>
      <p:sp>
        <p:nvSpPr>
          <p:cNvPr id="4141" name="Oval 45"/>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125</a:t>
            </a:r>
          </a:p>
        </p:txBody>
      </p:sp>
      <p:sp>
        <p:nvSpPr>
          <p:cNvPr id="4142" name="Oval 46"/>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130</a:t>
            </a:r>
          </a:p>
        </p:txBody>
      </p:sp>
      <p:sp>
        <p:nvSpPr>
          <p:cNvPr id="4135" name="Oval 39"/>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135</a:t>
            </a:r>
          </a:p>
        </p:txBody>
      </p:sp>
      <p:sp>
        <p:nvSpPr>
          <p:cNvPr id="4134" name="Oval 38"/>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140</a:t>
            </a:r>
          </a:p>
        </p:txBody>
      </p:sp>
      <p:sp>
        <p:nvSpPr>
          <p:cNvPr id="4133" name="Oval 37"/>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145</a:t>
            </a:r>
          </a:p>
        </p:txBody>
      </p:sp>
      <p:sp>
        <p:nvSpPr>
          <p:cNvPr id="4132" name="Oval 36"/>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150</a:t>
            </a:r>
          </a:p>
        </p:txBody>
      </p:sp>
      <p:sp>
        <p:nvSpPr>
          <p:cNvPr id="4125" name="Oval 29"/>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155</a:t>
            </a:r>
          </a:p>
        </p:txBody>
      </p:sp>
      <p:sp>
        <p:nvSpPr>
          <p:cNvPr id="4124" name="Oval 28"/>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160</a:t>
            </a:r>
          </a:p>
        </p:txBody>
      </p:sp>
      <p:sp>
        <p:nvSpPr>
          <p:cNvPr id="4144" name="Oval 48"/>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165</a:t>
            </a:r>
          </a:p>
        </p:txBody>
      </p:sp>
      <p:sp>
        <p:nvSpPr>
          <p:cNvPr id="4143" name="Oval 47"/>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170</a:t>
            </a:r>
          </a:p>
        </p:txBody>
      </p:sp>
      <p:sp>
        <p:nvSpPr>
          <p:cNvPr id="4123" name="Oval 27"/>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175</a:t>
            </a:r>
          </a:p>
        </p:txBody>
      </p:sp>
      <p:sp>
        <p:nvSpPr>
          <p:cNvPr id="4122" name="Oval 26"/>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180</a:t>
            </a:r>
          </a:p>
        </p:txBody>
      </p:sp>
      <p:sp>
        <p:nvSpPr>
          <p:cNvPr id="4146" name="Oval 50"/>
          <p:cNvSpPr>
            <a:spLocks noChangeArrowheads="1"/>
          </p:cNvSpPr>
          <p:nvPr/>
        </p:nvSpPr>
        <p:spPr bwMode="auto">
          <a:xfrm>
            <a:off x="7009519" y="685800"/>
            <a:ext cx="1523449" cy="1141810"/>
          </a:xfrm>
          <a:prstGeom prst="ellipse">
            <a:avLst/>
          </a:prstGeom>
          <a:gradFill rotWithShape="1">
            <a:gsLst>
              <a:gs pos="0">
                <a:srgbClr val="FF66FF"/>
              </a:gs>
              <a:gs pos="100000">
                <a:srgbClr val="0066FF"/>
              </a:gs>
            </a:gsLst>
            <a:path path="shape">
              <a:fillToRect l="50000" t="50000" r="50000" b="50000"/>
            </a:path>
          </a:gradFill>
          <a:ln w="9525">
            <a:solidFill>
              <a:schemeClr val="tx1"/>
            </a:solidFill>
            <a:round/>
            <a:headEnd/>
            <a:tailEnd/>
          </a:ln>
          <a:effectLst/>
        </p:spPr>
        <p:txBody>
          <a:bodyPr wrap="none" lIns="81619" tIns="40809" rIns="81619" bIns="40809" anchor="ctr"/>
          <a:lstStyle/>
          <a:p>
            <a:pPr algn="ctr">
              <a:buClr>
                <a:srgbClr val="000000"/>
              </a:buClr>
              <a:buFont typeface="Arial"/>
              <a:buNone/>
            </a:pPr>
            <a:r>
              <a:rPr lang="en-US" sz="5324" kern="0" dirty="0">
                <a:solidFill>
                  <a:srgbClr val="FFFF00"/>
                </a:solidFill>
                <a:cs typeface="Arial"/>
                <a:sym typeface="Arial"/>
              </a:rPr>
              <a:t>180</a:t>
            </a:r>
          </a:p>
        </p:txBody>
      </p:sp>
      <p:sp>
        <p:nvSpPr>
          <p:cNvPr id="42" name="TextBox 41"/>
          <p:cNvSpPr txBox="1"/>
          <p:nvPr/>
        </p:nvSpPr>
        <p:spPr>
          <a:xfrm>
            <a:off x="170427" y="989970"/>
            <a:ext cx="5819218" cy="2544628"/>
          </a:xfrm>
          <a:prstGeom prst="rect">
            <a:avLst/>
          </a:prstGeom>
          <a:noFill/>
        </p:spPr>
        <p:txBody>
          <a:bodyPr wrap="square" lIns="81619" tIns="40809" rIns="81619" bIns="40809">
            <a:spAutoFit/>
          </a:bodyPr>
          <a:lstStyle/>
          <a:p>
            <a:pPr>
              <a:buClr>
                <a:srgbClr val="000000"/>
              </a:buClr>
              <a:buFont typeface="Arial"/>
              <a:buNone/>
              <a:defRPr/>
            </a:pPr>
            <a:r>
              <a:rPr lang="en-US" sz="3200" kern="0" dirty="0">
                <a:solidFill>
                  <a:srgbClr val="0000CC"/>
                </a:solidFill>
                <a:latin typeface="Times New Roman" pitchFamily="18" charset="0"/>
                <a:cs typeface="Times New Roman" pitchFamily="18" charset="0"/>
                <a:sym typeface="Arial"/>
              </a:rPr>
              <a:t>Bài 1/SGK. </a:t>
            </a:r>
            <a:r>
              <a:rPr lang="vi-VN" sz="3200" b="1" kern="0" dirty="0">
                <a:solidFill>
                  <a:srgbClr val="FF0000"/>
                </a:solidFill>
                <a:latin typeface="Times New Roman" pitchFamily="18" charset="0"/>
                <a:cs typeface="Times New Roman" pitchFamily="18" charset="0"/>
                <a:sym typeface="Arial"/>
              </a:rPr>
              <a:t>Em hãy lựa chọn một thiết bị lưu trữ để sao lưu thư mục “DuLich”. Giải thích tại sao em lựa chọn cách sao lưu đó. </a:t>
            </a:r>
            <a:endParaRPr lang="en-US" sz="3200" kern="0" dirty="0">
              <a:solidFill>
                <a:srgbClr val="FF0000"/>
              </a:solidFill>
              <a:latin typeface="Times New Roman" pitchFamily="18" charset="0"/>
              <a:cs typeface="Times New Roman" pitchFamily="18" charset="0"/>
              <a:sym typeface="Arial"/>
            </a:endParaRPr>
          </a:p>
        </p:txBody>
      </p:sp>
      <p:sp>
        <p:nvSpPr>
          <p:cNvPr id="51" name="Explosion 1 50"/>
          <p:cNvSpPr/>
          <p:nvPr/>
        </p:nvSpPr>
        <p:spPr>
          <a:xfrm>
            <a:off x="5940362" y="2531599"/>
            <a:ext cx="2985177" cy="261190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en-US" sz="2699" b="1" kern="0" dirty="0" err="1">
                <a:solidFill>
                  <a:srgbClr val="D60CB0"/>
                </a:solidFill>
                <a:latin typeface="Times New Roman" pitchFamily="18" charset="0"/>
                <a:cs typeface="Times New Roman" pitchFamily="18" charset="0"/>
                <a:sym typeface="Arial"/>
              </a:rPr>
              <a:t>Thảo</a:t>
            </a:r>
            <a:r>
              <a:rPr lang="en-US" sz="2699" b="1" kern="0" dirty="0">
                <a:solidFill>
                  <a:srgbClr val="D60CB0"/>
                </a:solidFill>
                <a:latin typeface="Times New Roman" pitchFamily="18" charset="0"/>
                <a:cs typeface="Times New Roman" pitchFamily="18" charset="0"/>
                <a:sym typeface="Arial"/>
              </a:rPr>
              <a:t> </a:t>
            </a:r>
            <a:r>
              <a:rPr lang="en-US" sz="2699" b="1" kern="0" dirty="0" err="1">
                <a:solidFill>
                  <a:srgbClr val="D60CB0"/>
                </a:solidFill>
                <a:latin typeface="Times New Roman" pitchFamily="18" charset="0"/>
                <a:cs typeface="Times New Roman" pitchFamily="18" charset="0"/>
                <a:sym typeface="Arial"/>
              </a:rPr>
              <a:t>luận</a:t>
            </a:r>
            <a:r>
              <a:rPr lang="en-US" sz="2699" b="1" kern="0" dirty="0">
                <a:solidFill>
                  <a:srgbClr val="D60CB0"/>
                </a:solidFill>
                <a:latin typeface="Times New Roman" pitchFamily="18" charset="0"/>
                <a:cs typeface="Times New Roman" pitchFamily="18" charset="0"/>
                <a:sym typeface="Arial"/>
              </a:rPr>
              <a:t> </a:t>
            </a:r>
            <a:r>
              <a:rPr lang="en-US" sz="2699" b="1" kern="0" dirty="0" err="1">
                <a:solidFill>
                  <a:srgbClr val="D60CB0"/>
                </a:solidFill>
                <a:latin typeface="Times New Roman" pitchFamily="18" charset="0"/>
                <a:cs typeface="Times New Roman" pitchFamily="18" charset="0"/>
                <a:sym typeface="Arial"/>
              </a:rPr>
              <a:t>nhóm</a:t>
            </a:r>
            <a:endParaRPr lang="en-US" sz="2699" b="1" kern="0" dirty="0">
              <a:solidFill>
                <a:srgbClr val="D60CB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2551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4146"/>
                                        </p:tgtEl>
                                      </p:cBhvr>
                                    </p:animEffect>
                                    <p:set>
                                      <p:cBhvr>
                                        <p:cTn id="7" dur="1" fill="hold">
                                          <p:stCondLst>
                                            <p:cond delay="999"/>
                                          </p:stCondLst>
                                        </p:cTn>
                                        <p:tgtEl>
                                          <p:spTgt spid="414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000"/>
                            </p:stCondLst>
                            <p:childTnLst>
                              <p:par>
                                <p:cTn id="9" presetID="10" presetClass="exit" presetSubtype="0" fill="hold" grpId="0" nodeType="afterEffect">
                                  <p:stCondLst>
                                    <p:cond delay="5000"/>
                                  </p:stCondLst>
                                  <p:childTnLst>
                                    <p:animEffect transition="out" filter="fade">
                                      <p:cBhvr>
                                        <p:cTn id="10" dur="1000"/>
                                        <p:tgtEl>
                                          <p:spTgt spid="4122"/>
                                        </p:tgtEl>
                                      </p:cBhvr>
                                    </p:animEffect>
                                    <p:set>
                                      <p:cBhvr>
                                        <p:cTn id="11" dur="1" fill="hold">
                                          <p:stCondLst>
                                            <p:cond delay="999"/>
                                          </p:stCondLst>
                                        </p:cTn>
                                        <p:tgtEl>
                                          <p:spTgt spid="4122"/>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5000"/>
                                  </p:stCondLst>
                                  <p:childTnLst>
                                    <p:animEffect transition="out" filter="fade">
                                      <p:cBhvr>
                                        <p:cTn id="14" dur="1000"/>
                                        <p:tgtEl>
                                          <p:spTgt spid="4123"/>
                                        </p:tgtEl>
                                      </p:cBhvr>
                                    </p:animEffect>
                                    <p:set>
                                      <p:cBhvr>
                                        <p:cTn id="15" dur="1" fill="hold">
                                          <p:stCondLst>
                                            <p:cond delay="999"/>
                                          </p:stCondLst>
                                        </p:cTn>
                                        <p:tgtEl>
                                          <p:spTgt spid="4123"/>
                                        </p:tgtEl>
                                        <p:attrNameLst>
                                          <p:attrName>style.visibility</p:attrName>
                                        </p:attrNameLst>
                                      </p:cBhvr>
                                      <p:to>
                                        <p:strVal val="hidden"/>
                                      </p:to>
                                    </p:set>
                                  </p:childTnLst>
                                </p:cTn>
                              </p:par>
                            </p:childTnLst>
                          </p:cTn>
                        </p:par>
                        <p:par>
                          <p:cTn id="16" fill="hold">
                            <p:stCondLst>
                              <p:cond delay="13000"/>
                            </p:stCondLst>
                            <p:childTnLst>
                              <p:par>
                                <p:cTn id="17" presetID="10" presetClass="exit" presetSubtype="0" fill="hold" grpId="0" nodeType="afterEffect">
                                  <p:stCondLst>
                                    <p:cond delay="5000"/>
                                  </p:stCondLst>
                                  <p:childTnLst>
                                    <p:animEffect transition="out" filter="fade">
                                      <p:cBhvr>
                                        <p:cTn id="18" dur="1000"/>
                                        <p:tgtEl>
                                          <p:spTgt spid="4143"/>
                                        </p:tgtEl>
                                      </p:cBhvr>
                                    </p:animEffect>
                                    <p:set>
                                      <p:cBhvr>
                                        <p:cTn id="19" dur="1" fill="hold">
                                          <p:stCondLst>
                                            <p:cond delay="999"/>
                                          </p:stCondLst>
                                        </p:cTn>
                                        <p:tgtEl>
                                          <p:spTgt spid="4143"/>
                                        </p:tgtEl>
                                        <p:attrNameLst>
                                          <p:attrName>style.visibility</p:attrName>
                                        </p:attrNameLst>
                                      </p:cBhvr>
                                      <p:to>
                                        <p:strVal val="hidden"/>
                                      </p:to>
                                    </p:set>
                                  </p:childTnLst>
                                </p:cTn>
                              </p:par>
                            </p:childTnLst>
                          </p:cTn>
                        </p:par>
                        <p:par>
                          <p:cTn id="20" fill="hold">
                            <p:stCondLst>
                              <p:cond delay="19000"/>
                            </p:stCondLst>
                            <p:childTnLst>
                              <p:par>
                                <p:cTn id="21" presetID="10" presetClass="exit" presetSubtype="0" fill="hold" grpId="0" nodeType="afterEffect">
                                  <p:stCondLst>
                                    <p:cond delay="5000"/>
                                  </p:stCondLst>
                                  <p:childTnLst>
                                    <p:animEffect transition="out" filter="fade">
                                      <p:cBhvr>
                                        <p:cTn id="22" dur="1000"/>
                                        <p:tgtEl>
                                          <p:spTgt spid="4144"/>
                                        </p:tgtEl>
                                      </p:cBhvr>
                                    </p:animEffect>
                                    <p:set>
                                      <p:cBhvr>
                                        <p:cTn id="23" dur="1" fill="hold">
                                          <p:stCondLst>
                                            <p:cond delay="999"/>
                                          </p:stCondLst>
                                        </p:cTn>
                                        <p:tgtEl>
                                          <p:spTgt spid="4144"/>
                                        </p:tgtEl>
                                        <p:attrNameLst>
                                          <p:attrName>style.visibility</p:attrName>
                                        </p:attrNameLst>
                                      </p:cBhvr>
                                      <p:to>
                                        <p:strVal val="hidden"/>
                                      </p:to>
                                    </p:set>
                                  </p:childTnLst>
                                </p:cTn>
                              </p:par>
                            </p:childTnLst>
                          </p:cTn>
                        </p:par>
                        <p:par>
                          <p:cTn id="24" fill="hold">
                            <p:stCondLst>
                              <p:cond delay="25000"/>
                            </p:stCondLst>
                            <p:childTnLst>
                              <p:par>
                                <p:cTn id="25" presetID="10" presetClass="exit" presetSubtype="0" fill="hold" grpId="0" nodeType="afterEffect">
                                  <p:stCondLst>
                                    <p:cond delay="5000"/>
                                  </p:stCondLst>
                                  <p:childTnLst>
                                    <p:animEffect transition="out" filter="fade">
                                      <p:cBhvr>
                                        <p:cTn id="26" dur="1000"/>
                                        <p:tgtEl>
                                          <p:spTgt spid="4124"/>
                                        </p:tgtEl>
                                      </p:cBhvr>
                                    </p:animEffect>
                                    <p:set>
                                      <p:cBhvr>
                                        <p:cTn id="27" dur="1" fill="hold">
                                          <p:stCondLst>
                                            <p:cond delay="999"/>
                                          </p:stCondLst>
                                        </p:cTn>
                                        <p:tgtEl>
                                          <p:spTgt spid="4124"/>
                                        </p:tgtEl>
                                        <p:attrNameLst>
                                          <p:attrName>style.visibility</p:attrName>
                                        </p:attrNameLst>
                                      </p:cBhvr>
                                      <p:to>
                                        <p:strVal val="hidden"/>
                                      </p:to>
                                    </p:set>
                                  </p:childTnLst>
                                </p:cTn>
                              </p:par>
                            </p:childTnLst>
                          </p:cTn>
                        </p:par>
                        <p:par>
                          <p:cTn id="28" fill="hold">
                            <p:stCondLst>
                              <p:cond delay="31000"/>
                            </p:stCondLst>
                            <p:childTnLst>
                              <p:par>
                                <p:cTn id="29" presetID="10" presetClass="exit" presetSubtype="0" fill="hold" grpId="0" nodeType="afterEffect">
                                  <p:stCondLst>
                                    <p:cond delay="5000"/>
                                  </p:stCondLst>
                                  <p:childTnLst>
                                    <p:animEffect transition="out" filter="fade">
                                      <p:cBhvr>
                                        <p:cTn id="30" dur="1000"/>
                                        <p:tgtEl>
                                          <p:spTgt spid="4125"/>
                                        </p:tgtEl>
                                      </p:cBhvr>
                                    </p:animEffect>
                                    <p:set>
                                      <p:cBhvr>
                                        <p:cTn id="31" dur="1" fill="hold">
                                          <p:stCondLst>
                                            <p:cond delay="999"/>
                                          </p:stCondLst>
                                        </p:cTn>
                                        <p:tgtEl>
                                          <p:spTgt spid="4125"/>
                                        </p:tgtEl>
                                        <p:attrNameLst>
                                          <p:attrName>style.visibility</p:attrName>
                                        </p:attrNameLst>
                                      </p:cBhvr>
                                      <p:to>
                                        <p:strVal val="hidden"/>
                                      </p:to>
                                    </p:set>
                                  </p:childTnLst>
                                </p:cTn>
                              </p:par>
                            </p:childTnLst>
                          </p:cTn>
                        </p:par>
                        <p:par>
                          <p:cTn id="32" fill="hold">
                            <p:stCondLst>
                              <p:cond delay="37000"/>
                            </p:stCondLst>
                            <p:childTnLst>
                              <p:par>
                                <p:cTn id="33" presetID="10" presetClass="exit" presetSubtype="0" fill="hold" grpId="0" nodeType="afterEffect">
                                  <p:stCondLst>
                                    <p:cond delay="5000"/>
                                  </p:stCondLst>
                                  <p:childTnLst>
                                    <p:animEffect transition="out" filter="fade">
                                      <p:cBhvr>
                                        <p:cTn id="34" dur="1000"/>
                                        <p:tgtEl>
                                          <p:spTgt spid="4132"/>
                                        </p:tgtEl>
                                      </p:cBhvr>
                                    </p:animEffect>
                                    <p:set>
                                      <p:cBhvr>
                                        <p:cTn id="35" dur="1" fill="hold">
                                          <p:stCondLst>
                                            <p:cond delay="999"/>
                                          </p:stCondLst>
                                        </p:cTn>
                                        <p:tgtEl>
                                          <p:spTgt spid="4132"/>
                                        </p:tgtEl>
                                        <p:attrNameLst>
                                          <p:attrName>style.visibility</p:attrName>
                                        </p:attrNameLst>
                                      </p:cBhvr>
                                      <p:to>
                                        <p:strVal val="hidden"/>
                                      </p:to>
                                    </p:set>
                                  </p:childTnLst>
                                </p:cTn>
                              </p:par>
                            </p:childTnLst>
                          </p:cTn>
                        </p:par>
                        <p:par>
                          <p:cTn id="36" fill="hold">
                            <p:stCondLst>
                              <p:cond delay="43000"/>
                            </p:stCondLst>
                            <p:childTnLst>
                              <p:par>
                                <p:cTn id="37" presetID="10" presetClass="exit" presetSubtype="0" fill="hold" grpId="0" nodeType="afterEffect">
                                  <p:stCondLst>
                                    <p:cond delay="5000"/>
                                  </p:stCondLst>
                                  <p:childTnLst>
                                    <p:animEffect transition="out" filter="fade">
                                      <p:cBhvr>
                                        <p:cTn id="38" dur="1000"/>
                                        <p:tgtEl>
                                          <p:spTgt spid="4133"/>
                                        </p:tgtEl>
                                      </p:cBhvr>
                                    </p:animEffect>
                                    <p:set>
                                      <p:cBhvr>
                                        <p:cTn id="39" dur="1" fill="hold">
                                          <p:stCondLst>
                                            <p:cond delay="999"/>
                                          </p:stCondLst>
                                        </p:cTn>
                                        <p:tgtEl>
                                          <p:spTgt spid="4133"/>
                                        </p:tgtEl>
                                        <p:attrNameLst>
                                          <p:attrName>style.visibility</p:attrName>
                                        </p:attrNameLst>
                                      </p:cBhvr>
                                      <p:to>
                                        <p:strVal val="hidden"/>
                                      </p:to>
                                    </p:set>
                                  </p:childTnLst>
                                </p:cTn>
                              </p:par>
                            </p:childTnLst>
                          </p:cTn>
                        </p:par>
                        <p:par>
                          <p:cTn id="40" fill="hold">
                            <p:stCondLst>
                              <p:cond delay="49000"/>
                            </p:stCondLst>
                            <p:childTnLst>
                              <p:par>
                                <p:cTn id="41" presetID="10" presetClass="exit" presetSubtype="0" fill="hold" grpId="0" nodeType="afterEffect">
                                  <p:stCondLst>
                                    <p:cond delay="5000"/>
                                  </p:stCondLst>
                                  <p:childTnLst>
                                    <p:animEffect transition="out" filter="fade">
                                      <p:cBhvr>
                                        <p:cTn id="42" dur="1000"/>
                                        <p:tgtEl>
                                          <p:spTgt spid="4134"/>
                                        </p:tgtEl>
                                      </p:cBhvr>
                                    </p:animEffect>
                                    <p:set>
                                      <p:cBhvr>
                                        <p:cTn id="43" dur="1" fill="hold">
                                          <p:stCondLst>
                                            <p:cond delay="999"/>
                                          </p:stCondLst>
                                        </p:cTn>
                                        <p:tgtEl>
                                          <p:spTgt spid="4134"/>
                                        </p:tgtEl>
                                        <p:attrNameLst>
                                          <p:attrName>style.visibility</p:attrName>
                                        </p:attrNameLst>
                                      </p:cBhvr>
                                      <p:to>
                                        <p:strVal val="hidden"/>
                                      </p:to>
                                    </p:set>
                                  </p:childTnLst>
                                </p:cTn>
                              </p:par>
                            </p:childTnLst>
                          </p:cTn>
                        </p:par>
                        <p:par>
                          <p:cTn id="44" fill="hold">
                            <p:stCondLst>
                              <p:cond delay="55000"/>
                            </p:stCondLst>
                            <p:childTnLst>
                              <p:par>
                                <p:cTn id="45" presetID="10" presetClass="exit" presetSubtype="0" fill="hold" grpId="0" nodeType="afterEffect">
                                  <p:stCondLst>
                                    <p:cond delay="5000"/>
                                  </p:stCondLst>
                                  <p:childTnLst>
                                    <p:animEffect transition="out" filter="fade">
                                      <p:cBhvr>
                                        <p:cTn id="46" dur="1000"/>
                                        <p:tgtEl>
                                          <p:spTgt spid="4135"/>
                                        </p:tgtEl>
                                      </p:cBhvr>
                                    </p:animEffect>
                                    <p:set>
                                      <p:cBhvr>
                                        <p:cTn id="47" dur="1" fill="hold">
                                          <p:stCondLst>
                                            <p:cond delay="999"/>
                                          </p:stCondLst>
                                        </p:cTn>
                                        <p:tgtEl>
                                          <p:spTgt spid="4135"/>
                                        </p:tgtEl>
                                        <p:attrNameLst>
                                          <p:attrName>style.visibility</p:attrName>
                                        </p:attrNameLst>
                                      </p:cBhvr>
                                      <p:to>
                                        <p:strVal val="hidden"/>
                                      </p:to>
                                    </p:set>
                                  </p:childTnLst>
                                </p:cTn>
                              </p:par>
                            </p:childTnLst>
                          </p:cTn>
                        </p:par>
                        <p:par>
                          <p:cTn id="48" fill="hold">
                            <p:stCondLst>
                              <p:cond delay="61000"/>
                            </p:stCondLst>
                            <p:childTnLst>
                              <p:par>
                                <p:cTn id="49" presetID="10" presetClass="exit" presetSubtype="0" fill="hold" grpId="0" nodeType="afterEffect">
                                  <p:stCondLst>
                                    <p:cond delay="5000"/>
                                  </p:stCondLst>
                                  <p:childTnLst>
                                    <p:animEffect transition="out" filter="fade">
                                      <p:cBhvr>
                                        <p:cTn id="50" dur="1000"/>
                                        <p:tgtEl>
                                          <p:spTgt spid="4142"/>
                                        </p:tgtEl>
                                      </p:cBhvr>
                                    </p:animEffect>
                                    <p:set>
                                      <p:cBhvr>
                                        <p:cTn id="51" dur="1" fill="hold">
                                          <p:stCondLst>
                                            <p:cond delay="999"/>
                                          </p:stCondLst>
                                        </p:cTn>
                                        <p:tgtEl>
                                          <p:spTgt spid="4142"/>
                                        </p:tgtEl>
                                        <p:attrNameLst>
                                          <p:attrName>style.visibility</p:attrName>
                                        </p:attrNameLst>
                                      </p:cBhvr>
                                      <p:to>
                                        <p:strVal val="hidden"/>
                                      </p:to>
                                    </p:set>
                                  </p:childTnLst>
                                </p:cTn>
                              </p:par>
                            </p:childTnLst>
                          </p:cTn>
                        </p:par>
                        <p:par>
                          <p:cTn id="52" fill="hold">
                            <p:stCondLst>
                              <p:cond delay="67000"/>
                            </p:stCondLst>
                            <p:childTnLst>
                              <p:par>
                                <p:cTn id="53" presetID="10" presetClass="exit" presetSubtype="0" fill="hold" grpId="0" nodeType="afterEffect">
                                  <p:stCondLst>
                                    <p:cond delay="5000"/>
                                  </p:stCondLst>
                                  <p:childTnLst>
                                    <p:animEffect transition="out" filter="fade">
                                      <p:cBhvr>
                                        <p:cTn id="54" dur="1000"/>
                                        <p:tgtEl>
                                          <p:spTgt spid="4141"/>
                                        </p:tgtEl>
                                      </p:cBhvr>
                                    </p:animEffect>
                                    <p:set>
                                      <p:cBhvr>
                                        <p:cTn id="55" dur="1" fill="hold">
                                          <p:stCondLst>
                                            <p:cond delay="999"/>
                                          </p:stCondLst>
                                        </p:cTn>
                                        <p:tgtEl>
                                          <p:spTgt spid="4141"/>
                                        </p:tgtEl>
                                        <p:attrNameLst>
                                          <p:attrName>style.visibility</p:attrName>
                                        </p:attrNameLst>
                                      </p:cBhvr>
                                      <p:to>
                                        <p:strVal val="hidden"/>
                                      </p:to>
                                    </p:set>
                                  </p:childTnLst>
                                </p:cTn>
                              </p:par>
                            </p:childTnLst>
                          </p:cTn>
                        </p:par>
                        <p:par>
                          <p:cTn id="56" fill="hold">
                            <p:stCondLst>
                              <p:cond delay="73000"/>
                            </p:stCondLst>
                            <p:childTnLst>
                              <p:par>
                                <p:cTn id="57" presetID="10" presetClass="exit" presetSubtype="0" fill="hold" grpId="0" nodeType="afterEffect">
                                  <p:stCondLst>
                                    <p:cond delay="5000"/>
                                  </p:stCondLst>
                                  <p:childTnLst>
                                    <p:animEffect transition="out" filter="fade">
                                      <p:cBhvr>
                                        <p:cTn id="58" dur="1000"/>
                                        <p:tgtEl>
                                          <p:spTgt spid="4136"/>
                                        </p:tgtEl>
                                      </p:cBhvr>
                                    </p:animEffect>
                                    <p:set>
                                      <p:cBhvr>
                                        <p:cTn id="59" dur="1" fill="hold">
                                          <p:stCondLst>
                                            <p:cond delay="999"/>
                                          </p:stCondLst>
                                        </p:cTn>
                                        <p:tgtEl>
                                          <p:spTgt spid="4136"/>
                                        </p:tgtEl>
                                        <p:attrNameLst>
                                          <p:attrName>style.visibility</p:attrName>
                                        </p:attrNameLst>
                                      </p:cBhvr>
                                      <p:to>
                                        <p:strVal val="hidden"/>
                                      </p:to>
                                    </p:set>
                                  </p:childTnLst>
                                </p:cTn>
                              </p:par>
                            </p:childTnLst>
                          </p:cTn>
                        </p:par>
                        <p:par>
                          <p:cTn id="60" fill="hold">
                            <p:stCondLst>
                              <p:cond delay="79000"/>
                            </p:stCondLst>
                            <p:childTnLst>
                              <p:par>
                                <p:cTn id="61" presetID="10" presetClass="exit" presetSubtype="0" fill="hold" grpId="0" nodeType="afterEffect">
                                  <p:stCondLst>
                                    <p:cond delay="5000"/>
                                  </p:stCondLst>
                                  <p:childTnLst>
                                    <p:animEffect transition="out" filter="fade">
                                      <p:cBhvr>
                                        <p:cTn id="62" dur="1000"/>
                                        <p:tgtEl>
                                          <p:spTgt spid="4137"/>
                                        </p:tgtEl>
                                      </p:cBhvr>
                                    </p:animEffect>
                                    <p:set>
                                      <p:cBhvr>
                                        <p:cTn id="63" dur="1" fill="hold">
                                          <p:stCondLst>
                                            <p:cond delay="999"/>
                                          </p:stCondLst>
                                        </p:cTn>
                                        <p:tgtEl>
                                          <p:spTgt spid="4137"/>
                                        </p:tgtEl>
                                        <p:attrNameLst>
                                          <p:attrName>style.visibility</p:attrName>
                                        </p:attrNameLst>
                                      </p:cBhvr>
                                      <p:to>
                                        <p:strVal val="hidden"/>
                                      </p:to>
                                    </p:set>
                                  </p:childTnLst>
                                </p:cTn>
                              </p:par>
                            </p:childTnLst>
                          </p:cTn>
                        </p:par>
                        <p:par>
                          <p:cTn id="64" fill="hold">
                            <p:stCondLst>
                              <p:cond delay="85000"/>
                            </p:stCondLst>
                            <p:childTnLst>
                              <p:par>
                                <p:cTn id="65" presetID="10" presetClass="exit" presetSubtype="0" fill="hold" grpId="0" nodeType="afterEffect">
                                  <p:stCondLst>
                                    <p:cond delay="5000"/>
                                  </p:stCondLst>
                                  <p:childTnLst>
                                    <p:animEffect transition="out" filter="fade">
                                      <p:cBhvr>
                                        <p:cTn id="66" dur="1000"/>
                                        <p:tgtEl>
                                          <p:spTgt spid="4126"/>
                                        </p:tgtEl>
                                      </p:cBhvr>
                                    </p:animEffect>
                                    <p:set>
                                      <p:cBhvr>
                                        <p:cTn id="67" dur="1" fill="hold">
                                          <p:stCondLst>
                                            <p:cond delay="999"/>
                                          </p:stCondLst>
                                        </p:cTn>
                                        <p:tgtEl>
                                          <p:spTgt spid="4126"/>
                                        </p:tgtEl>
                                        <p:attrNameLst>
                                          <p:attrName>style.visibility</p:attrName>
                                        </p:attrNameLst>
                                      </p:cBhvr>
                                      <p:to>
                                        <p:strVal val="hidden"/>
                                      </p:to>
                                    </p:set>
                                  </p:childTnLst>
                                </p:cTn>
                              </p:par>
                            </p:childTnLst>
                          </p:cTn>
                        </p:par>
                        <p:par>
                          <p:cTn id="68" fill="hold">
                            <p:stCondLst>
                              <p:cond delay="91000"/>
                            </p:stCondLst>
                            <p:childTnLst>
                              <p:par>
                                <p:cTn id="69" presetID="10" presetClass="exit" presetSubtype="0" fill="hold" grpId="0" nodeType="afterEffect">
                                  <p:stCondLst>
                                    <p:cond delay="5000"/>
                                  </p:stCondLst>
                                  <p:childTnLst>
                                    <p:animEffect transition="out" filter="fade">
                                      <p:cBhvr>
                                        <p:cTn id="70" dur="1000"/>
                                        <p:tgtEl>
                                          <p:spTgt spid="4127"/>
                                        </p:tgtEl>
                                      </p:cBhvr>
                                    </p:animEffect>
                                    <p:set>
                                      <p:cBhvr>
                                        <p:cTn id="71" dur="1" fill="hold">
                                          <p:stCondLst>
                                            <p:cond delay="999"/>
                                          </p:stCondLst>
                                        </p:cTn>
                                        <p:tgtEl>
                                          <p:spTgt spid="4127"/>
                                        </p:tgtEl>
                                        <p:attrNameLst>
                                          <p:attrName>style.visibility</p:attrName>
                                        </p:attrNameLst>
                                      </p:cBhvr>
                                      <p:to>
                                        <p:strVal val="hidden"/>
                                      </p:to>
                                    </p:set>
                                  </p:childTnLst>
                                </p:cTn>
                              </p:par>
                            </p:childTnLst>
                          </p:cTn>
                        </p:par>
                        <p:par>
                          <p:cTn id="72" fill="hold">
                            <p:stCondLst>
                              <p:cond delay="97000"/>
                            </p:stCondLst>
                            <p:childTnLst>
                              <p:par>
                                <p:cTn id="73" presetID="10" presetClass="exit" presetSubtype="0" fill="hold" grpId="0" nodeType="afterEffect">
                                  <p:stCondLst>
                                    <p:cond delay="5000"/>
                                  </p:stCondLst>
                                  <p:childTnLst>
                                    <p:animEffect transition="out" filter="fade">
                                      <p:cBhvr>
                                        <p:cTn id="74" dur="1000"/>
                                        <p:tgtEl>
                                          <p:spTgt spid="4128"/>
                                        </p:tgtEl>
                                      </p:cBhvr>
                                    </p:animEffect>
                                    <p:set>
                                      <p:cBhvr>
                                        <p:cTn id="75" dur="1" fill="hold">
                                          <p:stCondLst>
                                            <p:cond delay="999"/>
                                          </p:stCondLst>
                                        </p:cTn>
                                        <p:tgtEl>
                                          <p:spTgt spid="4128"/>
                                        </p:tgtEl>
                                        <p:attrNameLst>
                                          <p:attrName>style.visibility</p:attrName>
                                        </p:attrNameLst>
                                      </p:cBhvr>
                                      <p:to>
                                        <p:strVal val="hidden"/>
                                      </p:to>
                                    </p:set>
                                  </p:childTnLst>
                                </p:cTn>
                              </p:par>
                            </p:childTnLst>
                          </p:cTn>
                        </p:par>
                        <p:par>
                          <p:cTn id="76" fill="hold">
                            <p:stCondLst>
                              <p:cond delay="103000"/>
                            </p:stCondLst>
                            <p:childTnLst>
                              <p:par>
                                <p:cTn id="77" presetID="10" presetClass="exit" presetSubtype="0" fill="hold" grpId="0" nodeType="afterEffect">
                                  <p:stCondLst>
                                    <p:cond delay="5000"/>
                                  </p:stCondLst>
                                  <p:childTnLst>
                                    <p:animEffect transition="out" filter="fade">
                                      <p:cBhvr>
                                        <p:cTn id="78" dur="1000"/>
                                        <p:tgtEl>
                                          <p:spTgt spid="4129"/>
                                        </p:tgtEl>
                                      </p:cBhvr>
                                    </p:animEffect>
                                    <p:set>
                                      <p:cBhvr>
                                        <p:cTn id="79" dur="1" fill="hold">
                                          <p:stCondLst>
                                            <p:cond delay="999"/>
                                          </p:stCondLst>
                                        </p:cTn>
                                        <p:tgtEl>
                                          <p:spTgt spid="4129"/>
                                        </p:tgtEl>
                                        <p:attrNameLst>
                                          <p:attrName>style.visibility</p:attrName>
                                        </p:attrNameLst>
                                      </p:cBhvr>
                                      <p:to>
                                        <p:strVal val="hidden"/>
                                      </p:to>
                                    </p:set>
                                  </p:childTnLst>
                                </p:cTn>
                              </p:par>
                            </p:childTnLst>
                          </p:cTn>
                        </p:par>
                        <p:par>
                          <p:cTn id="80" fill="hold">
                            <p:stCondLst>
                              <p:cond delay="109000"/>
                            </p:stCondLst>
                            <p:childTnLst>
                              <p:par>
                                <p:cTn id="81" presetID="10" presetClass="exit" presetSubtype="0" fill="hold" grpId="0" nodeType="afterEffect">
                                  <p:stCondLst>
                                    <p:cond delay="5000"/>
                                  </p:stCondLst>
                                  <p:childTnLst>
                                    <p:animEffect transition="out" filter="fade">
                                      <p:cBhvr>
                                        <p:cTn id="82" dur="1000"/>
                                        <p:tgtEl>
                                          <p:spTgt spid="4130"/>
                                        </p:tgtEl>
                                      </p:cBhvr>
                                    </p:animEffect>
                                    <p:set>
                                      <p:cBhvr>
                                        <p:cTn id="83" dur="1" fill="hold">
                                          <p:stCondLst>
                                            <p:cond delay="999"/>
                                          </p:stCondLst>
                                        </p:cTn>
                                        <p:tgtEl>
                                          <p:spTgt spid="4130"/>
                                        </p:tgtEl>
                                        <p:attrNameLst>
                                          <p:attrName>style.visibility</p:attrName>
                                        </p:attrNameLst>
                                      </p:cBhvr>
                                      <p:to>
                                        <p:strVal val="hidden"/>
                                      </p:to>
                                    </p:set>
                                  </p:childTnLst>
                                </p:cTn>
                              </p:par>
                            </p:childTnLst>
                          </p:cTn>
                        </p:par>
                        <p:par>
                          <p:cTn id="84" fill="hold">
                            <p:stCondLst>
                              <p:cond delay="115000"/>
                            </p:stCondLst>
                            <p:childTnLst>
                              <p:par>
                                <p:cTn id="85" presetID="10" presetClass="exit" presetSubtype="0" fill="hold" grpId="0" nodeType="afterEffect">
                                  <p:stCondLst>
                                    <p:cond delay="5000"/>
                                  </p:stCondLst>
                                  <p:childTnLst>
                                    <p:animEffect transition="out" filter="fade">
                                      <p:cBhvr>
                                        <p:cTn id="86" dur="1000"/>
                                        <p:tgtEl>
                                          <p:spTgt spid="4131"/>
                                        </p:tgtEl>
                                      </p:cBhvr>
                                    </p:animEffect>
                                    <p:set>
                                      <p:cBhvr>
                                        <p:cTn id="87" dur="1" fill="hold">
                                          <p:stCondLst>
                                            <p:cond delay="999"/>
                                          </p:stCondLst>
                                        </p:cTn>
                                        <p:tgtEl>
                                          <p:spTgt spid="4131"/>
                                        </p:tgtEl>
                                        <p:attrNameLst>
                                          <p:attrName>style.visibility</p:attrName>
                                        </p:attrNameLst>
                                      </p:cBhvr>
                                      <p:to>
                                        <p:strVal val="hidden"/>
                                      </p:to>
                                    </p:set>
                                  </p:childTnLst>
                                </p:cTn>
                              </p:par>
                            </p:childTnLst>
                          </p:cTn>
                        </p:par>
                        <p:par>
                          <p:cTn id="88" fill="hold">
                            <p:stCondLst>
                              <p:cond delay="121000"/>
                            </p:stCondLst>
                            <p:childTnLst>
                              <p:par>
                                <p:cTn id="89" presetID="10" presetClass="exit" presetSubtype="0" fill="hold" grpId="0" nodeType="afterEffect">
                                  <p:stCondLst>
                                    <p:cond delay="5000"/>
                                  </p:stCondLst>
                                  <p:childTnLst>
                                    <p:animEffect transition="out" filter="fade">
                                      <p:cBhvr>
                                        <p:cTn id="90" dur="1000"/>
                                        <p:tgtEl>
                                          <p:spTgt spid="4112"/>
                                        </p:tgtEl>
                                      </p:cBhvr>
                                    </p:animEffect>
                                    <p:set>
                                      <p:cBhvr>
                                        <p:cTn id="91" dur="1" fill="hold">
                                          <p:stCondLst>
                                            <p:cond delay="999"/>
                                          </p:stCondLst>
                                        </p:cTn>
                                        <p:tgtEl>
                                          <p:spTgt spid="4112"/>
                                        </p:tgtEl>
                                        <p:attrNameLst>
                                          <p:attrName>style.visibility</p:attrName>
                                        </p:attrNameLst>
                                      </p:cBhvr>
                                      <p:to>
                                        <p:strVal val="hidden"/>
                                      </p:to>
                                    </p:set>
                                  </p:childTnLst>
                                </p:cTn>
                              </p:par>
                            </p:childTnLst>
                          </p:cTn>
                        </p:par>
                        <p:par>
                          <p:cTn id="92" fill="hold">
                            <p:stCondLst>
                              <p:cond delay="127000"/>
                            </p:stCondLst>
                            <p:childTnLst>
                              <p:par>
                                <p:cTn id="93" presetID="10" presetClass="exit" presetSubtype="0" fill="hold" grpId="0" nodeType="afterEffect">
                                  <p:stCondLst>
                                    <p:cond delay="5000"/>
                                  </p:stCondLst>
                                  <p:childTnLst>
                                    <p:animEffect transition="out" filter="fade">
                                      <p:cBhvr>
                                        <p:cTn id="94" dur="1000"/>
                                        <p:tgtEl>
                                          <p:spTgt spid="4113"/>
                                        </p:tgtEl>
                                      </p:cBhvr>
                                    </p:animEffect>
                                    <p:set>
                                      <p:cBhvr>
                                        <p:cTn id="95" dur="1" fill="hold">
                                          <p:stCondLst>
                                            <p:cond delay="999"/>
                                          </p:stCondLst>
                                        </p:cTn>
                                        <p:tgtEl>
                                          <p:spTgt spid="4113"/>
                                        </p:tgtEl>
                                        <p:attrNameLst>
                                          <p:attrName>style.visibility</p:attrName>
                                        </p:attrNameLst>
                                      </p:cBhvr>
                                      <p:to>
                                        <p:strVal val="hidden"/>
                                      </p:to>
                                    </p:set>
                                  </p:childTnLst>
                                </p:cTn>
                              </p:par>
                            </p:childTnLst>
                          </p:cTn>
                        </p:par>
                        <p:par>
                          <p:cTn id="96" fill="hold">
                            <p:stCondLst>
                              <p:cond delay="133000"/>
                            </p:stCondLst>
                            <p:childTnLst>
                              <p:par>
                                <p:cTn id="97" presetID="10" presetClass="exit" presetSubtype="0" fill="hold" grpId="0" nodeType="afterEffect">
                                  <p:stCondLst>
                                    <p:cond delay="5000"/>
                                  </p:stCondLst>
                                  <p:childTnLst>
                                    <p:animEffect transition="out" filter="fade">
                                      <p:cBhvr>
                                        <p:cTn id="98" dur="1000"/>
                                        <p:tgtEl>
                                          <p:spTgt spid="4114"/>
                                        </p:tgtEl>
                                      </p:cBhvr>
                                    </p:animEffect>
                                    <p:set>
                                      <p:cBhvr>
                                        <p:cTn id="99" dur="1" fill="hold">
                                          <p:stCondLst>
                                            <p:cond delay="999"/>
                                          </p:stCondLst>
                                        </p:cTn>
                                        <p:tgtEl>
                                          <p:spTgt spid="4114"/>
                                        </p:tgtEl>
                                        <p:attrNameLst>
                                          <p:attrName>style.visibility</p:attrName>
                                        </p:attrNameLst>
                                      </p:cBhvr>
                                      <p:to>
                                        <p:strVal val="hidden"/>
                                      </p:to>
                                    </p:set>
                                  </p:childTnLst>
                                </p:cTn>
                              </p:par>
                            </p:childTnLst>
                          </p:cTn>
                        </p:par>
                        <p:par>
                          <p:cTn id="100" fill="hold">
                            <p:stCondLst>
                              <p:cond delay="139000"/>
                            </p:stCondLst>
                            <p:childTnLst>
                              <p:par>
                                <p:cTn id="101" presetID="10" presetClass="exit" presetSubtype="0" fill="hold" grpId="0" nodeType="afterEffect">
                                  <p:stCondLst>
                                    <p:cond delay="5000"/>
                                  </p:stCondLst>
                                  <p:childTnLst>
                                    <p:animEffect transition="out" filter="fade">
                                      <p:cBhvr>
                                        <p:cTn id="102" dur="1000"/>
                                        <p:tgtEl>
                                          <p:spTgt spid="4115"/>
                                        </p:tgtEl>
                                      </p:cBhvr>
                                    </p:animEffect>
                                    <p:set>
                                      <p:cBhvr>
                                        <p:cTn id="103" dur="1" fill="hold">
                                          <p:stCondLst>
                                            <p:cond delay="999"/>
                                          </p:stCondLst>
                                        </p:cTn>
                                        <p:tgtEl>
                                          <p:spTgt spid="4115"/>
                                        </p:tgtEl>
                                        <p:attrNameLst>
                                          <p:attrName>style.visibility</p:attrName>
                                        </p:attrNameLst>
                                      </p:cBhvr>
                                      <p:to>
                                        <p:strVal val="hidden"/>
                                      </p:to>
                                    </p:set>
                                  </p:childTnLst>
                                </p:cTn>
                              </p:par>
                            </p:childTnLst>
                          </p:cTn>
                        </p:par>
                        <p:par>
                          <p:cTn id="104" fill="hold">
                            <p:stCondLst>
                              <p:cond delay="145000"/>
                            </p:stCondLst>
                            <p:childTnLst>
                              <p:par>
                                <p:cTn id="105" presetID="10" presetClass="exit" presetSubtype="0" fill="hold" grpId="0" nodeType="afterEffect">
                                  <p:stCondLst>
                                    <p:cond delay="5000"/>
                                  </p:stCondLst>
                                  <p:childTnLst>
                                    <p:animEffect transition="out" filter="fade">
                                      <p:cBhvr>
                                        <p:cTn id="106" dur="1000"/>
                                        <p:tgtEl>
                                          <p:spTgt spid="4116"/>
                                        </p:tgtEl>
                                      </p:cBhvr>
                                    </p:animEffect>
                                    <p:set>
                                      <p:cBhvr>
                                        <p:cTn id="107" dur="1" fill="hold">
                                          <p:stCondLst>
                                            <p:cond delay="999"/>
                                          </p:stCondLst>
                                        </p:cTn>
                                        <p:tgtEl>
                                          <p:spTgt spid="4116"/>
                                        </p:tgtEl>
                                        <p:attrNameLst>
                                          <p:attrName>style.visibility</p:attrName>
                                        </p:attrNameLst>
                                      </p:cBhvr>
                                      <p:to>
                                        <p:strVal val="hidden"/>
                                      </p:to>
                                    </p:set>
                                  </p:childTnLst>
                                </p:cTn>
                              </p:par>
                            </p:childTnLst>
                          </p:cTn>
                        </p:par>
                        <p:par>
                          <p:cTn id="108" fill="hold">
                            <p:stCondLst>
                              <p:cond delay="151000"/>
                            </p:stCondLst>
                            <p:childTnLst>
                              <p:par>
                                <p:cTn id="109" presetID="10" presetClass="exit" presetSubtype="0" fill="hold" grpId="0" nodeType="afterEffect">
                                  <p:stCondLst>
                                    <p:cond delay="5000"/>
                                  </p:stCondLst>
                                  <p:childTnLst>
                                    <p:animEffect transition="out" filter="fade">
                                      <p:cBhvr>
                                        <p:cTn id="110" dur="1000"/>
                                        <p:tgtEl>
                                          <p:spTgt spid="4117"/>
                                        </p:tgtEl>
                                      </p:cBhvr>
                                    </p:animEffect>
                                    <p:set>
                                      <p:cBhvr>
                                        <p:cTn id="111" dur="1" fill="hold">
                                          <p:stCondLst>
                                            <p:cond delay="999"/>
                                          </p:stCondLst>
                                        </p:cTn>
                                        <p:tgtEl>
                                          <p:spTgt spid="4117"/>
                                        </p:tgtEl>
                                        <p:attrNameLst>
                                          <p:attrName>style.visibility</p:attrName>
                                        </p:attrNameLst>
                                      </p:cBhvr>
                                      <p:to>
                                        <p:strVal val="hidden"/>
                                      </p:to>
                                    </p:set>
                                  </p:childTnLst>
                                </p:cTn>
                              </p:par>
                            </p:childTnLst>
                          </p:cTn>
                        </p:par>
                        <p:par>
                          <p:cTn id="112" fill="hold">
                            <p:stCondLst>
                              <p:cond delay="157000"/>
                            </p:stCondLst>
                            <p:childTnLst>
                              <p:par>
                                <p:cTn id="113" presetID="10" presetClass="exit" presetSubtype="0" fill="hold" grpId="0" nodeType="afterEffect">
                                  <p:stCondLst>
                                    <p:cond delay="5000"/>
                                  </p:stCondLst>
                                  <p:childTnLst>
                                    <p:animEffect transition="out" filter="fade">
                                      <p:cBhvr>
                                        <p:cTn id="114" dur="1000"/>
                                        <p:tgtEl>
                                          <p:spTgt spid="4118"/>
                                        </p:tgtEl>
                                      </p:cBhvr>
                                    </p:animEffect>
                                    <p:set>
                                      <p:cBhvr>
                                        <p:cTn id="115" dur="1" fill="hold">
                                          <p:stCondLst>
                                            <p:cond delay="999"/>
                                          </p:stCondLst>
                                        </p:cTn>
                                        <p:tgtEl>
                                          <p:spTgt spid="4118"/>
                                        </p:tgtEl>
                                        <p:attrNameLst>
                                          <p:attrName>style.visibility</p:attrName>
                                        </p:attrNameLst>
                                      </p:cBhvr>
                                      <p:to>
                                        <p:strVal val="hidden"/>
                                      </p:to>
                                    </p:set>
                                  </p:childTnLst>
                                </p:cTn>
                              </p:par>
                            </p:childTnLst>
                          </p:cTn>
                        </p:par>
                        <p:par>
                          <p:cTn id="116" fill="hold">
                            <p:stCondLst>
                              <p:cond delay="163000"/>
                            </p:stCondLst>
                            <p:childTnLst>
                              <p:par>
                                <p:cTn id="117" presetID="10" presetClass="exit" presetSubtype="0" fill="hold" grpId="0" nodeType="afterEffect">
                                  <p:stCondLst>
                                    <p:cond delay="5000"/>
                                  </p:stCondLst>
                                  <p:childTnLst>
                                    <p:animEffect transition="out" filter="fade">
                                      <p:cBhvr>
                                        <p:cTn id="118" dur="1000"/>
                                        <p:tgtEl>
                                          <p:spTgt spid="4119"/>
                                        </p:tgtEl>
                                      </p:cBhvr>
                                    </p:animEffect>
                                    <p:set>
                                      <p:cBhvr>
                                        <p:cTn id="119" dur="1" fill="hold">
                                          <p:stCondLst>
                                            <p:cond delay="999"/>
                                          </p:stCondLst>
                                        </p:cTn>
                                        <p:tgtEl>
                                          <p:spTgt spid="4119"/>
                                        </p:tgtEl>
                                        <p:attrNameLst>
                                          <p:attrName>style.visibility</p:attrName>
                                        </p:attrNameLst>
                                      </p:cBhvr>
                                      <p:to>
                                        <p:strVal val="hidden"/>
                                      </p:to>
                                    </p:set>
                                  </p:childTnLst>
                                </p:cTn>
                              </p:par>
                            </p:childTnLst>
                          </p:cTn>
                        </p:par>
                        <p:par>
                          <p:cTn id="120" fill="hold">
                            <p:stCondLst>
                              <p:cond delay="169000"/>
                            </p:stCondLst>
                            <p:childTnLst>
                              <p:par>
                                <p:cTn id="121" presetID="10" presetClass="exit" presetSubtype="0" fill="hold" grpId="0" nodeType="afterEffect">
                                  <p:stCondLst>
                                    <p:cond delay="5000"/>
                                  </p:stCondLst>
                                  <p:childTnLst>
                                    <p:animEffect transition="out" filter="fade">
                                      <p:cBhvr>
                                        <p:cTn id="122" dur="1000"/>
                                        <p:tgtEl>
                                          <p:spTgt spid="4120"/>
                                        </p:tgtEl>
                                      </p:cBhvr>
                                    </p:animEffect>
                                    <p:set>
                                      <p:cBhvr>
                                        <p:cTn id="123" dur="1" fill="hold">
                                          <p:stCondLst>
                                            <p:cond delay="999"/>
                                          </p:stCondLst>
                                        </p:cTn>
                                        <p:tgtEl>
                                          <p:spTgt spid="4120"/>
                                        </p:tgtEl>
                                        <p:attrNameLst>
                                          <p:attrName>style.visibility</p:attrName>
                                        </p:attrNameLst>
                                      </p:cBhvr>
                                      <p:to>
                                        <p:strVal val="hidden"/>
                                      </p:to>
                                    </p:set>
                                  </p:childTnLst>
                                </p:cTn>
                              </p:par>
                            </p:childTnLst>
                          </p:cTn>
                        </p:par>
                        <p:par>
                          <p:cTn id="124" fill="hold">
                            <p:stCondLst>
                              <p:cond delay="175000"/>
                            </p:stCondLst>
                            <p:childTnLst>
                              <p:par>
                                <p:cTn id="125" presetID="10" presetClass="exit" presetSubtype="0" fill="hold" grpId="0" nodeType="afterEffect">
                                  <p:stCondLst>
                                    <p:cond delay="5000"/>
                                  </p:stCondLst>
                                  <p:childTnLst>
                                    <p:animEffect transition="out" filter="fade">
                                      <p:cBhvr>
                                        <p:cTn id="126" dur="1000"/>
                                        <p:tgtEl>
                                          <p:spTgt spid="4121"/>
                                        </p:tgtEl>
                                      </p:cBhvr>
                                    </p:animEffect>
                                    <p:set>
                                      <p:cBhvr>
                                        <p:cTn id="127" dur="1" fill="hold">
                                          <p:stCondLst>
                                            <p:cond delay="999"/>
                                          </p:stCondLst>
                                        </p:cTn>
                                        <p:tgtEl>
                                          <p:spTgt spid="4121"/>
                                        </p:tgtEl>
                                        <p:attrNameLst>
                                          <p:attrName>style.visibility</p:attrName>
                                        </p:attrNameLst>
                                      </p:cBhvr>
                                      <p:to>
                                        <p:strVal val="hidden"/>
                                      </p:to>
                                    </p:set>
                                  </p:childTnLst>
                                </p:cTn>
                              </p:par>
                            </p:childTnLst>
                          </p:cTn>
                        </p:par>
                        <p:par>
                          <p:cTn id="128" fill="hold">
                            <p:stCondLst>
                              <p:cond delay="181000"/>
                            </p:stCondLst>
                            <p:childTnLst>
                              <p:par>
                                <p:cTn id="129" presetID="10" presetClass="exit" presetSubtype="0" fill="hold" grpId="0" nodeType="afterEffect">
                                  <p:stCondLst>
                                    <p:cond delay="5000"/>
                                  </p:stCondLst>
                                  <p:childTnLst>
                                    <p:animEffect transition="out" filter="fade">
                                      <p:cBhvr>
                                        <p:cTn id="130" dur="1000"/>
                                        <p:tgtEl>
                                          <p:spTgt spid="4100"/>
                                        </p:tgtEl>
                                      </p:cBhvr>
                                    </p:animEffect>
                                    <p:set>
                                      <p:cBhvr>
                                        <p:cTn id="131" dur="1" fill="hold">
                                          <p:stCondLst>
                                            <p:cond delay="999"/>
                                          </p:stCondLst>
                                        </p:cTn>
                                        <p:tgtEl>
                                          <p:spTgt spid="4100"/>
                                        </p:tgtEl>
                                        <p:attrNameLst>
                                          <p:attrName>style.visibility</p:attrName>
                                        </p:attrNameLst>
                                      </p:cBhvr>
                                      <p:to>
                                        <p:strVal val="hidden"/>
                                      </p:to>
                                    </p:set>
                                  </p:childTnLst>
                                </p:cTn>
                              </p:par>
                            </p:childTnLst>
                          </p:cTn>
                        </p:par>
                        <p:par>
                          <p:cTn id="132" fill="hold">
                            <p:stCondLst>
                              <p:cond delay="187000"/>
                            </p:stCondLst>
                            <p:childTnLst>
                              <p:par>
                                <p:cTn id="133" presetID="10" presetClass="exit" presetSubtype="0" fill="hold" grpId="0" nodeType="afterEffect">
                                  <p:stCondLst>
                                    <p:cond delay="5000"/>
                                  </p:stCondLst>
                                  <p:childTnLst>
                                    <p:animEffect transition="out" filter="fade">
                                      <p:cBhvr>
                                        <p:cTn id="134" dur="1000"/>
                                        <p:tgtEl>
                                          <p:spTgt spid="4101"/>
                                        </p:tgtEl>
                                      </p:cBhvr>
                                    </p:animEffect>
                                    <p:set>
                                      <p:cBhvr>
                                        <p:cTn id="135" dur="1" fill="hold">
                                          <p:stCondLst>
                                            <p:cond delay="999"/>
                                          </p:stCondLst>
                                        </p:cTn>
                                        <p:tgtEl>
                                          <p:spTgt spid="4101"/>
                                        </p:tgtEl>
                                        <p:attrNameLst>
                                          <p:attrName>style.visibility</p:attrName>
                                        </p:attrNameLst>
                                      </p:cBhvr>
                                      <p:to>
                                        <p:strVal val="hidden"/>
                                      </p:to>
                                    </p:set>
                                  </p:childTnLst>
                                </p:cTn>
                              </p:par>
                            </p:childTnLst>
                          </p:cTn>
                        </p:par>
                        <p:par>
                          <p:cTn id="136" fill="hold">
                            <p:stCondLst>
                              <p:cond delay="193000"/>
                            </p:stCondLst>
                            <p:childTnLst>
                              <p:par>
                                <p:cTn id="137" presetID="10" presetClass="exit" presetSubtype="0" fill="hold" grpId="0" nodeType="afterEffect">
                                  <p:stCondLst>
                                    <p:cond delay="5000"/>
                                  </p:stCondLst>
                                  <p:childTnLst>
                                    <p:animEffect transition="out" filter="fade">
                                      <p:cBhvr>
                                        <p:cTn id="138" dur="1000"/>
                                        <p:tgtEl>
                                          <p:spTgt spid="4102"/>
                                        </p:tgtEl>
                                      </p:cBhvr>
                                    </p:animEffect>
                                    <p:set>
                                      <p:cBhvr>
                                        <p:cTn id="139" dur="1" fill="hold">
                                          <p:stCondLst>
                                            <p:cond delay="999"/>
                                          </p:stCondLst>
                                        </p:cTn>
                                        <p:tgtEl>
                                          <p:spTgt spid="4102"/>
                                        </p:tgtEl>
                                        <p:attrNameLst>
                                          <p:attrName>style.visibility</p:attrName>
                                        </p:attrNameLst>
                                      </p:cBhvr>
                                      <p:to>
                                        <p:strVal val="hidden"/>
                                      </p:to>
                                    </p:set>
                                  </p:childTnLst>
                                </p:cTn>
                              </p:par>
                            </p:childTnLst>
                          </p:cTn>
                        </p:par>
                        <p:par>
                          <p:cTn id="140" fill="hold">
                            <p:stCondLst>
                              <p:cond delay="199000"/>
                            </p:stCondLst>
                            <p:childTnLst>
                              <p:par>
                                <p:cTn id="141" presetID="10" presetClass="exit" presetSubtype="0" fill="hold" grpId="0" nodeType="afterEffect">
                                  <p:stCondLst>
                                    <p:cond delay="5000"/>
                                  </p:stCondLst>
                                  <p:childTnLst>
                                    <p:animEffect transition="out" filter="fade">
                                      <p:cBhvr>
                                        <p:cTn id="142" dur="1000"/>
                                        <p:tgtEl>
                                          <p:spTgt spid="4103"/>
                                        </p:tgtEl>
                                      </p:cBhvr>
                                    </p:animEffect>
                                    <p:set>
                                      <p:cBhvr>
                                        <p:cTn id="143" dur="1" fill="hold">
                                          <p:stCondLst>
                                            <p:cond delay="999"/>
                                          </p:stCondLst>
                                        </p:cTn>
                                        <p:tgtEl>
                                          <p:spTgt spid="4103"/>
                                        </p:tgtEl>
                                        <p:attrNameLst>
                                          <p:attrName>style.visibility</p:attrName>
                                        </p:attrNameLst>
                                      </p:cBhvr>
                                      <p:to>
                                        <p:strVal val="hidden"/>
                                      </p:to>
                                    </p:set>
                                  </p:childTnLst>
                                </p:cTn>
                              </p:par>
                            </p:childTnLst>
                          </p:cTn>
                        </p:par>
                        <p:par>
                          <p:cTn id="144" fill="hold">
                            <p:stCondLst>
                              <p:cond delay="205000"/>
                            </p:stCondLst>
                            <p:childTnLst>
                              <p:par>
                                <p:cTn id="145" presetID="10" presetClass="exit" presetSubtype="0" fill="hold" grpId="0" nodeType="afterEffect">
                                  <p:stCondLst>
                                    <p:cond delay="5000"/>
                                  </p:stCondLst>
                                  <p:childTnLst>
                                    <p:animEffect transition="out" filter="fade">
                                      <p:cBhvr>
                                        <p:cTn id="146" dur="1000"/>
                                        <p:tgtEl>
                                          <p:spTgt spid="4104"/>
                                        </p:tgtEl>
                                      </p:cBhvr>
                                    </p:animEffect>
                                    <p:set>
                                      <p:cBhvr>
                                        <p:cTn id="147" dur="1" fill="hold">
                                          <p:stCondLst>
                                            <p:cond delay="999"/>
                                          </p:stCondLst>
                                        </p:cTn>
                                        <p:tgtEl>
                                          <p:spTgt spid="4104"/>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2" name="chimes.wav"/>
                                        </p:tgtEl>
                                      </p:cMediaNode>
                                    </p:audio>
                                  </p:subTnLst>
                                </p:cTn>
                              </p:par>
                            </p:childTnLst>
                          </p:cTn>
                        </p:par>
                        <p:par>
                          <p:cTn id="148" fill="hold">
                            <p:stCondLst>
                              <p:cond delay="211000"/>
                            </p:stCondLst>
                            <p:childTnLst>
                              <p:par>
                                <p:cTn id="149" presetID="10" presetClass="exit" presetSubtype="0" fill="hold" grpId="0" nodeType="afterEffect">
                                  <p:stCondLst>
                                    <p:cond delay="5000"/>
                                  </p:stCondLst>
                                  <p:childTnLst>
                                    <p:animEffect transition="out" filter="fade">
                                      <p:cBhvr>
                                        <p:cTn id="150" dur="1000"/>
                                        <p:tgtEl>
                                          <p:spTgt spid="4105"/>
                                        </p:tgtEl>
                                      </p:cBhvr>
                                    </p:animEffect>
                                    <p:set>
                                      <p:cBhvr>
                                        <p:cTn id="151" dur="1" fill="hold">
                                          <p:stCondLst>
                                            <p:cond delay="999"/>
                                          </p:stCondLst>
                                        </p:cTn>
                                        <p:tgtEl>
                                          <p:spTgt spid="4105"/>
                                        </p:tgtEl>
                                        <p:attrNameLst>
                                          <p:attrName>style.visibility</p:attrName>
                                        </p:attrNameLst>
                                      </p:cBhvr>
                                      <p:to>
                                        <p:strVal val="hidden"/>
                                      </p:to>
                                    </p:set>
                                  </p:childTnLst>
                                  <p:subTnLst>
                                    <p:audio>
                                      <p:cMediaNode>
                                        <p:cTn display="0" masterRel="sameClick">
                                          <p:stCondLst>
                                            <p:cond evt="begin" delay="0">
                                              <p:tn val="149"/>
                                            </p:cond>
                                          </p:stCondLst>
                                          <p:endCondLst>
                                            <p:cond evt="onStopAudio" delay="0">
                                              <p:tgtEl>
                                                <p:sldTgt/>
                                              </p:tgtEl>
                                            </p:cond>
                                          </p:endCondLst>
                                        </p:cTn>
                                        <p:tgtEl>
                                          <p:sndTgt r:embed="rId2" name="chimes.wav"/>
                                        </p:tgtEl>
                                      </p:cMediaNode>
                                    </p:audio>
                                  </p:subTnLst>
                                </p:cTn>
                              </p:par>
                            </p:childTnLst>
                          </p:cTn>
                        </p:par>
                        <p:par>
                          <p:cTn id="152" fill="hold">
                            <p:stCondLst>
                              <p:cond delay="217000"/>
                            </p:stCondLst>
                            <p:childTnLst>
                              <p:par>
                                <p:cTn id="153" presetID="10" presetClass="exit" presetSubtype="0" fill="hold" grpId="0" nodeType="afterEffect">
                                  <p:stCondLst>
                                    <p:cond delay="500"/>
                                  </p:stCondLst>
                                  <p:childTnLst>
                                    <p:animEffect transition="out" filter="fade">
                                      <p:cBhvr>
                                        <p:cTn id="154" dur="1000"/>
                                        <p:tgtEl>
                                          <p:spTgt spid="4106"/>
                                        </p:tgtEl>
                                      </p:cBhvr>
                                    </p:animEffect>
                                    <p:set>
                                      <p:cBhvr>
                                        <p:cTn id="155" dur="1" fill="hold">
                                          <p:stCondLst>
                                            <p:cond delay="999"/>
                                          </p:stCondLst>
                                        </p:cTn>
                                        <p:tgtEl>
                                          <p:spTgt spid="4106"/>
                                        </p:tgtEl>
                                        <p:attrNameLst>
                                          <p:attrName>style.visibility</p:attrName>
                                        </p:attrNameLst>
                                      </p:cBhvr>
                                      <p:to>
                                        <p:strVal val="hidden"/>
                                      </p:to>
                                    </p:set>
                                  </p:childTnLst>
                                  <p:subTnLst>
                                    <p:audio>
                                      <p:cMediaNode>
                                        <p:cTn display="0" masterRel="sameClick">
                                          <p:stCondLst>
                                            <p:cond evt="begin" delay="0">
                                              <p:tn val="153"/>
                                            </p:cond>
                                          </p:stCondLst>
                                          <p:endCondLst>
                                            <p:cond evt="onStopAudio" delay="0">
                                              <p:tgtEl>
                                                <p:sldTgt/>
                                              </p:tgtEl>
                                            </p:cond>
                                          </p:endCondLst>
                                        </p:cTn>
                                        <p:tgtEl>
                                          <p:sndTgt r:embed="rId2" name="chimes.wav"/>
                                        </p:tgtEl>
                                      </p:cMediaNode>
                                    </p:audio>
                                  </p:subTnLst>
                                </p:cTn>
                              </p:par>
                              <p:par>
                                <p:cTn id="156" presetID="4" presetClass="exit" presetSubtype="16" fill="hold" nodeType="withEffect">
                                  <p:stCondLst>
                                    <p:cond delay="0"/>
                                  </p:stCondLst>
                                  <p:childTnLst>
                                    <p:animEffect transition="out" filter="box(in)">
                                      <p:cBhvr>
                                        <p:cTn id="157" dur="500"/>
                                        <p:tgtEl>
                                          <p:spTgt spid="4110"/>
                                        </p:tgtEl>
                                      </p:cBhvr>
                                    </p:animEffect>
                                    <p:set>
                                      <p:cBhvr>
                                        <p:cTn id="158" dur="1" fill="hold">
                                          <p:stCondLst>
                                            <p:cond delay="499"/>
                                          </p:stCondLst>
                                        </p:cTn>
                                        <p:tgtEl>
                                          <p:spTgt spid="4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animBg="1"/>
      <p:bldP spid="4105" grpId="0" animBg="1"/>
      <p:bldP spid="4104" grpId="0" animBg="1"/>
      <p:bldP spid="4103" grpId="0" animBg="1"/>
      <p:bldP spid="4102" grpId="0" animBg="1"/>
      <p:bldP spid="4101" grpId="0" animBg="1"/>
      <p:bldP spid="4100" grpId="0" animBg="1"/>
      <p:bldP spid="4121" grpId="0" animBg="1"/>
      <p:bldP spid="4120" grpId="0" animBg="1"/>
      <p:bldP spid="4119" grpId="0" animBg="1"/>
      <p:bldP spid="4118" grpId="0" animBg="1"/>
      <p:bldP spid="4117" grpId="0" animBg="1"/>
      <p:bldP spid="4116" grpId="0" animBg="1"/>
      <p:bldP spid="4115" grpId="0" animBg="1"/>
      <p:bldP spid="4114" grpId="0" animBg="1"/>
      <p:bldP spid="4113" grpId="0" animBg="1"/>
      <p:bldP spid="4112" grpId="0" animBg="1"/>
      <p:bldP spid="4131" grpId="0" animBg="1"/>
      <p:bldP spid="4130" grpId="0" animBg="1"/>
      <p:bldP spid="4129" grpId="0" animBg="1"/>
      <p:bldP spid="4128" grpId="0" animBg="1"/>
      <p:bldP spid="4127" grpId="0" animBg="1"/>
      <p:bldP spid="4126" grpId="0" animBg="1"/>
      <p:bldP spid="4137" grpId="0" animBg="1"/>
      <p:bldP spid="4136" grpId="0" animBg="1"/>
      <p:bldP spid="4141" grpId="0" animBg="1"/>
      <p:bldP spid="4142" grpId="0" animBg="1"/>
      <p:bldP spid="4135" grpId="0" animBg="1"/>
      <p:bldP spid="4134" grpId="0" animBg="1"/>
      <p:bldP spid="4133" grpId="0" animBg="1"/>
      <p:bldP spid="4132" grpId="0" animBg="1"/>
      <p:bldP spid="4125" grpId="0" animBg="1"/>
      <p:bldP spid="4124" grpId="0" animBg="1"/>
      <p:bldP spid="4144" grpId="0" animBg="1"/>
      <p:bldP spid="4143" grpId="0" animBg="1"/>
      <p:bldP spid="4123" grpId="0" animBg="1"/>
      <p:bldP spid="4122" grpId="0" animBg="1"/>
      <p:bldP spid="414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16265" y="209550"/>
            <a:ext cx="8378969" cy="1375077"/>
          </a:xfrm>
          <a:prstGeom prst="rect">
            <a:avLst/>
          </a:prstGeom>
          <a:noFill/>
        </p:spPr>
        <p:txBody>
          <a:bodyPr lIns="81619" tIns="40809" rIns="81619" bIns="40809">
            <a:spAutoFit/>
          </a:bodyPr>
          <a:lstStyle/>
          <a:p>
            <a:pPr>
              <a:buClr>
                <a:srgbClr val="000000"/>
              </a:buClr>
              <a:buFont typeface="Arial"/>
              <a:buNone/>
              <a:defRPr/>
            </a:pPr>
            <a:r>
              <a:rPr lang="en-US" sz="2800" kern="0" dirty="0">
                <a:solidFill>
                  <a:srgbClr val="0000CC"/>
                </a:solidFill>
                <a:latin typeface="Times New Roman" pitchFamily="18" charset="0"/>
                <a:cs typeface="Times New Roman" pitchFamily="18" charset="0"/>
                <a:sym typeface="Arial"/>
              </a:rPr>
              <a:t>Bài 1/SGK. </a:t>
            </a:r>
            <a:r>
              <a:rPr lang="vi-VN" sz="2800" b="1" kern="0" dirty="0">
                <a:solidFill>
                  <a:srgbClr val="FF0000"/>
                </a:solidFill>
                <a:latin typeface="Times New Roman" pitchFamily="18" charset="0"/>
                <a:cs typeface="Times New Roman" pitchFamily="18" charset="0"/>
                <a:sym typeface="Arial"/>
              </a:rPr>
              <a:t>Em hãy lựa chọn một thiết bị lưu trữ để sao lưu thư mục “DuLich”. Giải thích tại sao em lựa chọn cách sao lưu đó. </a:t>
            </a:r>
          </a:p>
        </p:txBody>
      </p:sp>
      <p:sp>
        <p:nvSpPr>
          <p:cNvPr id="5" name="TextBox 4"/>
          <p:cNvSpPr txBox="1"/>
          <p:nvPr/>
        </p:nvSpPr>
        <p:spPr>
          <a:xfrm>
            <a:off x="548800" y="1584627"/>
            <a:ext cx="8246735" cy="3108543"/>
          </a:xfrm>
          <a:prstGeom prst="rect">
            <a:avLst/>
          </a:prstGeom>
          <a:noFill/>
        </p:spPr>
        <p:txBody>
          <a:bodyPr wrap="square" rtlCol="0">
            <a:spAutoFit/>
          </a:bodyPr>
          <a:lstStyle/>
          <a:p>
            <a:pPr algn="just">
              <a:spcBef>
                <a:spcPts val="225"/>
              </a:spcBef>
              <a:spcAft>
                <a:spcPts val="225"/>
              </a:spcAft>
              <a:buClr>
                <a:srgbClr val="000000"/>
              </a:buClr>
              <a:tabLst>
                <a:tab pos="171404" algn="l"/>
                <a:tab pos="342809" algn="l"/>
                <a:tab pos="649432" algn="l"/>
                <a:tab pos="771319" algn="l"/>
                <a:tab pos="1456936" algn="l"/>
                <a:tab pos="1971149" algn="l"/>
                <a:tab pos="2056851" algn="ctr"/>
                <a:tab pos="4113703" algn="r"/>
              </a:tabLst>
            </a:pPr>
            <a:r>
              <a:rPr lang="vi-VN" sz="2800" kern="0" dirty="0">
                <a:solidFill>
                  <a:srgbClr val="9900CC"/>
                </a:solidFill>
                <a:latin typeface="Times New Roman" pitchFamily="18" charset="0"/>
                <a:cs typeface="Times New Roman" pitchFamily="18" charset="0"/>
                <a:sym typeface="Arial"/>
              </a:rPr>
              <a:t>		Để sao lưu thư mục "DuLich", em lựa chọn sao lưu nhờ công nghệ đám mây vì lưu trữ nhờ công nghệ đám mây có thể sao lưu từ xa, truy cập bằng bất kì máy tính có kết nối Internet và dung lượng sao lưu khá lớn. Ngoài ra, em không sợ bị thất lạc hay hỏng dữ liệu nếu sao lưu bằng công nghệ đám mây. Em sẽ lựa chọn một vài dịch vụ sao lưu uy tín như Google Drive, OneDrive.</a:t>
            </a:r>
          </a:p>
        </p:txBody>
      </p:sp>
    </p:spTree>
    <p:extLst>
      <p:ext uri="{BB962C8B-B14F-4D97-AF65-F5344CB8AC3E}">
        <p14:creationId xmlns:p14="http://schemas.microsoft.com/office/powerpoint/2010/main" val="383722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16"/>
          <p:cNvSpPr>
            <a:spLocks noChangeArrowheads="1"/>
          </p:cNvSpPr>
          <p:nvPr/>
        </p:nvSpPr>
        <p:spPr bwMode="auto">
          <a:xfrm>
            <a:off x="904414" y="1142894"/>
            <a:ext cx="7496345" cy="10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19" tIns="40809" rIns="81619" bIns="40809">
            <a:spAutoFit/>
          </a:bodyPr>
          <a:lstStyle/>
          <a:p>
            <a:pPr algn="ctr"/>
            <a:r>
              <a:rPr lang="en-US" altLang="en-US" sz="2999" dirty="0" err="1">
                <a:latin typeface="Times New Roman" pitchFamily="18" charset="0"/>
                <a:cs typeface="Times New Roman" pitchFamily="18" charset="0"/>
              </a:rPr>
              <a:t>Học</a:t>
            </a:r>
            <a:r>
              <a:rPr lang="en-US" altLang="en-US" sz="2999" dirty="0">
                <a:latin typeface="Times New Roman" pitchFamily="18" charset="0"/>
                <a:cs typeface="Times New Roman" pitchFamily="18" charset="0"/>
              </a:rPr>
              <a:t> </a:t>
            </a:r>
            <a:r>
              <a:rPr lang="en-US" altLang="en-US" sz="2999" dirty="0" err="1">
                <a:latin typeface="Times New Roman" pitchFamily="18" charset="0"/>
                <a:cs typeface="Times New Roman" pitchFamily="18" charset="0"/>
              </a:rPr>
              <a:t>bài</a:t>
            </a:r>
            <a:r>
              <a:rPr lang="en-US" altLang="en-US" sz="2999" dirty="0">
                <a:latin typeface="Times New Roman" pitchFamily="18" charset="0"/>
                <a:cs typeface="Times New Roman" pitchFamily="18" charset="0"/>
              </a:rPr>
              <a:t>, </a:t>
            </a:r>
            <a:r>
              <a:rPr lang="en-US" altLang="en-US" sz="2999" dirty="0" err="1">
                <a:latin typeface="Times New Roman" pitchFamily="18" charset="0"/>
                <a:cs typeface="Times New Roman" pitchFamily="18" charset="0"/>
              </a:rPr>
              <a:t>xem</a:t>
            </a:r>
            <a:r>
              <a:rPr lang="en-US" altLang="en-US" sz="2999" dirty="0">
                <a:latin typeface="Times New Roman" pitchFamily="18" charset="0"/>
                <a:cs typeface="Times New Roman" pitchFamily="18" charset="0"/>
              </a:rPr>
              <a:t> </a:t>
            </a:r>
            <a:r>
              <a:rPr lang="en-US" altLang="en-US" sz="2999" dirty="0" err="1">
                <a:latin typeface="Times New Roman" pitchFamily="18" charset="0"/>
                <a:cs typeface="Times New Roman" pitchFamily="18" charset="0"/>
              </a:rPr>
              <a:t>lại</a:t>
            </a:r>
            <a:r>
              <a:rPr lang="en-US" altLang="en-US" sz="2999" dirty="0">
                <a:latin typeface="Times New Roman" pitchFamily="18" charset="0"/>
                <a:cs typeface="Times New Roman" pitchFamily="18" charset="0"/>
              </a:rPr>
              <a:t> </a:t>
            </a:r>
            <a:r>
              <a:rPr lang="en-US" altLang="en-US" sz="2999" dirty="0" err="1">
                <a:latin typeface="Times New Roman" pitchFamily="18" charset="0"/>
                <a:cs typeface="Times New Roman" pitchFamily="18" charset="0"/>
              </a:rPr>
              <a:t>nội</a:t>
            </a:r>
            <a:r>
              <a:rPr lang="en-US" altLang="en-US" sz="2999" dirty="0">
                <a:latin typeface="Times New Roman" pitchFamily="18" charset="0"/>
                <a:cs typeface="Times New Roman" pitchFamily="18" charset="0"/>
              </a:rPr>
              <a:t> dung </a:t>
            </a:r>
            <a:r>
              <a:rPr lang="en-US" altLang="en-US" sz="2999" dirty="0" err="1">
                <a:latin typeface="Times New Roman" pitchFamily="18" charset="0"/>
                <a:cs typeface="Times New Roman" pitchFamily="18" charset="0"/>
              </a:rPr>
              <a:t>bài</a:t>
            </a:r>
            <a:r>
              <a:rPr lang="en-US" altLang="en-US" sz="2999" dirty="0">
                <a:latin typeface="Times New Roman" pitchFamily="18" charset="0"/>
                <a:cs typeface="Times New Roman" pitchFamily="18" charset="0"/>
              </a:rPr>
              <a:t> </a:t>
            </a:r>
            <a:r>
              <a:rPr lang="en-US" altLang="en-US" sz="2999" dirty="0" err="1">
                <a:latin typeface="Times New Roman" pitchFamily="18" charset="0"/>
                <a:cs typeface="Times New Roman" pitchFamily="18" charset="0"/>
              </a:rPr>
              <a:t>đã</a:t>
            </a:r>
            <a:r>
              <a:rPr lang="en-US" altLang="en-US" sz="2999" dirty="0">
                <a:latin typeface="Times New Roman" pitchFamily="18" charset="0"/>
                <a:cs typeface="Times New Roman" pitchFamily="18" charset="0"/>
              </a:rPr>
              <a:t> </a:t>
            </a:r>
            <a:r>
              <a:rPr lang="en-US" altLang="en-US" sz="2999" dirty="0" err="1">
                <a:latin typeface="Times New Roman" pitchFamily="18" charset="0"/>
                <a:cs typeface="Times New Roman" pitchFamily="18" charset="0"/>
              </a:rPr>
              <a:t>học</a:t>
            </a:r>
            <a:r>
              <a:rPr lang="en-US" altLang="en-US" sz="2999" dirty="0">
                <a:latin typeface="Times New Roman" pitchFamily="18" charset="0"/>
                <a:cs typeface="Times New Roman" pitchFamily="18" charset="0"/>
              </a:rPr>
              <a:t> </a:t>
            </a:r>
            <a:r>
              <a:rPr lang="en-US" altLang="en-US" sz="2999" dirty="0" err="1">
                <a:latin typeface="Times New Roman" pitchFamily="18" charset="0"/>
                <a:cs typeface="Times New Roman" pitchFamily="18" charset="0"/>
              </a:rPr>
              <a:t>để</a:t>
            </a:r>
            <a:r>
              <a:rPr lang="en-US" altLang="en-US" sz="2999" dirty="0">
                <a:latin typeface="Times New Roman" pitchFamily="18" charset="0"/>
                <a:cs typeface="Times New Roman" pitchFamily="18" charset="0"/>
              </a:rPr>
              <a:t> </a:t>
            </a:r>
            <a:r>
              <a:rPr lang="en-US" altLang="en-US" sz="2999" dirty="0" err="1">
                <a:latin typeface="Times New Roman" pitchFamily="18" charset="0"/>
                <a:cs typeface="Times New Roman" pitchFamily="18" charset="0"/>
              </a:rPr>
              <a:t>chuẩn</a:t>
            </a:r>
            <a:r>
              <a:rPr lang="en-US" altLang="en-US" sz="2999" dirty="0">
                <a:latin typeface="Times New Roman" pitchFamily="18" charset="0"/>
                <a:cs typeface="Times New Roman" pitchFamily="18" charset="0"/>
              </a:rPr>
              <a:t> </a:t>
            </a:r>
            <a:r>
              <a:rPr lang="en-US" altLang="en-US" sz="2999" dirty="0" err="1">
                <a:latin typeface="Times New Roman" pitchFamily="18" charset="0"/>
                <a:cs typeface="Times New Roman" pitchFamily="18" charset="0"/>
              </a:rPr>
              <a:t>bị</a:t>
            </a:r>
            <a:r>
              <a:rPr lang="en-US" altLang="en-US" sz="2999" dirty="0">
                <a:latin typeface="Times New Roman" pitchFamily="18" charset="0"/>
                <a:cs typeface="Times New Roman" pitchFamily="18" charset="0"/>
              </a:rPr>
              <a:t> </a:t>
            </a:r>
            <a:r>
              <a:rPr lang="en-US" altLang="en-US" sz="2999" dirty="0" err="1">
                <a:latin typeface="Times New Roman" pitchFamily="18" charset="0"/>
                <a:cs typeface="Times New Roman" pitchFamily="18" charset="0"/>
              </a:rPr>
              <a:t>cho</a:t>
            </a:r>
            <a:r>
              <a:rPr lang="en-US" altLang="en-US" sz="2999" dirty="0">
                <a:latin typeface="Times New Roman" pitchFamily="18" charset="0"/>
                <a:cs typeface="Times New Roman" pitchFamily="18" charset="0"/>
              </a:rPr>
              <a:t> </a:t>
            </a:r>
            <a:r>
              <a:rPr lang="en-US" altLang="en-US" sz="2999" dirty="0" err="1">
                <a:latin typeface="Times New Roman" pitchFamily="18" charset="0"/>
                <a:cs typeface="Times New Roman" pitchFamily="18" charset="0"/>
              </a:rPr>
              <a:t>tiết</a:t>
            </a:r>
            <a:r>
              <a:rPr lang="en-US" altLang="en-US" sz="2999" dirty="0">
                <a:latin typeface="Times New Roman" pitchFamily="18" charset="0"/>
                <a:cs typeface="Times New Roman" pitchFamily="18" charset="0"/>
              </a:rPr>
              <a:t> </a:t>
            </a:r>
            <a:r>
              <a:rPr lang="en-US" altLang="en-US" sz="2999" dirty="0" err="1">
                <a:latin typeface="Times New Roman" pitchFamily="18" charset="0"/>
                <a:cs typeface="Times New Roman" pitchFamily="18" charset="0"/>
              </a:rPr>
              <a:t>thực</a:t>
            </a:r>
            <a:r>
              <a:rPr lang="en-US" altLang="en-US" sz="2999" dirty="0">
                <a:latin typeface="Times New Roman" pitchFamily="18" charset="0"/>
                <a:cs typeface="Times New Roman" pitchFamily="18" charset="0"/>
              </a:rPr>
              <a:t> </a:t>
            </a:r>
            <a:r>
              <a:rPr lang="en-US" altLang="en-US" sz="2999" dirty="0" err="1">
                <a:latin typeface="Times New Roman" pitchFamily="18" charset="0"/>
                <a:cs typeface="Times New Roman" pitchFamily="18" charset="0"/>
              </a:rPr>
              <a:t>hành</a:t>
            </a:r>
            <a:r>
              <a:rPr lang="en-US" altLang="en-US" sz="2999" dirty="0">
                <a:latin typeface="Times New Roman" pitchFamily="18" charset="0"/>
                <a:cs typeface="Times New Roman" pitchFamily="18" charset="0"/>
              </a:rPr>
              <a:t> </a:t>
            </a:r>
            <a:r>
              <a:rPr lang="en-US" altLang="en-US" sz="2999" dirty="0" err="1">
                <a:latin typeface="Times New Roman" pitchFamily="18" charset="0"/>
                <a:cs typeface="Times New Roman" pitchFamily="18" charset="0"/>
              </a:rPr>
              <a:t>sau</a:t>
            </a:r>
            <a:r>
              <a:rPr lang="en-US" altLang="en-US" sz="2999" dirty="0">
                <a:latin typeface="Times New Roman" pitchFamily="18" charset="0"/>
                <a:cs typeface="Times New Roman" pitchFamily="18" charset="0"/>
              </a:rPr>
              <a:t>.</a:t>
            </a:r>
          </a:p>
        </p:txBody>
      </p:sp>
      <p:grpSp>
        <p:nvGrpSpPr>
          <p:cNvPr id="8" name="Google Shape;862;p23"/>
          <p:cNvGrpSpPr/>
          <p:nvPr/>
        </p:nvGrpSpPr>
        <p:grpSpPr>
          <a:xfrm>
            <a:off x="1654" y="43023"/>
            <a:ext cx="9140694" cy="942586"/>
            <a:chOff x="0" y="57377"/>
            <a:chExt cx="12190413" cy="1059460"/>
          </a:xfrm>
        </p:grpSpPr>
        <p:grpSp>
          <p:nvGrpSpPr>
            <p:cNvPr id="9" name="Google Shape;863;p23"/>
            <p:cNvGrpSpPr/>
            <p:nvPr/>
          </p:nvGrpSpPr>
          <p:grpSpPr>
            <a:xfrm>
              <a:off x="0" y="247719"/>
              <a:ext cx="12190413" cy="869118"/>
              <a:chOff x="0" y="11745"/>
              <a:chExt cx="12190413" cy="869118"/>
            </a:xfrm>
          </p:grpSpPr>
          <p:grpSp>
            <p:nvGrpSpPr>
              <p:cNvPr id="11" name="Google Shape;864;p23"/>
              <p:cNvGrpSpPr/>
              <p:nvPr/>
            </p:nvGrpSpPr>
            <p:grpSpPr>
              <a:xfrm>
                <a:off x="384045" y="11745"/>
                <a:ext cx="11806368" cy="853586"/>
                <a:chOff x="384045" y="11745"/>
                <a:chExt cx="11806368" cy="853586"/>
              </a:xfrm>
            </p:grpSpPr>
            <p:sp>
              <p:nvSpPr>
                <p:cNvPr id="16" name="Google Shape;865;p23"/>
                <p:cNvSpPr txBox="1"/>
                <p:nvPr/>
              </p:nvSpPr>
              <p:spPr>
                <a:xfrm>
                  <a:off x="2466614" y="11745"/>
                  <a:ext cx="7281461" cy="518764"/>
                </a:xfrm>
                <a:prstGeom prst="rect">
                  <a:avLst/>
                </a:prstGeom>
                <a:noFill/>
                <a:ln>
                  <a:noFill/>
                </a:ln>
              </p:spPr>
              <p:txBody>
                <a:bodyPr spcFirstLastPara="1" wrap="square" lIns="0" tIns="0" rIns="0" bIns="0" anchor="t" anchorCtr="0">
                  <a:spAutoFit/>
                </a:bodyPr>
                <a:lstStyle/>
                <a:p>
                  <a:pPr marL="0" lvl="1" algn="ctr"/>
                  <a:r>
                    <a:rPr lang="en-US" altLang="zh-CN" sz="2999" b="1" dirty="0">
                      <a:solidFill>
                        <a:srgbClr val="6DC1B5"/>
                      </a:solidFill>
                      <a:latin typeface="Times New Roman" pitchFamily="18" charset="0"/>
                      <a:ea typeface="Microsoft Yahei"/>
                      <a:cs typeface="Times New Roman" pitchFamily="18" charset="0"/>
                      <a:sym typeface="Microsoft Yahei"/>
                    </a:rPr>
                    <a:t>HƯỚNG DẪN VỀ NHÀ</a:t>
                  </a:r>
                  <a:endParaRPr sz="2999" dirty="0">
                    <a:latin typeface="Times New Roman" pitchFamily="18" charset="0"/>
                    <a:cs typeface="Times New Roman" pitchFamily="18" charset="0"/>
                  </a:endParaRPr>
                </a:p>
              </p:txBody>
            </p:sp>
            <p:cxnSp>
              <p:nvCxnSpPr>
                <p:cNvPr id="17" name="Google Shape;866;p23"/>
                <p:cNvCxnSpPr/>
                <p:nvPr/>
              </p:nvCxnSpPr>
              <p:spPr>
                <a:xfrm>
                  <a:off x="384045" y="865331"/>
                  <a:ext cx="11806368" cy="0"/>
                </a:xfrm>
                <a:prstGeom prst="straightConnector1">
                  <a:avLst/>
                </a:prstGeom>
                <a:noFill/>
                <a:ln w="9525" cap="flat" cmpd="sng">
                  <a:solidFill>
                    <a:srgbClr val="6DC1B5"/>
                  </a:solidFill>
                  <a:prstDash val="solid"/>
                  <a:miter lim="800000"/>
                  <a:headEnd type="none" w="sm" len="sm"/>
                  <a:tailEnd type="none" w="sm" len="sm"/>
                </a:ln>
              </p:spPr>
            </p:cxnSp>
          </p:grpSp>
          <p:sp>
            <p:nvSpPr>
              <p:cNvPr id="15" name="Google Shape;867;p23"/>
              <p:cNvSpPr/>
              <p:nvPr/>
            </p:nvSpPr>
            <p:spPr>
              <a:xfrm>
                <a:off x="0" y="12357"/>
                <a:ext cx="457200" cy="868506"/>
              </a:xfrm>
              <a:prstGeom prst="rect">
                <a:avLst/>
              </a:prstGeom>
              <a:solidFill>
                <a:srgbClr val="6DC1B5"/>
              </a:solidFill>
              <a:ln>
                <a:noFill/>
              </a:ln>
            </p:spPr>
            <p:txBody>
              <a:bodyPr spcFirstLastPara="1" wrap="square" lIns="68553" tIns="34267" rIns="68553" bIns="34267" anchor="ctr" anchorCtr="0">
                <a:noAutofit/>
              </a:bodyPr>
              <a:lstStyle/>
              <a:p>
                <a:pPr algn="ctr"/>
                <a:endParaRPr sz="1350">
                  <a:solidFill>
                    <a:schemeClr val="lt1"/>
                  </a:solidFill>
                  <a:latin typeface="Arial"/>
                  <a:ea typeface="Arial"/>
                  <a:cs typeface="Arial"/>
                  <a:sym typeface="Arial"/>
                </a:endParaRPr>
              </a:p>
            </p:txBody>
          </p:sp>
        </p:grpSp>
        <p:pic>
          <p:nvPicPr>
            <p:cNvPr id="10" name="Google Shape;868;p23"/>
            <p:cNvPicPr preferRelativeResize="0"/>
            <p:nvPr/>
          </p:nvPicPr>
          <p:blipFill rotWithShape="1">
            <a:blip r:embed="rId2">
              <a:alphaModFix/>
            </a:blip>
            <a:srcRect/>
            <a:stretch/>
          </p:blipFill>
          <p:spPr>
            <a:xfrm>
              <a:off x="11020458" y="57377"/>
              <a:ext cx="1169955" cy="1014900"/>
            </a:xfrm>
            <a:prstGeom prst="rect">
              <a:avLst/>
            </a:prstGeom>
            <a:noFill/>
            <a:ln>
              <a:noFill/>
            </a:ln>
          </p:spPr>
        </p:pic>
      </p:grpSp>
    </p:spTree>
    <p:extLst>
      <p:ext uri="{BB962C8B-B14F-4D97-AF65-F5344CB8AC3E}">
        <p14:creationId xmlns:p14="http://schemas.microsoft.com/office/powerpoint/2010/main" val="3826606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9E59BE37-E91A-F146-9A38-7C9B7B48199E}"/>
              </a:ext>
            </a:extLst>
          </p:cNvPr>
          <p:cNvPicPr>
            <a:picLocks noChangeAspect="1"/>
          </p:cNvPicPr>
          <p:nvPr/>
        </p:nvPicPr>
        <p:blipFill>
          <a:blip r:embed="rId2" cstate="print"/>
          <a:stretch>
            <a:fillRect/>
          </a:stretch>
        </p:blipFill>
        <p:spPr>
          <a:xfrm>
            <a:off x="158479" y="1973256"/>
            <a:ext cx="1102292" cy="1380812"/>
          </a:xfrm>
          <a:prstGeom prst="rect">
            <a:avLst/>
          </a:prstGeom>
        </p:spPr>
      </p:pic>
      <p:grpSp>
        <p:nvGrpSpPr>
          <p:cNvPr id="24" name="组合 23">
            <a:extLst>
              <a:ext uri="{FF2B5EF4-FFF2-40B4-BE49-F238E27FC236}">
                <a16:creationId xmlns="" xmlns:a16="http://schemas.microsoft.com/office/drawing/2014/main" id="{6AF0A725-72A5-A842-A5EF-F4CDD5A4A29C}"/>
              </a:ext>
            </a:extLst>
          </p:cNvPr>
          <p:cNvGrpSpPr/>
          <p:nvPr/>
        </p:nvGrpSpPr>
        <p:grpSpPr>
          <a:xfrm>
            <a:off x="1547846" y="1978859"/>
            <a:ext cx="685552" cy="438453"/>
            <a:chOff x="5042181" y="1849638"/>
            <a:chExt cx="914400" cy="582414"/>
          </a:xfrm>
        </p:grpSpPr>
        <p:sp>
          <p:nvSpPr>
            <p:cNvPr id="13" name="五边形 12">
              <a:extLst>
                <a:ext uri="{FF2B5EF4-FFF2-40B4-BE49-F238E27FC236}">
                  <a16:creationId xmlns="" xmlns:a16="http://schemas.microsoft.com/office/drawing/2014/main" id="{2459A7AE-24DC-2E41-B885-105760366788}"/>
                </a:ext>
              </a:extLst>
            </p:cNvPr>
            <p:cNvSpPr/>
            <p:nvPr/>
          </p:nvSpPr>
          <p:spPr>
            <a:xfrm>
              <a:off x="5042181" y="1897669"/>
              <a:ext cx="914400" cy="457811"/>
            </a:xfrm>
            <a:prstGeom prst="homePlate">
              <a:avLst/>
            </a:prstGeom>
            <a:solidFill>
              <a:srgbClr val="FDCE66"/>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kumimoji="1" lang="zh-CN" altLang="en-US" sz="2249" kern="0">
                <a:solidFill>
                  <a:srgbClr val="FFFFFF"/>
                </a:solidFill>
                <a:latin typeface="Times New Roman" pitchFamily="18" charset="0"/>
                <a:cs typeface="Times New Roman" pitchFamily="18" charset="0"/>
                <a:sym typeface="Arial"/>
              </a:endParaRPr>
            </a:p>
          </p:txBody>
        </p:sp>
        <p:sp>
          <p:nvSpPr>
            <p:cNvPr id="17" name="文本框 16">
              <a:extLst>
                <a:ext uri="{FF2B5EF4-FFF2-40B4-BE49-F238E27FC236}">
                  <a16:creationId xmlns="" xmlns:a16="http://schemas.microsoft.com/office/drawing/2014/main" id="{602A1BCC-AEFF-B649-A8F3-6806F02B1A11}"/>
                </a:ext>
              </a:extLst>
            </p:cNvPr>
            <p:cNvSpPr txBox="1"/>
            <p:nvPr/>
          </p:nvSpPr>
          <p:spPr>
            <a:xfrm>
              <a:off x="5257634" y="1849638"/>
              <a:ext cx="438740" cy="582414"/>
            </a:xfrm>
            <a:prstGeom prst="rect">
              <a:avLst/>
            </a:prstGeom>
            <a:noFill/>
          </p:spPr>
          <p:txBody>
            <a:bodyPr wrap="none" rtlCol="0">
              <a:spAutoFit/>
            </a:bodyPr>
            <a:lstStyle/>
            <a:p>
              <a:pPr>
                <a:buClr>
                  <a:srgbClr val="000000"/>
                </a:buClr>
                <a:buFont typeface="Arial"/>
                <a:buNone/>
              </a:pPr>
              <a:r>
                <a:rPr kumimoji="1" lang="en-US" altLang="zh-CN" sz="2249" kern="0" dirty="0">
                  <a:solidFill>
                    <a:srgbClr val="000000"/>
                  </a:solidFill>
                  <a:latin typeface="Times New Roman" pitchFamily="18" charset="0"/>
                  <a:ea typeface="zihun7hao-wennuantongzhiti" pitchFamily="2" charset="-122"/>
                  <a:cs typeface="Times New Roman" pitchFamily="18" charset="0"/>
                  <a:sym typeface="Arial"/>
                </a:rPr>
                <a:t>1</a:t>
              </a:r>
              <a:endParaRPr kumimoji="1" lang="zh-CN" altLang="en-US" sz="2249" kern="0" dirty="0">
                <a:solidFill>
                  <a:srgbClr val="000000"/>
                </a:solidFill>
                <a:latin typeface="Times New Roman" pitchFamily="18" charset="0"/>
                <a:ea typeface="zihun7hao-wennuantongzhiti" pitchFamily="2" charset="-122"/>
                <a:cs typeface="Times New Roman" pitchFamily="18" charset="0"/>
                <a:sym typeface="Arial"/>
              </a:endParaRPr>
            </a:p>
          </p:txBody>
        </p:sp>
      </p:grpSp>
      <p:sp>
        <p:nvSpPr>
          <p:cNvPr id="2" name="Rectangle 1"/>
          <p:cNvSpPr/>
          <p:nvPr/>
        </p:nvSpPr>
        <p:spPr>
          <a:xfrm>
            <a:off x="2316423" y="1742659"/>
            <a:ext cx="5830714" cy="2062103"/>
          </a:xfrm>
          <a:prstGeom prst="rect">
            <a:avLst/>
          </a:prstGeom>
        </p:spPr>
        <p:txBody>
          <a:bodyPr wrap="square">
            <a:spAutoFit/>
          </a:bodyPr>
          <a:lstStyle/>
          <a:p>
            <a:pPr>
              <a:buClr>
                <a:srgbClr val="000000"/>
              </a:buClr>
              <a:buFont typeface="Arial"/>
              <a:buNone/>
            </a:pPr>
            <a:r>
              <a:rPr lang="vi-VN" sz="3200" kern="0" dirty="0">
                <a:solidFill>
                  <a:srgbClr val="000000"/>
                </a:solidFill>
                <a:latin typeface="Times New Roman" pitchFamily="18" charset="0"/>
                <a:cs typeface="Times New Roman" pitchFamily="18" charset="0"/>
                <a:sym typeface="Arial"/>
              </a:rPr>
              <a:t>Hãy vẽ sơ đồ cây thư mục để chứa các tệp dữ liệu và đặt tên cho các thư mục đó sao cho dễ tìm kiếm và truy cập.</a:t>
            </a:r>
          </a:p>
        </p:txBody>
      </p:sp>
      <p:sp>
        <p:nvSpPr>
          <p:cNvPr id="33" name="Down Ribbon 32"/>
          <p:cNvSpPr/>
          <p:nvPr/>
        </p:nvSpPr>
        <p:spPr>
          <a:xfrm>
            <a:off x="1828800" y="486027"/>
            <a:ext cx="5715000" cy="858965"/>
          </a:xfrm>
          <a:prstGeom prst="ribbon">
            <a:avLst/>
          </a:prstGeom>
        </p:spPr>
        <p:style>
          <a:lnRef idx="2">
            <a:schemeClr val="dk1"/>
          </a:lnRef>
          <a:fillRef idx="1">
            <a:schemeClr val="lt1"/>
          </a:fillRef>
          <a:effectRef idx="0">
            <a:schemeClr val="dk1"/>
          </a:effectRef>
          <a:fontRef idx="minor">
            <a:schemeClr val="dk1"/>
          </a:fontRef>
        </p:style>
        <p:txBody>
          <a:bodyPr rtlCol="0" anchor="ctr"/>
          <a:lstStyle/>
          <a:p>
            <a:pPr algn="ctr">
              <a:buClr>
                <a:srgbClr val="000000"/>
              </a:buClr>
              <a:buFont typeface="Arial"/>
              <a:buNone/>
            </a:pPr>
            <a:r>
              <a:rPr kumimoji="1" lang="en-US" altLang="zh-CN" sz="3200" b="1" kern="0" dirty="0">
                <a:solidFill>
                  <a:srgbClr val="FF0000"/>
                </a:solidFill>
                <a:latin typeface="Times New Roman" pitchFamily="18" charset="0"/>
                <a:ea typeface="zihun7hao-wennuantongzhiti" pitchFamily="2" charset="-122"/>
                <a:cs typeface="Times New Roman" pitchFamily="18" charset="0"/>
                <a:sym typeface="Arial"/>
              </a:rPr>
              <a:t>THẢO LUẬN</a:t>
            </a:r>
            <a:endParaRPr kumimoji="1" lang="zh-CN" altLang="en-US" sz="3200" b="1" kern="0" dirty="0">
              <a:solidFill>
                <a:srgbClr val="FF0000"/>
              </a:solidFill>
              <a:latin typeface="Times New Roman" pitchFamily="18" charset="0"/>
              <a:ea typeface="zihun7hao-wennuantongzhiti" pitchFamily="2" charset="-122"/>
              <a:cs typeface="Times New Roman" pitchFamily="18" charset="0"/>
              <a:sym typeface="Arial"/>
            </a:endParaRPr>
          </a:p>
          <a:p>
            <a:pPr algn="ctr">
              <a:buClr>
                <a:srgbClr val="000000"/>
              </a:buClr>
              <a:buFont typeface="Arial"/>
              <a:buNone/>
            </a:pPr>
            <a:endParaRPr lang="en-US" sz="1050" kern="0" dirty="0">
              <a:solidFill>
                <a:srgbClr val="000000"/>
              </a:solidFill>
              <a:sym typeface="Arial"/>
            </a:endParaRPr>
          </a:p>
        </p:txBody>
      </p:sp>
      <p:sp>
        <p:nvSpPr>
          <p:cNvPr id="27" name="5-Point Star 26">
            <a:hlinkClick r:id="rId3" action="ppaction://hlinksldjump"/>
          </p:cNvPr>
          <p:cNvSpPr/>
          <p:nvPr/>
        </p:nvSpPr>
        <p:spPr>
          <a:xfrm>
            <a:off x="8152274" y="819150"/>
            <a:ext cx="691412" cy="4222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9" tIns="40809" rIns="81619" bIns="40809" rtlCol="0" anchor="ctr"/>
          <a:lstStyle/>
          <a:p>
            <a:pPr algn="ctr">
              <a:buClr>
                <a:srgbClr val="000000"/>
              </a:buClr>
              <a:buFont typeface="Arial"/>
              <a:buNone/>
            </a:pPr>
            <a:endParaRPr lang="en-US" sz="1050" kern="0" dirty="0">
              <a:solidFill>
                <a:srgbClr val="FFFFFF"/>
              </a:solidFill>
              <a:sym typeface="Arial"/>
            </a:endParaRPr>
          </a:p>
        </p:txBody>
      </p:sp>
      <p:pic>
        <p:nvPicPr>
          <p:cNvPr id="18" name="Picture 17" descr="Background pattern&#10;&#10;Description automatically generated">
            <a:extLst>
              <a:ext uri="{FF2B5EF4-FFF2-40B4-BE49-F238E27FC236}">
                <a16:creationId xmlns=""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l="17382" r="20120" b="2"/>
          <a:stretch/>
        </p:blipFill>
        <p:spPr>
          <a:xfrm>
            <a:off x="7524660" y="3544495"/>
            <a:ext cx="1626189" cy="162618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9" name="Picture 18" descr="A picture containing toy, doll&#10;&#10;Description automatically generated">
            <a:extLst>
              <a:ext uri="{FF2B5EF4-FFF2-40B4-BE49-F238E27FC236}">
                <a16:creationId xmlns=""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518" y="3583128"/>
            <a:ext cx="1102558" cy="1102558"/>
          </a:xfrm>
          <a:prstGeom prst="rect">
            <a:avLst/>
          </a:prstGeom>
        </p:spPr>
      </p:pic>
    </p:spTree>
    <p:extLst>
      <p:ext uri="{BB962C8B-B14F-4D97-AF65-F5344CB8AC3E}">
        <p14:creationId xmlns:p14="http://schemas.microsoft.com/office/powerpoint/2010/main" val="1062653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ppt_w</p:attrName>
                                        </p:attrNameLst>
                                      </p:cBhvr>
                                      <p:tavLst>
                                        <p:tav tm="0" fmla="#ppt_w*sin(2.5*pi*$)">
                                          <p:val>
                                            <p:fltVal val="0"/>
                                          </p:val>
                                        </p:tav>
                                        <p:tav tm="100000">
                                          <p:val>
                                            <p:fltVal val="1"/>
                                          </p:val>
                                        </p:tav>
                                      </p:tavLst>
                                    </p:anim>
                                    <p:anim calcmode="lin" valueType="num">
                                      <p:cBhvr>
                                        <p:cTn id="9" dur="1000" fill="hold"/>
                                        <p:tgtEl>
                                          <p:spTgt spid="12"/>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6"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ircle(in)">
                                      <p:cBhvr>
                                        <p:cTn id="24" dur="1000"/>
                                        <p:tgtEl>
                                          <p:spTgt spid="19"/>
                                        </p:tgtEl>
                                      </p:cBhvr>
                                    </p:animEffect>
                                  </p:childTnLst>
                                </p:cTn>
                              </p:par>
                              <p:par>
                                <p:cTn id="25" presetID="6"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833384"/>
            <a:ext cx="8064325" cy="3338566"/>
          </a:xfrm>
          <a:prstGeom prst="rect">
            <a:avLst/>
          </a:prstGeom>
        </p:spPr>
      </p:pic>
    </p:spTree>
    <p:extLst>
      <p:ext uri="{BB962C8B-B14F-4D97-AF65-F5344CB8AC3E}">
        <p14:creationId xmlns:p14="http://schemas.microsoft.com/office/powerpoint/2010/main" val="4117621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54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cstate="print"/>
          <a:srcRect t="13594" b="13594"/>
          <a:stretch/>
        </p:blipFill>
        <p:spPr>
          <a:xfrm>
            <a:off x="1654" y="-24742"/>
            <a:ext cx="9140694" cy="5168242"/>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482905" y="1931888"/>
            <a:ext cx="884735" cy="542787"/>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4489213" y="6837984"/>
            <a:ext cx="609379" cy="4572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cstate="print"/>
          <a:stretch>
            <a:fillRect/>
          </a:stretch>
        </p:blipFill>
        <p:spPr>
          <a:xfrm>
            <a:off x="3879834" y="6837984"/>
            <a:ext cx="609379" cy="4572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0034" y="1585519"/>
            <a:ext cx="2988560" cy="1339734"/>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2652073" y="3163243"/>
            <a:ext cx="1760484" cy="1133557"/>
          </a:xfrm>
          <a:prstGeom prst="rect">
            <a:avLst/>
          </a:prstGeom>
          <a:blipFill dpi="0" rotWithShape="1">
            <a:blip r:embed="rId10" cstate="print"/>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1619" tIns="40809" rIns="81619" bIns="40809" rtlCol="0" anchor="ctr"/>
          <a:lstStyle/>
          <a:p>
            <a:pPr algn="ctr">
              <a:buClr>
                <a:srgbClr val="000000"/>
              </a:buClr>
              <a:buFont typeface="Arial"/>
              <a:buNone/>
            </a:pPr>
            <a:endParaRPr lang="en-US" sz="1050" kern="0">
              <a:solidFill>
                <a:srgbClr val="FFFFFF"/>
              </a:solidFill>
              <a:sym typeface="Arial"/>
            </a:endParaRPr>
          </a:p>
        </p:txBody>
      </p:sp>
      <p:sp>
        <p:nvSpPr>
          <p:cNvPr id="41" name="Flowchart: Alternate Process 40"/>
          <p:cNvSpPr/>
          <p:nvPr/>
        </p:nvSpPr>
        <p:spPr>
          <a:xfrm>
            <a:off x="2627395" y="321477"/>
            <a:ext cx="2768496" cy="181852"/>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lIns="81619" tIns="40809" rIns="81619" bIns="40809" rtlCol="0" anchor="ctr"/>
          <a:lstStyle/>
          <a:p>
            <a:pPr algn="ctr">
              <a:buClr>
                <a:srgbClr val="000000"/>
              </a:buClr>
              <a:buFont typeface="Arial"/>
              <a:buNone/>
            </a:pPr>
            <a:endParaRPr lang="en-US" sz="1050" kern="0">
              <a:solidFill>
                <a:srgbClr val="000000"/>
              </a:solidFill>
              <a:sym typeface="Arial"/>
            </a:endParaRPr>
          </a:p>
        </p:txBody>
      </p:sp>
      <p:pic>
        <p:nvPicPr>
          <p:cNvPr id="9" name="Picture 8"/>
          <p:cNvPicPr>
            <a:picLocks noChangeAspect="1"/>
          </p:cNvPicPr>
          <p:nvPr/>
        </p:nvPicPr>
        <p:blipFill>
          <a:blip r:embed="rId11" cstate="print"/>
          <a:stretch>
            <a:fillRect/>
          </a:stretch>
        </p:blipFill>
        <p:spPr>
          <a:xfrm>
            <a:off x="5312576" y="69084"/>
            <a:ext cx="800332" cy="616267"/>
          </a:xfrm>
          <a:prstGeom prst="rect">
            <a:avLst/>
          </a:prstGeom>
        </p:spPr>
      </p:pic>
      <p:sp>
        <p:nvSpPr>
          <p:cNvPr id="10" name="TextBox 9"/>
          <p:cNvSpPr txBox="1"/>
          <p:nvPr/>
        </p:nvSpPr>
        <p:spPr>
          <a:xfrm>
            <a:off x="5354232" y="157928"/>
            <a:ext cx="717017" cy="520868"/>
          </a:xfrm>
          <a:prstGeom prst="rect">
            <a:avLst/>
          </a:prstGeom>
          <a:noFill/>
        </p:spPr>
        <p:txBody>
          <a:bodyPr wrap="square" lIns="81619" tIns="40809" rIns="81619" bIns="40809" rtlCol="0">
            <a:spAutoFit/>
          </a:bodyPr>
          <a:lstStyle/>
          <a:p>
            <a:pPr algn="ctr">
              <a:buClr>
                <a:srgbClr val="000000"/>
              </a:buClr>
              <a:buFont typeface="Arial"/>
              <a:buNone/>
            </a:pPr>
            <a:r>
              <a:rPr lang="en-US" sz="2849" b="1" kern="0" dirty="0">
                <a:ln w="13462">
                  <a:solidFill>
                    <a:srgbClr val="FFFFFF"/>
                  </a:solidFill>
                  <a:prstDash val="solid"/>
                </a:ln>
                <a:solidFill>
                  <a:srgbClr val="000000">
                    <a:lumMod val="85000"/>
                    <a:lumOff val="15000"/>
                  </a:srgbClr>
                </a:solidFill>
                <a:effectLst>
                  <a:outerShdw dist="38100" dir="2700000" algn="bl" rotWithShape="0">
                    <a:srgbClr val="4472C4"/>
                  </a:outerShdw>
                </a:effectLst>
                <a:cs typeface="Arial"/>
                <a:sym typeface="Arial"/>
              </a:rPr>
              <a:t>3p</a:t>
            </a:r>
          </a:p>
        </p:txBody>
      </p:sp>
      <p:pic>
        <p:nvPicPr>
          <p:cNvPr id="121" name="Picture 120"/>
          <p:cNvPicPr>
            <a:picLocks noChangeAspect="1"/>
          </p:cNvPicPr>
          <p:nvPr/>
        </p:nvPicPr>
        <p:blipFill>
          <a:blip r:embed="rId12"/>
          <a:stretch>
            <a:fillRect/>
          </a:stretch>
        </p:blipFill>
        <p:spPr>
          <a:xfrm rot="19973613">
            <a:off x="4506388" y="1911193"/>
            <a:ext cx="4312506" cy="3398183"/>
          </a:xfrm>
          <a:prstGeom prst="rect">
            <a:avLst/>
          </a:prstGeom>
        </p:spPr>
      </p:pic>
      <p:sp>
        <p:nvSpPr>
          <p:cNvPr id="13" name="5-Point Star 12">
            <a:hlinkClick r:id="rId13" action="ppaction://hlinksldjump"/>
          </p:cNvPr>
          <p:cNvSpPr/>
          <p:nvPr/>
        </p:nvSpPr>
        <p:spPr>
          <a:xfrm>
            <a:off x="188716" y="160215"/>
            <a:ext cx="691412" cy="4222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9" tIns="40809" rIns="81619" bIns="40809" rtlCol="0" anchor="ctr"/>
          <a:lstStyle/>
          <a:p>
            <a:pPr algn="ctr">
              <a:buClr>
                <a:srgbClr val="000000"/>
              </a:buClr>
              <a:buFont typeface="Arial"/>
              <a:buNone/>
            </a:pPr>
            <a:endParaRPr lang="en-US" sz="1050" kern="0">
              <a:solidFill>
                <a:srgbClr val="FFFFFF"/>
              </a:solidFill>
              <a:sym typeface="Arial"/>
            </a:endParaRPr>
          </a:p>
        </p:txBody>
      </p:sp>
    </p:spTree>
    <p:extLst>
      <p:ext uri="{BB962C8B-B14F-4D97-AF65-F5344CB8AC3E}">
        <p14:creationId xmlns:p14="http://schemas.microsoft.com/office/powerpoint/2010/main" val="156071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a:extLst>
              <a:ext uri="{FF2B5EF4-FFF2-40B4-BE49-F238E27FC236}">
                <a16:creationId xmlns="" xmlns:a16="http://schemas.microsoft.com/office/drawing/2014/main" id="{5E6B765C-E492-4D9D-B326-A1DF01AF5D4B}"/>
              </a:ext>
            </a:extLst>
          </p:cNvPr>
          <p:cNvSpPr/>
          <p:nvPr/>
        </p:nvSpPr>
        <p:spPr>
          <a:xfrm>
            <a:off x="0" y="1885197"/>
            <a:ext cx="5340821" cy="1754326"/>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QUẢN LÍ DỮ LIỆU </a:t>
            </a:r>
          </a:p>
          <a:p>
            <a:pPr algn="ctr"/>
            <a:r>
              <a:rPr lang="en-US" sz="5400" b="1" dirty="0">
                <a:ln w="22225">
                  <a:solidFill>
                    <a:schemeClr val="accent2"/>
                  </a:solidFill>
                  <a:prstDash val="solid"/>
                </a:ln>
                <a:solidFill>
                  <a:schemeClr val="accent2">
                    <a:lumMod val="40000"/>
                    <a:lumOff val="60000"/>
                  </a:schemeClr>
                </a:solidFill>
              </a:rPr>
              <a:t>TRONG MÁY TÍNH</a:t>
            </a:r>
          </a:p>
        </p:txBody>
      </p:sp>
      <p:sp>
        <p:nvSpPr>
          <p:cNvPr id="6" name="Rectangle 5">
            <a:extLst>
              <a:ext uri="{FF2B5EF4-FFF2-40B4-BE49-F238E27FC236}">
                <a16:creationId xmlns="" xmlns:a16="http://schemas.microsoft.com/office/drawing/2014/main" id="{60C864D8-94FF-41B2-991B-05EF775C1920}"/>
              </a:ext>
            </a:extLst>
          </p:cNvPr>
          <p:cNvSpPr/>
          <p:nvPr/>
        </p:nvSpPr>
        <p:spPr>
          <a:xfrm>
            <a:off x="2192255" y="1328839"/>
            <a:ext cx="1307089" cy="646331"/>
          </a:xfrm>
          <a:prstGeom prst="rect">
            <a:avLst/>
          </a:prstGeom>
          <a:noFill/>
        </p:spPr>
        <p:txBody>
          <a:bodyPr wrap="none" lIns="91440" tIns="45720" rIns="91440" bIns="45720">
            <a:spAutoFit/>
          </a:bodyPr>
          <a:lstStyle/>
          <a:p>
            <a:pPr algn="ctr"/>
            <a:r>
              <a:rPr lang="en-US" sz="36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rPr>
              <a:t>BÀI 3:</a:t>
            </a:r>
            <a:endPar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endParaRPr>
          </a:p>
        </p:txBody>
      </p:sp>
      <p:sp>
        <p:nvSpPr>
          <p:cNvPr id="7" name="Rectangle 4">
            <a:extLst>
              <a:ext uri="{FF2B5EF4-FFF2-40B4-BE49-F238E27FC236}">
                <a16:creationId xmlns="" xmlns:a16="http://schemas.microsoft.com/office/drawing/2014/main" id="{2C6D747D-C415-4964-A59E-F785BB764022}"/>
              </a:ext>
            </a:extLst>
          </p:cNvPr>
          <p:cNvSpPr/>
          <p:nvPr/>
        </p:nvSpPr>
        <p:spPr>
          <a:xfrm>
            <a:off x="1185139" y="636342"/>
            <a:ext cx="5906104"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MÁY TÍNH VÀ CỘNG ĐỒNG</a:t>
            </a:r>
          </a:p>
        </p:txBody>
      </p:sp>
      <p:sp>
        <p:nvSpPr>
          <p:cNvPr id="8" name="Rectangle 5">
            <a:extLst>
              <a:ext uri="{FF2B5EF4-FFF2-40B4-BE49-F238E27FC236}">
                <a16:creationId xmlns="" xmlns:a16="http://schemas.microsoft.com/office/drawing/2014/main" id="{92EA59C7-7EED-485B-A9ED-438A79DA8CB3}"/>
              </a:ext>
            </a:extLst>
          </p:cNvPr>
          <p:cNvSpPr/>
          <p:nvPr/>
        </p:nvSpPr>
        <p:spPr>
          <a:xfrm>
            <a:off x="439496" y="111167"/>
            <a:ext cx="1791196" cy="577081"/>
          </a:xfrm>
          <a:prstGeom prst="rect">
            <a:avLst/>
          </a:prstGeom>
          <a:noFill/>
        </p:spPr>
        <p:txBody>
          <a:bodyPr wrap="none" lIns="68580" tIns="34290" rIns="68580" bIns="34290">
            <a:spAutoFit/>
          </a:bodyPr>
          <a:lstStyle/>
          <a:p>
            <a:pPr algn="ctr"/>
            <a:r>
              <a:rPr lang="en-US" sz="3300" b="1" dirty="0">
                <a:ln w="6600">
                  <a:solidFill>
                    <a:schemeClr val="accent2"/>
                  </a:solidFill>
                  <a:prstDash val="solid"/>
                </a:ln>
                <a:solidFill>
                  <a:srgbClr val="FF0000"/>
                </a:solidFill>
                <a:effectLst>
                  <a:outerShdw dist="38100" dir="2700000" algn="tl" rotWithShape="0">
                    <a:schemeClr val="accent2"/>
                  </a:outerShdw>
                </a:effectLst>
              </a:rPr>
              <a:t>CHỦ ĐỀ 1</a:t>
            </a:r>
          </a:p>
        </p:txBody>
      </p:sp>
      <p:sp>
        <p:nvSpPr>
          <p:cNvPr id="9" name="Hình chữ nhật 8">
            <a:extLst>
              <a:ext uri="{FF2B5EF4-FFF2-40B4-BE49-F238E27FC236}">
                <a16:creationId xmlns="" xmlns:a16="http://schemas.microsoft.com/office/drawing/2014/main" id="{B373F0C2-A895-4718-B076-FA6AE686B6F1}"/>
              </a:ext>
            </a:extLst>
          </p:cNvPr>
          <p:cNvSpPr/>
          <p:nvPr/>
        </p:nvSpPr>
        <p:spPr>
          <a:xfrm>
            <a:off x="2081125" y="4277612"/>
            <a:ext cx="1664238"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(Tiết 1)</a:t>
            </a:r>
            <a:endParaRPr lang="vi-VN"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965619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1"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1750" tmFilter="0, 0; .2, .5; .8, .5; 1, 0"/>
                                        <p:tgtEl>
                                          <p:spTgt spid="9"/>
                                        </p:tgtEl>
                                      </p:cBhvr>
                                    </p:animEffect>
                                    <p:animScale>
                                      <p:cBhvr>
                                        <p:cTn id="42"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 xmlns:a16="http://schemas.microsoft.com/office/drawing/2014/main"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 xmlns:a16="http://schemas.microsoft.com/office/drawing/2014/main"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Ảnh có chứa văn bản, bảng trắng&#10;&#10;Mô tả được tạo tự động">
            <a:extLst>
              <a:ext uri="{FF2B5EF4-FFF2-40B4-BE49-F238E27FC236}">
                <a16:creationId xmlns=""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23" name="Google Shape;123;p2"/>
          <p:cNvSpPr/>
          <p:nvPr/>
        </p:nvSpPr>
        <p:spPr>
          <a:xfrm>
            <a:off x="152401" y="1756066"/>
            <a:ext cx="2393532" cy="1886567"/>
          </a:xfrm>
          <a:prstGeom prst="ellipse">
            <a:avLst/>
          </a:prstGeom>
          <a:solidFill>
            <a:srgbClr val="7030A0"/>
          </a:solidFill>
          <a:ln w="28575" cap="flat" cmpd="sng">
            <a:solidFill>
              <a:schemeClr val="lt1"/>
            </a:solidFill>
            <a:prstDash val="solid"/>
            <a:miter lim="800000"/>
            <a:headEnd type="none" w="sm" len="sm"/>
            <a:tailEnd type="none" w="sm" len="sm"/>
          </a:ln>
        </p:spPr>
        <p:txBody>
          <a:bodyPr spcFirstLastPara="1" wrap="square" lIns="0" tIns="0" rIns="0" bIns="0" anchor="ctr" anchorCtr="0">
            <a:noAutofit/>
          </a:bodyPr>
          <a:lstStyle/>
          <a:p>
            <a:pPr algn="ctr"/>
            <a:r>
              <a:rPr lang="en-US" altLang="zh-CN" sz="2399" b="1" dirty="0">
                <a:solidFill>
                  <a:schemeClr val="bg1"/>
                </a:solidFill>
                <a:latin typeface="Times New Roman" pitchFamily="18" charset="0"/>
                <a:cs typeface="Times New Roman" pitchFamily="18" charset="0"/>
                <a:sym typeface="Arial"/>
              </a:rPr>
              <a:t>NỘI DUNG</a:t>
            </a:r>
            <a:endParaRPr sz="2399" dirty="0">
              <a:solidFill>
                <a:schemeClr val="bg1"/>
              </a:solidFill>
              <a:latin typeface="Times New Roman" pitchFamily="18" charset="0"/>
              <a:cs typeface="Times New Roman" pitchFamily="18" charset="0"/>
            </a:endParaRPr>
          </a:p>
        </p:txBody>
      </p:sp>
      <p:pic>
        <p:nvPicPr>
          <p:cNvPr id="124" name="Google Shape;124;p2"/>
          <p:cNvPicPr preferRelativeResize="0"/>
          <p:nvPr/>
        </p:nvPicPr>
        <p:blipFill rotWithShape="1">
          <a:blip r:embed="rId3">
            <a:alphaModFix/>
          </a:blip>
          <a:srcRect/>
          <a:stretch/>
        </p:blipFill>
        <p:spPr>
          <a:xfrm>
            <a:off x="356292" y="684385"/>
            <a:ext cx="1967970" cy="1614434"/>
          </a:xfrm>
          <a:prstGeom prst="rect">
            <a:avLst/>
          </a:prstGeom>
          <a:noFill/>
          <a:ln>
            <a:noFill/>
          </a:ln>
        </p:spPr>
      </p:pic>
      <p:sp>
        <p:nvSpPr>
          <p:cNvPr id="115" name="Google Shape;115;p2">
            <a:hlinkClick r:id="rId4" action="ppaction://hlinksldjump"/>
          </p:cNvPr>
          <p:cNvSpPr/>
          <p:nvPr/>
        </p:nvSpPr>
        <p:spPr>
          <a:xfrm>
            <a:off x="3192567" y="1777076"/>
            <a:ext cx="5807185" cy="392287"/>
          </a:xfrm>
          <a:custGeom>
            <a:avLst/>
            <a:gdLst/>
            <a:ahLst/>
            <a:cxnLst/>
            <a:rect l="l" t="t" r="r" b="b"/>
            <a:pathLst>
              <a:path w="2520280" h="1872208" extrusionOk="0">
                <a:moveTo>
                  <a:pt x="0" y="1872208"/>
                </a:moveTo>
                <a:lnTo>
                  <a:pt x="2520280" y="1872208"/>
                </a:lnTo>
                <a:lnTo>
                  <a:pt x="0" y="1872208"/>
                </a:lnTo>
                <a:close/>
                <a:moveTo>
                  <a:pt x="0" y="0"/>
                </a:moveTo>
                <a:lnTo>
                  <a:pt x="916" y="0"/>
                </a:lnTo>
                <a:lnTo>
                  <a:pt x="0" y="0"/>
                </a:lnTo>
                <a:close/>
              </a:path>
            </a:pathLst>
          </a:custGeom>
          <a:noFill/>
          <a:ln>
            <a:noFill/>
          </a:ln>
        </p:spPr>
        <p:txBody>
          <a:bodyPr spcFirstLastPara="1" wrap="square" lIns="0" tIns="0" rIns="0" bIns="0" anchor="ctr" anchorCtr="0">
            <a:spAutoFit/>
          </a:bodyPr>
          <a:lstStyle/>
          <a:p>
            <a:pPr lvl="0"/>
            <a:r>
              <a:rPr lang="vi-VN" altLang="zh-CN" sz="2549" b="1" dirty="0">
                <a:solidFill>
                  <a:srgbClr val="FF0000"/>
                </a:solidFill>
                <a:latin typeface="Times New Roman" pitchFamily="18" charset="0"/>
                <a:ea typeface="Microsoft Yahei"/>
                <a:cs typeface="Times New Roman" pitchFamily="18" charset="0"/>
                <a:sym typeface="Microsoft Yahei"/>
              </a:rPr>
              <a:t>Tên tệp và thư mục trong máy tính </a:t>
            </a:r>
            <a:endParaRPr sz="2549" b="1" dirty="0">
              <a:solidFill>
                <a:srgbClr val="FF0000"/>
              </a:solidFill>
              <a:latin typeface="Times New Roman" pitchFamily="18" charset="0"/>
              <a:ea typeface="Microsoft Yahei"/>
              <a:cs typeface="Times New Roman" pitchFamily="18" charset="0"/>
              <a:sym typeface="Microsoft Yahei"/>
            </a:endParaRPr>
          </a:p>
        </p:txBody>
      </p:sp>
      <p:sp>
        <p:nvSpPr>
          <p:cNvPr id="116" name="Google Shape;116;p2">
            <a:hlinkClick r:id="rId5" action="ppaction://hlinksldjump"/>
          </p:cNvPr>
          <p:cNvSpPr/>
          <p:nvPr/>
        </p:nvSpPr>
        <p:spPr>
          <a:xfrm>
            <a:off x="3187674" y="2385251"/>
            <a:ext cx="4741548" cy="392287"/>
          </a:xfrm>
          <a:custGeom>
            <a:avLst/>
            <a:gdLst/>
            <a:ahLst/>
            <a:cxnLst/>
            <a:rect l="l" t="t" r="r" b="b"/>
            <a:pathLst>
              <a:path w="2520280" h="1872208" extrusionOk="0">
                <a:moveTo>
                  <a:pt x="0" y="1872208"/>
                </a:moveTo>
                <a:lnTo>
                  <a:pt x="2520280" y="1872208"/>
                </a:lnTo>
                <a:lnTo>
                  <a:pt x="0" y="1872208"/>
                </a:lnTo>
                <a:close/>
                <a:moveTo>
                  <a:pt x="0" y="0"/>
                </a:moveTo>
                <a:lnTo>
                  <a:pt x="916" y="0"/>
                </a:lnTo>
                <a:lnTo>
                  <a:pt x="0" y="0"/>
                </a:lnTo>
                <a:close/>
              </a:path>
            </a:pathLst>
          </a:custGeom>
          <a:noFill/>
          <a:ln>
            <a:noFill/>
          </a:ln>
        </p:spPr>
        <p:txBody>
          <a:bodyPr spcFirstLastPara="1" wrap="square" lIns="0" tIns="0" rIns="0" bIns="0" anchor="ctr" anchorCtr="0">
            <a:spAutoFit/>
          </a:bodyPr>
          <a:lstStyle/>
          <a:p>
            <a:pPr lvl="0"/>
            <a:r>
              <a:rPr lang="en-US" altLang="zh-CN" sz="2549" b="1" dirty="0">
                <a:solidFill>
                  <a:srgbClr val="FF0000"/>
                </a:solidFill>
                <a:latin typeface="Times New Roman" pitchFamily="18" charset="0"/>
                <a:ea typeface="Microsoft Yahei"/>
                <a:cs typeface="Times New Roman" pitchFamily="18" charset="0"/>
                <a:sym typeface="Microsoft Yahei"/>
              </a:rPr>
              <a:t>Các biện pháp bảo vệ dữ liệu </a:t>
            </a:r>
            <a:endParaRPr sz="2549" b="1" dirty="0">
              <a:solidFill>
                <a:srgbClr val="FF0000"/>
              </a:solidFill>
              <a:latin typeface="Times New Roman" pitchFamily="18" charset="0"/>
              <a:ea typeface="Microsoft Yahei"/>
              <a:cs typeface="Times New Roman" pitchFamily="18" charset="0"/>
              <a:sym typeface="Microsoft Yahei"/>
            </a:endParaRPr>
          </a:p>
        </p:txBody>
      </p:sp>
      <p:sp>
        <p:nvSpPr>
          <p:cNvPr id="117" name="Google Shape;117;p2"/>
          <p:cNvSpPr/>
          <p:nvPr/>
        </p:nvSpPr>
        <p:spPr>
          <a:xfrm>
            <a:off x="3048000" y="2835286"/>
            <a:ext cx="6162532" cy="784574"/>
          </a:xfrm>
          <a:custGeom>
            <a:avLst/>
            <a:gdLst/>
            <a:ahLst/>
            <a:cxnLst/>
            <a:rect l="l" t="t" r="r" b="b"/>
            <a:pathLst>
              <a:path w="2520280" h="1872208" extrusionOk="0">
                <a:moveTo>
                  <a:pt x="0" y="1872208"/>
                </a:moveTo>
                <a:lnTo>
                  <a:pt x="2520280" y="1872208"/>
                </a:lnTo>
                <a:lnTo>
                  <a:pt x="0" y="1872208"/>
                </a:lnTo>
                <a:close/>
                <a:moveTo>
                  <a:pt x="0" y="0"/>
                </a:moveTo>
                <a:lnTo>
                  <a:pt x="916" y="0"/>
                </a:lnTo>
                <a:lnTo>
                  <a:pt x="0" y="0"/>
                </a:lnTo>
                <a:close/>
              </a:path>
            </a:pathLst>
          </a:custGeom>
          <a:noFill/>
          <a:ln>
            <a:noFill/>
          </a:ln>
        </p:spPr>
        <p:txBody>
          <a:bodyPr spcFirstLastPara="1" wrap="square" lIns="0" tIns="0" rIns="0" bIns="0" anchor="ctr" anchorCtr="0">
            <a:spAutoFit/>
          </a:bodyPr>
          <a:lstStyle/>
          <a:p>
            <a:pPr lvl="0"/>
            <a:r>
              <a:rPr lang="en-US" altLang="zh-CN" sz="2549" b="1" dirty="0">
                <a:solidFill>
                  <a:srgbClr val="FF0000"/>
                </a:solidFill>
                <a:latin typeface="Times New Roman" pitchFamily="18" charset="0"/>
                <a:ea typeface="Microsoft Yahei"/>
                <a:cs typeface="Times New Roman" pitchFamily="18" charset="0"/>
                <a:sym typeface="Microsoft Yahei"/>
              </a:rPr>
              <a:t>Thực hành: Quản lí dữ liệu trong máy tính </a:t>
            </a:r>
            <a:endParaRPr sz="2549" b="1" dirty="0">
              <a:solidFill>
                <a:srgbClr val="FF0000"/>
              </a:solidFill>
              <a:latin typeface="Times New Roman" pitchFamily="18" charset="0"/>
              <a:ea typeface="Microsoft Yahei"/>
              <a:cs typeface="Times New Roman" pitchFamily="18" charset="0"/>
              <a:sym typeface="Microsoft Yahei"/>
            </a:endParaRPr>
          </a:p>
        </p:txBody>
      </p:sp>
      <p:sp>
        <p:nvSpPr>
          <p:cNvPr id="119" name="Google Shape;119;p2"/>
          <p:cNvSpPr/>
          <p:nvPr/>
        </p:nvSpPr>
        <p:spPr>
          <a:xfrm>
            <a:off x="2142536" y="1801651"/>
            <a:ext cx="1301524" cy="407757"/>
          </a:xfrm>
          <a:prstGeom prst="rect">
            <a:avLst/>
          </a:prstGeom>
          <a:noFill/>
          <a:ln>
            <a:noFill/>
          </a:ln>
        </p:spPr>
        <p:txBody>
          <a:bodyPr spcFirstLastPara="1" wrap="square" lIns="68553" tIns="34267" rIns="68553" bIns="34267" anchor="ctr" anchorCtr="0">
            <a:noAutofit/>
          </a:bodyPr>
          <a:lstStyle/>
          <a:p>
            <a:pPr algn="ctr"/>
            <a:r>
              <a:rPr lang="en-US" altLang="zh-CN" sz="2699" b="1" dirty="0">
                <a:solidFill>
                  <a:srgbClr val="FF0000"/>
                </a:solidFill>
                <a:latin typeface="Times New Roman" pitchFamily="18" charset="0"/>
                <a:ea typeface="Microsoft Yahei"/>
                <a:cs typeface="Times New Roman" pitchFamily="18" charset="0"/>
                <a:sym typeface="Microsoft Yahei"/>
              </a:rPr>
              <a:t>1.</a:t>
            </a:r>
            <a:endParaRPr sz="2699" b="1" dirty="0">
              <a:solidFill>
                <a:srgbClr val="FF0000"/>
              </a:solidFill>
              <a:latin typeface="Times New Roman" pitchFamily="18" charset="0"/>
              <a:ea typeface="Microsoft Yahei"/>
              <a:cs typeface="Times New Roman" pitchFamily="18" charset="0"/>
              <a:sym typeface="Microsoft Yahei"/>
            </a:endParaRPr>
          </a:p>
        </p:txBody>
      </p:sp>
      <p:sp>
        <p:nvSpPr>
          <p:cNvPr id="120" name="Google Shape;120;p2"/>
          <p:cNvSpPr/>
          <p:nvPr/>
        </p:nvSpPr>
        <p:spPr>
          <a:xfrm>
            <a:off x="2133600" y="2359749"/>
            <a:ext cx="1310460" cy="444880"/>
          </a:xfrm>
          <a:prstGeom prst="rect">
            <a:avLst/>
          </a:prstGeom>
          <a:noFill/>
          <a:ln>
            <a:noFill/>
          </a:ln>
        </p:spPr>
        <p:txBody>
          <a:bodyPr spcFirstLastPara="1" wrap="square" lIns="68553" tIns="34267" rIns="68553" bIns="34267" anchor="ctr" anchorCtr="0">
            <a:noAutofit/>
          </a:bodyPr>
          <a:lstStyle/>
          <a:p>
            <a:pPr algn="ctr"/>
            <a:r>
              <a:rPr lang="en-US" altLang="zh-CN" sz="2699" b="1" dirty="0">
                <a:solidFill>
                  <a:srgbClr val="FF0000"/>
                </a:solidFill>
                <a:latin typeface="Times New Roman" pitchFamily="18" charset="0"/>
                <a:ea typeface="Microsoft Yahei"/>
                <a:cs typeface="Times New Roman" pitchFamily="18" charset="0"/>
                <a:sym typeface="Microsoft Yahei"/>
              </a:rPr>
              <a:t>2.</a:t>
            </a:r>
            <a:endParaRPr sz="2699" b="1" dirty="0">
              <a:solidFill>
                <a:srgbClr val="FF0000"/>
              </a:solidFill>
              <a:latin typeface="Times New Roman" pitchFamily="18" charset="0"/>
              <a:ea typeface="Microsoft Yahei"/>
              <a:cs typeface="Times New Roman" pitchFamily="18" charset="0"/>
              <a:sym typeface="Microsoft Yahei"/>
            </a:endParaRPr>
          </a:p>
        </p:txBody>
      </p:sp>
      <p:sp>
        <p:nvSpPr>
          <p:cNvPr id="121" name="Google Shape;121;p2"/>
          <p:cNvSpPr/>
          <p:nvPr/>
        </p:nvSpPr>
        <p:spPr>
          <a:xfrm>
            <a:off x="2133600" y="2971408"/>
            <a:ext cx="1310460" cy="444880"/>
          </a:xfrm>
          <a:prstGeom prst="rect">
            <a:avLst/>
          </a:prstGeom>
          <a:noFill/>
          <a:ln>
            <a:noFill/>
          </a:ln>
        </p:spPr>
        <p:txBody>
          <a:bodyPr spcFirstLastPara="1" wrap="square" lIns="68553" tIns="34267" rIns="68553" bIns="34267" anchor="ctr" anchorCtr="0">
            <a:noAutofit/>
          </a:bodyPr>
          <a:lstStyle/>
          <a:p>
            <a:pPr algn="ctr"/>
            <a:r>
              <a:rPr lang="en-US" altLang="zh-CN" sz="2699" b="1" dirty="0">
                <a:solidFill>
                  <a:srgbClr val="FF0000"/>
                </a:solidFill>
                <a:latin typeface="Times New Roman" pitchFamily="18" charset="0"/>
                <a:ea typeface="Microsoft Yahei"/>
                <a:cs typeface="Times New Roman" pitchFamily="18" charset="0"/>
                <a:sym typeface="Microsoft Yahei"/>
              </a:rPr>
              <a:t>3.</a:t>
            </a:r>
            <a:endParaRPr sz="2699" b="1" dirty="0">
              <a:solidFill>
                <a:srgbClr val="FF0000"/>
              </a:solidFill>
              <a:latin typeface="Times New Roman" pitchFamily="18" charset="0"/>
              <a:ea typeface="Microsoft Yahei"/>
              <a:cs typeface="Times New Roman" pitchFamily="18" charset="0"/>
              <a:sym typeface="Microsoft Yahei"/>
            </a:endParaRPr>
          </a:p>
        </p:txBody>
      </p:sp>
      <p:sp>
        <p:nvSpPr>
          <p:cNvPr id="20"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 Bài 3. QUẢN LÍ DỮ LIỆU TRONG MÁY TÍNH</a:t>
            </a:r>
          </a:p>
        </p:txBody>
      </p:sp>
    </p:spTree>
    <p:extLst>
      <p:ext uri="{BB962C8B-B14F-4D97-AF65-F5344CB8AC3E}">
        <p14:creationId xmlns:p14="http://schemas.microsoft.com/office/powerpoint/2010/main" val="358068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base">
                                        <p:cTn id="7" dur="500"/>
                                        <p:tgtEl>
                                          <p:spTgt spid="123"/>
                                        </p:tgtEl>
                                        <p:attrNameLst>
                                          <p:attrName>ppt_w</p:attrName>
                                        </p:attrNameLst>
                                      </p:cBhvr>
                                      <p:tavLst>
                                        <p:tav tm="0">
                                          <p:val>
                                            <p:strVal val="0"/>
                                          </p:val>
                                        </p:tav>
                                        <p:tav tm="100000">
                                          <p:val>
                                            <p:strVal val="#ppt_w"/>
                                          </p:val>
                                        </p:tav>
                                      </p:tavLst>
                                    </p:anim>
                                    <p:anim calcmode="lin" valueType="num">
                                      <p:cBhvr additive="base">
                                        <p:cTn id="8" dur="500"/>
                                        <p:tgtEl>
                                          <p:spTgt spid="12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1000"/>
                                        <p:tgtEl>
                                          <p:spTgt spid="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500"/>
                                        <p:tgtEl>
                                          <p:spTgt spid="1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5"/>
                                        </p:tgtEl>
                                        <p:attrNameLst>
                                          <p:attrName>style.visibility</p:attrName>
                                        </p:attrNameLst>
                                      </p:cBhvr>
                                      <p:to>
                                        <p:strVal val="visible"/>
                                      </p:to>
                                    </p:set>
                                    <p:animEffect transition="in" filter="fade">
                                      <p:cBhvr>
                                        <p:cTn id="20" dur="500"/>
                                        <p:tgtEl>
                                          <p:spTgt spid="1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fade">
                                      <p:cBhvr>
                                        <p:cTn id="25" dur="500"/>
                                        <p:tgtEl>
                                          <p:spTgt spid="1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fade">
                                      <p:cBhvr>
                                        <p:cTn id="28" dur="500"/>
                                        <p:tgtEl>
                                          <p:spTgt spid="1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1"/>
                                        </p:tgtEl>
                                        <p:attrNameLst>
                                          <p:attrName>style.visibility</p:attrName>
                                        </p:attrNameLst>
                                      </p:cBhvr>
                                      <p:to>
                                        <p:strVal val="visible"/>
                                      </p:to>
                                    </p:set>
                                    <p:animEffect transition="in" filter="fade">
                                      <p:cBhvr>
                                        <p:cTn id="33" dur="500"/>
                                        <p:tgtEl>
                                          <p:spTgt spid="1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fade">
                                      <p:cBhvr>
                                        <p:cTn id="36" dur="500"/>
                                        <p:tgtEl>
                                          <p:spTgt spid="1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2" nodeType="clickEffect">
                                  <p:stCondLst>
                                    <p:cond delay="0"/>
                                  </p:stCondLst>
                                  <p:childTnLst>
                                    <p:animEffect transition="out" filter="fade">
                                      <p:cBhvr>
                                        <p:cTn id="40" dur="500"/>
                                        <p:tgtEl>
                                          <p:spTgt spid="121"/>
                                        </p:tgtEl>
                                      </p:cBhvr>
                                    </p:animEffect>
                                    <p:set>
                                      <p:cBhvr>
                                        <p:cTn id="41" dur="1" fill="hold">
                                          <p:stCondLst>
                                            <p:cond delay="499"/>
                                          </p:stCondLst>
                                        </p:cTn>
                                        <p:tgtEl>
                                          <p:spTgt spid="121"/>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117"/>
                                        </p:tgtEl>
                                      </p:cBhvr>
                                    </p:animEffect>
                                    <p:set>
                                      <p:cBhvr>
                                        <p:cTn id="44" dur="1" fill="hold">
                                          <p:stCondLst>
                                            <p:cond delay="499"/>
                                          </p:stCondLst>
                                        </p:cTn>
                                        <p:tgtEl>
                                          <p:spTgt spid="1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P spid="117" grpId="0"/>
      <p:bldP spid="117" grpId="2"/>
      <p:bldP spid="119" grpId="0"/>
      <p:bldP spid="120" grpId="0"/>
      <p:bldP spid="121" grpId="0"/>
      <p:bldP spid="121"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2" name="Google Shape;152;p3"/>
          <p:cNvPicPr preferRelativeResize="0"/>
          <p:nvPr/>
        </p:nvPicPr>
        <p:blipFill rotWithShape="1">
          <a:blip r:embed="rId3">
            <a:alphaModFix/>
          </a:blip>
          <a:srcRect/>
          <a:stretch/>
        </p:blipFill>
        <p:spPr>
          <a:xfrm flipH="1">
            <a:off x="7100897" y="3728174"/>
            <a:ext cx="2041450" cy="1481033"/>
          </a:xfrm>
          <a:prstGeom prst="rect">
            <a:avLst/>
          </a:prstGeom>
          <a:noFill/>
          <a:ln>
            <a:noFill/>
          </a:ln>
        </p:spPr>
      </p:pic>
      <p:sp>
        <p:nvSpPr>
          <p:cNvPr id="158" name="Google Shape;158;p3"/>
          <p:cNvSpPr/>
          <p:nvPr/>
        </p:nvSpPr>
        <p:spPr>
          <a:xfrm>
            <a:off x="2416759" y="2110192"/>
            <a:ext cx="5942134" cy="461537"/>
          </a:xfrm>
          <a:prstGeom prst="rect">
            <a:avLst/>
          </a:prstGeom>
          <a:noFill/>
          <a:ln>
            <a:noFill/>
          </a:ln>
        </p:spPr>
        <p:txBody>
          <a:bodyPr spcFirstLastPara="1" wrap="square" lIns="0" tIns="0" rIns="0" bIns="0" anchor="t" anchorCtr="0">
            <a:spAutoFit/>
          </a:bodyPr>
          <a:lstStyle/>
          <a:p>
            <a:pPr lvl="0" algn="ctr"/>
            <a:r>
              <a:rPr lang="vi-VN" altLang="zh-CN" sz="2999" b="1" dirty="0">
                <a:solidFill>
                  <a:srgbClr val="FF0000"/>
                </a:solidFill>
                <a:latin typeface="Times New Roman" pitchFamily="18" charset="0"/>
                <a:ea typeface="Microsoft Yahei"/>
                <a:cs typeface="Times New Roman" pitchFamily="18" charset="0"/>
                <a:sym typeface="Microsoft Yahei"/>
              </a:rPr>
              <a:t>Tên tệp và thư mục trong máy tính </a:t>
            </a:r>
          </a:p>
        </p:txBody>
      </p:sp>
      <p:sp>
        <p:nvSpPr>
          <p:cNvPr id="13" name="Google Shape;156;p3"/>
          <p:cNvSpPr/>
          <p:nvPr/>
        </p:nvSpPr>
        <p:spPr>
          <a:xfrm>
            <a:off x="897954" y="1824613"/>
            <a:ext cx="1518805" cy="1525160"/>
          </a:xfrm>
          <a:prstGeom prst="ellipse">
            <a:avLst/>
          </a:prstGeom>
          <a:solidFill>
            <a:srgbClr val="7030A0"/>
          </a:solidFill>
          <a:ln w="28575" cap="flat" cmpd="sng">
            <a:solidFill>
              <a:schemeClr val="lt1"/>
            </a:solidFill>
            <a:prstDash val="solid"/>
            <a:miter lim="800000"/>
            <a:headEnd type="none" w="sm" len="sm"/>
            <a:tailEnd type="none" w="sm" len="sm"/>
          </a:ln>
        </p:spPr>
        <p:txBody>
          <a:bodyPr spcFirstLastPara="1" wrap="square" lIns="0" tIns="0" rIns="0" bIns="0" anchor="ctr" anchorCtr="0">
            <a:noAutofit/>
          </a:bodyPr>
          <a:lstStyle/>
          <a:p>
            <a:pPr algn="ctr"/>
            <a:r>
              <a:rPr lang="en-US" altLang="zh-CN" sz="3299" b="1" dirty="0">
                <a:solidFill>
                  <a:schemeClr val="lt1"/>
                </a:solidFill>
                <a:latin typeface="Arial"/>
                <a:ea typeface="Arial"/>
                <a:cs typeface="Arial"/>
                <a:sym typeface="Arial"/>
              </a:rPr>
              <a:t>1</a:t>
            </a:r>
            <a:endParaRPr sz="1050" b="1" dirty="0">
              <a:solidFill>
                <a:schemeClr val="lt1"/>
              </a:solidFill>
              <a:latin typeface="Arial"/>
              <a:ea typeface="Arial"/>
              <a:cs typeface="Arial"/>
              <a:sym typeface="Arial"/>
            </a:endParaRPr>
          </a:p>
        </p:txBody>
      </p:sp>
      <p:pic>
        <p:nvPicPr>
          <p:cNvPr id="14" name="Google Shape;157;p3"/>
          <p:cNvPicPr preferRelativeResize="0"/>
          <p:nvPr/>
        </p:nvPicPr>
        <p:blipFill rotWithShape="1">
          <a:blip r:embed="rId4">
            <a:alphaModFix/>
          </a:blip>
          <a:srcRect/>
          <a:stretch/>
        </p:blipFill>
        <p:spPr>
          <a:xfrm>
            <a:off x="1079542" y="1302475"/>
            <a:ext cx="1250127" cy="1084447"/>
          </a:xfrm>
          <a:prstGeom prst="rect">
            <a:avLst/>
          </a:prstGeom>
          <a:noFill/>
          <a:ln>
            <a:noFill/>
          </a:ln>
        </p:spPr>
      </p:pic>
      <p:pic>
        <p:nvPicPr>
          <p:cNvPr id="15" name="Google Shape;155;p3"/>
          <p:cNvPicPr preferRelativeResize="0"/>
          <p:nvPr/>
        </p:nvPicPr>
        <p:blipFill rotWithShape="1">
          <a:blip r:embed="rId5">
            <a:alphaModFix/>
          </a:blip>
          <a:srcRect/>
          <a:stretch/>
        </p:blipFill>
        <p:spPr>
          <a:xfrm rot="582822">
            <a:off x="-412737" y="355026"/>
            <a:ext cx="2621380" cy="1313364"/>
          </a:xfrm>
          <a:prstGeom prst="rect">
            <a:avLst/>
          </a:prstGeom>
          <a:noFill/>
          <a:ln>
            <a:noFill/>
          </a:ln>
        </p:spPr>
      </p:pic>
      <p:sp>
        <p:nvSpPr>
          <p:cNvPr id="16" name="Rectangle 11">
            <a:extLst>
              <a:ext uri="{FF2B5EF4-FFF2-40B4-BE49-F238E27FC236}">
                <a16:creationId xmlns="" xmlns:a16="http://schemas.microsoft.com/office/drawing/2014/main" id="{BB61B6B9-5F2E-4E24-852D-D871D2FA0570}"/>
              </a:ext>
            </a:extLst>
          </p:cNvPr>
          <p:cNvSpPr/>
          <p:nvPr/>
        </p:nvSpPr>
        <p:spPr>
          <a:xfrm>
            <a:off x="595035" y="7063"/>
            <a:ext cx="771076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 Bài 3. QUẢN LÍ DỮ LIỆU TRONG MÁY TÍNH</a:t>
            </a:r>
          </a:p>
        </p:txBody>
      </p:sp>
      <p:grpSp>
        <p:nvGrpSpPr>
          <p:cNvPr id="17" name="Google Shape;160;p3"/>
          <p:cNvGrpSpPr/>
          <p:nvPr/>
        </p:nvGrpSpPr>
        <p:grpSpPr>
          <a:xfrm>
            <a:off x="3352800" y="1572159"/>
            <a:ext cx="4288638" cy="1629526"/>
            <a:chOff x="2802618" y="3136900"/>
            <a:chExt cx="6578600" cy="1018073"/>
          </a:xfrm>
        </p:grpSpPr>
        <p:cxnSp>
          <p:nvCxnSpPr>
            <p:cNvPr id="18" name="Google Shape;161;p3"/>
            <p:cNvCxnSpPr/>
            <p:nvPr/>
          </p:nvCxnSpPr>
          <p:spPr>
            <a:xfrm>
              <a:off x="2802618" y="3136900"/>
              <a:ext cx="6578600" cy="0"/>
            </a:xfrm>
            <a:prstGeom prst="straightConnector1">
              <a:avLst/>
            </a:prstGeom>
            <a:noFill/>
            <a:ln w="9525" cap="flat" cmpd="sng">
              <a:solidFill>
                <a:srgbClr val="FF0000"/>
              </a:solidFill>
              <a:prstDash val="solid"/>
              <a:miter lim="800000"/>
              <a:headEnd type="none" w="sm" len="sm"/>
              <a:tailEnd type="none" w="sm" len="sm"/>
            </a:ln>
          </p:spPr>
        </p:cxnSp>
        <p:cxnSp>
          <p:nvCxnSpPr>
            <p:cNvPr id="19" name="Google Shape;162;p3"/>
            <p:cNvCxnSpPr/>
            <p:nvPr/>
          </p:nvCxnSpPr>
          <p:spPr>
            <a:xfrm>
              <a:off x="2802618" y="4154973"/>
              <a:ext cx="6578600" cy="0"/>
            </a:xfrm>
            <a:prstGeom prst="straightConnector1">
              <a:avLst/>
            </a:prstGeom>
            <a:noFill/>
            <a:ln w="9525" cap="flat" cmpd="sng">
              <a:solidFill>
                <a:srgbClr val="FF0000"/>
              </a:solidFill>
              <a:prstDash val="solid"/>
              <a:miter lim="800000"/>
              <a:headEnd type="none" w="sm" len="sm"/>
              <a:tailEnd type="none" w="sm" len="sm"/>
            </a:ln>
          </p:spPr>
        </p:cxnSp>
      </p:grpSp>
    </p:spTree>
    <p:extLst>
      <p:ext uri="{BB962C8B-B14F-4D97-AF65-F5344CB8AC3E}">
        <p14:creationId xmlns:p14="http://schemas.microsoft.com/office/powerpoint/2010/main" val="386351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par>
                          <p:cTn id="13" fill="hold">
                            <p:stCondLst>
                              <p:cond delay="1500"/>
                            </p:stCondLst>
                            <p:childTnLst>
                              <p:par>
                                <p:cTn id="14" presetID="23" presetClass="entr" presetSubtype="16" fill="hold" nodeType="afterEffect">
                                  <p:stCondLst>
                                    <p:cond delay="0"/>
                                  </p:stCondLst>
                                  <p:childTnLst>
                                    <p:set>
                                      <p:cBhvr>
                                        <p:cTn id="15" dur="1" fill="hold">
                                          <p:stCondLst>
                                            <p:cond delay="0"/>
                                          </p:stCondLst>
                                        </p:cTn>
                                        <p:tgtEl>
                                          <p:spTgt spid="158"/>
                                        </p:tgtEl>
                                        <p:attrNameLst>
                                          <p:attrName>style.visibility</p:attrName>
                                        </p:attrNameLst>
                                      </p:cBhvr>
                                      <p:to>
                                        <p:strVal val="visible"/>
                                      </p:to>
                                    </p:set>
                                    <p:anim calcmode="lin" valueType="num">
                                      <p:cBhvr additive="base">
                                        <p:cTn id="16" dur="500"/>
                                        <p:tgtEl>
                                          <p:spTgt spid="158"/>
                                        </p:tgtEl>
                                        <p:attrNameLst>
                                          <p:attrName>ppt_w</p:attrName>
                                        </p:attrNameLst>
                                      </p:cBhvr>
                                      <p:tavLst>
                                        <p:tav tm="0">
                                          <p:val>
                                            <p:strVal val="0"/>
                                          </p:val>
                                        </p:tav>
                                        <p:tav tm="100000">
                                          <p:val>
                                            <p:strVal val="#ppt_w"/>
                                          </p:val>
                                        </p:tav>
                                      </p:tavLst>
                                    </p:anim>
                                    <p:anim calcmode="lin" valueType="num">
                                      <p:cBhvr additive="base">
                                        <p:cTn id="17" dur="500"/>
                                        <p:tgtEl>
                                          <p:spTgt spid="15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ww.jpppt.com">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
</file>

<file path=docProps/app.xml><?xml version="1.0" encoding="utf-8"?>
<Properties xmlns="http://schemas.openxmlformats.org/officeDocument/2006/extended-properties" xmlns:vt="http://schemas.openxmlformats.org/officeDocument/2006/docPropsVTypes">
  <TotalTime>1650</TotalTime>
  <Words>2211</Words>
  <Application>Microsoft Office PowerPoint</Application>
  <PresentationFormat>On-screen Show (16:9)</PresentationFormat>
  <Paragraphs>254</Paragraphs>
  <Slides>41</Slides>
  <Notes>21</Notes>
  <HiddenSlides>0</HiddenSlides>
  <MMClips>4</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Admin</cp:lastModifiedBy>
  <cp:revision>238</cp:revision>
  <dcterms:created xsi:type="dcterms:W3CDTF">2021-07-22T17:31:00Z</dcterms:created>
  <dcterms:modified xsi:type="dcterms:W3CDTF">2023-10-23T03:47:56Z</dcterms:modified>
</cp:coreProperties>
</file>