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x-wav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61" r:id="rId4"/>
    <p:sldId id="262" r:id="rId5"/>
    <p:sldId id="263" r:id="rId6"/>
    <p:sldId id="265" r:id="rId7"/>
    <p:sldId id="264" r:id="rId8"/>
    <p:sldId id="267" r:id="rId9"/>
    <p:sldId id="266" r:id="rId10"/>
    <p:sldId id="268" r:id="rId11"/>
    <p:sldId id="260" r:id="rId12"/>
    <p:sldId id="269" r:id="rId13"/>
    <p:sldId id="298" r:id="rId14"/>
    <p:sldId id="272" r:id="rId15"/>
    <p:sldId id="273" r:id="rId16"/>
    <p:sldId id="280" r:id="rId17"/>
    <p:sldId id="312" r:id="rId18"/>
    <p:sldId id="282" r:id="rId19"/>
    <p:sldId id="284" r:id="rId20"/>
    <p:sldId id="285" r:id="rId21"/>
    <p:sldId id="286" r:id="rId22"/>
    <p:sldId id="287" r:id="rId23"/>
    <p:sldId id="283" r:id="rId24"/>
    <p:sldId id="288" r:id="rId25"/>
    <p:sldId id="297" r:id="rId26"/>
    <p:sldId id="291" r:id="rId27"/>
    <p:sldId id="300" r:id="rId28"/>
    <p:sldId id="292" r:id="rId29"/>
    <p:sldId id="293" r:id="rId30"/>
    <p:sldId id="301" r:id="rId31"/>
    <p:sldId id="296" r:id="rId32"/>
    <p:sldId id="295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</p:sldIdLst>
  <p:sldSz cx="12188825" cy="6858000"/>
  <p:notesSz cx="6858000" cy="9144000"/>
  <p:defaultTextStyle>
    <a:defPPr>
      <a:defRPr lang="en-US"/>
    </a:defPPr>
    <a:lvl1pPr marL="0" algn="l" defTabSz="1969800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1pPr>
    <a:lvl2pPr marL="984900" algn="l" defTabSz="1969800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2pPr>
    <a:lvl3pPr marL="1969800" algn="l" defTabSz="1969800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3pPr>
    <a:lvl4pPr marL="2954701" algn="l" defTabSz="1969800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4pPr>
    <a:lvl5pPr marL="3939601" algn="l" defTabSz="1969800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5pPr>
    <a:lvl6pPr marL="4924501" algn="l" defTabSz="1969800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6pPr>
    <a:lvl7pPr marL="5909401" algn="l" defTabSz="1969800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7pPr>
    <a:lvl8pPr marL="6894302" algn="l" defTabSz="1969800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8pPr>
    <a:lvl9pPr marL="7879202" algn="l" defTabSz="1969800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AE8D"/>
    <a:srgbClr val="00C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4" autoAdjust="0"/>
    <p:restoredTop sz="94660"/>
  </p:normalViewPr>
  <p:slideViewPr>
    <p:cSldViewPr>
      <p:cViewPr>
        <p:scale>
          <a:sx n="66" d="100"/>
          <a:sy n="66" d="100"/>
        </p:scale>
        <p:origin x="-348" y="-15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5" y="2130427"/>
            <a:ext cx="103605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5" y="3886200"/>
            <a:ext cx="853218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84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969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954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939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9245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909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894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879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AB13-5B23-47FF-8ECD-11ECA707C5D2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9EDA-AE4D-4F7A-BD24-AB5FF539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32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AB13-5B23-47FF-8ECD-11ECA707C5D2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9EDA-AE4D-4F7A-BD24-AB5FF539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92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943519" y="274640"/>
            <a:ext cx="91204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3148" y="274640"/>
            <a:ext cx="253722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AB13-5B23-47FF-8ECD-11ECA707C5D2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9EDA-AE4D-4F7A-BD24-AB5FF539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AB13-5B23-47FF-8ECD-11ECA707C5D2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9EDA-AE4D-4F7A-BD24-AB5FF539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84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5" y="4406901"/>
            <a:ext cx="10360500" cy="1362075"/>
          </a:xfrm>
        </p:spPr>
        <p:txBody>
          <a:bodyPr anchor="t"/>
          <a:lstStyle>
            <a:lvl1pPr algn="l">
              <a:defRPr sz="8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5" y="2906714"/>
            <a:ext cx="10360500" cy="1500187"/>
          </a:xfrm>
        </p:spPr>
        <p:txBody>
          <a:bodyPr anchor="b"/>
          <a:lstStyle>
            <a:lvl1pPr marL="0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1pPr>
            <a:lvl2pPr marL="984900" indent="0">
              <a:buNone/>
              <a:defRPr sz="3900">
                <a:solidFill>
                  <a:schemeClr val="tx1">
                    <a:tint val="75000"/>
                  </a:schemeClr>
                </a:solidFill>
              </a:defRPr>
            </a:lvl2pPr>
            <a:lvl3pPr marL="196980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3pPr>
            <a:lvl4pPr marL="2954701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4pPr>
            <a:lvl5pPr marL="3939601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5pPr>
            <a:lvl6pPr marL="4924501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6pPr>
            <a:lvl7pPr marL="5909401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7pPr>
            <a:lvl8pPr marL="6894302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8pPr>
            <a:lvl9pPr marL="7879202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AB13-5B23-47FF-8ECD-11ECA707C5D2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9EDA-AE4D-4F7A-BD24-AB5FF539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46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9" cy="4525963"/>
          </a:xfrm>
        </p:spPr>
        <p:txBody>
          <a:bodyPr/>
          <a:lstStyle>
            <a:lvl1pPr>
              <a:defRPr sz="6000"/>
            </a:lvl1pPr>
            <a:lvl2pPr>
              <a:defRPr sz="5200"/>
            </a:lvl2pPr>
            <a:lvl3pPr>
              <a:defRPr sz="4300"/>
            </a:lvl3pPr>
            <a:lvl4pPr>
              <a:defRPr sz="3900"/>
            </a:lvl4pPr>
            <a:lvl5pPr>
              <a:defRPr sz="3900"/>
            </a:lvl5pPr>
            <a:lvl6pPr>
              <a:defRPr sz="3900"/>
            </a:lvl6pPr>
            <a:lvl7pPr>
              <a:defRPr sz="3900"/>
            </a:lvl7pPr>
            <a:lvl8pPr>
              <a:defRPr sz="3900"/>
            </a:lvl8pPr>
            <a:lvl9pPr>
              <a:defRPr sz="3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7" y="1600202"/>
            <a:ext cx="5383399" cy="4525963"/>
          </a:xfrm>
        </p:spPr>
        <p:txBody>
          <a:bodyPr/>
          <a:lstStyle>
            <a:lvl1pPr>
              <a:defRPr sz="6000"/>
            </a:lvl1pPr>
            <a:lvl2pPr>
              <a:defRPr sz="5200"/>
            </a:lvl2pPr>
            <a:lvl3pPr>
              <a:defRPr sz="4300"/>
            </a:lvl3pPr>
            <a:lvl4pPr>
              <a:defRPr sz="3900"/>
            </a:lvl4pPr>
            <a:lvl5pPr>
              <a:defRPr sz="3900"/>
            </a:lvl5pPr>
            <a:lvl6pPr>
              <a:defRPr sz="3900"/>
            </a:lvl6pPr>
            <a:lvl7pPr>
              <a:defRPr sz="3900"/>
            </a:lvl7pPr>
            <a:lvl8pPr>
              <a:defRPr sz="3900"/>
            </a:lvl8pPr>
            <a:lvl9pPr>
              <a:defRPr sz="3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AB13-5B23-47FF-8ECD-11ECA707C5D2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9EDA-AE4D-4F7A-BD24-AB5FF539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72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3" cy="639762"/>
          </a:xfrm>
        </p:spPr>
        <p:txBody>
          <a:bodyPr anchor="b"/>
          <a:lstStyle>
            <a:lvl1pPr marL="0" indent="0">
              <a:buNone/>
              <a:defRPr sz="5200" b="1"/>
            </a:lvl1pPr>
            <a:lvl2pPr marL="984900" indent="0">
              <a:buNone/>
              <a:defRPr sz="4300" b="1"/>
            </a:lvl2pPr>
            <a:lvl3pPr marL="1969800" indent="0">
              <a:buNone/>
              <a:defRPr sz="3900" b="1"/>
            </a:lvl3pPr>
            <a:lvl4pPr marL="2954701" indent="0">
              <a:buNone/>
              <a:defRPr sz="3400" b="1"/>
            </a:lvl4pPr>
            <a:lvl5pPr marL="3939601" indent="0">
              <a:buNone/>
              <a:defRPr sz="3400" b="1"/>
            </a:lvl5pPr>
            <a:lvl6pPr marL="4924501" indent="0">
              <a:buNone/>
              <a:defRPr sz="3400" b="1"/>
            </a:lvl6pPr>
            <a:lvl7pPr marL="5909401" indent="0">
              <a:buNone/>
              <a:defRPr sz="3400" b="1"/>
            </a:lvl7pPr>
            <a:lvl8pPr marL="6894302" indent="0">
              <a:buNone/>
              <a:defRPr sz="3400" b="1"/>
            </a:lvl8pPr>
            <a:lvl9pPr marL="7879202" indent="0">
              <a:buNone/>
              <a:defRPr sz="3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3" cy="3951288"/>
          </a:xfrm>
        </p:spPr>
        <p:txBody>
          <a:bodyPr/>
          <a:lstStyle>
            <a:lvl1pPr>
              <a:defRPr sz="5200"/>
            </a:lvl1pPr>
            <a:lvl2pPr>
              <a:defRPr sz="4300"/>
            </a:lvl2pPr>
            <a:lvl3pPr>
              <a:defRPr sz="39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1535113"/>
            <a:ext cx="5387630" cy="639762"/>
          </a:xfrm>
        </p:spPr>
        <p:txBody>
          <a:bodyPr anchor="b"/>
          <a:lstStyle>
            <a:lvl1pPr marL="0" indent="0">
              <a:buNone/>
              <a:defRPr sz="5200" b="1"/>
            </a:lvl1pPr>
            <a:lvl2pPr marL="984900" indent="0">
              <a:buNone/>
              <a:defRPr sz="4300" b="1"/>
            </a:lvl2pPr>
            <a:lvl3pPr marL="1969800" indent="0">
              <a:buNone/>
              <a:defRPr sz="3900" b="1"/>
            </a:lvl3pPr>
            <a:lvl4pPr marL="2954701" indent="0">
              <a:buNone/>
              <a:defRPr sz="3400" b="1"/>
            </a:lvl4pPr>
            <a:lvl5pPr marL="3939601" indent="0">
              <a:buNone/>
              <a:defRPr sz="3400" b="1"/>
            </a:lvl5pPr>
            <a:lvl6pPr marL="4924501" indent="0">
              <a:buNone/>
              <a:defRPr sz="3400" b="1"/>
            </a:lvl6pPr>
            <a:lvl7pPr marL="5909401" indent="0">
              <a:buNone/>
              <a:defRPr sz="3400" b="1"/>
            </a:lvl7pPr>
            <a:lvl8pPr marL="6894302" indent="0">
              <a:buNone/>
              <a:defRPr sz="3400" b="1"/>
            </a:lvl8pPr>
            <a:lvl9pPr marL="7879202" indent="0">
              <a:buNone/>
              <a:defRPr sz="3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5200"/>
            </a:lvl1pPr>
            <a:lvl2pPr>
              <a:defRPr sz="4300"/>
            </a:lvl2pPr>
            <a:lvl3pPr>
              <a:defRPr sz="39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AB13-5B23-47FF-8ECD-11ECA707C5D2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9EDA-AE4D-4F7A-BD24-AB5FF539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4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AB13-5B23-47FF-8ECD-11ECA707C5D2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9EDA-AE4D-4F7A-BD24-AB5FF539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24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AB13-5B23-47FF-8ECD-11ECA707C5D2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9EDA-AE4D-4F7A-BD24-AB5FF539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4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4" y="273050"/>
            <a:ext cx="4010038" cy="1162050"/>
          </a:xfrm>
        </p:spPr>
        <p:txBody>
          <a:bodyPr anchor="b"/>
          <a:lstStyle>
            <a:lvl1pPr algn="l">
              <a:defRPr sz="4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3" y="273052"/>
            <a:ext cx="6813893" cy="5853113"/>
          </a:xfrm>
        </p:spPr>
        <p:txBody>
          <a:bodyPr/>
          <a:lstStyle>
            <a:lvl1pPr>
              <a:defRPr sz="6900"/>
            </a:lvl1pPr>
            <a:lvl2pPr>
              <a:defRPr sz="6000"/>
            </a:lvl2pPr>
            <a:lvl3pPr>
              <a:defRPr sz="52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4" y="1435101"/>
            <a:ext cx="4010038" cy="4691063"/>
          </a:xfrm>
        </p:spPr>
        <p:txBody>
          <a:bodyPr/>
          <a:lstStyle>
            <a:lvl1pPr marL="0" indent="0">
              <a:buNone/>
              <a:defRPr sz="3000"/>
            </a:lvl1pPr>
            <a:lvl2pPr marL="984900" indent="0">
              <a:buNone/>
              <a:defRPr sz="2600"/>
            </a:lvl2pPr>
            <a:lvl3pPr marL="1969800" indent="0">
              <a:buNone/>
              <a:defRPr sz="2200"/>
            </a:lvl3pPr>
            <a:lvl4pPr marL="2954701" indent="0">
              <a:buNone/>
              <a:defRPr sz="1900"/>
            </a:lvl4pPr>
            <a:lvl5pPr marL="3939601" indent="0">
              <a:buNone/>
              <a:defRPr sz="1900"/>
            </a:lvl5pPr>
            <a:lvl6pPr marL="4924501" indent="0">
              <a:buNone/>
              <a:defRPr sz="1900"/>
            </a:lvl6pPr>
            <a:lvl7pPr marL="5909401" indent="0">
              <a:buNone/>
              <a:defRPr sz="1900"/>
            </a:lvl7pPr>
            <a:lvl8pPr marL="6894302" indent="0">
              <a:buNone/>
              <a:defRPr sz="1900"/>
            </a:lvl8pPr>
            <a:lvl9pPr marL="7879202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AB13-5B23-47FF-8ECD-11ECA707C5D2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9EDA-AE4D-4F7A-BD24-AB5FF539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13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6" y="4800600"/>
            <a:ext cx="7313295" cy="566738"/>
          </a:xfrm>
        </p:spPr>
        <p:txBody>
          <a:bodyPr anchor="b"/>
          <a:lstStyle>
            <a:lvl1pPr algn="l">
              <a:defRPr sz="4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6" y="612775"/>
            <a:ext cx="7313295" cy="4114800"/>
          </a:xfrm>
        </p:spPr>
        <p:txBody>
          <a:bodyPr/>
          <a:lstStyle>
            <a:lvl1pPr marL="0" indent="0">
              <a:buNone/>
              <a:defRPr sz="6900"/>
            </a:lvl1pPr>
            <a:lvl2pPr marL="984900" indent="0">
              <a:buNone/>
              <a:defRPr sz="6000"/>
            </a:lvl2pPr>
            <a:lvl3pPr marL="1969800" indent="0">
              <a:buNone/>
              <a:defRPr sz="5200"/>
            </a:lvl3pPr>
            <a:lvl4pPr marL="2954701" indent="0">
              <a:buNone/>
              <a:defRPr sz="4300"/>
            </a:lvl4pPr>
            <a:lvl5pPr marL="3939601" indent="0">
              <a:buNone/>
              <a:defRPr sz="4300"/>
            </a:lvl5pPr>
            <a:lvl6pPr marL="4924501" indent="0">
              <a:buNone/>
              <a:defRPr sz="4300"/>
            </a:lvl6pPr>
            <a:lvl7pPr marL="5909401" indent="0">
              <a:buNone/>
              <a:defRPr sz="4300"/>
            </a:lvl7pPr>
            <a:lvl8pPr marL="6894302" indent="0">
              <a:buNone/>
              <a:defRPr sz="4300"/>
            </a:lvl8pPr>
            <a:lvl9pPr marL="7879202" indent="0">
              <a:buNone/>
              <a:defRPr sz="4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6" y="5367338"/>
            <a:ext cx="7313295" cy="804862"/>
          </a:xfrm>
        </p:spPr>
        <p:txBody>
          <a:bodyPr/>
          <a:lstStyle>
            <a:lvl1pPr marL="0" indent="0">
              <a:buNone/>
              <a:defRPr sz="3000"/>
            </a:lvl1pPr>
            <a:lvl2pPr marL="984900" indent="0">
              <a:buNone/>
              <a:defRPr sz="2600"/>
            </a:lvl2pPr>
            <a:lvl3pPr marL="1969800" indent="0">
              <a:buNone/>
              <a:defRPr sz="2200"/>
            </a:lvl3pPr>
            <a:lvl4pPr marL="2954701" indent="0">
              <a:buNone/>
              <a:defRPr sz="1900"/>
            </a:lvl4pPr>
            <a:lvl5pPr marL="3939601" indent="0">
              <a:buNone/>
              <a:defRPr sz="1900"/>
            </a:lvl5pPr>
            <a:lvl6pPr marL="4924501" indent="0">
              <a:buNone/>
              <a:defRPr sz="1900"/>
            </a:lvl6pPr>
            <a:lvl7pPr marL="5909401" indent="0">
              <a:buNone/>
              <a:defRPr sz="1900"/>
            </a:lvl7pPr>
            <a:lvl8pPr marL="6894302" indent="0">
              <a:buNone/>
              <a:defRPr sz="1900"/>
            </a:lvl8pPr>
            <a:lvl9pPr marL="7879202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AB13-5B23-47FF-8ECD-11ECA707C5D2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9EDA-AE4D-4F7A-BD24-AB5FF539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45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3" y="274638"/>
            <a:ext cx="10969945" cy="1143000"/>
          </a:xfrm>
          <a:prstGeom prst="rect">
            <a:avLst/>
          </a:prstGeom>
        </p:spPr>
        <p:txBody>
          <a:bodyPr vert="horz" lIns="196980" tIns="98490" rIns="196980" bIns="984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3" y="1600202"/>
            <a:ext cx="10969945" cy="4525963"/>
          </a:xfrm>
          <a:prstGeom prst="rect">
            <a:avLst/>
          </a:prstGeom>
        </p:spPr>
        <p:txBody>
          <a:bodyPr vert="horz" lIns="196980" tIns="98490" rIns="196980" bIns="984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3" y="6356352"/>
            <a:ext cx="2844058" cy="365125"/>
          </a:xfrm>
          <a:prstGeom prst="rect">
            <a:avLst/>
          </a:prstGeom>
        </p:spPr>
        <p:txBody>
          <a:bodyPr vert="horz" lIns="196980" tIns="98490" rIns="196980" bIns="98490" rtlCol="0" anchor="ctr"/>
          <a:lstStyle>
            <a:lvl1pPr algn="l">
              <a:defRPr sz="2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4AB13-5B23-47FF-8ECD-11ECA707C5D2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7" y="6356352"/>
            <a:ext cx="3859796" cy="365125"/>
          </a:xfrm>
          <a:prstGeom prst="rect">
            <a:avLst/>
          </a:prstGeom>
        </p:spPr>
        <p:txBody>
          <a:bodyPr vert="horz" lIns="196980" tIns="98490" rIns="196980" bIns="98490" rtlCol="0" anchor="ctr"/>
          <a:lstStyle>
            <a:lvl1pPr algn="ctr">
              <a:defRPr sz="2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9" y="6356352"/>
            <a:ext cx="2844058" cy="365125"/>
          </a:xfrm>
          <a:prstGeom prst="rect">
            <a:avLst/>
          </a:prstGeom>
        </p:spPr>
        <p:txBody>
          <a:bodyPr vert="horz" lIns="196980" tIns="98490" rIns="196980" bIns="98490" rtlCol="0" anchor="ctr"/>
          <a:lstStyle>
            <a:lvl1pPr algn="r">
              <a:defRPr sz="2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19EDA-AE4D-4F7A-BD24-AB5FF539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6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969800" rtl="0" eaLnBrk="1" latinLnBrk="0" hangingPunct="1">
        <a:spcBef>
          <a:spcPct val="0"/>
        </a:spcBef>
        <a:buNone/>
        <a:defRPr sz="9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8675" indent="-738675" algn="l" defTabSz="1969800" rtl="0" eaLnBrk="1" latinLnBrk="0" hangingPunct="1">
        <a:spcBef>
          <a:spcPct val="20000"/>
        </a:spcBef>
        <a:buFont typeface="Arial" pitchFamily="34" charset="0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1pPr>
      <a:lvl2pPr marL="1600463" indent="-615563" algn="l" defTabSz="1969800" rtl="0" eaLnBrk="1" latinLnBrk="0" hangingPunct="1">
        <a:spcBef>
          <a:spcPct val="20000"/>
        </a:spcBef>
        <a:buFont typeface="Arial" pitchFamily="34" charset="0"/>
        <a:buChar char="–"/>
        <a:defRPr sz="6000" kern="1200">
          <a:solidFill>
            <a:schemeClr val="tx1"/>
          </a:solidFill>
          <a:latin typeface="+mn-lt"/>
          <a:ea typeface="+mn-ea"/>
          <a:cs typeface="+mn-cs"/>
        </a:defRPr>
      </a:lvl2pPr>
      <a:lvl3pPr marL="2462251" indent="-492450" algn="l" defTabSz="1969800" rtl="0" eaLnBrk="1" latinLnBrk="0" hangingPunct="1">
        <a:spcBef>
          <a:spcPct val="20000"/>
        </a:spcBef>
        <a:buFont typeface="Arial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3pPr>
      <a:lvl4pPr marL="3447151" indent="-492450" algn="l" defTabSz="1969800" rtl="0" eaLnBrk="1" latinLnBrk="0" hangingPunct="1">
        <a:spcBef>
          <a:spcPct val="20000"/>
        </a:spcBef>
        <a:buFont typeface="Arial" pitchFamily="34" charset="0"/>
        <a:buChar char="–"/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432051" indent="-492450" algn="l" defTabSz="1969800" rtl="0" eaLnBrk="1" latinLnBrk="0" hangingPunct="1">
        <a:spcBef>
          <a:spcPct val="20000"/>
        </a:spcBef>
        <a:buFont typeface="Arial" pitchFamily="34" charset="0"/>
        <a:buChar char="»"/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16951" indent="-492450" algn="l" defTabSz="196980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401852" indent="-492450" algn="l" defTabSz="196980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386752" indent="-492450" algn="l" defTabSz="196980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371652" indent="-492450" algn="l" defTabSz="196980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69800" rtl="0" eaLnBrk="1" latinLnBrk="0" hangingPunct="1"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84900" algn="l" defTabSz="1969800" rtl="0" eaLnBrk="1" latinLnBrk="0" hangingPunct="1"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969800" algn="l" defTabSz="1969800" rtl="0" eaLnBrk="1" latinLnBrk="0" hangingPunct="1"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2954701" algn="l" defTabSz="1969800" rtl="0" eaLnBrk="1" latinLnBrk="0" hangingPunct="1">
        <a:defRPr sz="3900" kern="1200">
          <a:solidFill>
            <a:schemeClr val="tx1"/>
          </a:solidFill>
          <a:latin typeface="+mn-lt"/>
          <a:ea typeface="+mn-ea"/>
          <a:cs typeface="+mn-cs"/>
        </a:defRPr>
      </a:lvl4pPr>
      <a:lvl5pPr marL="3939601" algn="l" defTabSz="1969800" rtl="0" eaLnBrk="1" latinLnBrk="0" hangingPunct="1">
        <a:defRPr sz="3900" kern="1200">
          <a:solidFill>
            <a:schemeClr val="tx1"/>
          </a:solidFill>
          <a:latin typeface="+mn-lt"/>
          <a:ea typeface="+mn-ea"/>
          <a:cs typeface="+mn-cs"/>
        </a:defRPr>
      </a:lvl5pPr>
      <a:lvl6pPr marL="4924501" algn="l" defTabSz="1969800" rtl="0" eaLnBrk="1" latinLnBrk="0" hangingPunct="1">
        <a:defRPr sz="3900" kern="1200">
          <a:solidFill>
            <a:schemeClr val="tx1"/>
          </a:solidFill>
          <a:latin typeface="+mn-lt"/>
          <a:ea typeface="+mn-ea"/>
          <a:cs typeface="+mn-cs"/>
        </a:defRPr>
      </a:lvl6pPr>
      <a:lvl7pPr marL="5909401" algn="l" defTabSz="1969800" rtl="0" eaLnBrk="1" latinLnBrk="0" hangingPunct="1">
        <a:defRPr sz="3900" kern="1200">
          <a:solidFill>
            <a:schemeClr val="tx1"/>
          </a:solidFill>
          <a:latin typeface="+mn-lt"/>
          <a:ea typeface="+mn-ea"/>
          <a:cs typeface="+mn-cs"/>
        </a:defRPr>
      </a:lvl7pPr>
      <a:lvl8pPr marL="6894302" algn="l" defTabSz="1969800" rtl="0" eaLnBrk="1" latinLnBrk="0" hangingPunct="1">
        <a:defRPr sz="3900" kern="1200">
          <a:solidFill>
            <a:schemeClr val="tx1"/>
          </a:solidFill>
          <a:latin typeface="+mn-lt"/>
          <a:ea typeface="+mn-ea"/>
          <a:cs typeface="+mn-cs"/>
        </a:defRPr>
      </a:lvl8pPr>
      <a:lvl9pPr marL="7879202" algn="l" defTabSz="1969800" rtl="0" eaLnBrk="1" latinLnBrk="0" hangingPunct="1">
        <a:defRPr sz="3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B&#224;i%2022-%20C&#417;%20th&#7875;%20sinh%20v&#7853;t%20(Ph&#7847;n%201)%20-%20Khoa%20h&#7885;c%20t&#7921;%20nhi&#234;n%20l&#7899;p%206-%20S&#225;ch%20K&#7871;t%20n&#7889;i%20tri%20th&#7913;c%20...%20-%20(online-video-cutter.com).mp4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4.jpe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42.xml"/><Relationship Id="rId3" Type="http://schemas.openxmlformats.org/officeDocument/2006/relationships/slideLayout" Target="../slideLayouts/slideLayout2.xml"/><Relationship Id="rId7" Type="http://schemas.openxmlformats.org/officeDocument/2006/relationships/slide" Target="slide36.xml"/><Relationship Id="rId12" Type="http://schemas.openxmlformats.org/officeDocument/2006/relationships/slide" Target="slide41.xml"/><Relationship Id="rId2" Type="http://schemas.openxmlformats.org/officeDocument/2006/relationships/audio" Target="../media/media2.wav"/><Relationship Id="rId16" Type="http://schemas.openxmlformats.org/officeDocument/2006/relationships/image" Target="../media/image38.png"/><Relationship Id="rId1" Type="http://schemas.microsoft.com/office/2007/relationships/media" Target="../media/media2.wav"/><Relationship Id="rId6" Type="http://schemas.openxmlformats.org/officeDocument/2006/relationships/slide" Target="slide35.xml"/><Relationship Id="rId11" Type="http://schemas.openxmlformats.org/officeDocument/2006/relationships/slide" Target="slide40.xml"/><Relationship Id="rId5" Type="http://schemas.openxmlformats.org/officeDocument/2006/relationships/slide" Target="slide34.xml"/><Relationship Id="rId15" Type="http://schemas.openxmlformats.org/officeDocument/2006/relationships/image" Target="../media/image37.gif"/><Relationship Id="rId10" Type="http://schemas.openxmlformats.org/officeDocument/2006/relationships/slide" Target="slide39.xml"/><Relationship Id="rId4" Type="http://schemas.openxmlformats.org/officeDocument/2006/relationships/image" Target="../media/image35.jpg"/><Relationship Id="rId9" Type="http://schemas.openxmlformats.org/officeDocument/2006/relationships/slide" Target="slide38.xml"/><Relationship Id="rId14" Type="http://schemas.openxmlformats.org/officeDocument/2006/relationships/image" Target="../media/image36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microsoft.com/office/2007/relationships/hdphoto" Target="../media/hdphoto4.wdp"/><Relationship Id="rId5" Type="http://schemas.openxmlformats.org/officeDocument/2006/relationships/image" Target="../media/image39.jpg"/><Relationship Id="rId15" Type="http://schemas.openxmlformats.org/officeDocument/2006/relationships/slide" Target="slide33.xml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microsoft.com/office/2007/relationships/hdphoto" Target="../media/hdphoto4.wdp"/><Relationship Id="rId5" Type="http://schemas.openxmlformats.org/officeDocument/2006/relationships/image" Target="../media/image39.jpg"/><Relationship Id="rId15" Type="http://schemas.openxmlformats.org/officeDocument/2006/relationships/slide" Target="slide33.xml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48.png"/><Relationship Id="rId17" Type="http://schemas.openxmlformats.org/officeDocument/2006/relationships/image" Target="../media/image46.jpg"/><Relationship Id="rId2" Type="http://schemas.openxmlformats.org/officeDocument/2006/relationships/audio" Target="../media/audio1.wav"/><Relationship Id="rId16" Type="http://schemas.openxmlformats.org/officeDocument/2006/relationships/slide" Target="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microsoft.com/office/2007/relationships/hdphoto" Target="../media/hdphoto4.wdp"/><Relationship Id="rId5" Type="http://schemas.openxmlformats.org/officeDocument/2006/relationships/image" Target="../media/image39.jpg"/><Relationship Id="rId15" Type="http://schemas.openxmlformats.org/officeDocument/2006/relationships/image" Target="../media/image50.png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microsoft.com/office/2007/relationships/hdphoto" Target="../media/hdphoto4.wdp"/><Relationship Id="rId5" Type="http://schemas.openxmlformats.org/officeDocument/2006/relationships/image" Target="../media/image39.jpg"/><Relationship Id="rId15" Type="http://schemas.openxmlformats.org/officeDocument/2006/relationships/image" Target="../media/image46.jpg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3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microsoft.com/office/2007/relationships/hdphoto" Target="../media/hdphoto4.wdp"/><Relationship Id="rId5" Type="http://schemas.openxmlformats.org/officeDocument/2006/relationships/image" Target="../media/image39.jpg"/><Relationship Id="rId15" Type="http://schemas.openxmlformats.org/officeDocument/2006/relationships/slide" Target="slide33.xml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microsoft.com/office/2007/relationships/hdphoto" Target="../media/hdphoto4.wdp"/><Relationship Id="rId5" Type="http://schemas.openxmlformats.org/officeDocument/2006/relationships/image" Target="../media/image39.jpg"/><Relationship Id="rId15" Type="http://schemas.openxmlformats.org/officeDocument/2006/relationships/image" Target="../media/image46.jpg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microsoft.com/office/2007/relationships/hdphoto" Target="../media/hdphoto4.wdp"/><Relationship Id="rId5" Type="http://schemas.openxmlformats.org/officeDocument/2006/relationships/image" Target="../media/image39.jpg"/><Relationship Id="rId15" Type="http://schemas.openxmlformats.org/officeDocument/2006/relationships/slide" Target="slide33.xml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microsoft.com/office/2007/relationships/hdphoto" Target="../media/hdphoto4.wdp"/><Relationship Id="rId5" Type="http://schemas.openxmlformats.org/officeDocument/2006/relationships/image" Target="../media/image39.jpg"/><Relationship Id="rId15" Type="http://schemas.openxmlformats.org/officeDocument/2006/relationships/slide" Target="slide33.xml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microsoft.com/office/2007/relationships/hdphoto" Target="../media/hdphoto4.wdp"/><Relationship Id="rId5" Type="http://schemas.openxmlformats.org/officeDocument/2006/relationships/image" Target="../media/image39.jpg"/><Relationship Id="rId15" Type="http://schemas.openxmlformats.org/officeDocument/2006/relationships/image" Target="../media/image46.jpg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337"/>
            <a:ext cx="12188825" cy="683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79320" cy="2926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97" y="2942203"/>
            <a:ext cx="3608617" cy="32921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6850" y="-24937"/>
            <a:ext cx="4196439" cy="2902931"/>
          </a:xfrm>
          <a:prstGeom prst="rect">
            <a:avLst/>
          </a:prstGeom>
        </p:spPr>
      </p:pic>
      <p:pic>
        <p:nvPicPr>
          <p:cNvPr id="10" name="Picture 2" descr="Hình ảnh Thước Kẻ Màu Vàng Thước Kẻ đẹp Thước Kẻ Sáng Tạo Trang Trí Thước Kẻ  PNG , Thước Vàng, Thước Kẻ đẹp, Một Người Sáng Tạo PNG và Vector vớ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323" y="-24937"/>
            <a:ext cx="4426527" cy="29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hỉ 1 viên phấn viết bảng, bạn có thể làm được rất nhiều thứ không ngờ tớ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323" y="2942202"/>
            <a:ext cx="4389576" cy="329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ách nói “mèo” trong tiếng Hà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899" y="2914665"/>
            <a:ext cx="4259511" cy="33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5752885" y="2474525"/>
            <a:ext cx="4019624" cy="2554941"/>
          </a:xfrm>
          <a:prstGeom prst="wedgeRoundRectCallout">
            <a:avLst>
              <a:gd name="adj1" fmla="val -80365"/>
              <a:gd name="adj2" fmla="val 20395"/>
              <a:gd name="adj3" fmla="val 1666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phân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đối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tượng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này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mấy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loại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loại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72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ảnh Nền Thế Giới động Vật, Thế Giới động Vật Vector Nền Và Tập Tin Tải  về Miễn Phí |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89" y="0"/>
            <a:ext cx="12266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3412" y="1295400"/>
            <a:ext cx="8534400" cy="1600200"/>
          </a:xfrm>
          <a:prstGeom prst="rect">
            <a:avLst/>
          </a:prstGeom>
          <a:solidFill>
            <a:srgbClr val="02AE8D"/>
          </a:solidFill>
          <a:ln>
            <a:solidFill>
              <a:srgbClr val="00C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500" b="1" dirty="0" smtClean="0">
                <a:latin typeface="Times New Roman" pitchFamily="18" charset="0"/>
                <a:cs typeface="Times New Roman" pitchFamily="18" charset="0"/>
              </a:rPr>
              <a:t> 22:</a:t>
            </a:r>
          </a:p>
          <a:p>
            <a:pPr algn="ctr"/>
            <a:r>
              <a:rPr lang="en-US" sz="4500" b="1" dirty="0" smtClean="0">
                <a:latin typeface="Times New Roman" pitchFamily="18" charset="0"/>
                <a:cs typeface="Times New Roman" pitchFamily="18" charset="0"/>
              </a:rPr>
              <a:t>CƠ THỂ SINH VẬT</a:t>
            </a:r>
            <a:endParaRPr lang="en-US" sz="4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68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2012" y="1219200"/>
            <a:ext cx="7620000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 DUNG BÀI HỌC:</a:t>
            </a:r>
          </a:p>
          <a:p>
            <a:pPr algn="ctr"/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CƠ THỂ LÀ GÌ?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CƠ THỂ ĐƠN BÀO VÀ CƠ THỂ ĐA BÀO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5601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>
            <a:hlinkClick r:id="rId2" action="ppaction://hlinkfile"/>
          </p:cNvPr>
          <p:cNvSpPr/>
          <p:nvPr/>
        </p:nvSpPr>
        <p:spPr>
          <a:xfrm>
            <a:off x="1903412" y="914400"/>
            <a:ext cx="9220200" cy="3429000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98812" y="1752600"/>
            <a:ext cx="6858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vieo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11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0412" y="762000"/>
            <a:ext cx="358140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4799012" y="990600"/>
            <a:ext cx="609600" cy="533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08612" y="963168"/>
            <a:ext cx="1859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VN Sang Song Nang" pitchFamily="66" charset="0"/>
                <a:cs typeface="Times New Roman" pitchFamily="18" charset="0"/>
              </a:rPr>
              <a:t>Vui</a:t>
            </a:r>
            <a:r>
              <a:rPr lang="en-US" sz="3600" dirty="0" smtClean="0">
                <a:solidFill>
                  <a:srgbClr val="FF0000"/>
                </a:solidFill>
                <a:latin typeface="UVN Sang Song Nang" pitchFamily="66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VN Sang Song Nang" pitchFamily="66" charset="0"/>
                <a:cs typeface="Times New Roman" pitchFamily="18" charset="0"/>
              </a:rPr>
              <a:t>chơi</a:t>
            </a:r>
            <a:endParaRPr lang="en-US" sz="3600" dirty="0">
              <a:solidFill>
                <a:srgbClr val="FF0000"/>
              </a:solidFill>
              <a:latin typeface="UVN Sang Song Nang" pitchFamily="66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27193" y="990600"/>
            <a:ext cx="609600" cy="533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136793" y="960120"/>
            <a:ext cx="2392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92D050"/>
                </a:solidFill>
                <a:latin typeface="UVN Sang Song Nang" pitchFamily="66" charset="0"/>
                <a:cs typeface="Times New Roman" pitchFamily="18" charset="0"/>
              </a:rPr>
              <a:t>Dinh</a:t>
            </a:r>
            <a:r>
              <a:rPr lang="en-US" sz="3200" dirty="0" smtClean="0">
                <a:solidFill>
                  <a:srgbClr val="92D050"/>
                </a:solidFill>
                <a:latin typeface="UVN Sang Song Nang" pitchFamily="66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92D050"/>
                </a:solidFill>
                <a:latin typeface="UVN Sang Song Nang" pitchFamily="66" charset="0"/>
                <a:cs typeface="Times New Roman" pitchFamily="18" charset="0"/>
              </a:rPr>
              <a:t>dưỡng</a:t>
            </a:r>
            <a:endParaRPr lang="en-US" sz="3200" dirty="0">
              <a:solidFill>
                <a:srgbClr val="92D050"/>
              </a:solidFill>
              <a:latin typeface="UVN Sang Song Nang" pitchFamily="66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99012" y="1828800"/>
            <a:ext cx="609600" cy="533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446648" y="1734312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92D050"/>
                </a:solidFill>
                <a:latin typeface="UVN Sang Song Nang" pitchFamily="66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rgbClr val="92D050"/>
                </a:solidFill>
                <a:latin typeface="UVN Sang Song Nang" pitchFamily="66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92D050"/>
                </a:solidFill>
                <a:latin typeface="UVN Sang Song Nang" pitchFamily="66" charset="0"/>
                <a:cs typeface="Times New Roman" pitchFamily="18" charset="0"/>
              </a:rPr>
              <a:t>sản</a:t>
            </a:r>
            <a:endParaRPr lang="en-US" sz="3600" dirty="0">
              <a:solidFill>
                <a:srgbClr val="92D050"/>
              </a:solidFill>
              <a:latin typeface="UVN Sang Song Nang" pitchFamily="66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527193" y="1790777"/>
            <a:ext cx="609600" cy="533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165685" y="1739402"/>
            <a:ext cx="1696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UVN Sang Song Nang" pitchFamily="66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0070C0"/>
                </a:solidFill>
                <a:latin typeface="UVN Sang Song Nang" pitchFamily="66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UVN Sang Song Nang" pitchFamily="66" charset="0"/>
                <a:cs typeface="Times New Roman" pitchFamily="18" charset="0"/>
              </a:rPr>
              <a:t>tập</a:t>
            </a:r>
            <a:endParaRPr lang="en-US" sz="3200" dirty="0">
              <a:solidFill>
                <a:srgbClr val="0070C0"/>
              </a:solidFill>
              <a:latin typeface="UVN Sang Song Nang" pitchFamily="66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37048" y="2688208"/>
            <a:ext cx="609600" cy="533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563194" y="2569336"/>
            <a:ext cx="1810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UVN Sang Song Nang" pitchFamily="66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UVN Sang Song Nang" pitchFamily="66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UVN Sang Song Nang" pitchFamily="66" charset="0"/>
                <a:cs typeface="Times New Roman" pitchFamily="18" charset="0"/>
              </a:rPr>
              <a:t>tiết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UVN Sang Song Nang" pitchFamily="66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45353" y="2569336"/>
            <a:ext cx="609600" cy="533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8194577" y="2416299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  <a:latin typeface="UVN Sang Song Nang" pitchFamily="66" charset="0"/>
                <a:cs typeface="Times New Roman" pitchFamily="18" charset="0"/>
              </a:rPr>
              <a:t>Cảm</a:t>
            </a:r>
            <a:r>
              <a:rPr lang="en-US" sz="3200" dirty="0" smtClean="0">
                <a:solidFill>
                  <a:srgbClr val="7030A0"/>
                </a:solidFill>
                <a:latin typeface="UVN Sang Song Nang" pitchFamily="66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UVN Sang Song Nang" pitchFamily="66" charset="0"/>
                <a:cs typeface="Times New Roman" pitchFamily="18" charset="0"/>
              </a:rPr>
              <a:t>ứng</a:t>
            </a:r>
            <a:r>
              <a:rPr lang="en-US" sz="3200" dirty="0" smtClean="0">
                <a:solidFill>
                  <a:srgbClr val="7030A0"/>
                </a:solidFill>
                <a:latin typeface="UVN Sang Song Nang" pitchFamily="66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UVN Sang Song Nang" pitchFamily="66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7030A0"/>
                </a:solidFill>
                <a:latin typeface="UVN Sang Song Nang" pitchFamily="66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7030A0"/>
                </a:solidFill>
                <a:latin typeface="UVN Sang Song Nang" pitchFamily="66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UVN Sang Song Nang" pitchFamily="66" charset="0"/>
                <a:cs typeface="Times New Roman" pitchFamily="18" charset="0"/>
              </a:rPr>
              <a:t>vận</a:t>
            </a:r>
            <a:r>
              <a:rPr lang="en-US" sz="3200" dirty="0" smtClean="0">
                <a:solidFill>
                  <a:srgbClr val="7030A0"/>
                </a:solidFill>
                <a:latin typeface="UVN Sang Song Nang" pitchFamily="66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UVN Sang Song Nang" pitchFamily="66" charset="0"/>
                <a:cs typeface="Times New Roman" pitchFamily="18" charset="0"/>
              </a:rPr>
              <a:t>động</a:t>
            </a:r>
            <a:endParaRPr lang="en-US" sz="3200" dirty="0">
              <a:solidFill>
                <a:srgbClr val="7030A0"/>
              </a:solidFill>
              <a:latin typeface="UVN Sang Song Nang" pitchFamily="66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837048" y="3733800"/>
            <a:ext cx="609600" cy="533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5563194" y="3636136"/>
            <a:ext cx="1779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UVN Sang Song Nang" pitchFamily="66" charset="0"/>
                <a:cs typeface="Times New Roman" pitchFamily="18" charset="0"/>
              </a:rPr>
              <a:t>Hô</a:t>
            </a:r>
            <a:r>
              <a:rPr lang="en-US" sz="3600" dirty="0" smtClean="0">
                <a:solidFill>
                  <a:srgbClr val="0070C0"/>
                </a:solidFill>
                <a:latin typeface="UVN Sang Song Nang" pitchFamily="66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UVN Sang Song Nang" pitchFamily="66" charset="0"/>
                <a:cs typeface="Times New Roman" pitchFamily="18" charset="0"/>
              </a:rPr>
              <a:t>hấp</a:t>
            </a:r>
            <a:endParaRPr lang="en-US" sz="3600" dirty="0">
              <a:solidFill>
                <a:srgbClr val="0070C0"/>
              </a:solidFill>
              <a:latin typeface="UVN Sang Song Nang" pitchFamily="66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527193" y="3692601"/>
            <a:ext cx="609600" cy="533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8165685" y="3697692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VN Sang Song Nang" pitchFamily="66" charset="0"/>
                <a:cs typeface="Times New Roman" pitchFamily="18" charset="0"/>
              </a:rPr>
              <a:t>Sinh</a:t>
            </a:r>
            <a:r>
              <a:rPr lang="en-US" sz="3200" dirty="0" smtClean="0">
                <a:solidFill>
                  <a:srgbClr val="FF0000"/>
                </a:solidFill>
                <a:latin typeface="UVN Sang Song Nang" pitchFamily="66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VN Sang Song Nang" pitchFamily="66" charset="0"/>
                <a:cs typeface="Times New Roman" pitchFamily="18" charset="0"/>
              </a:rPr>
              <a:t>trưởng</a:t>
            </a:r>
            <a:endParaRPr lang="en-US" sz="3200" dirty="0">
              <a:solidFill>
                <a:srgbClr val="FF0000"/>
              </a:solidFill>
              <a:latin typeface="UVN Sang Song Nang" pitchFamily="66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12974" y="1791593"/>
            <a:ext cx="546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endParaRPr lang="en-US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7602014" y="898564"/>
            <a:ext cx="546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endParaRPr lang="en-US" dirty="0" smtClean="0"/>
          </a:p>
        </p:txBody>
      </p:sp>
      <p:sp>
        <p:nvSpPr>
          <p:cNvPr id="26" name="Rectangle 25"/>
          <p:cNvSpPr/>
          <p:nvPr/>
        </p:nvSpPr>
        <p:spPr>
          <a:xfrm>
            <a:off x="4848077" y="2631742"/>
            <a:ext cx="546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endParaRPr lang="en-US" dirty="0" smtClean="0"/>
          </a:p>
        </p:txBody>
      </p:sp>
      <p:sp>
        <p:nvSpPr>
          <p:cNvPr id="27" name="Rectangle 26"/>
          <p:cNvSpPr/>
          <p:nvPr/>
        </p:nvSpPr>
        <p:spPr>
          <a:xfrm>
            <a:off x="7618740" y="2485963"/>
            <a:ext cx="546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endParaRPr lang="en-US" dirty="0" smtClean="0"/>
          </a:p>
        </p:txBody>
      </p:sp>
      <p:sp>
        <p:nvSpPr>
          <p:cNvPr id="28" name="Rectangle 27"/>
          <p:cNvSpPr/>
          <p:nvPr/>
        </p:nvSpPr>
        <p:spPr>
          <a:xfrm>
            <a:off x="4882271" y="3666913"/>
            <a:ext cx="546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endParaRPr lang="en-US" dirty="0" smtClean="0"/>
          </a:p>
        </p:txBody>
      </p:sp>
      <p:sp>
        <p:nvSpPr>
          <p:cNvPr id="29" name="Rectangle 28"/>
          <p:cNvSpPr/>
          <p:nvPr/>
        </p:nvSpPr>
        <p:spPr>
          <a:xfrm>
            <a:off x="7580797" y="3697069"/>
            <a:ext cx="546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3718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3" grpId="0"/>
      <p:bldP spid="14" grpId="0" animBg="1"/>
      <p:bldP spid="15" grpId="0"/>
      <p:bldP spid="16" grpId="0" animBg="1"/>
      <p:bldP spid="19" grpId="0"/>
      <p:bldP spid="20" grpId="0" animBg="1"/>
      <p:bldP spid="21" grpId="0"/>
      <p:bldP spid="22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-the-nh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012" y="2057400"/>
            <a:ext cx="4746629" cy="2672586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-1" y="-37707"/>
            <a:ext cx="3579812" cy="838200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3956" y="-76200"/>
            <a:ext cx="3233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89812" y="381393"/>
            <a:ext cx="2218877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Elbow Connector 6"/>
          <p:cNvCxnSpPr>
            <a:stCxn id="2" idx="3"/>
            <a:endCxn id="5" idx="1"/>
          </p:cNvCxnSpPr>
          <p:nvPr/>
        </p:nvCxnSpPr>
        <p:spPr>
          <a:xfrm flipV="1">
            <a:off x="5354641" y="727642"/>
            <a:ext cx="2035171" cy="2666051"/>
          </a:xfrm>
          <a:prstGeom prst="bentConnector3">
            <a:avLst/>
          </a:prstGeom>
          <a:ln>
            <a:prstDash val="sys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89812" y="1219200"/>
            <a:ext cx="317266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dưỡng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Elbow Connector 10"/>
          <p:cNvCxnSpPr>
            <a:endCxn id="10" idx="1"/>
          </p:cNvCxnSpPr>
          <p:nvPr/>
        </p:nvCxnSpPr>
        <p:spPr>
          <a:xfrm flipV="1">
            <a:off x="5354641" y="1565449"/>
            <a:ext cx="2035171" cy="1828244"/>
          </a:xfrm>
          <a:prstGeom prst="bentConnector3">
            <a:avLst>
              <a:gd name="adj1" fmla="val 50000"/>
            </a:avLst>
          </a:prstGeom>
          <a:ln>
            <a:prstDash val="sys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66012" y="2064031"/>
            <a:ext cx="4833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Elbow Connector 14"/>
          <p:cNvCxnSpPr>
            <a:endCxn id="14" idx="1"/>
          </p:cNvCxnSpPr>
          <p:nvPr/>
        </p:nvCxnSpPr>
        <p:spPr>
          <a:xfrm flipV="1">
            <a:off x="5354641" y="2387197"/>
            <a:ext cx="2111371" cy="1006496"/>
          </a:xfrm>
          <a:prstGeom prst="bentConnector3">
            <a:avLst>
              <a:gd name="adj1" fmla="val 47768"/>
            </a:avLst>
          </a:prstGeom>
          <a:ln>
            <a:prstDash val="sys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89562" y="3070527"/>
            <a:ext cx="2961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trưởng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Elbow Connector 23"/>
          <p:cNvCxnSpPr>
            <a:endCxn id="20" idx="1"/>
          </p:cNvCxnSpPr>
          <p:nvPr/>
        </p:nvCxnSpPr>
        <p:spPr>
          <a:xfrm>
            <a:off x="5358552" y="3393693"/>
            <a:ext cx="2131010" cy="12700"/>
          </a:xfrm>
          <a:prstGeom prst="bentConnector3">
            <a:avLst>
              <a:gd name="adj1" fmla="val 50000"/>
            </a:avLst>
          </a:prstGeom>
          <a:ln>
            <a:prstDash val="sys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521753" y="3886200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Elbow Connector 27"/>
          <p:cNvCxnSpPr/>
          <p:nvPr/>
        </p:nvCxnSpPr>
        <p:spPr>
          <a:xfrm>
            <a:off x="5278441" y="3406393"/>
            <a:ext cx="2163201" cy="802973"/>
          </a:xfrm>
          <a:prstGeom prst="bentConnector3">
            <a:avLst>
              <a:gd name="adj1" fmla="val 50000"/>
            </a:avLst>
          </a:prstGeom>
          <a:ln>
            <a:prstDash val="sys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542212" y="4706264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Elbow Connector 31"/>
          <p:cNvCxnSpPr/>
          <p:nvPr/>
        </p:nvCxnSpPr>
        <p:spPr>
          <a:xfrm>
            <a:off x="5214535" y="3420248"/>
            <a:ext cx="2263771" cy="1623037"/>
          </a:xfrm>
          <a:prstGeom prst="bentConnector3">
            <a:avLst>
              <a:gd name="adj1" fmla="val 50000"/>
            </a:avLst>
          </a:prstGeom>
          <a:ln>
            <a:prstDash val="sys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8" name="Picture 4" descr="Bệnh trĩ xuất hiện ở độ tuổi nào? 7 Đối tượng có nguy cơ cao b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" y="1828800"/>
            <a:ext cx="5257800" cy="313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2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4" grpId="0"/>
      <p:bldP spid="20" grpId="0"/>
      <p:bldP spid="27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12" y="279311"/>
            <a:ext cx="3655856" cy="2431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12" y="3276600"/>
            <a:ext cx="4829225" cy="27164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6" y="3463924"/>
            <a:ext cx="5565803" cy="2529115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4" t="30656" r="26042" b="30158"/>
          <a:stretch/>
        </p:blipFill>
        <p:spPr bwMode="auto">
          <a:xfrm>
            <a:off x="-153988" y="272054"/>
            <a:ext cx="4012558" cy="243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3" t="36359" r="19214" b="29960"/>
          <a:stretch/>
        </p:blipFill>
        <p:spPr bwMode="auto">
          <a:xfrm>
            <a:off x="7769069" y="279311"/>
            <a:ext cx="4268944" cy="246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-26667" y="2010137"/>
            <a:ext cx="482279" cy="700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60812" y="2010138"/>
            <a:ext cx="482279" cy="700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70812" y="2010139"/>
            <a:ext cx="558479" cy="700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366" y="5292724"/>
            <a:ext cx="482279" cy="700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80212" y="5292723"/>
            <a:ext cx="482279" cy="700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8012" y="2590800"/>
            <a:ext cx="2667000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trưởng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95491" y="2590800"/>
            <a:ext cx="2667000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70041" y="2438400"/>
            <a:ext cx="2667000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79096" y="5998458"/>
            <a:ext cx="2667000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dưỡng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85012" y="5993038"/>
            <a:ext cx="4346946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64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-1" y="-37707"/>
            <a:ext cx="3579812" cy="838200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3956" y="-76200"/>
            <a:ext cx="3233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04670" y="3253745"/>
            <a:ext cx="1643399" cy="6924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8998" y="1533337"/>
            <a:ext cx="1641796" cy="6924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812" y="3057337"/>
            <a:ext cx="2595582" cy="6924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dưỡng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6" descr="Tắc kè hoa là con gì? Ăn gì, cách nuôi và có tác dụng gì - IAS Link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802" y="1533337"/>
            <a:ext cx="5202791" cy="34685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31197" y="5403503"/>
            <a:ext cx="4592924" cy="6924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2403" y="5377972"/>
            <a:ext cx="2569934" cy="6924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trưởng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2403" y="1533336"/>
            <a:ext cx="1893467" cy="6924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6935003" y="45120"/>
            <a:ext cx="4114799" cy="23622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01882" y="800493"/>
            <a:ext cx="28055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2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1322197"/>
            <a:ext cx="3254375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3812" y="152400"/>
            <a:ext cx="102980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01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799" y="1798275"/>
            <a:ext cx="3254375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2" y="365125"/>
            <a:ext cx="1431925" cy="138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2812" y="418799"/>
            <a:ext cx="163859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Hô</a:t>
            </a:r>
            <a:r>
              <a:rPr lang="en-US" dirty="0" smtClean="0"/>
              <a:t> </a:t>
            </a:r>
            <a:r>
              <a:rPr lang="en-US" dirty="0" err="1" smtClean="0"/>
              <a:t>hấp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791" y="346837"/>
            <a:ext cx="1229383" cy="133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3645" y="1111897"/>
            <a:ext cx="1692451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Oxygen</a:t>
            </a:r>
            <a:endParaRPr lang="en-US" dirty="0"/>
          </a:p>
        </p:txBody>
      </p:sp>
      <p:sp>
        <p:nvSpPr>
          <p:cNvPr id="6" name="Curved Right Arrow 5"/>
          <p:cNvSpPr/>
          <p:nvPr/>
        </p:nvSpPr>
        <p:spPr>
          <a:xfrm rot="3398288">
            <a:off x="4388453" y="880572"/>
            <a:ext cx="533400" cy="16764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18595" y="2971800"/>
            <a:ext cx="3244671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Carbon dioxide</a:t>
            </a:r>
            <a:endParaRPr lang="en-US" dirty="0"/>
          </a:p>
        </p:txBody>
      </p:sp>
      <p:sp>
        <p:nvSpPr>
          <p:cNvPr id="10" name="Curved Right Arrow 9"/>
          <p:cNvSpPr/>
          <p:nvPr/>
        </p:nvSpPr>
        <p:spPr>
          <a:xfrm rot="16730128">
            <a:off x="4868130" y="2928798"/>
            <a:ext cx="533400" cy="16764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50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13213" y="2438400"/>
            <a:ext cx="8381999" cy="1737786"/>
          </a:xfrm>
          <a:prstGeom prst="rect">
            <a:avLst/>
          </a:prstGeom>
          <a:noFill/>
        </p:spPr>
        <p:txBody>
          <a:bodyPr wrap="square" lIns="196980" tIns="98490" rIns="196980" bIns="98490" rtlCol="0">
            <a:spAutoFit/>
          </a:bodyPr>
          <a:lstStyle/>
          <a:p>
            <a:r>
              <a:rPr lang="en-US" sz="10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KHỞI </a:t>
            </a:r>
            <a:r>
              <a:rPr lang="en-US" sz="100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ĐỘNG</a:t>
            </a:r>
          </a:p>
        </p:txBody>
      </p:sp>
      <p:pic>
        <p:nvPicPr>
          <p:cNvPr id="1026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r="7072"/>
          <a:stretch/>
        </p:blipFill>
        <p:spPr bwMode="auto">
          <a:xfrm>
            <a:off x="-1" y="1336902"/>
            <a:ext cx="4225637" cy="504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5936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799" y="1798275"/>
            <a:ext cx="3254375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2" y="365125"/>
            <a:ext cx="1431925" cy="138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2812" y="418799"/>
            <a:ext cx="26564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dưỡng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70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2" y="1371600"/>
            <a:ext cx="3570072" cy="4650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2" y="365125"/>
            <a:ext cx="1431925" cy="138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5212" y="76200"/>
            <a:ext cx="47067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22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7" y="3455638"/>
            <a:ext cx="579438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7" y="3127026"/>
            <a:ext cx="731838" cy="112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7" y="2342801"/>
            <a:ext cx="1333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7" y="245935"/>
            <a:ext cx="3254375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44010" y="4572000"/>
            <a:ext cx="2629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trưởng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4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2" y="838200"/>
            <a:ext cx="6477000" cy="5732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7612" y="21842"/>
            <a:ext cx="19383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41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2" y="1066800"/>
            <a:ext cx="2073275" cy="202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7" y="1066800"/>
            <a:ext cx="3254375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Merge 1"/>
          <p:cNvSpPr/>
          <p:nvPr/>
        </p:nvSpPr>
        <p:spPr>
          <a:xfrm rot="16605846">
            <a:off x="5372614" y="1782880"/>
            <a:ext cx="826572" cy="1164838"/>
          </a:xfrm>
          <a:prstGeom prst="flowChartMerg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71406" y="76200"/>
            <a:ext cx="1680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60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7"/>
            <a:ext cx="5865812" cy="685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6412" y="152400"/>
            <a:ext cx="473719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4412" y="844897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22.2 SGK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947822"/>
              </p:ext>
            </p:extLst>
          </p:nvPr>
        </p:nvGraphicFramePr>
        <p:xfrm>
          <a:off x="5865811" y="2209801"/>
          <a:ext cx="6172201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1"/>
                <a:gridCol w="1970173"/>
                <a:gridCol w="2449427"/>
              </a:tblGrid>
              <a:tr h="1489530">
                <a:tc>
                  <a:txBody>
                    <a:bodyPr/>
                    <a:lstStyle/>
                    <a:p>
                      <a:pPr algn="l"/>
                      <a:r>
                        <a:rPr lang="en-US" sz="3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3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smtClean="0">
                          <a:latin typeface="Times New Roman" pitchFamily="18" charset="0"/>
                          <a:cs typeface="Times New Roman" pitchFamily="18" charset="0"/>
                        </a:rPr>
                        <a:t>dung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3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3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65035">
                <a:tc>
                  <a:txBody>
                    <a:bodyPr/>
                    <a:lstStyle/>
                    <a:p>
                      <a:r>
                        <a:rPr lang="en-US" sz="3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3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tượng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65035">
                <a:tc>
                  <a:txBody>
                    <a:bodyPr/>
                    <a:lstStyle/>
                    <a:p>
                      <a:r>
                        <a:rPr lang="en-US" sz="3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3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3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biệt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568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048" y="156495"/>
            <a:ext cx="35391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I. CƠ THỂ LÀ GÌ?</a:t>
            </a:r>
            <a:endParaRPr lang="en-US" sz="30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152397"/>
              </p:ext>
            </p:extLst>
          </p:nvPr>
        </p:nvGraphicFramePr>
        <p:xfrm>
          <a:off x="94106" y="914400"/>
          <a:ext cx="12022766" cy="5713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2953">
                  <a:extLst>
                    <a:ext uri="{9D8B030D-6E8A-4147-A177-3AD203B41FA5}">
                      <a16:colId xmlns:a16="http://schemas.microsoft.com/office/drawing/2014/main" xmlns="" val="1324452679"/>
                    </a:ext>
                  </a:extLst>
                </a:gridCol>
                <a:gridCol w="4862505">
                  <a:extLst>
                    <a:ext uri="{9D8B030D-6E8A-4147-A177-3AD203B41FA5}">
                      <a16:colId xmlns:a16="http://schemas.microsoft.com/office/drawing/2014/main" xmlns="" val="4125618998"/>
                    </a:ext>
                  </a:extLst>
                </a:gridCol>
                <a:gridCol w="4767308">
                  <a:extLst>
                    <a:ext uri="{9D8B030D-6E8A-4147-A177-3AD203B41FA5}">
                      <a16:colId xmlns:a16="http://schemas.microsoft.com/office/drawing/2014/main" xmlns="" val="3440511584"/>
                    </a:ext>
                  </a:extLst>
                </a:gridCol>
              </a:tblGrid>
              <a:tr h="10887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800" dirty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dung</a:t>
                      </a:r>
                    </a:p>
                  </a:txBody>
                  <a:tcPr marL="91416" marR="914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800" dirty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91416" marR="914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800" dirty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800" baseline="0" dirty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91416" marR="914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675746481"/>
                  </a:ext>
                </a:extLst>
              </a:tr>
              <a:tr h="180626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3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tượng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3156095"/>
                  </a:ext>
                </a:extLst>
              </a:tr>
              <a:tr h="281823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3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3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biệt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417465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13012" y="1979429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Con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con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khỉ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cây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xanh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cây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cỏ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</a:t>
            </a:r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9812" y="2087006"/>
            <a:ext cx="457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Thanh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sắt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gạch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tấm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lưới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,… </a:t>
            </a:r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3012" y="3873544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trao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môi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trường</a:t>
            </a:r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89812" y="3873544"/>
            <a:ext cx="457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trao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môi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trường</a:t>
            </a:r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3012" y="4965088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trưởng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phát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triển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sản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cảm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ứng</a:t>
            </a:r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89812" y="4965088"/>
            <a:ext cx="457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trưởng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phát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triển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sản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cảm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ứng</a:t>
            </a:r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80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ox và FoxS có hao bình xe máy không? - Pitech Help Cent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2" y="457200"/>
            <a:ext cx="807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3812" y="0"/>
            <a:ext cx="960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742950" indent="-742950">
              <a:buAutoNum type="arabicPeriod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10514012" y="6324600"/>
            <a:ext cx="1371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3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 action="ppaction://hlinksldjump"/>
          </p:cNvPr>
          <p:cNvSpPr txBox="1"/>
          <p:nvPr/>
        </p:nvSpPr>
        <p:spPr>
          <a:xfrm>
            <a:off x="1293812" y="943870"/>
            <a:ext cx="10058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4212" y="2438400"/>
            <a:ext cx="844545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carbon dioxide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5979" y="3200400"/>
            <a:ext cx="352211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030" y="3892897"/>
            <a:ext cx="7616637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696" y="4585394"/>
            <a:ext cx="376417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577176"/>
              </p:ext>
            </p:extLst>
          </p:nvPr>
        </p:nvGraphicFramePr>
        <p:xfrm>
          <a:off x="8837612" y="1752600"/>
          <a:ext cx="2667002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501"/>
                <a:gridCol w="133350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Đúng</a:t>
                      </a:r>
                      <a:r>
                        <a:rPr lang="en-US" sz="3200" baseline="0" dirty="0" smtClean="0"/>
                        <a:t>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Sai</a:t>
                      </a:r>
                      <a:r>
                        <a:rPr lang="en-US" sz="3200" dirty="0" smtClean="0"/>
                        <a:t> 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9218612" y="2514599"/>
            <a:ext cx="609600" cy="54009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437812" y="2476890"/>
            <a:ext cx="609600" cy="54009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237466" y="3200400"/>
            <a:ext cx="609600" cy="54009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247677" y="3969096"/>
            <a:ext cx="609600" cy="54009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257104" y="4661593"/>
            <a:ext cx="609600" cy="54009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0435438" y="3182329"/>
            <a:ext cx="609600" cy="54009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0447239" y="3910589"/>
            <a:ext cx="609600" cy="54009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466877" y="4661592"/>
            <a:ext cx="609600" cy="54009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260262" y="2438400"/>
            <a:ext cx="546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10521803" y="3163669"/>
            <a:ext cx="546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endParaRPr lang="en-US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10498093" y="3898397"/>
            <a:ext cx="546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endParaRPr lang="en-US" dirty="0" smtClean="0"/>
          </a:p>
        </p:txBody>
      </p:sp>
      <p:sp>
        <p:nvSpPr>
          <p:cNvPr id="19" name="Rectangle 18"/>
          <p:cNvSpPr/>
          <p:nvPr/>
        </p:nvSpPr>
        <p:spPr>
          <a:xfrm>
            <a:off x="10505258" y="4598788"/>
            <a:ext cx="546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0116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6" grpId="0"/>
      <p:bldP spid="17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 action="ppaction://hlinksldjump"/>
          </p:cNvPr>
          <p:cNvSpPr txBox="1"/>
          <p:nvPr/>
        </p:nvSpPr>
        <p:spPr>
          <a:xfrm>
            <a:off x="1605685" y="838200"/>
            <a:ext cx="9691051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17612" y="1676400"/>
            <a:ext cx="9525000" cy="1085850"/>
            <a:chOff x="1293812" y="1885950"/>
            <a:chExt cx="6934200" cy="876300"/>
          </a:xfrm>
        </p:grpSpPr>
        <p:sp>
          <p:nvSpPr>
            <p:cNvPr id="4" name="Round Single Corner Rectangle 3"/>
            <p:cNvSpPr/>
            <p:nvPr/>
          </p:nvSpPr>
          <p:spPr>
            <a:xfrm>
              <a:off x="1903412" y="1981200"/>
              <a:ext cx="6324600" cy="685800"/>
            </a:xfrm>
            <a:prstGeom prst="round1Rect">
              <a:avLst/>
            </a:prstGeom>
            <a:solidFill>
              <a:schemeClr val="accent5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36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khoa</a:t>
              </a:r>
              <a:r>
                <a:rPr lang="en-US" sz="3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Decagon 2"/>
            <p:cNvSpPr/>
            <p:nvPr/>
          </p:nvSpPr>
          <p:spPr>
            <a:xfrm>
              <a:off x="1293812" y="1885950"/>
              <a:ext cx="914400" cy="876300"/>
            </a:xfrm>
            <a:prstGeom prst="decagon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93812" y="2876550"/>
            <a:ext cx="9448800" cy="1085850"/>
            <a:chOff x="1293812" y="1885950"/>
            <a:chExt cx="6934200" cy="876300"/>
          </a:xfrm>
        </p:grpSpPr>
        <p:sp>
          <p:nvSpPr>
            <p:cNvPr id="7" name="Round Single Corner Rectangle 6"/>
            <p:cNvSpPr/>
            <p:nvPr/>
          </p:nvSpPr>
          <p:spPr>
            <a:xfrm>
              <a:off x="1903412" y="1981200"/>
              <a:ext cx="6324600" cy="685800"/>
            </a:xfrm>
            <a:prstGeom prst="round1Rect">
              <a:avLst/>
            </a:prstGeom>
            <a:solidFill>
              <a:schemeClr val="accent5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dạng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cấu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endPara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Decagon 7"/>
            <p:cNvSpPr/>
            <p:nvPr/>
          </p:nvSpPr>
          <p:spPr>
            <a:xfrm>
              <a:off x="1293812" y="1885950"/>
              <a:ext cx="914400" cy="876300"/>
            </a:xfrm>
            <a:prstGeom prst="decagon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04416" y="4114800"/>
            <a:ext cx="9448800" cy="1143000"/>
            <a:chOff x="1293812" y="1885950"/>
            <a:chExt cx="6934200" cy="876300"/>
          </a:xfrm>
        </p:grpSpPr>
        <p:sp>
          <p:nvSpPr>
            <p:cNvPr id="10" name="Round Single Corner Rectangle 9"/>
            <p:cNvSpPr/>
            <p:nvPr/>
          </p:nvSpPr>
          <p:spPr>
            <a:xfrm>
              <a:off x="1903412" y="1981200"/>
              <a:ext cx="6324600" cy="685800"/>
            </a:xfrm>
            <a:prstGeom prst="round1Rect">
              <a:avLst/>
            </a:prstGeom>
            <a:solidFill>
              <a:schemeClr val="accent5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đủ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quá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sống</a:t>
              </a:r>
              <a:endPara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Decagon 10"/>
            <p:cNvSpPr/>
            <p:nvPr/>
          </p:nvSpPr>
          <p:spPr>
            <a:xfrm>
              <a:off x="1293812" y="1885950"/>
              <a:ext cx="914400" cy="876300"/>
            </a:xfrm>
            <a:prstGeom prst="decag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304416" y="5410200"/>
            <a:ext cx="9448800" cy="1143000"/>
            <a:chOff x="1293812" y="1885950"/>
            <a:chExt cx="6934200" cy="876300"/>
          </a:xfrm>
        </p:grpSpPr>
        <p:sp>
          <p:nvSpPr>
            <p:cNvPr id="13" name="Round Single Corner Rectangle 12"/>
            <p:cNvSpPr/>
            <p:nvPr/>
          </p:nvSpPr>
          <p:spPr>
            <a:xfrm>
              <a:off x="1903412" y="1981200"/>
              <a:ext cx="6324600" cy="685800"/>
            </a:xfrm>
            <a:prstGeom prst="round1Rect">
              <a:avLst/>
            </a:prstGeom>
            <a:solidFill>
              <a:schemeClr val="accent5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endPara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Decagon 13"/>
            <p:cNvSpPr/>
            <p:nvPr/>
          </p:nvSpPr>
          <p:spPr>
            <a:xfrm>
              <a:off x="1293812" y="1885950"/>
              <a:ext cx="914400" cy="876300"/>
            </a:xfrm>
            <a:prstGeom prst="decagon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391068" y="4114800"/>
            <a:ext cx="11219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endParaRPr lang="en-US" sz="8800" dirty="0" smtClean="0"/>
          </a:p>
        </p:txBody>
      </p:sp>
    </p:spTree>
    <p:extLst>
      <p:ext uri="{BB962C8B-B14F-4D97-AF65-F5344CB8AC3E}">
        <p14:creationId xmlns:p14="http://schemas.microsoft.com/office/powerpoint/2010/main" val="203375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3243" y="3885861"/>
            <a:ext cx="1143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Luật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chơi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gợi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ý,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nghe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2585772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939338"/>
            <a:ext cx="12188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CHƠI: 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NGHE THÔNG TIN, ĐOÁN VẬT</a:t>
            </a:r>
          </a:p>
        </p:txBody>
      </p:sp>
    </p:spTree>
    <p:extLst>
      <p:ext uri="{BB962C8B-B14F-4D97-AF65-F5344CB8AC3E}">
        <p14:creationId xmlns:p14="http://schemas.microsoft.com/office/powerpoint/2010/main" val="160240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ox và FoxS có hao bình xe máy không? - Pitech Help Cent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2" y="457200"/>
            <a:ext cx="807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3812" y="0"/>
            <a:ext cx="960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742950" indent="-742950">
              <a:buAutoNum type="arabicPeriod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5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79320" cy="2926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97" y="2942203"/>
            <a:ext cx="3608617" cy="32921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6850" y="-24937"/>
            <a:ext cx="4196439" cy="2902931"/>
          </a:xfrm>
          <a:prstGeom prst="rect">
            <a:avLst/>
          </a:prstGeom>
        </p:spPr>
      </p:pic>
      <p:pic>
        <p:nvPicPr>
          <p:cNvPr id="10" name="Picture 2" descr="Hình ảnh Thước Kẻ Màu Vàng Thước Kẻ đẹp Thước Kẻ Sáng Tạo Trang Trí Thước Kẻ  PNG , Thước Vàng, Thước Kẻ đẹp, Một Người Sáng Tạo PNG và Vector vớ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323" y="-24937"/>
            <a:ext cx="4426527" cy="29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hỉ 1 viên phấn viết bảng, bạn có thể làm được rất nhiều thứ không ngờ tớ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323" y="2942202"/>
            <a:ext cx="4389576" cy="329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ách nói “mèo” trong tiếng Hà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899" y="2914665"/>
            <a:ext cx="4259511" cy="33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34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36" y="1722120"/>
            <a:ext cx="6012476" cy="51206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836612" y="1194816"/>
            <a:ext cx="4191000" cy="533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VẬT SỐNG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13804" y="1728216"/>
            <a:ext cx="5876608" cy="51297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856412" y="1194816"/>
            <a:ext cx="4972825" cy="53435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VẬT KHÔNG SỐNG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2112" y="152400"/>
            <a:ext cx="610327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12" y="1956135"/>
            <a:ext cx="2315288" cy="18927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812" y="1987952"/>
            <a:ext cx="2188874" cy="18254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5364" y="1987953"/>
            <a:ext cx="2638848" cy="1825451"/>
          </a:xfrm>
          <a:prstGeom prst="rect">
            <a:avLst/>
          </a:prstGeom>
        </p:spPr>
      </p:pic>
      <p:pic>
        <p:nvPicPr>
          <p:cNvPr id="13" name="Picture 2" descr="Hình ảnh Thước Kẻ Màu Vàng Thước Kẻ đẹp Thước Kẻ Sáng Tạo Trang Trí Thước Kẻ  PNG , Thước Vàng, Thước Kẻ đẹp, Một Người Sáng Tạo PNG và Vector vớ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02" y="1956135"/>
            <a:ext cx="2785906" cy="185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hỉ 1 viên phấn viết bảng, bạn có thể làm được rất nhiều thứ không ngờ tớ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12" y="4110190"/>
            <a:ext cx="2952547" cy="22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ách nói “mèo” trong tiếng Hà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837" y="3953076"/>
            <a:ext cx="3255674" cy="2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29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3701745" y="1600200"/>
            <a:ext cx="1337340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5199272" y="1600200"/>
            <a:ext cx="1337340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6696798" y="1600200"/>
            <a:ext cx="1337340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3702503" y="3146273"/>
            <a:ext cx="1337340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5200030" y="3146273"/>
            <a:ext cx="1337340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6697556" y="3146273"/>
            <a:ext cx="1337340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1" action="ppaction://hlinksldjump"/>
          </p:cNvPr>
          <p:cNvSpPr/>
          <p:nvPr/>
        </p:nvSpPr>
        <p:spPr>
          <a:xfrm>
            <a:off x="3703261" y="4692346"/>
            <a:ext cx="1337340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2" action="ppaction://hlinksldjump"/>
          </p:cNvPr>
          <p:cNvSpPr/>
          <p:nvPr/>
        </p:nvSpPr>
        <p:spPr>
          <a:xfrm>
            <a:off x="5200788" y="4692346"/>
            <a:ext cx="1337340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3" action="ppaction://hlinksldjump"/>
          </p:cNvPr>
          <p:cNvSpPr/>
          <p:nvPr/>
        </p:nvSpPr>
        <p:spPr>
          <a:xfrm>
            <a:off x="6698314" y="4692346"/>
            <a:ext cx="1337340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83322" y="391521"/>
            <a:ext cx="1034029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18" y="845531"/>
            <a:ext cx="495171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002" y="1207472"/>
            <a:ext cx="495171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869" y="680278"/>
            <a:ext cx="495171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937" y="478509"/>
            <a:ext cx="714189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11622" y="-693733"/>
            <a:ext cx="60944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7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30" y="3769131"/>
            <a:ext cx="1086217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92" y="4515854"/>
            <a:ext cx="81267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80" y="5130390"/>
            <a:ext cx="520255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97563"/>
            <a:ext cx="12188825" cy="187725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72698" y="2297473"/>
            <a:ext cx="5178839" cy="7708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A. 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(1), (2), (3), (4), (5), (6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167" y="4902196"/>
            <a:ext cx="56696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29051" y="4702500"/>
            <a:ext cx="891188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61834" y="2273351"/>
            <a:ext cx="5166578" cy="7708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B. 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(1), (3), (5), (6)   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              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6612" y="3232888"/>
            <a:ext cx="5214926" cy="7708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C. 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(2), (3), (4), (5), (6)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25748" y="3237077"/>
            <a:ext cx="5202664" cy="7708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D. 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(2), (3), (4), (6)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0545" y="1974822"/>
            <a:ext cx="884906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47211" y="3266252"/>
            <a:ext cx="80432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0" y="3277850"/>
            <a:ext cx="80453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93" y="1994792"/>
            <a:ext cx="804532" cy="707197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763160" y="4659443"/>
            <a:ext cx="2358597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182579-507E-54A7-122C-5E1EFEC46F76}"/>
              </a:ext>
            </a:extLst>
          </p:cNvPr>
          <p:cNvSpPr txBox="1"/>
          <p:nvPr/>
        </p:nvSpPr>
        <p:spPr>
          <a:xfrm>
            <a:off x="3323360" y="1209946"/>
            <a:ext cx="455652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A24049-A251-CFD2-39C1-9270C315A914}"/>
              </a:ext>
            </a:extLst>
          </p:cNvPr>
          <p:cNvSpPr txBox="1"/>
          <p:nvPr/>
        </p:nvSpPr>
        <p:spPr>
          <a:xfrm>
            <a:off x="3475720" y="1362346"/>
            <a:ext cx="455652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80DCF72-C610-8AD6-EEA3-DD8146F58411}"/>
              </a:ext>
            </a:extLst>
          </p:cNvPr>
          <p:cNvSpPr txBox="1"/>
          <p:nvPr/>
        </p:nvSpPr>
        <p:spPr>
          <a:xfrm>
            <a:off x="-37874" y="76200"/>
            <a:ext cx="1217914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     (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                  (4)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     (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                                   (5)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tiết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     (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                                    (6)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6" t="15130" r="7572" b="13953"/>
          <a:stretch/>
        </p:blipFill>
        <p:spPr>
          <a:xfrm>
            <a:off x="8634139" y="4418775"/>
            <a:ext cx="1858297" cy="18259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948445" y="4911094"/>
            <a:ext cx="1326881" cy="8553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1+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7" t="17823" r="55450" b="18177"/>
          <a:stretch/>
        </p:blipFill>
        <p:spPr>
          <a:xfrm>
            <a:off x="8609012" y="4418775"/>
            <a:ext cx="1858366" cy="181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7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60116E-6 L 0.16628 -0.1174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5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30" y="3769131"/>
            <a:ext cx="1086217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92" y="4515854"/>
            <a:ext cx="81267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80" y="5130390"/>
            <a:ext cx="520255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419" y="142720"/>
            <a:ext cx="10523987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9987" y="1919003"/>
            <a:ext cx="5255464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167" y="4902196"/>
            <a:ext cx="56696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29051" y="4702500"/>
            <a:ext cx="891188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31020" y="1909975"/>
            <a:ext cx="5448629" cy="8535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9987" y="3183613"/>
            <a:ext cx="5255464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08787" y="3191584"/>
            <a:ext cx="537682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39" y="1974822"/>
            <a:ext cx="80551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1125" y="3227173"/>
            <a:ext cx="80432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0" y="3238771"/>
            <a:ext cx="80453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0" y="2026494"/>
            <a:ext cx="80453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759987" y="4515854"/>
            <a:ext cx="2358597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6" t="15130" r="7572" b="13953"/>
          <a:stretch/>
        </p:blipFill>
        <p:spPr>
          <a:xfrm>
            <a:off x="8539543" y="4459738"/>
            <a:ext cx="1858297" cy="182595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8853849" y="4952057"/>
            <a:ext cx="1326881" cy="8553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7" t="17823" r="55450" b="18177"/>
          <a:stretch/>
        </p:blipFill>
        <p:spPr>
          <a:xfrm>
            <a:off x="8578695" y="4459738"/>
            <a:ext cx="1858366" cy="181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6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60116E-6 L 0.16628 -0.1174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5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30" y="3769131"/>
            <a:ext cx="1086217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92" y="4515854"/>
            <a:ext cx="81267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80" y="5130390"/>
            <a:ext cx="520255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68399" y="152400"/>
            <a:ext cx="11793414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8397" y="1905000"/>
            <a:ext cx="11793415" cy="5157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endParaRPr lang="en-US" sz="3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167" y="4902196"/>
            <a:ext cx="56696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29051" y="4702500"/>
            <a:ext cx="891188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55950" y="2514600"/>
            <a:ext cx="11805861" cy="4942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8399" y="3096818"/>
            <a:ext cx="11768700" cy="5248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55950" y="3744439"/>
            <a:ext cx="11781149" cy="5227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1536146" y="1654227"/>
            <a:ext cx="699937" cy="56005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1416889" y="3096818"/>
            <a:ext cx="544924" cy="47701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699" y="3692327"/>
            <a:ext cx="653996" cy="57487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295" y="2514600"/>
            <a:ext cx="530804" cy="466586"/>
          </a:xfrm>
          <a:prstGeom prst="rect">
            <a:avLst/>
          </a:prstGeom>
        </p:spPr>
      </p:pic>
      <p:sp>
        <p:nvSpPr>
          <p:cNvPr id="17" name="Cloud 16">
            <a:hlinkClick r:id="rId16" action="ppaction://hlinksldjump"/>
          </p:cNvPr>
          <p:cNvSpPr/>
          <p:nvPr/>
        </p:nvSpPr>
        <p:spPr>
          <a:xfrm>
            <a:off x="790896" y="4698956"/>
            <a:ext cx="2358597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6" t="15130" r="7572" b="13953"/>
          <a:stretch/>
        </p:blipFill>
        <p:spPr>
          <a:xfrm>
            <a:off x="8539543" y="4459738"/>
            <a:ext cx="1858297" cy="182595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8713694" y="4558418"/>
            <a:ext cx="1495518" cy="15375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7" t="17823" r="55450" b="18177"/>
          <a:stretch/>
        </p:blipFill>
        <p:spPr>
          <a:xfrm>
            <a:off x="8539543" y="4465162"/>
            <a:ext cx="1858366" cy="181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9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60116E-6 L 0.16628 -0.1174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5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30" y="3769131"/>
            <a:ext cx="1086217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92" y="4515854"/>
            <a:ext cx="81267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80" y="5130390"/>
            <a:ext cx="520255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419" y="199870"/>
            <a:ext cx="10523987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88683" y="1949346"/>
            <a:ext cx="5726768" cy="974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167" y="4902196"/>
            <a:ext cx="56696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29051" y="4702500"/>
            <a:ext cx="891188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9019" y="1925053"/>
            <a:ext cx="6007683" cy="9986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uyển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88683" y="3164318"/>
            <a:ext cx="5726768" cy="9578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noProof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noProof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58563" y="3236502"/>
            <a:ext cx="5942053" cy="8856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noProof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noProof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39" y="1974822"/>
            <a:ext cx="80551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125" y="3263072"/>
            <a:ext cx="80432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416" y="3325732"/>
            <a:ext cx="80453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512" y="1974822"/>
            <a:ext cx="732401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832419" y="4822573"/>
            <a:ext cx="2358597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6" t="15130" r="7572" b="13953"/>
          <a:stretch/>
        </p:blipFill>
        <p:spPr>
          <a:xfrm>
            <a:off x="8617031" y="4540899"/>
            <a:ext cx="1858297" cy="182595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8931337" y="5033218"/>
            <a:ext cx="1326881" cy="8553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1+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7" t="17823" r="55450" b="18177"/>
          <a:stretch/>
        </p:blipFill>
        <p:spPr>
          <a:xfrm>
            <a:off x="8633064" y="4554926"/>
            <a:ext cx="1858366" cy="181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4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60116E-6 L 0.16628 -0.1174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5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30" y="3769131"/>
            <a:ext cx="1086217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92" y="4515854"/>
            <a:ext cx="81267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80" y="5130390"/>
            <a:ext cx="520255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0831" y="76200"/>
            <a:ext cx="10523987" cy="132413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5.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09931" y="1949346"/>
            <a:ext cx="4905520" cy="7708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167" y="4902196"/>
            <a:ext cx="56696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29051" y="4702500"/>
            <a:ext cx="891188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4413" y="3229202"/>
            <a:ext cx="4905521" cy="7708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vi-VN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09931" y="3235574"/>
            <a:ext cx="4905520" cy="7708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sản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9019" y="1945418"/>
            <a:ext cx="4905520" cy="7708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000" dirty="0">
                <a:solidFill>
                  <a:prstClr val="black"/>
                </a:solidFill>
                <a:latin typeface="+mj-lt"/>
              </a:rPr>
              <a:t>B.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endParaRPr lang="vi-VN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39" y="1974822"/>
            <a:ext cx="80551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1125" y="3268938"/>
            <a:ext cx="80432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253" y="1950713"/>
            <a:ext cx="80453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48" y="3338213"/>
            <a:ext cx="80453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830831" y="4515854"/>
            <a:ext cx="2358597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6" t="15130" r="7572" b="13953"/>
          <a:stretch/>
        </p:blipFill>
        <p:spPr>
          <a:xfrm>
            <a:off x="8539543" y="4459738"/>
            <a:ext cx="1858297" cy="182595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8853849" y="4952057"/>
            <a:ext cx="1326881" cy="8553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7" t="17823" r="55450" b="18177"/>
          <a:stretch/>
        </p:blipFill>
        <p:spPr>
          <a:xfrm>
            <a:off x="8552873" y="4465856"/>
            <a:ext cx="1858366" cy="181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4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60116E-6 L 0.16628 -0.1174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5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30" y="3769131"/>
            <a:ext cx="1086217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92" y="4515854"/>
            <a:ext cx="81267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80" y="5130390"/>
            <a:ext cx="520255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419" y="199871"/>
            <a:ext cx="10523987" cy="94313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6.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09931" y="1949346"/>
            <a:ext cx="4905520" cy="7708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167" y="4902196"/>
            <a:ext cx="56696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29051" y="4702500"/>
            <a:ext cx="891188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9019" y="1953535"/>
            <a:ext cx="4905520" cy="7708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09931" y="3139318"/>
            <a:ext cx="4905520" cy="7708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9019" y="3143507"/>
            <a:ext cx="4905520" cy="7708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bi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39" y="1974822"/>
            <a:ext cx="80551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38" y="3202912"/>
            <a:ext cx="732213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006" y="3215981"/>
            <a:ext cx="80453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138" y="2026494"/>
            <a:ext cx="732401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803428" y="4501211"/>
            <a:ext cx="2358597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6" t="15130" r="7572" b="13953"/>
          <a:stretch/>
        </p:blipFill>
        <p:spPr>
          <a:xfrm>
            <a:off x="8539543" y="4459738"/>
            <a:ext cx="1858297" cy="182595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8713694" y="4702500"/>
            <a:ext cx="1495518" cy="1317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1tràn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7" t="17823" r="55450" b="18177"/>
          <a:stretch/>
        </p:blipFill>
        <p:spPr>
          <a:xfrm>
            <a:off x="8546038" y="4436475"/>
            <a:ext cx="1858366" cy="181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8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60116E-6 L 0.16628 -0.1174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5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5265" y="191226"/>
            <a:ext cx="69476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648" y="2586447"/>
            <a:ext cx="560456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1: 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Con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chân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ngắn</a:t>
            </a:r>
            <a:endParaRPr lang="en-US" sz="30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Mà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lại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màng</a:t>
            </a:r>
            <a:endParaRPr lang="en-US" sz="3000" b="1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</a:t>
            </a:r>
            <a:r>
              <a:rPr lang="en-US" sz="3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Mỏ</a:t>
            </a:r>
            <a:r>
              <a:rPr lang="en-US" sz="3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bẹt</a:t>
            </a:r>
            <a:r>
              <a:rPr lang="en-US" sz="3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màu</a:t>
            </a:r>
            <a:r>
              <a:rPr lang="en-US" sz="3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vàng</a:t>
            </a:r>
            <a:endParaRPr lang="en-US" sz="3000" b="1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</a:t>
            </a:r>
            <a:r>
              <a:rPr lang="en-US" sz="3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Hay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kêu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cạp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cạp</a:t>
            </a:r>
            <a:endParaRPr lang="en-US" sz="30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</a:t>
            </a:r>
            <a:r>
              <a:rPr lang="en-US" sz="3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con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585772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094412" y="1767445"/>
            <a:ext cx="6068294" cy="4306783"/>
            <a:chOff x="5290458" y="1490447"/>
            <a:chExt cx="6901542" cy="430946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0458" y="1490447"/>
              <a:ext cx="6895138" cy="430946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363201" y="1490447"/>
              <a:ext cx="1828799" cy="520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</a:t>
              </a:r>
              <a:r>
                <a:rPr lang="en-US" sz="3000" b="1" dirty="0" err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endParaRPr lang="en-US" sz="30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441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30" y="3769131"/>
            <a:ext cx="1086217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92" y="4515854"/>
            <a:ext cx="81267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80" y="5130390"/>
            <a:ext cx="520255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0812" y="128833"/>
            <a:ext cx="11887200" cy="80229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7.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8798" y="1049815"/>
            <a:ext cx="11526813" cy="7080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167" y="4902196"/>
            <a:ext cx="56696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29051" y="4702500"/>
            <a:ext cx="891188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79412" y="2667000"/>
            <a:ext cx="11506199" cy="685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en-US" sz="3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en-US" sz="32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58799" y="2005422"/>
            <a:ext cx="11526812" cy="5153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58799" y="3505200"/>
            <a:ext cx="11526812" cy="7382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mòn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73" y="1049814"/>
            <a:ext cx="80551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984707" y="1913597"/>
            <a:ext cx="80432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079" y="3505200"/>
            <a:ext cx="80453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73" y="2652570"/>
            <a:ext cx="80453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760701" y="4515725"/>
            <a:ext cx="2358597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6" t="15130" r="7572" b="13953"/>
          <a:stretch/>
        </p:blipFill>
        <p:spPr>
          <a:xfrm>
            <a:off x="8524795" y="4467878"/>
            <a:ext cx="1858297" cy="182595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8839101" y="4960197"/>
            <a:ext cx="1326881" cy="8553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1+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7" t="17823" r="55450" b="18177"/>
          <a:stretch/>
        </p:blipFill>
        <p:spPr>
          <a:xfrm>
            <a:off x="8500914" y="4467878"/>
            <a:ext cx="1858366" cy="181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3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60116E-6 L 0.16628 -0.1174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5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30" y="3769131"/>
            <a:ext cx="1086217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92" y="4515854"/>
            <a:ext cx="81267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80" y="5130390"/>
            <a:ext cx="520255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419" y="199871"/>
            <a:ext cx="10523987" cy="117172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8.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Cơ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lớn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nhờ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9252" y="1949346"/>
            <a:ext cx="5486200" cy="7708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167" y="4902196"/>
            <a:ext cx="56696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29051" y="4702500"/>
            <a:ext cx="891188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9018" y="1953535"/>
            <a:ext cx="5448629" cy="7708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29252" y="2971800"/>
            <a:ext cx="5486200" cy="7708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9018" y="2975989"/>
            <a:ext cx="5448629" cy="7708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0545" y="1974822"/>
            <a:ext cx="884906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1125" y="3005164"/>
            <a:ext cx="80432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421" y="2992698"/>
            <a:ext cx="80453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421" y="1994792"/>
            <a:ext cx="804532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832419" y="4577940"/>
            <a:ext cx="2358597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6" t="15130" r="7572" b="13953"/>
          <a:stretch/>
        </p:blipFill>
        <p:spPr>
          <a:xfrm>
            <a:off x="8539543" y="4459738"/>
            <a:ext cx="1858297" cy="182595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8853849" y="4952057"/>
            <a:ext cx="1326881" cy="8553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7" t="17823" r="55450" b="18177"/>
          <a:stretch/>
        </p:blipFill>
        <p:spPr>
          <a:xfrm>
            <a:off x="8500914" y="4465856"/>
            <a:ext cx="1858366" cy="181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1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60116E-6 L 0.16628 -0.1174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5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30" y="3769131"/>
            <a:ext cx="1086217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92" y="4515854"/>
            <a:ext cx="81267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80" y="5130390"/>
            <a:ext cx="520255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419" y="199870"/>
            <a:ext cx="10523987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9.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4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con?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3167" y="1949346"/>
            <a:ext cx="5522285" cy="10946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dirty="0">
                <a:solidFill>
                  <a:schemeClr val="tx1"/>
                </a:solidFill>
                <a:latin typeface="+mj-lt"/>
              </a:rPr>
              <a:t>A.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167" y="4902196"/>
            <a:ext cx="56696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29051" y="4702500"/>
            <a:ext cx="891188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9018" y="1953535"/>
            <a:ext cx="5574659" cy="10904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93167" y="3223542"/>
            <a:ext cx="5522285" cy="10946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9018" y="3227731"/>
            <a:ext cx="5574659" cy="10904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39" y="1974822"/>
            <a:ext cx="80551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125" y="3287136"/>
            <a:ext cx="80432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140" y="3559425"/>
            <a:ext cx="80453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271" y="2317415"/>
            <a:ext cx="732401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875981" y="4548394"/>
            <a:ext cx="2358597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6" t="15130" r="7572" b="13953"/>
          <a:stretch/>
        </p:blipFill>
        <p:spPr>
          <a:xfrm>
            <a:off x="8539543" y="4459738"/>
            <a:ext cx="1858297" cy="182595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8853849" y="4952057"/>
            <a:ext cx="1326881" cy="8553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1+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7" t="17823" r="55450" b="18177"/>
          <a:stretch/>
        </p:blipFill>
        <p:spPr>
          <a:xfrm>
            <a:off x="8500914" y="4473765"/>
            <a:ext cx="1858366" cy="181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6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60116E-6 L 0.16628 -0.1174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5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5265" y="191226"/>
            <a:ext cx="69476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5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585772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14" y="2638700"/>
            <a:ext cx="706979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2: 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</a:t>
            </a:r>
            <a:endParaRPr lang="en-US" sz="3000" b="1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Đầu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đuôi vuông vắn như nhau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Thân chia nhiều đốt rất mau rất đều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Tính tình chân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đáng yêu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Muốn biết dài ngắn mọi điều có em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47012" y="5654910"/>
            <a:ext cx="3113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Cây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thước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kẻ</a:t>
            </a:r>
            <a:endParaRPr lang="en-US" sz="40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026" name="Picture 2" descr="Hình ảnh Thước Kẻ Màu Vàng Thước Kẻ đẹp Thước Kẻ Sáng Tạo Trang Trí Thước Kẻ  PNG , Thước Vàng, Thước Kẻ đẹp, Một Người Sáng Tạo PNG và Vector v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2" y="1904999"/>
            <a:ext cx="5486402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01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5265" y="191226"/>
            <a:ext cx="69476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5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585772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15" y="2638699"/>
            <a:ext cx="70259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u="sng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3: 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</a:t>
            </a:r>
          </a:p>
          <a:p>
            <a:r>
              <a:rPr lang="en-US" sz="3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3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đen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mua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nó</a:t>
            </a:r>
            <a:endParaRPr lang="en-US" sz="30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Đỏ</a:t>
            </a:r>
            <a:r>
              <a:rPr lang="en-US" sz="3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dùng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nó</a:t>
            </a:r>
            <a:endParaRPr lang="en-US" sz="30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</a:t>
            </a:r>
            <a:r>
              <a:rPr lang="en-US" sz="3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ám</a:t>
            </a:r>
            <a:r>
              <a:rPr lang="en-US" sz="3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xịt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vứt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nó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753508" y="1751103"/>
            <a:ext cx="5200248" cy="4253776"/>
            <a:chOff x="6716077" y="1751103"/>
            <a:chExt cx="5201603" cy="42537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6077" y="1751103"/>
              <a:ext cx="5201603" cy="352489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316685" y="5450881"/>
              <a:ext cx="251242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Hòn</a:t>
              </a:r>
              <a:r>
                <a:rPr lang="en-US" sz="3000" b="1" dirty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than</a:t>
              </a:r>
              <a:endPara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295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5265" y="191226"/>
            <a:ext cx="69476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5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585772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15" y="2638699"/>
            <a:ext cx="65166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u="sng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4: </a:t>
            </a:r>
            <a:r>
              <a:rPr lang="en-US" sz="3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Con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cỏ</a:t>
            </a:r>
            <a:endParaRPr lang="en-US" sz="30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    </a:t>
            </a:r>
            <a:r>
              <a:rPr lang="en-US" sz="3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Đầu</a:t>
            </a:r>
            <a:r>
              <a:rPr lang="en-US" sz="3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hai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sừng</a:t>
            </a:r>
            <a:endParaRPr lang="en-US" sz="30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    </a:t>
            </a:r>
            <a:r>
              <a:rPr lang="en-US" sz="3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Lỗ</a:t>
            </a:r>
            <a:r>
              <a:rPr lang="en-US" sz="3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mũi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buộc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thừng</a:t>
            </a:r>
            <a:endParaRPr lang="en-US" sz="30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    </a:t>
            </a:r>
            <a:r>
              <a:rPr lang="en-US" sz="3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Kéo</a:t>
            </a:r>
            <a:r>
              <a:rPr lang="en-US" sz="3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cày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rất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giỏi</a:t>
            </a:r>
            <a:r>
              <a:rPr lang="en-US" sz="3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340624" y="1490449"/>
            <a:ext cx="6844542" cy="5120497"/>
            <a:chOff x="5342015" y="1490448"/>
            <a:chExt cx="6846325" cy="512049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2015" y="1490448"/>
              <a:ext cx="6846325" cy="456649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859486" y="6056947"/>
              <a:ext cx="226423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Con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trâu</a:t>
              </a:r>
              <a:endPara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60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5265" y="191226"/>
            <a:ext cx="69476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15" y="2638700"/>
            <a:ext cx="508859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u="sng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5: </a:t>
            </a:r>
            <a:r>
              <a:rPr lang="en-US" sz="3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endParaRPr lang="en-US" sz="30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Da trắng muốt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Ruột trắng tinh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Bạn với học sinh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Thích cọ đầu vào bảng?</a:t>
            </a:r>
          </a:p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Đố là cái gì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585772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48737" y="5300967"/>
            <a:ext cx="2432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Viên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phấn</a:t>
            </a:r>
            <a:endParaRPr lang="en-US" sz="40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074" name="Picture 2" descr="Chỉ 1 viên phấn viết bảng, bạn có thể làm được rất nhiều thứ không ngờ t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12" y="1524000"/>
            <a:ext cx="5007720" cy="375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37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5265" y="191226"/>
            <a:ext cx="69476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5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585772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15" y="2638699"/>
            <a:ext cx="65166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5: 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</a:t>
            </a:r>
          </a:p>
          <a:p>
            <a:r>
              <a:rPr lang="en-US" sz="3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Con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hai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mắt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veo</a:t>
            </a:r>
            <a:endParaRPr lang="en-US" sz="30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Thích</a:t>
            </a:r>
            <a:r>
              <a:rPr lang="en-US" sz="3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nằm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sưởi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nắng</a:t>
            </a:r>
            <a:endParaRPr lang="en-US" sz="30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Thích</a:t>
            </a:r>
            <a:r>
              <a:rPr lang="en-US" sz="3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trèo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cây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cau</a:t>
            </a:r>
            <a:r>
              <a:rPr lang="en-US" sz="3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05200" y="5312232"/>
            <a:ext cx="23550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9" name="Picture 2" descr="Cách nói “mèo” trong tiếng Hà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972" y="1752600"/>
            <a:ext cx="4259511" cy="33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23132" y="5235288"/>
            <a:ext cx="21371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mèo</a:t>
            </a:r>
            <a:endParaRPr lang="en-US" sz="40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0636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1057</Words>
  <Application>Microsoft Office PowerPoint</Application>
  <PresentationFormat>Custom</PresentationFormat>
  <Paragraphs>221</Paragraphs>
  <Slides>42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Windows User</cp:lastModifiedBy>
  <cp:revision>64</cp:revision>
  <dcterms:created xsi:type="dcterms:W3CDTF">2021-10-10T08:02:18Z</dcterms:created>
  <dcterms:modified xsi:type="dcterms:W3CDTF">2023-10-19T05:14:03Z</dcterms:modified>
</cp:coreProperties>
</file>