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940" r:id="rId2"/>
  </p:sldMasterIdLst>
  <p:notesMasterIdLst>
    <p:notesMasterId r:id="rId20"/>
  </p:notesMasterIdLst>
  <p:sldIdLst>
    <p:sldId id="1538" r:id="rId3"/>
    <p:sldId id="449" r:id="rId4"/>
    <p:sldId id="469" r:id="rId5"/>
    <p:sldId id="526" r:id="rId6"/>
    <p:sldId id="527" r:id="rId7"/>
    <p:sldId id="478" r:id="rId8"/>
    <p:sldId id="1549" r:id="rId9"/>
    <p:sldId id="1545" r:id="rId10"/>
    <p:sldId id="529" r:id="rId11"/>
    <p:sldId id="1539" r:id="rId12"/>
    <p:sldId id="472" r:id="rId13"/>
    <p:sldId id="1548" r:id="rId14"/>
    <p:sldId id="531" r:id="rId15"/>
    <p:sldId id="532" r:id="rId16"/>
    <p:sldId id="533" r:id="rId17"/>
    <p:sldId id="1552" r:id="rId18"/>
    <p:sldId id="409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E00"/>
    <a:srgbClr val="E57B32"/>
    <a:srgbClr val="E87D35"/>
    <a:srgbClr val="F29000"/>
    <a:srgbClr val="EAA316"/>
    <a:srgbClr val="FFBA4B"/>
    <a:srgbClr val="000000"/>
    <a:srgbClr val="666666"/>
    <a:srgbClr val="FEF3DA"/>
    <a:srgbClr val="F3F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286C40-B840-445B-8E11-4DA52ED08676}">
  <a:tblStyle styleId="{A5286C40-B840-445B-8E11-4DA52ED086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2086" autoAdjust="0"/>
  </p:normalViewPr>
  <p:slideViewPr>
    <p:cSldViewPr snapToGrid="0">
      <p:cViewPr varScale="1">
        <p:scale>
          <a:sx n="108" d="100"/>
          <a:sy n="108" d="100"/>
        </p:scale>
        <p:origin x="59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75598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g10b2c9101f2_0_18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7" name="Google Shape;2967;g10b2c9101f2_0_18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loa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nghe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bài hát Santa Lucia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559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Nhịp 3/8 có mấy phách trong một ô nhịp?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Hãy nhận xét độ mạnh – nhẹ của các phách?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khái niệm nhịp 3/8?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Nhịp 3/8 có mấy phách trong một ô nhịp?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Hãy nhận xét độ mạnh – nhẹ của các phách?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khái niệm nhịp 3/8?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0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có thể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: Nhịp ¾ có </a:t>
            </a:r>
            <a:r>
              <a:rPr lang="en-US" dirty="0" err="1"/>
              <a:t>tính</a:t>
            </a:r>
            <a:r>
              <a:rPr lang="en-US" dirty="0"/>
              <a:t> chất nhịp </a:t>
            </a:r>
            <a:r>
              <a:rPr lang="en-US" dirty="0" err="1"/>
              <a:t>nhàng</a:t>
            </a:r>
            <a:r>
              <a:rPr lang="en-US" dirty="0"/>
              <a:t>, vui </a:t>
            </a:r>
            <a:r>
              <a:rPr lang="en-US" dirty="0" err="1"/>
              <a:t>vẻ</a:t>
            </a:r>
            <a:r>
              <a:rPr lang="en-US" dirty="0"/>
              <a:t>, </a:t>
            </a:r>
            <a:r>
              <a:rPr lang="en-US" dirty="0" err="1"/>
              <a:t>sinh</a:t>
            </a:r>
            <a:r>
              <a:rPr lang="en-US" dirty="0"/>
              <a:t> động. Nhịp 3/8 có </a:t>
            </a:r>
            <a:r>
              <a:rPr lang="en-US" dirty="0" err="1"/>
              <a:t>tính</a:t>
            </a:r>
            <a:r>
              <a:rPr lang="en-US" dirty="0"/>
              <a:t> chất </a:t>
            </a:r>
            <a:r>
              <a:rPr lang="en-US" dirty="0" err="1"/>
              <a:t>uyển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linh</a:t>
            </a:r>
            <a:r>
              <a:rPr lang="en-US" dirty="0"/>
              <a:t> hoạt.</a:t>
            </a:r>
          </a:p>
        </p:txBody>
      </p:sp>
    </p:spTree>
    <p:extLst>
      <p:ext uri="{BB962C8B-B14F-4D97-AF65-F5344CB8AC3E}">
        <p14:creationId xmlns:p14="http://schemas.microsoft.com/office/powerpoint/2010/main" val="300656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79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g10b2c9101f2_0_18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7" name="Google Shape;2967;g10b2c9101f2_0_18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loa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nghe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bài hát Santa Lucia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010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08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g10b2c9101f2_0_19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6" name="Google Shape;2876;g10b2c9101f2_0_19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5756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g10b2c9101f2_0_19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1" name="Google Shape;3251;g10b2c9101f2_0_19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287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"/>
          <p:cNvSpPr txBox="1">
            <a:spLocks noGrp="1"/>
          </p:cNvSpPr>
          <p:nvPr>
            <p:ph type="title"/>
          </p:nvPr>
        </p:nvSpPr>
        <p:spPr>
          <a:xfrm>
            <a:off x="715100" y="837100"/>
            <a:ext cx="3514200" cy="1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"/>
          <p:cNvSpPr txBox="1">
            <a:spLocks noGrp="1"/>
          </p:cNvSpPr>
          <p:nvPr>
            <p:ph type="body" idx="1"/>
          </p:nvPr>
        </p:nvSpPr>
        <p:spPr>
          <a:xfrm>
            <a:off x="715100" y="1994612"/>
            <a:ext cx="3728100" cy="23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grpSp>
        <p:nvGrpSpPr>
          <p:cNvPr id="350" name="Google Shape;350;p7"/>
          <p:cNvGrpSpPr/>
          <p:nvPr/>
        </p:nvGrpSpPr>
        <p:grpSpPr>
          <a:xfrm>
            <a:off x="3484018" y="4867402"/>
            <a:ext cx="638426" cy="381416"/>
            <a:chOff x="2646571" y="4843927"/>
            <a:chExt cx="638426" cy="381416"/>
          </a:xfrm>
        </p:grpSpPr>
        <p:sp>
          <p:nvSpPr>
            <p:cNvPr id="351" name="Google Shape;351;p7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352;p7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3" name="Google Shape;353;p7"/>
          <p:cNvSpPr/>
          <p:nvPr/>
        </p:nvSpPr>
        <p:spPr>
          <a:xfrm>
            <a:off x="1479174" y="49254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54" name="Google Shape;354;p7"/>
          <p:cNvGrpSpPr/>
          <p:nvPr/>
        </p:nvGrpSpPr>
        <p:grpSpPr>
          <a:xfrm rot="5400000">
            <a:off x="-77400" y="4692076"/>
            <a:ext cx="552002" cy="506566"/>
            <a:chOff x="0" y="4653517"/>
            <a:chExt cx="636608" cy="584207"/>
          </a:xfrm>
        </p:grpSpPr>
        <p:sp>
          <p:nvSpPr>
            <p:cNvPr id="355" name="Google Shape;355;p7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1" name="Google Shape;361;p7"/>
          <p:cNvSpPr/>
          <p:nvPr/>
        </p:nvSpPr>
        <p:spPr>
          <a:xfrm>
            <a:off x="8202990" y="4987225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Google Shape;362;p7"/>
          <p:cNvSpPr/>
          <p:nvPr/>
        </p:nvSpPr>
        <p:spPr>
          <a:xfrm flipH="1">
            <a:off x="4822720" y="486882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63" name="Google Shape;363;p7"/>
          <p:cNvGrpSpPr/>
          <p:nvPr/>
        </p:nvGrpSpPr>
        <p:grpSpPr>
          <a:xfrm>
            <a:off x="5858635" y="4861415"/>
            <a:ext cx="638426" cy="381416"/>
            <a:chOff x="5107984" y="4878865"/>
            <a:chExt cx="638426" cy="381416"/>
          </a:xfrm>
        </p:grpSpPr>
        <p:sp>
          <p:nvSpPr>
            <p:cNvPr id="364" name="Google Shape;364;p7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365;p7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6" name="Google Shape;366;p7"/>
          <p:cNvSpPr/>
          <p:nvPr/>
        </p:nvSpPr>
        <p:spPr>
          <a:xfrm>
            <a:off x="2688901" y="49254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7"/>
          <p:cNvSpPr/>
          <p:nvPr/>
        </p:nvSpPr>
        <p:spPr>
          <a:xfrm rot="5400000" flipH="1">
            <a:off x="8889294" y="1612370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8" name="Google Shape;368;p7"/>
          <p:cNvSpPr/>
          <p:nvPr/>
        </p:nvSpPr>
        <p:spPr>
          <a:xfrm rot="5400000" flipH="1">
            <a:off x="9078756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69" name="Google Shape;369;p7"/>
          <p:cNvGrpSpPr/>
          <p:nvPr/>
        </p:nvGrpSpPr>
        <p:grpSpPr>
          <a:xfrm rot="814076" flipH="1">
            <a:off x="8854047" y="2531557"/>
            <a:ext cx="405979" cy="639694"/>
            <a:chOff x="8868808" y="2251909"/>
            <a:chExt cx="405976" cy="639689"/>
          </a:xfrm>
        </p:grpSpPr>
        <p:sp>
          <p:nvSpPr>
            <p:cNvPr id="370" name="Google Shape;370;p7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1" name="Google Shape;371;p7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2" name="Google Shape;372;p7"/>
          <p:cNvGrpSpPr/>
          <p:nvPr/>
        </p:nvGrpSpPr>
        <p:grpSpPr>
          <a:xfrm rot="-5400000"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373" name="Google Shape;373;p7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79" name="Google Shape;379;p7"/>
          <p:cNvSpPr/>
          <p:nvPr/>
        </p:nvSpPr>
        <p:spPr>
          <a:xfrm rot="-5400000">
            <a:off x="857870" y="501069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7"/>
          <p:cNvSpPr/>
          <p:nvPr/>
        </p:nvSpPr>
        <p:spPr>
          <a:xfrm rot="5400000" flipH="1">
            <a:off x="7696162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1" name="Google Shape;381;p7"/>
          <p:cNvGrpSpPr/>
          <p:nvPr/>
        </p:nvGrpSpPr>
        <p:grpSpPr>
          <a:xfrm flipH="1">
            <a:off x="3479251" y="-168123"/>
            <a:ext cx="638426" cy="381416"/>
            <a:chOff x="3966334" y="-168123"/>
            <a:chExt cx="638426" cy="381416"/>
          </a:xfrm>
        </p:grpSpPr>
        <p:sp>
          <p:nvSpPr>
            <p:cNvPr id="382" name="Google Shape;382;p7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3" name="Google Shape;383;p7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84" name="Google Shape;384;p7"/>
          <p:cNvSpPr/>
          <p:nvPr/>
        </p:nvSpPr>
        <p:spPr>
          <a:xfrm>
            <a:off x="1479174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7"/>
          <p:cNvSpPr/>
          <p:nvPr/>
        </p:nvSpPr>
        <p:spPr>
          <a:xfrm rot="10800000" flipH="1">
            <a:off x="-166165" y="3452649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7"/>
          <p:cNvSpPr/>
          <p:nvPr/>
        </p:nvSpPr>
        <p:spPr>
          <a:xfrm flipH="1">
            <a:off x="763034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7" name="Google Shape;387;p7"/>
          <p:cNvGrpSpPr/>
          <p:nvPr/>
        </p:nvGrpSpPr>
        <p:grpSpPr>
          <a:xfrm rot="10800000" flipH="1">
            <a:off x="-46336" y="1090222"/>
            <a:ext cx="266877" cy="578445"/>
            <a:chOff x="-46336" y="3240794"/>
            <a:chExt cx="266877" cy="578445"/>
          </a:xfrm>
        </p:grpSpPr>
        <p:sp>
          <p:nvSpPr>
            <p:cNvPr id="388" name="Google Shape;388;p7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9" name="Google Shape;389;p7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0" name="Google Shape;390;p7"/>
          <p:cNvGrpSpPr/>
          <p:nvPr/>
        </p:nvGrpSpPr>
        <p:grpSpPr>
          <a:xfrm flipH="1">
            <a:off x="6412053" y="-186047"/>
            <a:ext cx="647334" cy="445328"/>
            <a:chOff x="1666375" y="-186047"/>
            <a:chExt cx="647334" cy="445328"/>
          </a:xfrm>
        </p:grpSpPr>
        <p:sp>
          <p:nvSpPr>
            <p:cNvPr id="391" name="Google Shape;391;p7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7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3" name="Google Shape;393;p7"/>
          <p:cNvSpPr/>
          <p:nvPr/>
        </p:nvSpPr>
        <p:spPr>
          <a:xfrm flipH="1">
            <a:off x="545511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4" name="Google Shape;394;p7"/>
          <p:cNvSpPr/>
          <p:nvPr/>
        </p:nvSpPr>
        <p:spPr>
          <a:xfrm flipH="1">
            <a:off x="4738976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5" name="Google Shape;395;p7"/>
          <p:cNvGrpSpPr/>
          <p:nvPr/>
        </p:nvGrpSpPr>
        <p:grpSpPr>
          <a:xfrm rot="-54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396" name="Google Shape;396;p7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2" name="Google Shape;402;p7"/>
          <p:cNvSpPr/>
          <p:nvPr/>
        </p:nvSpPr>
        <p:spPr>
          <a:xfrm>
            <a:off x="7197336" y="490036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3" name="Google Shape;403;p7"/>
          <p:cNvSpPr/>
          <p:nvPr/>
        </p:nvSpPr>
        <p:spPr>
          <a:xfrm rot="-9439904" flipH="1">
            <a:off x="-7992" y="256377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" name="Google Shape;404;p7"/>
          <p:cNvSpPr/>
          <p:nvPr/>
        </p:nvSpPr>
        <p:spPr>
          <a:xfrm rot="-2399093" flipH="1">
            <a:off x="8954724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7"/>
          <p:cNvSpPr/>
          <p:nvPr/>
        </p:nvSpPr>
        <p:spPr>
          <a:xfrm rot="-1996748" flipH="1">
            <a:off x="2494346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06" name="Google Shape;406;p7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407" name="Google Shape;407;p7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97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4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9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71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5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27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54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7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97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"/>
          <p:cNvSpPr txBox="1">
            <a:spLocks noGrp="1"/>
          </p:cNvSpPr>
          <p:nvPr>
            <p:ph type="title"/>
          </p:nvPr>
        </p:nvSpPr>
        <p:spPr>
          <a:xfrm>
            <a:off x="715100" y="837100"/>
            <a:ext cx="3514200" cy="1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"/>
          <p:cNvSpPr txBox="1">
            <a:spLocks noGrp="1"/>
          </p:cNvSpPr>
          <p:nvPr>
            <p:ph type="body" idx="1"/>
          </p:nvPr>
        </p:nvSpPr>
        <p:spPr>
          <a:xfrm>
            <a:off x="715100" y="1994612"/>
            <a:ext cx="3728100" cy="23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grpSp>
        <p:nvGrpSpPr>
          <p:cNvPr id="350" name="Google Shape;350;p7"/>
          <p:cNvGrpSpPr/>
          <p:nvPr/>
        </p:nvGrpSpPr>
        <p:grpSpPr>
          <a:xfrm>
            <a:off x="3484018" y="4867402"/>
            <a:ext cx="638426" cy="381416"/>
            <a:chOff x="2646571" y="4843927"/>
            <a:chExt cx="638426" cy="381416"/>
          </a:xfrm>
        </p:grpSpPr>
        <p:sp>
          <p:nvSpPr>
            <p:cNvPr id="351" name="Google Shape;351;p7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352;p7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3" name="Google Shape;353;p7"/>
          <p:cNvSpPr/>
          <p:nvPr/>
        </p:nvSpPr>
        <p:spPr>
          <a:xfrm>
            <a:off x="1479174" y="49254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54" name="Google Shape;354;p7"/>
          <p:cNvGrpSpPr/>
          <p:nvPr/>
        </p:nvGrpSpPr>
        <p:grpSpPr>
          <a:xfrm rot="5400000">
            <a:off x="-77400" y="4692076"/>
            <a:ext cx="552002" cy="506566"/>
            <a:chOff x="0" y="4653517"/>
            <a:chExt cx="636608" cy="584207"/>
          </a:xfrm>
        </p:grpSpPr>
        <p:sp>
          <p:nvSpPr>
            <p:cNvPr id="355" name="Google Shape;355;p7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1" name="Google Shape;361;p7"/>
          <p:cNvSpPr/>
          <p:nvPr/>
        </p:nvSpPr>
        <p:spPr>
          <a:xfrm>
            <a:off x="8202990" y="4987225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Google Shape;362;p7"/>
          <p:cNvSpPr/>
          <p:nvPr/>
        </p:nvSpPr>
        <p:spPr>
          <a:xfrm flipH="1">
            <a:off x="4822720" y="486882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63" name="Google Shape;363;p7"/>
          <p:cNvGrpSpPr/>
          <p:nvPr/>
        </p:nvGrpSpPr>
        <p:grpSpPr>
          <a:xfrm>
            <a:off x="5858635" y="4861415"/>
            <a:ext cx="638426" cy="381416"/>
            <a:chOff x="5107984" y="4878865"/>
            <a:chExt cx="638426" cy="381416"/>
          </a:xfrm>
        </p:grpSpPr>
        <p:sp>
          <p:nvSpPr>
            <p:cNvPr id="364" name="Google Shape;364;p7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5" name="Google Shape;365;p7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6" name="Google Shape;366;p7"/>
          <p:cNvSpPr/>
          <p:nvPr/>
        </p:nvSpPr>
        <p:spPr>
          <a:xfrm>
            <a:off x="2688901" y="49254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7"/>
          <p:cNvSpPr/>
          <p:nvPr/>
        </p:nvSpPr>
        <p:spPr>
          <a:xfrm rot="5400000" flipH="1">
            <a:off x="8889294" y="1612370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8" name="Google Shape;368;p7"/>
          <p:cNvSpPr/>
          <p:nvPr/>
        </p:nvSpPr>
        <p:spPr>
          <a:xfrm rot="5400000" flipH="1">
            <a:off x="9078756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69" name="Google Shape;369;p7"/>
          <p:cNvGrpSpPr/>
          <p:nvPr/>
        </p:nvGrpSpPr>
        <p:grpSpPr>
          <a:xfrm rot="814076" flipH="1">
            <a:off x="8854047" y="2531557"/>
            <a:ext cx="405979" cy="639694"/>
            <a:chOff x="8868808" y="2251909"/>
            <a:chExt cx="405976" cy="639689"/>
          </a:xfrm>
        </p:grpSpPr>
        <p:sp>
          <p:nvSpPr>
            <p:cNvPr id="370" name="Google Shape;370;p7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1" name="Google Shape;371;p7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2" name="Google Shape;372;p7"/>
          <p:cNvGrpSpPr/>
          <p:nvPr/>
        </p:nvGrpSpPr>
        <p:grpSpPr>
          <a:xfrm rot="-5400000"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373" name="Google Shape;373;p7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79" name="Google Shape;379;p7"/>
          <p:cNvSpPr/>
          <p:nvPr/>
        </p:nvSpPr>
        <p:spPr>
          <a:xfrm rot="-5400000">
            <a:off x="857870" y="501069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7"/>
          <p:cNvSpPr/>
          <p:nvPr/>
        </p:nvSpPr>
        <p:spPr>
          <a:xfrm rot="5400000" flipH="1">
            <a:off x="7696162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1" name="Google Shape;381;p7"/>
          <p:cNvGrpSpPr/>
          <p:nvPr/>
        </p:nvGrpSpPr>
        <p:grpSpPr>
          <a:xfrm flipH="1">
            <a:off x="3479251" y="-168123"/>
            <a:ext cx="638426" cy="381416"/>
            <a:chOff x="3966334" y="-168123"/>
            <a:chExt cx="638426" cy="381416"/>
          </a:xfrm>
        </p:grpSpPr>
        <p:sp>
          <p:nvSpPr>
            <p:cNvPr id="382" name="Google Shape;382;p7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3" name="Google Shape;383;p7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84" name="Google Shape;384;p7"/>
          <p:cNvSpPr/>
          <p:nvPr/>
        </p:nvSpPr>
        <p:spPr>
          <a:xfrm>
            <a:off x="1479174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7"/>
          <p:cNvSpPr/>
          <p:nvPr/>
        </p:nvSpPr>
        <p:spPr>
          <a:xfrm rot="10800000" flipH="1">
            <a:off x="-166165" y="3452649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7"/>
          <p:cNvSpPr/>
          <p:nvPr/>
        </p:nvSpPr>
        <p:spPr>
          <a:xfrm flipH="1">
            <a:off x="763034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7" name="Google Shape;387;p7"/>
          <p:cNvGrpSpPr/>
          <p:nvPr/>
        </p:nvGrpSpPr>
        <p:grpSpPr>
          <a:xfrm rot="10800000" flipH="1">
            <a:off x="-46336" y="1090222"/>
            <a:ext cx="266877" cy="578445"/>
            <a:chOff x="-46336" y="3240794"/>
            <a:chExt cx="266877" cy="578445"/>
          </a:xfrm>
        </p:grpSpPr>
        <p:sp>
          <p:nvSpPr>
            <p:cNvPr id="388" name="Google Shape;388;p7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9" name="Google Shape;389;p7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0" name="Google Shape;390;p7"/>
          <p:cNvGrpSpPr/>
          <p:nvPr/>
        </p:nvGrpSpPr>
        <p:grpSpPr>
          <a:xfrm flipH="1">
            <a:off x="6412053" y="-186047"/>
            <a:ext cx="647334" cy="445328"/>
            <a:chOff x="1666375" y="-186047"/>
            <a:chExt cx="647334" cy="445328"/>
          </a:xfrm>
        </p:grpSpPr>
        <p:sp>
          <p:nvSpPr>
            <p:cNvPr id="391" name="Google Shape;391;p7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7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3" name="Google Shape;393;p7"/>
          <p:cNvSpPr/>
          <p:nvPr/>
        </p:nvSpPr>
        <p:spPr>
          <a:xfrm flipH="1">
            <a:off x="545511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4" name="Google Shape;394;p7"/>
          <p:cNvSpPr/>
          <p:nvPr/>
        </p:nvSpPr>
        <p:spPr>
          <a:xfrm flipH="1">
            <a:off x="4738976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5" name="Google Shape;395;p7"/>
          <p:cNvGrpSpPr/>
          <p:nvPr/>
        </p:nvGrpSpPr>
        <p:grpSpPr>
          <a:xfrm rot="-54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396" name="Google Shape;396;p7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2" name="Google Shape;402;p7"/>
          <p:cNvSpPr/>
          <p:nvPr/>
        </p:nvSpPr>
        <p:spPr>
          <a:xfrm>
            <a:off x="7197336" y="490036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3" name="Google Shape;403;p7"/>
          <p:cNvSpPr/>
          <p:nvPr/>
        </p:nvSpPr>
        <p:spPr>
          <a:xfrm rot="-9439904" flipH="1">
            <a:off x="-7992" y="256377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" name="Google Shape;404;p7"/>
          <p:cNvSpPr/>
          <p:nvPr/>
        </p:nvSpPr>
        <p:spPr>
          <a:xfrm rot="-2399093" flipH="1">
            <a:off x="8954724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7"/>
          <p:cNvSpPr/>
          <p:nvPr/>
        </p:nvSpPr>
        <p:spPr>
          <a:xfrm rot="-1996748" flipH="1">
            <a:off x="2494346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06" name="Google Shape;406;p7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407" name="Google Shape;407;p7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9527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9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1" name="Google Shape;481;p9"/>
          <p:cNvSpPr txBox="1">
            <a:spLocks noGrp="1"/>
          </p:cNvSpPr>
          <p:nvPr>
            <p:ph type="title"/>
          </p:nvPr>
        </p:nvSpPr>
        <p:spPr>
          <a:xfrm flipH="1">
            <a:off x="3578125" y="1303863"/>
            <a:ext cx="4740900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2" name="Google Shape;482;p9"/>
          <p:cNvSpPr txBox="1">
            <a:spLocks noGrp="1"/>
          </p:cNvSpPr>
          <p:nvPr>
            <p:ph type="subTitle" idx="1"/>
          </p:nvPr>
        </p:nvSpPr>
        <p:spPr>
          <a:xfrm flipH="1">
            <a:off x="5104200" y="2740738"/>
            <a:ext cx="3220200" cy="10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3" name="Google Shape;483;p9"/>
          <p:cNvGrpSpPr/>
          <p:nvPr/>
        </p:nvGrpSpPr>
        <p:grpSpPr>
          <a:xfrm flipH="1">
            <a:off x="4668137" y="4843927"/>
            <a:ext cx="638426" cy="381416"/>
            <a:chOff x="2646571" y="4843927"/>
            <a:chExt cx="638426" cy="381416"/>
          </a:xfrm>
        </p:grpSpPr>
        <p:sp>
          <p:nvSpPr>
            <p:cNvPr id="484" name="Google Shape;484;p9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485;p9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6" name="Google Shape;486;p9"/>
          <p:cNvSpPr/>
          <p:nvPr/>
        </p:nvSpPr>
        <p:spPr>
          <a:xfrm flipH="1">
            <a:off x="6879306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87" name="Google Shape;487;p9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488" name="Google Shape;488;p9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94" name="Google Shape;494;p9"/>
          <p:cNvSpPr/>
          <p:nvPr/>
        </p:nvSpPr>
        <p:spPr>
          <a:xfrm flipH="1">
            <a:off x="7953896" y="49778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5" name="Google Shape;495;p9"/>
          <p:cNvSpPr/>
          <p:nvPr/>
        </p:nvSpPr>
        <p:spPr>
          <a:xfrm>
            <a:off x="3593547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6" name="Google Shape;496;p9"/>
          <p:cNvGrpSpPr/>
          <p:nvPr/>
        </p:nvGrpSpPr>
        <p:grpSpPr>
          <a:xfrm flipH="1">
            <a:off x="2216170" y="4878865"/>
            <a:ext cx="638426" cy="381416"/>
            <a:chOff x="5107984" y="4878865"/>
            <a:chExt cx="638426" cy="381416"/>
          </a:xfrm>
        </p:grpSpPr>
        <p:sp>
          <p:nvSpPr>
            <p:cNvPr id="497" name="Google Shape;497;p9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8" name="Google Shape;498;p9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99" name="Google Shape;499;p9"/>
          <p:cNvSpPr/>
          <p:nvPr/>
        </p:nvSpPr>
        <p:spPr>
          <a:xfrm flipH="1">
            <a:off x="6045514" y="494293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0" name="Google Shape;500;p9"/>
          <p:cNvSpPr/>
          <p:nvPr/>
        </p:nvSpPr>
        <p:spPr>
          <a:xfrm rot="-5400000" flipH="1">
            <a:off x="-33866" y="3091345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1" name="Google Shape;501;p9"/>
          <p:cNvSpPr/>
          <p:nvPr/>
        </p:nvSpPr>
        <p:spPr>
          <a:xfrm rot="-5400000" flipH="1">
            <a:off x="86532" y="412215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02" name="Google Shape;502;p9"/>
          <p:cNvGrpSpPr/>
          <p:nvPr/>
        </p:nvGrpSpPr>
        <p:grpSpPr>
          <a:xfrm rot="10800000" flipH="1">
            <a:off x="-135867" y="1898763"/>
            <a:ext cx="405976" cy="639689"/>
            <a:chOff x="8868808" y="2251909"/>
            <a:chExt cx="405976" cy="639689"/>
          </a:xfrm>
        </p:grpSpPr>
        <p:sp>
          <p:nvSpPr>
            <p:cNvPr id="503" name="Google Shape;503;p9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4" name="Google Shape;504;p9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05" name="Google Shape;505;p9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506" name="Google Shape;506;p9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2" name="Google Shape;512;p9"/>
          <p:cNvSpPr/>
          <p:nvPr/>
        </p:nvSpPr>
        <p:spPr>
          <a:xfrm rot="-5400000">
            <a:off x="8987545" y="359869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3" name="Google Shape;513;p9"/>
          <p:cNvSpPr/>
          <p:nvPr/>
        </p:nvSpPr>
        <p:spPr>
          <a:xfrm rot="5400000" flipH="1">
            <a:off x="7696162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14" name="Google Shape;514;p9"/>
          <p:cNvGrpSpPr/>
          <p:nvPr/>
        </p:nvGrpSpPr>
        <p:grpSpPr>
          <a:xfrm flipH="1">
            <a:off x="3479251" y="-168123"/>
            <a:ext cx="638426" cy="381416"/>
            <a:chOff x="3966334" y="-168123"/>
            <a:chExt cx="638426" cy="381416"/>
          </a:xfrm>
        </p:grpSpPr>
        <p:sp>
          <p:nvSpPr>
            <p:cNvPr id="515" name="Google Shape;515;p9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6" name="Google Shape;516;p9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7" name="Google Shape;517;p9"/>
          <p:cNvSpPr/>
          <p:nvPr/>
        </p:nvSpPr>
        <p:spPr>
          <a:xfrm>
            <a:off x="1479174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8" name="Google Shape;518;p9"/>
          <p:cNvSpPr/>
          <p:nvPr/>
        </p:nvSpPr>
        <p:spPr>
          <a:xfrm rot="10800000">
            <a:off x="8987552" y="534998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19" name="Google Shape;519;p9"/>
          <p:cNvGrpSpPr/>
          <p:nvPr/>
        </p:nvGrpSpPr>
        <p:grpSpPr>
          <a:xfrm rot="10800000">
            <a:off x="8964334" y="1530471"/>
            <a:ext cx="266877" cy="578445"/>
            <a:chOff x="-46336" y="3240794"/>
            <a:chExt cx="266877" cy="578445"/>
          </a:xfrm>
        </p:grpSpPr>
        <p:sp>
          <p:nvSpPr>
            <p:cNvPr id="520" name="Google Shape;520;p9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1" name="Google Shape;521;p9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2" name="Google Shape;522;p9"/>
          <p:cNvGrpSpPr/>
          <p:nvPr/>
        </p:nvGrpSpPr>
        <p:grpSpPr>
          <a:xfrm flipH="1">
            <a:off x="6412053" y="-186047"/>
            <a:ext cx="647334" cy="445328"/>
            <a:chOff x="1666375" y="-186047"/>
            <a:chExt cx="647334" cy="445328"/>
          </a:xfrm>
        </p:grpSpPr>
        <p:sp>
          <p:nvSpPr>
            <p:cNvPr id="523" name="Google Shape;523;p9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4" name="Google Shape;524;p9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5" name="Google Shape;525;p9"/>
          <p:cNvSpPr/>
          <p:nvPr/>
        </p:nvSpPr>
        <p:spPr>
          <a:xfrm flipH="1">
            <a:off x="545511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6" name="Google Shape;526;p9"/>
          <p:cNvSpPr/>
          <p:nvPr/>
        </p:nvSpPr>
        <p:spPr>
          <a:xfrm flipH="1">
            <a:off x="4738976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27" name="Google Shape;527;p9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528" name="Google Shape;528;p9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34" name="Google Shape;534;p9"/>
          <p:cNvSpPr/>
          <p:nvPr/>
        </p:nvSpPr>
        <p:spPr>
          <a:xfrm flipH="1">
            <a:off x="1171840" y="491781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5" name="Google Shape;535;p9"/>
          <p:cNvSpPr/>
          <p:nvPr/>
        </p:nvSpPr>
        <p:spPr>
          <a:xfrm rot="9439904">
            <a:off x="8945080" y="2540226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6" name="Google Shape;536;p9"/>
          <p:cNvSpPr/>
          <p:nvPr/>
        </p:nvSpPr>
        <p:spPr>
          <a:xfrm rot="8400907" flipH="1">
            <a:off x="-135858" y="964233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7" name="Google Shape;537;p9"/>
          <p:cNvSpPr/>
          <p:nvPr/>
        </p:nvSpPr>
        <p:spPr>
          <a:xfrm rot="-1996748" flipH="1">
            <a:off x="2494346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38" name="Google Shape;538;p9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539" name="Google Shape;539;p9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p10"/>
          <p:cNvSpPr txBox="1">
            <a:spLocks noGrp="1"/>
          </p:cNvSpPr>
          <p:nvPr>
            <p:ph type="title"/>
          </p:nvPr>
        </p:nvSpPr>
        <p:spPr>
          <a:xfrm>
            <a:off x="5097118" y="3670100"/>
            <a:ext cx="3210600" cy="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48" name="Google Shape;548;p10"/>
          <p:cNvGrpSpPr/>
          <p:nvPr/>
        </p:nvGrpSpPr>
        <p:grpSpPr>
          <a:xfrm>
            <a:off x="4271354" y="4843927"/>
            <a:ext cx="638426" cy="381416"/>
            <a:chOff x="2646571" y="4843927"/>
            <a:chExt cx="638426" cy="381416"/>
          </a:xfrm>
        </p:grpSpPr>
        <p:sp>
          <p:nvSpPr>
            <p:cNvPr id="549" name="Google Shape;549;p10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0" name="Google Shape;550;p10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51" name="Google Shape;551;p10"/>
          <p:cNvSpPr/>
          <p:nvPr/>
        </p:nvSpPr>
        <p:spPr>
          <a:xfrm>
            <a:off x="2601199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52" name="Google Shape;552;p10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553" name="Google Shape;553;p10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59" name="Google Shape;559;p10"/>
          <p:cNvSpPr/>
          <p:nvPr/>
        </p:nvSpPr>
        <p:spPr>
          <a:xfrm>
            <a:off x="1171840" y="49778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0" name="Google Shape;560;p10"/>
          <p:cNvSpPr/>
          <p:nvPr/>
        </p:nvSpPr>
        <p:spPr>
          <a:xfrm flipH="1">
            <a:off x="5529618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1" name="Google Shape;561;p10"/>
          <p:cNvGrpSpPr/>
          <p:nvPr/>
        </p:nvGrpSpPr>
        <p:grpSpPr>
          <a:xfrm>
            <a:off x="6485095" y="4878865"/>
            <a:ext cx="638426" cy="381416"/>
            <a:chOff x="5107984" y="4878865"/>
            <a:chExt cx="638426" cy="381416"/>
          </a:xfrm>
        </p:grpSpPr>
        <p:sp>
          <p:nvSpPr>
            <p:cNvPr id="562" name="Google Shape;562;p10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3" name="Google Shape;563;p10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64" name="Google Shape;564;p10"/>
          <p:cNvSpPr/>
          <p:nvPr/>
        </p:nvSpPr>
        <p:spPr>
          <a:xfrm>
            <a:off x="3556675" y="494293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5" name="Google Shape;565;p10"/>
          <p:cNvSpPr/>
          <p:nvPr/>
        </p:nvSpPr>
        <p:spPr>
          <a:xfrm rot="-5400000">
            <a:off x="8970809" y="1612358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6" name="Google Shape;566;p10"/>
          <p:cNvSpPr/>
          <p:nvPr/>
        </p:nvSpPr>
        <p:spPr>
          <a:xfrm rot="-5400000">
            <a:off x="8955319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7" name="Google Shape;567;p10"/>
          <p:cNvGrpSpPr/>
          <p:nvPr/>
        </p:nvGrpSpPr>
        <p:grpSpPr>
          <a:xfrm>
            <a:off x="8868808" y="2531841"/>
            <a:ext cx="405976" cy="639689"/>
            <a:chOff x="8868808" y="2251909"/>
            <a:chExt cx="405976" cy="639689"/>
          </a:xfrm>
        </p:grpSpPr>
        <p:sp>
          <p:nvSpPr>
            <p:cNvPr id="568" name="Google Shape;568;p10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9" name="Google Shape;569;p10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70" name="Google Shape;570;p10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571" name="Google Shape;571;p10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77" name="Google Shape;577;p10"/>
          <p:cNvSpPr/>
          <p:nvPr/>
        </p:nvSpPr>
        <p:spPr>
          <a:xfrm rot="-5400000">
            <a:off x="1886520" y="502814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0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79" name="Google Shape;579;p10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580" name="Google Shape;580;p10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1" name="Google Shape;581;p10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82" name="Google Shape;582;p10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3" name="Google Shape;583;p10"/>
          <p:cNvSpPr/>
          <p:nvPr/>
        </p:nvSpPr>
        <p:spPr>
          <a:xfrm>
            <a:off x="-166165" y="109022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4" name="Google Shape;584;p10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85" name="Google Shape;585;p10"/>
          <p:cNvGrpSpPr/>
          <p:nvPr/>
        </p:nvGrpSpPr>
        <p:grpSpPr>
          <a:xfrm>
            <a:off x="-46336" y="3240794"/>
            <a:ext cx="266877" cy="578445"/>
            <a:chOff x="-46336" y="3240794"/>
            <a:chExt cx="266877" cy="578445"/>
          </a:xfrm>
        </p:grpSpPr>
        <p:sp>
          <p:nvSpPr>
            <p:cNvPr id="586" name="Google Shape;586;p10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7" name="Google Shape;587;p10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88" name="Google Shape;588;p10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589" name="Google Shape;589;p10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0" name="Google Shape;590;p10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91" name="Google Shape;591;p10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2" name="Google Shape;592;p10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93" name="Google Shape;593;p10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594" name="Google Shape;594;p10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00" name="Google Shape;600;p10"/>
          <p:cNvSpPr/>
          <p:nvPr/>
        </p:nvSpPr>
        <p:spPr>
          <a:xfrm>
            <a:off x="7743359" y="491781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1" name="Google Shape;601;p10"/>
          <p:cNvSpPr/>
          <p:nvPr/>
        </p:nvSpPr>
        <p:spPr>
          <a:xfrm rot="-1360096">
            <a:off x="-7992" y="204214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2" name="Google Shape;602;p10"/>
          <p:cNvSpPr/>
          <p:nvPr/>
        </p:nvSpPr>
        <p:spPr>
          <a:xfrm rot="2399093">
            <a:off x="8868817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3" name="Google Shape;603;p10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04" name="Google Shape;604;p10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605" name="Google Shape;605;p10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23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6" name="Google Shape;1366;p23"/>
          <p:cNvSpPr txBox="1">
            <a:spLocks noGrp="1"/>
          </p:cNvSpPr>
          <p:nvPr>
            <p:ph type="subTitle" idx="1"/>
          </p:nvPr>
        </p:nvSpPr>
        <p:spPr>
          <a:xfrm>
            <a:off x="4756600" y="2416450"/>
            <a:ext cx="3672300" cy="10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7" name="Google Shape;1367;p23"/>
          <p:cNvSpPr txBox="1">
            <a:spLocks noGrp="1"/>
          </p:cNvSpPr>
          <p:nvPr>
            <p:ph type="title"/>
          </p:nvPr>
        </p:nvSpPr>
        <p:spPr>
          <a:xfrm>
            <a:off x="4756600" y="1718425"/>
            <a:ext cx="36723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8" name="Google Shape;1368;p23"/>
          <p:cNvGrpSpPr/>
          <p:nvPr/>
        </p:nvGrpSpPr>
        <p:grpSpPr>
          <a:xfrm>
            <a:off x="7408854" y="4896702"/>
            <a:ext cx="638426" cy="381416"/>
            <a:chOff x="2646571" y="4843927"/>
            <a:chExt cx="638426" cy="381416"/>
          </a:xfrm>
        </p:grpSpPr>
        <p:sp>
          <p:nvSpPr>
            <p:cNvPr id="1369" name="Google Shape;1369;p2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0" name="Google Shape;1370;p2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71" name="Google Shape;1371;p23"/>
          <p:cNvSpPr/>
          <p:nvPr/>
        </p:nvSpPr>
        <p:spPr>
          <a:xfrm>
            <a:off x="5420209" y="493905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2" name="Google Shape;1372;p23"/>
          <p:cNvGrpSpPr/>
          <p:nvPr/>
        </p:nvGrpSpPr>
        <p:grpSpPr>
          <a:xfrm rot="5400000">
            <a:off x="-131288" y="4689976"/>
            <a:ext cx="552002" cy="506566"/>
            <a:chOff x="0" y="4653517"/>
            <a:chExt cx="636608" cy="584207"/>
          </a:xfrm>
        </p:grpSpPr>
        <p:sp>
          <p:nvSpPr>
            <p:cNvPr id="1373" name="Google Shape;1373;p2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79" name="Google Shape;1379;p23"/>
          <p:cNvSpPr/>
          <p:nvPr/>
        </p:nvSpPr>
        <p:spPr>
          <a:xfrm>
            <a:off x="39690" y="190140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0" name="Google Shape;1380;p23"/>
          <p:cNvSpPr/>
          <p:nvPr/>
        </p:nvSpPr>
        <p:spPr>
          <a:xfrm flipH="1">
            <a:off x="929593" y="489162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81" name="Google Shape;1381;p23"/>
          <p:cNvGrpSpPr/>
          <p:nvPr/>
        </p:nvGrpSpPr>
        <p:grpSpPr>
          <a:xfrm>
            <a:off x="2044315" y="4884215"/>
            <a:ext cx="638426" cy="381416"/>
            <a:chOff x="5107984" y="4878865"/>
            <a:chExt cx="638426" cy="381416"/>
          </a:xfrm>
        </p:grpSpPr>
        <p:sp>
          <p:nvSpPr>
            <p:cNvPr id="1382" name="Google Shape;1382;p2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3" name="Google Shape;1383;p2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4" name="Google Shape;1384;p23"/>
          <p:cNvSpPr/>
          <p:nvPr/>
        </p:nvSpPr>
        <p:spPr>
          <a:xfrm>
            <a:off x="6534930" y="499571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5" name="Google Shape;1385;p23"/>
          <p:cNvSpPr/>
          <p:nvPr/>
        </p:nvSpPr>
        <p:spPr>
          <a:xfrm rot="6882793">
            <a:off x="8889293" y="2847044"/>
            <a:ext cx="335639" cy="366591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6" name="Google Shape;1386;p23"/>
          <p:cNvSpPr/>
          <p:nvPr/>
        </p:nvSpPr>
        <p:spPr>
          <a:xfrm rot="5400000">
            <a:off x="8942869" y="403894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87" name="Google Shape;1387;p23"/>
          <p:cNvGrpSpPr/>
          <p:nvPr/>
        </p:nvGrpSpPr>
        <p:grpSpPr>
          <a:xfrm rot="10800000">
            <a:off x="8854133" y="1961788"/>
            <a:ext cx="405976" cy="639689"/>
            <a:chOff x="8868808" y="2251909"/>
            <a:chExt cx="405976" cy="639689"/>
          </a:xfrm>
        </p:grpSpPr>
        <p:sp>
          <p:nvSpPr>
            <p:cNvPr id="1388" name="Google Shape;1388;p2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9" name="Google Shape;1389;p2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0" name="Google Shape;1390;p23"/>
          <p:cNvGrpSpPr/>
          <p:nvPr/>
        </p:nvGrpSpPr>
        <p:grpSpPr>
          <a:xfrm rot="-5400000" flipH="1">
            <a:off x="8668575" y="4689976"/>
            <a:ext cx="552002" cy="506566"/>
            <a:chOff x="0" y="4653517"/>
            <a:chExt cx="636608" cy="584207"/>
          </a:xfrm>
        </p:grpSpPr>
        <p:sp>
          <p:nvSpPr>
            <p:cNvPr id="1391" name="Google Shape;1391;p2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97" name="Google Shape;1397;p23"/>
          <p:cNvSpPr/>
          <p:nvPr/>
        </p:nvSpPr>
        <p:spPr>
          <a:xfrm rot="-5400000">
            <a:off x="4546285" y="499570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8" name="Google Shape;1398;p23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99" name="Google Shape;1399;p23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1400" name="Google Shape;1400;p2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1" name="Google Shape;1401;p2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02" name="Google Shape;1402;p23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3" name="Google Shape;1403;p23"/>
          <p:cNvSpPr/>
          <p:nvPr/>
        </p:nvSpPr>
        <p:spPr>
          <a:xfrm>
            <a:off x="-108565" y="395559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4" name="Google Shape;1404;p23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05" name="Google Shape;1405;p23"/>
          <p:cNvGrpSpPr/>
          <p:nvPr/>
        </p:nvGrpSpPr>
        <p:grpSpPr>
          <a:xfrm>
            <a:off x="-46336" y="2686697"/>
            <a:ext cx="266877" cy="578445"/>
            <a:chOff x="-46336" y="3240794"/>
            <a:chExt cx="266877" cy="578445"/>
          </a:xfrm>
        </p:grpSpPr>
        <p:sp>
          <p:nvSpPr>
            <p:cNvPr id="1406" name="Google Shape;1406;p2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7" name="Google Shape;1407;p2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8" name="Google Shape;1408;p23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1409" name="Google Shape;1409;p2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0" name="Google Shape;1410;p2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11" name="Google Shape;1411;p23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2" name="Google Shape;1412;p23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13" name="Google Shape;1413;p23"/>
          <p:cNvGrpSpPr/>
          <p:nvPr/>
        </p:nvGrpSpPr>
        <p:grpSpPr>
          <a:xfrm rot="-5400000">
            <a:off x="8668575" y="-97049"/>
            <a:ext cx="552002" cy="506566"/>
            <a:chOff x="0" y="4653517"/>
            <a:chExt cx="636608" cy="584207"/>
          </a:xfrm>
        </p:grpSpPr>
        <p:sp>
          <p:nvSpPr>
            <p:cNvPr id="1414" name="Google Shape;1414;p2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3461824" y="492316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1" name="Google Shape;1421;p23"/>
          <p:cNvSpPr/>
          <p:nvPr/>
        </p:nvSpPr>
        <p:spPr>
          <a:xfrm rot="-1360096">
            <a:off x="-65592" y="860284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2" name="Google Shape;1422;p23"/>
          <p:cNvSpPr/>
          <p:nvPr/>
        </p:nvSpPr>
        <p:spPr>
          <a:xfrm rot="-8400907">
            <a:off x="8954724" y="1027258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3" name="Google Shape;1423;p23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24" name="Google Shape;1424;p23"/>
          <p:cNvGrpSpPr/>
          <p:nvPr/>
        </p:nvGrpSpPr>
        <p:grpSpPr>
          <a:xfrm rot="5400000">
            <a:off x="-188900" y="-97049"/>
            <a:ext cx="552002" cy="506566"/>
            <a:chOff x="0" y="4653517"/>
            <a:chExt cx="636608" cy="584207"/>
          </a:xfrm>
        </p:grpSpPr>
        <p:sp>
          <p:nvSpPr>
            <p:cNvPr id="1425" name="Google Shape;1425;p2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4271354" y="4843927"/>
            <a:ext cx="638426" cy="381416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2601199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171840" y="49778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3" name="Google Shape;2093;p33"/>
          <p:cNvSpPr/>
          <p:nvPr/>
        </p:nvSpPr>
        <p:spPr>
          <a:xfrm flipH="1">
            <a:off x="5529618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6485095" y="4878865"/>
            <a:ext cx="638426" cy="381416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3556675" y="494293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8970809" y="1612358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8955319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8868808" y="2531841"/>
            <a:ext cx="405976" cy="63968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1886520" y="502814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6" name="Google Shape;2116;p33"/>
          <p:cNvSpPr/>
          <p:nvPr/>
        </p:nvSpPr>
        <p:spPr>
          <a:xfrm>
            <a:off x="-166165" y="109022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7" name="Google Shape;2117;p33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46336" y="3240794"/>
            <a:ext cx="266877" cy="578445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5" name="Google Shape;2125;p33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7743359" y="491781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7992" y="204214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8868817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2">
    <p:bg>
      <p:bgPr>
        <a:solidFill>
          <a:schemeClr val="accent5"/>
        </a:solidFill>
        <a:effectLst/>
      </p:bgPr>
    </p:bg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p34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chemeClr val="dk1"/>
          </a:solidFill>
          <a:ln w="95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46" name="Google Shape;2146;p34"/>
          <p:cNvGrpSpPr/>
          <p:nvPr/>
        </p:nvGrpSpPr>
        <p:grpSpPr>
          <a:xfrm flipH="1">
            <a:off x="4245962" y="4843927"/>
            <a:ext cx="638426" cy="381416"/>
            <a:chOff x="2646571" y="4843927"/>
            <a:chExt cx="638426" cy="381416"/>
          </a:xfrm>
        </p:grpSpPr>
        <p:sp>
          <p:nvSpPr>
            <p:cNvPr id="2147" name="Google Shape;2147;p34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8" name="Google Shape;2148;p34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49" name="Google Shape;2149;p34"/>
          <p:cNvSpPr/>
          <p:nvPr/>
        </p:nvSpPr>
        <p:spPr>
          <a:xfrm flipH="1">
            <a:off x="6218905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50" name="Google Shape;2150;p34"/>
          <p:cNvGrpSpPr/>
          <p:nvPr/>
        </p:nvGrpSpPr>
        <p:grpSpPr>
          <a:xfrm flipH="1">
            <a:off x="8603740" y="4667251"/>
            <a:ext cx="552002" cy="506566"/>
            <a:chOff x="0" y="4653517"/>
            <a:chExt cx="636608" cy="584207"/>
          </a:xfrm>
        </p:grpSpPr>
        <p:sp>
          <p:nvSpPr>
            <p:cNvPr id="2151" name="Google Shape;2151;p34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2" name="Google Shape;2152;p34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3" name="Google Shape;2153;p34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4" name="Google Shape;2154;p34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5" name="Google Shape;2155;p34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6" name="Google Shape;2156;p34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57" name="Google Shape;2157;p34"/>
          <p:cNvSpPr/>
          <p:nvPr/>
        </p:nvSpPr>
        <p:spPr>
          <a:xfrm flipH="1">
            <a:off x="7889060" y="49778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8" name="Google Shape;2158;p34"/>
          <p:cNvSpPr/>
          <p:nvPr/>
        </p:nvSpPr>
        <p:spPr>
          <a:xfrm>
            <a:off x="3290485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59" name="Google Shape;2159;p34"/>
          <p:cNvGrpSpPr/>
          <p:nvPr/>
        </p:nvGrpSpPr>
        <p:grpSpPr>
          <a:xfrm flipH="1">
            <a:off x="2032221" y="4878865"/>
            <a:ext cx="638426" cy="381416"/>
            <a:chOff x="5107984" y="4878865"/>
            <a:chExt cx="638426" cy="381416"/>
          </a:xfrm>
        </p:grpSpPr>
        <p:sp>
          <p:nvSpPr>
            <p:cNvPr id="2160" name="Google Shape;2160;p34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1" name="Google Shape;2161;p34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62" name="Google Shape;2162;p34"/>
          <p:cNvSpPr/>
          <p:nvPr/>
        </p:nvSpPr>
        <p:spPr>
          <a:xfrm flipH="1">
            <a:off x="5504226" y="494293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3" name="Google Shape;2163;p34"/>
          <p:cNvSpPr/>
          <p:nvPr/>
        </p:nvSpPr>
        <p:spPr>
          <a:xfrm rot="5400000" flipH="1">
            <a:off x="-150706" y="1612358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4" name="Google Shape;2164;p34"/>
          <p:cNvSpPr/>
          <p:nvPr/>
        </p:nvSpPr>
        <p:spPr>
          <a:xfrm rot="5400000" flipH="1">
            <a:off x="105582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65" name="Google Shape;2165;p34"/>
          <p:cNvGrpSpPr/>
          <p:nvPr/>
        </p:nvGrpSpPr>
        <p:grpSpPr>
          <a:xfrm flipH="1">
            <a:off x="-119042" y="2531841"/>
            <a:ext cx="405976" cy="639689"/>
            <a:chOff x="8868808" y="2251909"/>
            <a:chExt cx="405976" cy="639689"/>
          </a:xfrm>
        </p:grpSpPr>
        <p:sp>
          <p:nvSpPr>
            <p:cNvPr id="2166" name="Google Shape;2166;p34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7" name="Google Shape;2167;p34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8" name="Google Shape;2168;p34"/>
          <p:cNvGrpSpPr/>
          <p:nvPr/>
        </p:nvGrpSpPr>
        <p:grpSpPr>
          <a:xfrm>
            <a:off x="-64835" y="4737064"/>
            <a:ext cx="552002" cy="506566"/>
            <a:chOff x="0" y="4653517"/>
            <a:chExt cx="636608" cy="584207"/>
          </a:xfrm>
        </p:grpSpPr>
        <p:sp>
          <p:nvSpPr>
            <p:cNvPr id="2169" name="Google Shape;2169;p34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0" name="Google Shape;2170;p34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1" name="Google Shape;2171;p34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2" name="Google Shape;2172;p34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3" name="Google Shape;2173;p34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4" name="Google Shape;2174;p34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75" name="Google Shape;2175;p34"/>
          <p:cNvSpPr/>
          <p:nvPr/>
        </p:nvSpPr>
        <p:spPr>
          <a:xfrm rot="5400000" flipH="1">
            <a:off x="7174381" y="502814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6" name="Google Shape;2176;p34"/>
          <p:cNvSpPr/>
          <p:nvPr/>
        </p:nvSpPr>
        <p:spPr>
          <a:xfrm rot="5400000" flipH="1">
            <a:off x="8041594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77" name="Google Shape;2177;p34"/>
          <p:cNvGrpSpPr/>
          <p:nvPr/>
        </p:nvGrpSpPr>
        <p:grpSpPr>
          <a:xfrm flipH="1">
            <a:off x="3824683" y="-168123"/>
            <a:ext cx="638426" cy="381416"/>
            <a:chOff x="3966334" y="-168123"/>
            <a:chExt cx="638426" cy="381416"/>
          </a:xfrm>
        </p:grpSpPr>
        <p:sp>
          <p:nvSpPr>
            <p:cNvPr id="2178" name="Google Shape;2178;p34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9" name="Google Shape;2179;p34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80" name="Google Shape;2180;p34"/>
          <p:cNvSpPr/>
          <p:nvPr/>
        </p:nvSpPr>
        <p:spPr>
          <a:xfrm>
            <a:off x="1824606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81" name="Google Shape;2181;p34"/>
          <p:cNvSpPr/>
          <p:nvPr/>
        </p:nvSpPr>
        <p:spPr>
          <a:xfrm flipH="1">
            <a:off x="8986269" y="109022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82" name="Google Shape;2182;p34"/>
          <p:cNvSpPr/>
          <p:nvPr/>
        </p:nvSpPr>
        <p:spPr>
          <a:xfrm flipH="1">
            <a:off x="1108466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83" name="Google Shape;2183;p34"/>
          <p:cNvGrpSpPr/>
          <p:nvPr/>
        </p:nvGrpSpPr>
        <p:grpSpPr>
          <a:xfrm flipH="1">
            <a:off x="8935201" y="3240794"/>
            <a:ext cx="266877" cy="578445"/>
            <a:chOff x="-46336" y="3240794"/>
            <a:chExt cx="266877" cy="578445"/>
          </a:xfrm>
        </p:grpSpPr>
        <p:sp>
          <p:nvSpPr>
            <p:cNvPr id="2184" name="Google Shape;2184;p34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5" name="Google Shape;2185;p34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86" name="Google Shape;2186;p34"/>
          <p:cNvGrpSpPr/>
          <p:nvPr/>
        </p:nvGrpSpPr>
        <p:grpSpPr>
          <a:xfrm flipH="1">
            <a:off x="6757485" y="-186047"/>
            <a:ext cx="647334" cy="445328"/>
            <a:chOff x="1666375" y="-186047"/>
            <a:chExt cx="647334" cy="445328"/>
          </a:xfrm>
        </p:grpSpPr>
        <p:sp>
          <p:nvSpPr>
            <p:cNvPr id="2187" name="Google Shape;2187;p34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8" name="Google Shape;2188;p34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89" name="Google Shape;2189;p34"/>
          <p:cNvSpPr/>
          <p:nvPr/>
        </p:nvSpPr>
        <p:spPr>
          <a:xfrm flipH="1">
            <a:off x="5800548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0" name="Google Shape;2190;p34"/>
          <p:cNvSpPr/>
          <p:nvPr/>
        </p:nvSpPr>
        <p:spPr>
          <a:xfrm flipH="1">
            <a:off x="5084408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91" name="Google Shape;2191;p34"/>
          <p:cNvGrpSpPr/>
          <p:nvPr/>
        </p:nvGrpSpPr>
        <p:grpSpPr>
          <a:xfrm rot="10800000" flipH="1">
            <a:off x="-64835" y="-110311"/>
            <a:ext cx="552002" cy="506566"/>
            <a:chOff x="0" y="4653517"/>
            <a:chExt cx="636608" cy="584207"/>
          </a:xfrm>
        </p:grpSpPr>
        <p:sp>
          <p:nvSpPr>
            <p:cNvPr id="2192" name="Google Shape;2192;p34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3" name="Google Shape;2193;p34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4" name="Google Shape;2194;p34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5" name="Google Shape;2195;p34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6" name="Google Shape;2196;p34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7" name="Google Shape;2197;p34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8" name="Google Shape;2198;p34"/>
          <p:cNvSpPr/>
          <p:nvPr/>
        </p:nvSpPr>
        <p:spPr>
          <a:xfrm flipH="1">
            <a:off x="1107005" y="491781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9" name="Google Shape;2199;p34"/>
          <p:cNvSpPr/>
          <p:nvPr/>
        </p:nvSpPr>
        <p:spPr>
          <a:xfrm rot="1360096" flipH="1">
            <a:off x="8858347" y="204214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0" name="Google Shape;2200;p34"/>
          <p:cNvSpPr/>
          <p:nvPr/>
        </p:nvSpPr>
        <p:spPr>
          <a:xfrm rot="-2399093" flipH="1">
            <a:off x="-18450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1" name="Google Shape;2201;p34"/>
          <p:cNvSpPr/>
          <p:nvPr/>
        </p:nvSpPr>
        <p:spPr>
          <a:xfrm rot="-1996748" flipH="1">
            <a:off x="2839778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02" name="Google Shape;2202;p34"/>
          <p:cNvGrpSpPr/>
          <p:nvPr/>
        </p:nvGrpSpPr>
        <p:grpSpPr>
          <a:xfrm rot="-5400000" flipH="1">
            <a:off x="8792640" y="22726"/>
            <a:ext cx="552002" cy="506566"/>
            <a:chOff x="0" y="4653517"/>
            <a:chExt cx="636608" cy="584207"/>
          </a:xfrm>
        </p:grpSpPr>
        <p:sp>
          <p:nvSpPr>
            <p:cNvPr id="2203" name="Google Shape;2203;p34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7" name="Google Shape;2207;p34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8" name="Google Shape;2208;p34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4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4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8" r:id="rId4"/>
    <p:sldLayoutId id="2147483669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A1A1C-B9D9-4C9E-AA56-4E31BF36081B}" type="datetimeFigureOut">
              <a:rPr lang="en-US" smtClean="0"/>
              <a:t>21/11/2023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E31A8-7E35-4B64-BF80-F38E27BE05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1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0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8.png"/><Relationship Id="rId5" Type="http://schemas.openxmlformats.org/officeDocument/2006/relationships/tags" Target="../tags/tag42.xml"/><Relationship Id="rId10" Type="http://schemas.openxmlformats.org/officeDocument/2006/relationships/image" Target="../media/image17.png"/><Relationship Id="rId4" Type="http://schemas.openxmlformats.org/officeDocument/2006/relationships/tags" Target="../tags/tag41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5.xml"/><Relationship Id="rId7" Type="http://schemas.openxmlformats.org/officeDocument/2006/relationships/image" Target="../media/image12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7.png"/><Relationship Id="rId5" Type="http://schemas.openxmlformats.org/officeDocument/2006/relationships/tags" Target="../tags/tag13.xml"/><Relationship Id="rId10" Type="http://schemas.openxmlformats.org/officeDocument/2006/relationships/image" Target="../media/image6.png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9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21.xml"/><Relationship Id="rId10" Type="http://schemas.openxmlformats.org/officeDocument/2006/relationships/audio" Target="../media/media3.mp3"/><Relationship Id="rId4" Type="http://schemas.openxmlformats.org/officeDocument/2006/relationships/tags" Target="../tags/tag20.xml"/><Relationship Id="rId9" Type="http://schemas.microsoft.com/office/2007/relationships/media" Target="../media/media3.mp3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28.xml"/><Relationship Id="rId9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5.xml"/><Relationship Id="rId7" Type="http://schemas.openxmlformats.org/officeDocument/2006/relationships/image" Target="../media/image1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musical instruments&#10;&#10;Description automatically generated">
            <a:extLst>
              <a:ext uri="{FF2B5EF4-FFF2-40B4-BE49-F238E27FC236}">
                <a16:creationId xmlns:a16="http://schemas.microsoft.com/office/drawing/2014/main" xmlns="" id="{C8C01040-9F18-B02A-309A-9AA5A0286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1971B-F750-5FF1-3758-67C137918DF8}"/>
              </a:ext>
            </a:extLst>
          </p:cNvPr>
          <p:cNvSpPr txBox="1"/>
          <p:nvPr/>
        </p:nvSpPr>
        <p:spPr>
          <a:xfrm>
            <a:off x="991772" y="1188720"/>
            <a:ext cx="7047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“Ở đâu có niềm vui, nỗi buồn, những ước mơ thầm kín và những khát khao cháy bỏng, ở đó có âm nhạc.” – Phạm Tuyên -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01-piano_nights_192_lame_cbr">
            <a:hlinkClick r:id="" action="ppaction://media"/>
            <a:extLst>
              <a:ext uri="{FF2B5EF4-FFF2-40B4-BE49-F238E27FC236}">
                <a16:creationId xmlns:a16="http://schemas.microsoft.com/office/drawing/2014/main" xmlns="" id="{31F07E4C-3F5E-40DD-52AE-F4E25D615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9457" y="23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86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916408" cy="616662"/>
          </a:xfrm>
        </p:spPr>
        <p:txBody>
          <a:bodyPr>
            <a:normAutofit/>
          </a:bodyPr>
          <a:lstStyle/>
          <a:p>
            <a:r>
              <a:rPr lang="en-US" sz="28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từng nét nhạc</a:t>
            </a:r>
            <a:endParaRPr lang="en-US" sz="2800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269"/>
            <a:ext cx="9207304" cy="4700368"/>
          </a:xfrm>
        </p:spPr>
      </p:pic>
      <p:sp>
        <p:nvSpPr>
          <p:cNvPr id="3" name="5-Point Star 2"/>
          <p:cNvSpPr/>
          <p:nvPr/>
        </p:nvSpPr>
        <p:spPr>
          <a:xfrm>
            <a:off x="6450038" y="1652954"/>
            <a:ext cx="239150" cy="54160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4065564" y="2708030"/>
            <a:ext cx="281354" cy="53457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226088" y="3798277"/>
            <a:ext cx="272122" cy="4431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8349175" y="3798277"/>
            <a:ext cx="302456" cy="5169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27EE998-4AE9-46DE-9790-5B8B16BB743D}"/>
              </a:ext>
            </a:extLst>
          </p:cNvPr>
          <p:cNvGrpSpPr/>
          <p:nvPr/>
        </p:nvGrpSpPr>
        <p:grpSpPr>
          <a:xfrm>
            <a:off x="-64338" y="123834"/>
            <a:ext cx="9103028" cy="5196495"/>
            <a:chOff x="-64338" y="123834"/>
            <a:chExt cx="9103028" cy="51964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19C4251-D87A-4AE6-8A60-BF97E2134448}"/>
                </a:ext>
              </a:extLst>
            </p:cNvPr>
            <p:cNvSpPr/>
            <p:nvPr/>
          </p:nvSpPr>
          <p:spPr>
            <a:xfrm>
              <a:off x="123291" y="123834"/>
              <a:ext cx="8915399" cy="4896103"/>
            </a:xfrm>
            <a:prstGeom prst="rect">
              <a:avLst/>
            </a:prstGeom>
            <a:noFill/>
            <a:ln w="317500" cmpd="sng">
              <a:solidFill>
                <a:srgbClr val="FEF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Google Shape;930;p37">
              <a:extLst>
                <a:ext uri="{FF2B5EF4-FFF2-40B4-BE49-F238E27FC236}">
                  <a16:creationId xmlns:a16="http://schemas.microsoft.com/office/drawing/2014/main" xmlns="" id="{4D392616-FDAF-4073-9A08-8773A6205509}"/>
                </a:ext>
              </a:extLst>
            </p:cNvPr>
            <p:cNvGrpSpPr/>
            <p:nvPr/>
          </p:nvGrpSpPr>
          <p:grpSpPr>
            <a:xfrm rot="11822169" flipH="1">
              <a:off x="-64338" y="3950614"/>
              <a:ext cx="704064" cy="1369715"/>
              <a:chOff x="2728925" y="2453200"/>
              <a:chExt cx="289350" cy="673400"/>
            </a:xfrm>
          </p:grpSpPr>
          <p:sp>
            <p:nvSpPr>
              <p:cNvPr id="16" name="Google Shape;931;p37">
                <a:extLst>
                  <a:ext uri="{FF2B5EF4-FFF2-40B4-BE49-F238E27FC236}">
                    <a16:creationId xmlns:a16="http://schemas.microsoft.com/office/drawing/2014/main" xmlns="" id="{C20341FF-E65F-4EB9-A95C-D0C6399BEDC0}"/>
                  </a:ext>
                </a:extLst>
              </p:cNvPr>
              <p:cNvSpPr/>
              <p:nvPr/>
            </p:nvSpPr>
            <p:spPr>
              <a:xfrm>
                <a:off x="2869875" y="2643975"/>
                <a:ext cx="57600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614" extrusionOk="0">
                    <a:moveTo>
                      <a:pt x="18" y="1"/>
                    </a:moveTo>
                    <a:lnTo>
                      <a:pt x="0" y="10"/>
                    </a:lnTo>
                    <a:cubicBezTo>
                      <a:pt x="44" y="235"/>
                      <a:pt x="102" y="452"/>
                      <a:pt x="168" y="668"/>
                    </a:cubicBezTo>
                    <a:cubicBezTo>
                      <a:pt x="199" y="779"/>
                      <a:pt x="234" y="881"/>
                      <a:pt x="279" y="982"/>
                    </a:cubicBezTo>
                    <a:cubicBezTo>
                      <a:pt x="327" y="1088"/>
                      <a:pt x="376" y="1203"/>
                      <a:pt x="429" y="1318"/>
                    </a:cubicBezTo>
                    <a:lnTo>
                      <a:pt x="513" y="1495"/>
                    </a:lnTo>
                    <a:cubicBezTo>
                      <a:pt x="539" y="1557"/>
                      <a:pt x="570" y="1615"/>
                      <a:pt x="606" y="1672"/>
                    </a:cubicBezTo>
                    <a:cubicBezTo>
                      <a:pt x="672" y="1787"/>
                      <a:pt x="738" y="1906"/>
                      <a:pt x="814" y="2021"/>
                    </a:cubicBezTo>
                    <a:cubicBezTo>
                      <a:pt x="884" y="2136"/>
                      <a:pt x="964" y="2251"/>
                      <a:pt x="1039" y="2357"/>
                    </a:cubicBezTo>
                    <a:cubicBezTo>
                      <a:pt x="1119" y="2468"/>
                      <a:pt x="1203" y="2570"/>
                      <a:pt x="1278" y="2671"/>
                    </a:cubicBezTo>
                    <a:cubicBezTo>
                      <a:pt x="1353" y="2769"/>
                      <a:pt x="1437" y="2861"/>
                      <a:pt x="1521" y="2950"/>
                    </a:cubicBezTo>
                    <a:cubicBezTo>
                      <a:pt x="1601" y="3034"/>
                      <a:pt x="1680" y="3113"/>
                      <a:pt x="1751" y="3184"/>
                    </a:cubicBezTo>
                    <a:cubicBezTo>
                      <a:pt x="1826" y="3255"/>
                      <a:pt x="1901" y="3317"/>
                      <a:pt x="1963" y="3370"/>
                    </a:cubicBezTo>
                    <a:cubicBezTo>
                      <a:pt x="2021" y="3427"/>
                      <a:pt x="2082" y="3467"/>
                      <a:pt x="2131" y="3507"/>
                    </a:cubicBezTo>
                    <a:cubicBezTo>
                      <a:pt x="2180" y="3542"/>
                      <a:pt x="2220" y="3569"/>
                      <a:pt x="2246" y="3586"/>
                    </a:cubicBezTo>
                    <a:lnTo>
                      <a:pt x="2286" y="3613"/>
                    </a:lnTo>
                    <a:lnTo>
                      <a:pt x="2304" y="3595"/>
                    </a:lnTo>
                    <a:cubicBezTo>
                      <a:pt x="2304" y="3595"/>
                      <a:pt x="2255" y="3551"/>
                      <a:pt x="2175" y="3467"/>
                    </a:cubicBezTo>
                    <a:cubicBezTo>
                      <a:pt x="2136" y="3418"/>
                      <a:pt x="2087" y="3370"/>
                      <a:pt x="2034" y="3308"/>
                    </a:cubicBezTo>
                    <a:lnTo>
                      <a:pt x="1853" y="3100"/>
                    </a:lnTo>
                    <a:cubicBezTo>
                      <a:pt x="1786" y="3025"/>
                      <a:pt x="1720" y="2941"/>
                      <a:pt x="1649" y="2848"/>
                    </a:cubicBezTo>
                    <a:cubicBezTo>
                      <a:pt x="1578" y="2755"/>
                      <a:pt x="1499" y="2662"/>
                      <a:pt x="1428" y="2561"/>
                    </a:cubicBezTo>
                    <a:cubicBezTo>
                      <a:pt x="1357" y="2459"/>
                      <a:pt x="1287" y="2349"/>
                      <a:pt x="1207" y="2242"/>
                    </a:cubicBezTo>
                    <a:cubicBezTo>
                      <a:pt x="1127" y="2136"/>
                      <a:pt x="1061" y="2021"/>
                      <a:pt x="990" y="1906"/>
                    </a:cubicBezTo>
                    <a:lnTo>
                      <a:pt x="778" y="1570"/>
                    </a:lnTo>
                    <a:cubicBezTo>
                      <a:pt x="707" y="1455"/>
                      <a:pt x="654" y="1341"/>
                      <a:pt x="592" y="1230"/>
                    </a:cubicBezTo>
                    <a:cubicBezTo>
                      <a:pt x="535" y="1119"/>
                      <a:pt x="478" y="1013"/>
                      <a:pt x="424" y="912"/>
                    </a:cubicBezTo>
                    <a:cubicBezTo>
                      <a:pt x="371" y="814"/>
                      <a:pt x="327" y="717"/>
                      <a:pt x="287" y="615"/>
                    </a:cubicBezTo>
                    <a:lnTo>
                      <a:pt x="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932;p37">
                <a:extLst>
                  <a:ext uri="{FF2B5EF4-FFF2-40B4-BE49-F238E27FC236}">
                    <a16:creationId xmlns:a16="http://schemas.microsoft.com/office/drawing/2014/main" xmlns="" id="{D3DB2670-38C6-4AE4-9271-550AEC9CE6A8}"/>
                  </a:ext>
                </a:extLst>
              </p:cNvPr>
              <p:cNvSpPr/>
              <p:nvPr/>
            </p:nvSpPr>
            <p:spPr>
              <a:xfrm>
                <a:off x="2738875" y="2453200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589" y="1"/>
                    </a:moveTo>
                    <a:lnTo>
                      <a:pt x="6429" y="262"/>
                    </a:lnTo>
                    <a:cubicBezTo>
                      <a:pt x="6372" y="346"/>
                      <a:pt x="6314" y="456"/>
                      <a:pt x="6244" y="584"/>
                    </a:cubicBezTo>
                    <a:cubicBezTo>
                      <a:pt x="6213" y="646"/>
                      <a:pt x="6173" y="717"/>
                      <a:pt x="6133" y="792"/>
                    </a:cubicBezTo>
                    <a:lnTo>
                      <a:pt x="6023" y="1031"/>
                    </a:lnTo>
                    <a:cubicBezTo>
                      <a:pt x="5934" y="1199"/>
                      <a:pt x="5863" y="1393"/>
                      <a:pt x="5775" y="1601"/>
                    </a:cubicBezTo>
                    <a:cubicBezTo>
                      <a:pt x="5731" y="1703"/>
                      <a:pt x="5691" y="1818"/>
                      <a:pt x="5656" y="1933"/>
                    </a:cubicBezTo>
                    <a:cubicBezTo>
                      <a:pt x="5616" y="2048"/>
                      <a:pt x="5567" y="2163"/>
                      <a:pt x="5536" y="2291"/>
                    </a:cubicBezTo>
                    <a:cubicBezTo>
                      <a:pt x="5368" y="2852"/>
                      <a:pt x="5244" y="3423"/>
                      <a:pt x="5165" y="4006"/>
                    </a:cubicBezTo>
                    <a:cubicBezTo>
                      <a:pt x="5081" y="4692"/>
                      <a:pt x="5046" y="5381"/>
                      <a:pt x="5059" y="6071"/>
                    </a:cubicBezTo>
                    <a:cubicBezTo>
                      <a:pt x="5059" y="6257"/>
                      <a:pt x="5076" y="6443"/>
                      <a:pt x="5085" y="6633"/>
                    </a:cubicBezTo>
                    <a:cubicBezTo>
                      <a:pt x="5094" y="6823"/>
                      <a:pt x="5107" y="7013"/>
                      <a:pt x="5130" y="7203"/>
                    </a:cubicBezTo>
                    <a:cubicBezTo>
                      <a:pt x="5152" y="7398"/>
                      <a:pt x="5165" y="7592"/>
                      <a:pt x="5191" y="7787"/>
                    </a:cubicBezTo>
                    <a:cubicBezTo>
                      <a:pt x="5218" y="7981"/>
                      <a:pt x="5253" y="8176"/>
                      <a:pt x="5284" y="8375"/>
                    </a:cubicBezTo>
                    <a:cubicBezTo>
                      <a:pt x="5337" y="8773"/>
                      <a:pt x="5435" y="9170"/>
                      <a:pt x="5514" y="9577"/>
                    </a:cubicBezTo>
                    <a:cubicBezTo>
                      <a:pt x="5607" y="9980"/>
                      <a:pt x="5718" y="10382"/>
                      <a:pt x="5819" y="10793"/>
                    </a:cubicBezTo>
                    <a:cubicBezTo>
                      <a:pt x="6049" y="11611"/>
                      <a:pt x="6217" y="12447"/>
                      <a:pt x="6319" y="13291"/>
                    </a:cubicBezTo>
                    <a:cubicBezTo>
                      <a:pt x="6416" y="14136"/>
                      <a:pt x="6438" y="14998"/>
                      <a:pt x="6332" y="15833"/>
                    </a:cubicBezTo>
                    <a:cubicBezTo>
                      <a:pt x="6235" y="16651"/>
                      <a:pt x="6018" y="17447"/>
                      <a:pt x="5687" y="18203"/>
                    </a:cubicBezTo>
                    <a:cubicBezTo>
                      <a:pt x="5368" y="18906"/>
                      <a:pt x="4970" y="19565"/>
                      <a:pt x="4493" y="20171"/>
                    </a:cubicBezTo>
                    <a:cubicBezTo>
                      <a:pt x="4064" y="20710"/>
                      <a:pt x="3604" y="21227"/>
                      <a:pt x="3109" y="21709"/>
                    </a:cubicBezTo>
                    <a:cubicBezTo>
                      <a:pt x="2654" y="22160"/>
                      <a:pt x="2220" y="22558"/>
                      <a:pt x="1840" y="22912"/>
                    </a:cubicBezTo>
                    <a:cubicBezTo>
                      <a:pt x="1455" y="23265"/>
                      <a:pt x="1119" y="23570"/>
                      <a:pt x="850" y="23827"/>
                    </a:cubicBezTo>
                    <a:cubicBezTo>
                      <a:pt x="576" y="24083"/>
                      <a:pt x="363" y="24291"/>
                      <a:pt x="222" y="24428"/>
                    </a:cubicBezTo>
                    <a:lnTo>
                      <a:pt x="1" y="24645"/>
                    </a:lnTo>
                    <a:lnTo>
                      <a:pt x="14" y="24663"/>
                    </a:lnTo>
                    <a:lnTo>
                      <a:pt x="240" y="24455"/>
                    </a:lnTo>
                    <a:cubicBezTo>
                      <a:pt x="386" y="24313"/>
                      <a:pt x="607" y="24123"/>
                      <a:pt x="885" y="23871"/>
                    </a:cubicBezTo>
                    <a:cubicBezTo>
                      <a:pt x="1164" y="23619"/>
                      <a:pt x="1504" y="23323"/>
                      <a:pt x="1898" y="22978"/>
                    </a:cubicBezTo>
                    <a:cubicBezTo>
                      <a:pt x="2291" y="22638"/>
                      <a:pt x="2733" y="22249"/>
                      <a:pt x="3197" y="21798"/>
                    </a:cubicBezTo>
                    <a:cubicBezTo>
                      <a:pt x="3701" y="21320"/>
                      <a:pt x="4175" y="20807"/>
                      <a:pt x="4612" y="20268"/>
                    </a:cubicBezTo>
                    <a:cubicBezTo>
                      <a:pt x="5112" y="19662"/>
                      <a:pt x="5527" y="18990"/>
                      <a:pt x="5855" y="18278"/>
                    </a:cubicBezTo>
                    <a:cubicBezTo>
                      <a:pt x="6195" y="17509"/>
                      <a:pt x="6425" y="16691"/>
                      <a:pt x="6527" y="15855"/>
                    </a:cubicBezTo>
                    <a:cubicBezTo>
                      <a:pt x="6642" y="15002"/>
                      <a:pt x="6619" y="14127"/>
                      <a:pt x="6527" y="13265"/>
                    </a:cubicBezTo>
                    <a:cubicBezTo>
                      <a:pt x="6478" y="12836"/>
                      <a:pt x="6403" y="12407"/>
                      <a:pt x="6314" y="11987"/>
                    </a:cubicBezTo>
                    <a:lnTo>
                      <a:pt x="6173" y="11355"/>
                    </a:lnTo>
                    <a:lnTo>
                      <a:pt x="6009" y="10740"/>
                    </a:lnTo>
                    <a:cubicBezTo>
                      <a:pt x="5956" y="10537"/>
                      <a:pt x="5899" y="10333"/>
                      <a:pt x="5850" y="10134"/>
                    </a:cubicBezTo>
                    <a:cubicBezTo>
                      <a:pt x="5797" y="9931"/>
                      <a:pt x="5740" y="9736"/>
                      <a:pt x="5695" y="9533"/>
                    </a:cubicBezTo>
                    <a:cubicBezTo>
                      <a:pt x="5616" y="9135"/>
                      <a:pt x="5514" y="8742"/>
                      <a:pt x="5461" y="8348"/>
                    </a:cubicBezTo>
                    <a:cubicBezTo>
                      <a:pt x="5430" y="8149"/>
                      <a:pt x="5386" y="7959"/>
                      <a:pt x="5364" y="7764"/>
                    </a:cubicBezTo>
                    <a:cubicBezTo>
                      <a:pt x="5346" y="7570"/>
                      <a:pt x="5324" y="7380"/>
                      <a:pt x="5298" y="7190"/>
                    </a:cubicBezTo>
                    <a:cubicBezTo>
                      <a:pt x="5271" y="7000"/>
                      <a:pt x="5258" y="6810"/>
                      <a:pt x="5244" y="6624"/>
                    </a:cubicBezTo>
                    <a:cubicBezTo>
                      <a:pt x="5236" y="6438"/>
                      <a:pt x="5214" y="6252"/>
                      <a:pt x="5209" y="6071"/>
                    </a:cubicBezTo>
                    <a:cubicBezTo>
                      <a:pt x="5187" y="5386"/>
                      <a:pt x="5209" y="4705"/>
                      <a:pt x="5284" y="4024"/>
                    </a:cubicBezTo>
                    <a:cubicBezTo>
                      <a:pt x="5333" y="3710"/>
                      <a:pt x="5368" y="3405"/>
                      <a:pt x="5430" y="3122"/>
                    </a:cubicBezTo>
                    <a:cubicBezTo>
                      <a:pt x="5461" y="2981"/>
                      <a:pt x="5483" y="2844"/>
                      <a:pt x="5519" y="2711"/>
                    </a:cubicBezTo>
                    <a:cubicBezTo>
                      <a:pt x="5554" y="2578"/>
                      <a:pt x="5589" y="2450"/>
                      <a:pt x="5616" y="2322"/>
                    </a:cubicBezTo>
                    <a:cubicBezTo>
                      <a:pt x="5647" y="2194"/>
                      <a:pt x="5691" y="2079"/>
                      <a:pt x="5726" y="1964"/>
                    </a:cubicBezTo>
                    <a:cubicBezTo>
                      <a:pt x="5766" y="1849"/>
                      <a:pt x="5797" y="1734"/>
                      <a:pt x="5837" y="1632"/>
                    </a:cubicBezTo>
                    <a:cubicBezTo>
                      <a:pt x="5921" y="1424"/>
                      <a:pt x="5987" y="1225"/>
                      <a:pt x="6067" y="1057"/>
                    </a:cubicBezTo>
                    <a:cubicBezTo>
                      <a:pt x="6111" y="973"/>
                      <a:pt x="6142" y="894"/>
                      <a:pt x="6177" y="819"/>
                    </a:cubicBezTo>
                    <a:cubicBezTo>
                      <a:pt x="6213" y="744"/>
                      <a:pt x="6248" y="673"/>
                      <a:pt x="6283" y="611"/>
                    </a:cubicBezTo>
                    <a:cubicBezTo>
                      <a:pt x="6345" y="478"/>
                      <a:pt x="6403" y="368"/>
                      <a:pt x="6451" y="284"/>
                    </a:cubicBezTo>
                    <a:lnTo>
                      <a:pt x="6606" y="14"/>
                    </a:lnTo>
                    <a:lnTo>
                      <a:pt x="6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933;p37">
                <a:extLst>
                  <a:ext uri="{FF2B5EF4-FFF2-40B4-BE49-F238E27FC236}">
                    <a16:creationId xmlns:a16="http://schemas.microsoft.com/office/drawing/2014/main" xmlns="" id="{8CC9F683-F00A-4111-BDF0-08BB6F94E8AB}"/>
                  </a:ext>
                </a:extLst>
              </p:cNvPr>
              <p:cNvSpPr/>
              <p:nvPr/>
            </p:nvSpPr>
            <p:spPr>
              <a:xfrm>
                <a:off x="2895075" y="2843375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128" y="1"/>
                    </a:moveTo>
                    <a:cubicBezTo>
                      <a:pt x="128" y="1"/>
                      <a:pt x="115" y="125"/>
                      <a:pt x="97" y="341"/>
                    </a:cubicBezTo>
                    <a:cubicBezTo>
                      <a:pt x="89" y="447"/>
                      <a:pt x="75" y="580"/>
                      <a:pt x="66" y="730"/>
                    </a:cubicBezTo>
                    <a:cubicBezTo>
                      <a:pt x="53" y="881"/>
                      <a:pt x="35" y="1053"/>
                      <a:pt x="31" y="1239"/>
                    </a:cubicBezTo>
                    <a:cubicBezTo>
                      <a:pt x="22" y="1424"/>
                      <a:pt x="18" y="1623"/>
                      <a:pt x="9" y="1840"/>
                    </a:cubicBezTo>
                    <a:cubicBezTo>
                      <a:pt x="5" y="1951"/>
                      <a:pt x="0" y="2061"/>
                      <a:pt x="0" y="2172"/>
                    </a:cubicBezTo>
                    <a:lnTo>
                      <a:pt x="0" y="2512"/>
                    </a:lnTo>
                    <a:cubicBezTo>
                      <a:pt x="5" y="2746"/>
                      <a:pt x="0" y="2990"/>
                      <a:pt x="13" y="3233"/>
                    </a:cubicBezTo>
                    <a:cubicBezTo>
                      <a:pt x="27" y="3476"/>
                      <a:pt x="27" y="3728"/>
                      <a:pt x="53" y="3975"/>
                    </a:cubicBezTo>
                    <a:cubicBezTo>
                      <a:pt x="80" y="4223"/>
                      <a:pt x="93" y="4471"/>
                      <a:pt x="124" y="4714"/>
                    </a:cubicBezTo>
                    <a:cubicBezTo>
                      <a:pt x="159" y="4957"/>
                      <a:pt x="186" y="5196"/>
                      <a:pt x="230" y="5426"/>
                    </a:cubicBezTo>
                    <a:cubicBezTo>
                      <a:pt x="248" y="5545"/>
                      <a:pt x="265" y="5656"/>
                      <a:pt x="287" y="5766"/>
                    </a:cubicBezTo>
                    <a:cubicBezTo>
                      <a:pt x="314" y="5877"/>
                      <a:pt x="341" y="5983"/>
                      <a:pt x="363" y="6089"/>
                    </a:cubicBezTo>
                    <a:cubicBezTo>
                      <a:pt x="407" y="6297"/>
                      <a:pt x="455" y="6496"/>
                      <a:pt x="517" y="6672"/>
                    </a:cubicBezTo>
                    <a:cubicBezTo>
                      <a:pt x="579" y="6849"/>
                      <a:pt x="628" y="7013"/>
                      <a:pt x="690" y="7154"/>
                    </a:cubicBezTo>
                    <a:cubicBezTo>
                      <a:pt x="716" y="7225"/>
                      <a:pt x="743" y="7287"/>
                      <a:pt x="769" y="7349"/>
                    </a:cubicBezTo>
                    <a:cubicBezTo>
                      <a:pt x="800" y="7411"/>
                      <a:pt x="822" y="7468"/>
                      <a:pt x="849" y="7517"/>
                    </a:cubicBezTo>
                    <a:cubicBezTo>
                      <a:pt x="884" y="7592"/>
                      <a:pt x="929" y="7663"/>
                      <a:pt x="977" y="7738"/>
                    </a:cubicBezTo>
                    <a:cubicBezTo>
                      <a:pt x="1013" y="7787"/>
                      <a:pt x="1030" y="7809"/>
                      <a:pt x="1030" y="7809"/>
                    </a:cubicBezTo>
                    <a:cubicBezTo>
                      <a:pt x="1030" y="7809"/>
                      <a:pt x="1008" y="7773"/>
                      <a:pt x="986" y="7720"/>
                    </a:cubicBezTo>
                    <a:cubicBezTo>
                      <a:pt x="959" y="7667"/>
                      <a:pt x="924" y="7592"/>
                      <a:pt x="884" y="7490"/>
                    </a:cubicBezTo>
                    <a:cubicBezTo>
                      <a:pt x="862" y="7442"/>
                      <a:pt x="845" y="7384"/>
                      <a:pt x="822" y="7322"/>
                    </a:cubicBezTo>
                    <a:cubicBezTo>
                      <a:pt x="800" y="7265"/>
                      <a:pt x="783" y="7199"/>
                      <a:pt x="761" y="7123"/>
                    </a:cubicBezTo>
                    <a:cubicBezTo>
                      <a:pt x="716" y="6982"/>
                      <a:pt x="681" y="6814"/>
                      <a:pt x="632" y="6637"/>
                    </a:cubicBezTo>
                    <a:cubicBezTo>
                      <a:pt x="615" y="6544"/>
                      <a:pt x="593" y="6451"/>
                      <a:pt x="575" y="6354"/>
                    </a:cubicBezTo>
                    <a:cubicBezTo>
                      <a:pt x="557" y="6257"/>
                      <a:pt x="535" y="6155"/>
                      <a:pt x="517" y="6053"/>
                    </a:cubicBezTo>
                    <a:cubicBezTo>
                      <a:pt x="500" y="5947"/>
                      <a:pt x="478" y="5841"/>
                      <a:pt x="464" y="5731"/>
                    </a:cubicBezTo>
                    <a:cubicBezTo>
                      <a:pt x="447" y="5620"/>
                      <a:pt x="433" y="5510"/>
                      <a:pt x="416" y="5395"/>
                    </a:cubicBezTo>
                    <a:cubicBezTo>
                      <a:pt x="380" y="5165"/>
                      <a:pt x="363" y="4930"/>
                      <a:pt x="332" y="4687"/>
                    </a:cubicBezTo>
                    <a:cubicBezTo>
                      <a:pt x="305" y="4449"/>
                      <a:pt x="292" y="4201"/>
                      <a:pt x="270" y="3953"/>
                    </a:cubicBezTo>
                    <a:cubicBezTo>
                      <a:pt x="248" y="3710"/>
                      <a:pt x="239" y="3463"/>
                      <a:pt x="221" y="3219"/>
                    </a:cubicBezTo>
                    <a:cubicBezTo>
                      <a:pt x="203" y="2976"/>
                      <a:pt x="199" y="2738"/>
                      <a:pt x="190" y="2508"/>
                    </a:cubicBezTo>
                    <a:cubicBezTo>
                      <a:pt x="181" y="2273"/>
                      <a:pt x="173" y="2052"/>
                      <a:pt x="168" y="1840"/>
                    </a:cubicBezTo>
                    <a:cubicBezTo>
                      <a:pt x="164" y="1628"/>
                      <a:pt x="164" y="1424"/>
                      <a:pt x="155" y="1239"/>
                    </a:cubicBezTo>
                    <a:cubicBezTo>
                      <a:pt x="146" y="1053"/>
                      <a:pt x="146" y="885"/>
                      <a:pt x="146" y="735"/>
                    </a:cubicBezTo>
                    <a:cubicBezTo>
                      <a:pt x="142" y="580"/>
                      <a:pt x="137" y="452"/>
                      <a:pt x="137" y="341"/>
                    </a:cubicBezTo>
                    <a:cubicBezTo>
                      <a:pt x="133" y="125"/>
                      <a:pt x="128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934;p37">
                <a:extLst>
                  <a:ext uri="{FF2B5EF4-FFF2-40B4-BE49-F238E27FC236}">
                    <a16:creationId xmlns:a16="http://schemas.microsoft.com/office/drawing/2014/main" xmlns="" id="{508D156A-5438-4581-BFBA-F8F6E8129956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935;p37">
                <a:extLst>
                  <a:ext uri="{FF2B5EF4-FFF2-40B4-BE49-F238E27FC236}">
                    <a16:creationId xmlns:a16="http://schemas.microsoft.com/office/drawing/2014/main" xmlns="" id="{68056B05-9DE2-49C9-BA09-B1E21A452F32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936;p37">
                <a:extLst>
                  <a:ext uri="{FF2B5EF4-FFF2-40B4-BE49-F238E27FC236}">
                    <a16:creationId xmlns:a16="http://schemas.microsoft.com/office/drawing/2014/main" xmlns="" id="{C9B4DE63-A88A-429F-B651-2A17735CF7FB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937;p37">
                <a:extLst>
                  <a:ext uri="{FF2B5EF4-FFF2-40B4-BE49-F238E27FC236}">
                    <a16:creationId xmlns:a16="http://schemas.microsoft.com/office/drawing/2014/main" xmlns="" id="{B8188C1B-098F-4B6D-8180-9A35DC4B31D9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938;p37">
                <a:extLst>
                  <a:ext uri="{FF2B5EF4-FFF2-40B4-BE49-F238E27FC236}">
                    <a16:creationId xmlns:a16="http://schemas.microsoft.com/office/drawing/2014/main" xmlns="" id="{F24E7634-86DE-449B-AA37-36099B9019FD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939;p37">
                <a:extLst>
                  <a:ext uri="{FF2B5EF4-FFF2-40B4-BE49-F238E27FC236}">
                    <a16:creationId xmlns:a16="http://schemas.microsoft.com/office/drawing/2014/main" xmlns="" id="{364E2122-22DB-431C-BF1E-1F41CD367629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940;p37">
                <a:extLst>
                  <a:ext uri="{FF2B5EF4-FFF2-40B4-BE49-F238E27FC236}">
                    <a16:creationId xmlns:a16="http://schemas.microsoft.com/office/drawing/2014/main" xmlns="" id="{D88BFB36-4D2D-49F0-8BB7-1D263B27820D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941;p37">
                <a:extLst>
                  <a:ext uri="{FF2B5EF4-FFF2-40B4-BE49-F238E27FC236}">
                    <a16:creationId xmlns:a16="http://schemas.microsoft.com/office/drawing/2014/main" xmlns="" id="{4CCED4F6-115D-4CF9-971C-DA58B9C2AAE3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942;p37">
                <a:extLst>
                  <a:ext uri="{FF2B5EF4-FFF2-40B4-BE49-F238E27FC236}">
                    <a16:creationId xmlns:a16="http://schemas.microsoft.com/office/drawing/2014/main" xmlns="" id="{8E76AAEB-BC24-4A08-AF5C-F3F5CE9BD888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943;p37">
                <a:extLst>
                  <a:ext uri="{FF2B5EF4-FFF2-40B4-BE49-F238E27FC236}">
                    <a16:creationId xmlns:a16="http://schemas.microsoft.com/office/drawing/2014/main" xmlns="" id="{711FBCE0-74CD-4F95-BBF2-8D2F00566904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944;p37">
                <a:extLst>
                  <a:ext uri="{FF2B5EF4-FFF2-40B4-BE49-F238E27FC236}">
                    <a16:creationId xmlns:a16="http://schemas.microsoft.com/office/drawing/2014/main" xmlns="" id="{75B5C68E-9645-4DAA-A686-9480F8B95C8B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945;p37">
                <a:extLst>
                  <a:ext uri="{FF2B5EF4-FFF2-40B4-BE49-F238E27FC236}">
                    <a16:creationId xmlns:a16="http://schemas.microsoft.com/office/drawing/2014/main" xmlns="" id="{E64288E2-C888-42EE-AE13-9B86F56F332D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946;p37">
                <a:extLst>
                  <a:ext uri="{FF2B5EF4-FFF2-40B4-BE49-F238E27FC236}">
                    <a16:creationId xmlns:a16="http://schemas.microsoft.com/office/drawing/2014/main" xmlns="" id="{33B9DFC1-4E60-4EC2-89F8-D7F224A3C325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947;p37">
                <a:extLst>
                  <a:ext uri="{FF2B5EF4-FFF2-40B4-BE49-F238E27FC236}">
                    <a16:creationId xmlns:a16="http://schemas.microsoft.com/office/drawing/2014/main" xmlns="" id="{D818C99E-8FB4-49DA-92CB-9C5515B96E5E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948;p37">
                <a:extLst>
                  <a:ext uri="{FF2B5EF4-FFF2-40B4-BE49-F238E27FC236}">
                    <a16:creationId xmlns:a16="http://schemas.microsoft.com/office/drawing/2014/main" xmlns="" id="{567EC0C7-CDD8-4066-B176-870AAC6EFD25}"/>
                  </a:ext>
                </a:extLst>
              </p:cNvPr>
              <p:cNvSpPr/>
              <p:nvPr/>
            </p:nvSpPr>
            <p:spPr>
              <a:xfrm>
                <a:off x="2908800" y="2963550"/>
                <a:ext cx="75150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9" extrusionOk="0">
                    <a:moveTo>
                      <a:pt x="1800" y="1"/>
                    </a:moveTo>
                    <a:cubicBezTo>
                      <a:pt x="1757" y="1"/>
                      <a:pt x="1712" y="3"/>
                      <a:pt x="1666" y="9"/>
                    </a:cubicBezTo>
                    <a:cubicBezTo>
                      <a:pt x="0" y="645"/>
                      <a:pt x="446" y="2999"/>
                      <a:pt x="607" y="2999"/>
                    </a:cubicBezTo>
                    <a:cubicBezTo>
                      <a:pt x="610" y="2999"/>
                      <a:pt x="612" y="2998"/>
                      <a:pt x="614" y="2997"/>
                    </a:cubicBezTo>
                    <a:cubicBezTo>
                      <a:pt x="2957" y="2033"/>
                      <a:pt x="3005" y="1"/>
                      <a:pt x="18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949;p37">
                <a:extLst>
                  <a:ext uri="{FF2B5EF4-FFF2-40B4-BE49-F238E27FC236}">
                    <a16:creationId xmlns:a16="http://schemas.microsoft.com/office/drawing/2014/main" xmlns="" id="{85DD3206-7E2C-46E7-87D7-0B2F761BD4AB}"/>
                  </a:ext>
                </a:extLst>
              </p:cNvPr>
              <p:cNvSpPr/>
              <p:nvPr/>
            </p:nvSpPr>
            <p:spPr>
              <a:xfrm>
                <a:off x="2931200" y="2990275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974" y="376"/>
                    </a:moveTo>
                    <a:lnTo>
                      <a:pt x="1" y="1468"/>
                    </a:lnTo>
                    <a:lnTo>
                      <a:pt x="505" y="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950;p37">
                <a:extLst>
                  <a:ext uri="{FF2B5EF4-FFF2-40B4-BE49-F238E27FC236}">
                    <a16:creationId xmlns:a16="http://schemas.microsoft.com/office/drawing/2014/main" xmlns="" id="{BBDA1369-DE06-46BB-B382-863F711BC113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951;p37">
                <a:extLst>
                  <a:ext uri="{FF2B5EF4-FFF2-40B4-BE49-F238E27FC236}">
                    <a16:creationId xmlns:a16="http://schemas.microsoft.com/office/drawing/2014/main" xmlns="" id="{7E5A2688-F7EB-475C-8026-962006E42CA8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952;p37">
                <a:extLst>
                  <a:ext uri="{FF2B5EF4-FFF2-40B4-BE49-F238E27FC236}">
                    <a16:creationId xmlns:a16="http://schemas.microsoft.com/office/drawing/2014/main" xmlns="" id="{B4B0F230-7623-460D-BB86-327EE747D512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953;p37">
                <a:extLst>
                  <a:ext uri="{FF2B5EF4-FFF2-40B4-BE49-F238E27FC236}">
                    <a16:creationId xmlns:a16="http://schemas.microsoft.com/office/drawing/2014/main" xmlns="" id="{30AB8675-528B-4FF9-B943-D6FF94264179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954;p37">
                <a:extLst>
                  <a:ext uri="{FF2B5EF4-FFF2-40B4-BE49-F238E27FC236}">
                    <a16:creationId xmlns:a16="http://schemas.microsoft.com/office/drawing/2014/main" xmlns="" id="{9063AA07-8C64-4C60-A0CD-2324695B243A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955;p37">
                <a:extLst>
                  <a:ext uri="{FF2B5EF4-FFF2-40B4-BE49-F238E27FC236}">
                    <a16:creationId xmlns:a16="http://schemas.microsoft.com/office/drawing/2014/main" xmlns="" id="{2D0D77AD-F2F7-4E3C-BF00-B222858056C3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956;p37">
                <a:extLst>
                  <a:ext uri="{FF2B5EF4-FFF2-40B4-BE49-F238E27FC236}">
                    <a16:creationId xmlns:a16="http://schemas.microsoft.com/office/drawing/2014/main" xmlns="" id="{880F5118-3474-4B75-B951-50CC96A13432}"/>
                  </a:ext>
                </a:extLst>
              </p:cNvPr>
              <p:cNvSpPr/>
              <p:nvPr/>
            </p:nvSpPr>
            <p:spPr>
              <a:xfrm>
                <a:off x="2926000" y="3039525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911" y="1"/>
                    </a:moveTo>
                    <a:cubicBezTo>
                      <a:pt x="394" y="1"/>
                      <a:pt x="0" y="120"/>
                      <a:pt x="28" y="184"/>
                    </a:cubicBezTo>
                    <a:cubicBezTo>
                      <a:pt x="596" y="1565"/>
                      <a:pt x="1534" y="2149"/>
                      <a:pt x="2209" y="2149"/>
                    </a:cubicBezTo>
                    <a:cubicBezTo>
                      <a:pt x="2720" y="2149"/>
                      <a:pt x="3081" y="1813"/>
                      <a:pt x="3016" y="1236"/>
                    </a:cubicBezTo>
                    <a:cubicBezTo>
                      <a:pt x="2637" y="243"/>
                      <a:pt x="1648" y="1"/>
                      <a:pt x="9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957;p37">
                <a:extLst>
                  <a:ext uri="{FF2B5EF4-FFF2-40B4-BE49-F238E27FC236}">
                    <a16:creationId xmlns:a16="http://schemas.microsoft.com/office/drawing/2014/main" xmlns="" id="{69EFABC9-9830-4684-9015-671547D4FE0A}"/>
                  </a:ext>
                </a:extLst>
              </p:cNvPr>
              <p:cNvSpPr/>
              <p:nvPr/>
            </p:nvSpPr>
            <p:spPr>
              <a:xfrm>
                <a:off x="2938175" y="3051175"/>
                <a:ext cx="36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74" fill="none" extrusionOk="0">
                    <a:moveTo>
                      <a:pt x="1088" y="973"/>
                    </a:moveTo>
                    <a:lnTo>
                      <a:pt x="0" y="1"/>
                    </a:lnTo>
                    <a:lnTo>
                      <a:pt x="1464" y="505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958;p37">
                <a:extLst>
                  <a:ext uri="{FF2B5EF4-FFF2-40B4-BE49-F238E27FC236}">
                    <a16:creationId xmlns:a16="http://schemas.microsoft.com/office/drawing/2014/main" xmlns="" id="{C080091E-2C24-43EF-93F4-4CF98429505F}"/>
                  </a:ext>
                </a:extLst>
              </p:cNvPr>
              <p:cNvSpPr/>
              <p:nvPr/>
            </p:nvSpPr>
            <p:spPr>
              <a:xfrm>
                <a:off x="2842050" y="2991850"/>
                <a:ext cx="771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151" extrusionOk="0">
                    <a:moveTo>
                      <a:pt x="874" y="0"/>
                    </a:moveTo>
                    <a:cubicBezTo>
                      <a:pt x="362" y="0"/>
                      <a:pt x="0" y="336"/>
                      <a:pt x="65" y="915"/>
                    </a:cubicBezTo>
                    <a:cubicBezTo>
                      <a:pt x="447" y="1907"/>
                      <a:pt x="1437" y="2150"/>
                      <a:pt x="2175" y="2150"/>
                    </a:cubicBezTo>
                    <a:cubicBezTo>
                      <a:pt x="2692" y="2150"/>
                      <a:pt x="3086" y="2031"/>
                      <a:pt x="3058" y="1967"/>
                    </a:cubicBezTo>
                    <a:cubicBezTo>
                      <a:pt x="2490" y="585"/>
                      <a:pt x="1550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959;p37">
                <a:extLst>
                  <a:ext uri="{FF2B5EF4-FFF2-40B4-BE49-F238E27FC236}">
                    <a16:creationId xmlns:a16="http://schemas.microsoft.com/office/drawing/2014/main" xmlns="" id="{D4BE7D96-FE7D-4515-88FC-D136A00FA4FF}"/>
                  </a:ext>
                </a:extLst>
              </p:cNvPr>
              <p:cNvSpPr/>
              <p:nvPr/>
            </p:nvSpPr>
            <p:spPr>
              <a:xfrm>
                <a:off x="2870300" y="30096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7" y="0"/>
                    </a:moveTo>
                    <a:lnTo>
                      <a:pt x="1469" y="973"/>
                    </a:lnTo>
                    <a:lnTo>
                      <a:pt x="1" y="469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960;p37">
                <a:extLst>
                  <a:ext uri="{FF2B5EF4-FFF2-40B4-BE49-F238E27FC236}">
                    <a16:creationId xmlns:a16="http://schemas.microsoft.com/office/drawing/2014/main" xmlns="" id="{EC43FFE5-999F-4088-8E98-82EDF529949B}"/>
                  </a:ext>
                </a:extLst>
              </p:cNvPr>
              <p:cNvSpPr/>
              <p:nvPr/>
            </p:nvSpPr>
            <p:spPr>
              <a:xfrm>
                <a:off x="2904775" y="3046250"/>
                <a:ext cx="712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4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4"/>
                      <a:pt x="754" y="3213"/>
                      <a:pt x="1523" y="3213"/>
                    </a:cubicBezTo>
                    <a:cubicBezTo>
                      <a:pt x="1744" y="3213"/>
                      <a:pt x="1967" y="3104"/>
                      <a:pt x="2154" y="2868"/>
                    </a:cubicBezTo>
                    <a:cubicBezTo>
                      <a:pt x="2850" y="1305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961;p37">
                <a:extLst>
                  <a:ext uri="{FF2B5EF4-FFF2-40B4-BE49-F238E27FC236}">
                    <a16:creationId xmlns:a16="http://schemas.microsoft.com/office/drawing/2014/main" xmlns="" id="{4DEC4780-5B37-4199-943E-D5E927C0965B}"/>
                  </a:ext>
                </a:extLst>
              </p:cNvPr>
              <p:cNvSpPr/>
              <p:nvPr/>
            </p:nvSpPr>
            <p:spPr>
              <a:xfrm>
                <a:off x="2927450" y="30597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1" y="1393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962;p37">
                <a:extLst>
                  <a:ext uri="{FF2B5EF4-FFF2-40B4-BE49-F238E27FC236}">
                    <a16:creationId xmlns:a16="http://schemas.microsoft.com/office/drawing/2014/main" xmlns="" id="{094727F7-2A96-4D3B-BDF1-B749E66FD777}"/>
                  </a:ext>
                </a:extLst>
              </p:cNvPr>
              <p:cNvSpPr/>
              <p:nvPr/>
            </p:nvSpPr>
            <p:spPr>
              <a:xfrm>
                <a:off x="2869150" y="2958550"/>
                <a:ext cx="712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4" extrusionOk="0">
                    <a:moveTo>
                      <a:pt x="1328" y="1"/>
                    </a:moveTo>
                    <a:cubicBezTo>
                      <a:pt x="1107" y="1"/>
                      <a:pt x="884" y="110"/>
                      <a:pt x="697" y="346"/>
                    </a:cubicBezTo>
                    <a:cubicBezTo>
                      <a:pt x="1" y="1909"/>
                      <a:pt x="1800" y="3214"/>
                      <a:pt x="2042" y="3214"/>
                    </a:cubicBezTo>
                    <a:cubicBezTo>
                      <a:pt x="2055" y="3214"/>
                      <a:pt x="2064" y="3210"/>
                      <a:pt x="2067" y="3202"/>
                    </a:cubicBezTo>
                    <a:cubicBezTo>
                      <a:pt x="2850" y="1320"/>
                      <a:pt x="2097" y="1"/>
                      <a:pt x="13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963;p37">
                <a:extLst>
                  <a:ext uri="{FF2B5EF4-FFF2-40B4-BE49-F238E27FC236}">
                    <a16:creationId xmlns:a16="http://schemas.microsoft.com/office/drawing/2014/main" xmlns="" id="{9ACD7406-DBEF-45C6-BBE0-973647E336DF}"/>
                  </a:ext>
                </a:extLst>
              </p:cNvPr>
              <p:cNvSpPr/>
              <p:nvPr/>
            </p:nvSpPr>
            <p:spPr>
              <a:xfrm>
                <a:off x="2900600" y="2988950"/>
                <a:ext cx="171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60" fill="none" extrusionOk="0">
                    <a:moveTo>
                      <a:pt x="601" y="1"/>
                    </a:moveTo>
                    <a:lnTo>
                      <a:pt x="685" y="1460"/>
                    </a:lnTo>
                    <a:lnTo>
                      <a:pt x="0" y="67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964;p37">
                <a:extLst>
                  <a:ext uri="{FF2B5EF4-FFF2-40B4-BE49-F238E27FC236}">
                    <a16:creationId xmlns:a16="http://schemas.microsoft.com/office/drawing/2014/main" xmlns="" id="{E6AAEA70-D6D2-470F-AC2F-B8C908ED1784}"/>
                  </a:ext>
                </a:extLst>
              </p:cNvPr>
              <p:cNvSpPr/>
              <p:nvPr/>
            </p:nvSpPr>
            <p:spPr>
              <a:xfrm>
                <a:off x="2893625" y="3010725"/>
                <a:ext cx="67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279" extrusionOk="0">
                    <a:moveTo>
                      <a:pt x="1287" y="0"/>
                    </a:moveTo>
                    <a:cubicBezTo>
                      <a:pt x="836" y="0"/>
                      <a:pt x="387" y="259"/>
                      <a:pt x="213" y="761"/>
                    </a:cubicBezTo>
                    <a:cubicBezTo>
                      <a:pt x="1" y="1353"/>
                      <a:pt x="315" y="2003"/>
                      <a:pt x="907" y="2211"/>
                    </a:cubicBezTo>
                    <a:cubicBezTo>
                      <a:pt x="1038" y="2257"/>
                      <a:pt x="1168" y="2278"/>
                      <a:pt x="1294" y="2278"/>
                    </a:cubicBezTo>
                    <a:cubicBezTo>
                      <a:pt x="2084" y="2278"/>
                      <a:pt x="2691" y="1436"/>
                      <a:pt x="2313" y="646"/>
                    </a:cubicBezTo>
                    <a:cubicBezTo>
                      <a:pt x="2103" y="212"/>
                      <a:pt x="1694" y="0"/>
                      <a:pt x="12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965;p37">
                <a:extLst>
                  <a:ext uri="{FF2B5EF4-FFF2-40B4-BE49-F238E27FC236}">
                    <a16:creationId xmlns:a16="http://schemas.microsoft.com/office/drawing/2014/main" xmlns="" id="{4118EB98-4D78-46F8-A1A4-A33C776AB40C}"/>
                  </a:ext>
                </a:extLst>
              </p:cNvPr>
              <p:cNvSpPr/>
              <p:nvPr/>
            </p:nvSpPr>
            <p:spPr>
              <a:xfrm>
                <a:off x="2809850" y="2686325"/>
                <a:ext cx="6600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22" y="106"/>
                      <a:pt x="2591" y="296"/>
                    </a:cubicBezTo>
                    <a:cubicBezTo>
                      <a:pt x="2578" y="389"/>
                      <a:pt x="2560" y="504"/>
                      <a:pt x="2543" y="637"/>
                    </a:cubicBezTo>
                    <a:cubicBezTo>
                      <a:pt x="2529" y="703"/>
                      <a:pt x="2520" y="774"/>
                      <a:pt x="2512" y="849"/>
                    </a:cubicBezTo>
                    <a:cubicBezTo>
                      <a:pt x="2498" y="920"/>
                      <a:pt x="2489" y="999"/>
                      <a:pt x="2472" y="1079"/>
                    </a:cubicBezTo>
                    <a:cubicBezTo>
                      <a:pt x="2441" y="1243"/>
                      <a:pt x="2405" y="1415"/>
                      <a:pt x="2375" y="1601"/>
                    </a:cubicBezTo>
                    <a:cubicBezTo>
                      <a:pt x="2357" y="1689"/>
                      <a:pt x="2344" y="1786"/>
                      <a:pt x="2321" y="1879"/>
                    </a:cubicBezTo>
                    <a:cubicBezTo>
                      <a:pt x="2299" y="1976"/>
                      <a:pt x="2277" y="2074"/>
                      <a:pt x="2255" y="2175"/>
                    </a:cubicBezTo>
                    <a:cubicBezTo>
                      <a:pt x="2207" y="2370"/>
                      <a:pt x="2167" y="2578"/>
                      <a:pt x="2105" y="2781"/>
                    </a:cubicBezTo>
                    <a:cubicBezTo>
                      <a:pt x="2074" y="2883"/>
                      <a:pt x="2043" y="2989"/>
                      <a:pt x="2016" y="3091"/>
                    </a:cubicBezTo>
                    <a:lnTo>
                      <a:pt x="1972" y="3245"/>
                    </a:lnTo>
                    <a:cubicBezTo>
                      <a:pt x="1954" y="3298"/>
                      <a:pt x="1932" y="3347"/>
                      <a:pt x="1915" y="3400"/>
                    </a:cubicBezTo>
                    <a:cubicBezTo>
                      <a:pt x="1884" y="3502"/>
                      <a:pt x="1844" y="3604"/>
                      <a:pt x="1809" y="3705"/>
                    </a:cubicBezTo>
                    <a:cubicBezTo>
                      <a:pt x="1791" y="3758"/>
                      <a:pt x="1773" y="3807"/>
                      <a:pt x="1756" y="3856"/>
                    </a:cubicBezTo>
                    <a:lnTo>
                      <a:pt x="1689" y="4006"/>
                    </a:lnTo>
                    <a:cubicBezTo>
                      <a:pt x="1649" y="4103"/>
                      <a:pt x="1605" y="4196"/>
                      <a:pt x="1565" y="4293"/>
                    </a:cubicBezTo>
                    <a:cubicBezTo>
                      <a:pt x="1526" y="4391"/>
                      <a:pt x="1473" y="4479"/>
                      <a:pt x="1428" y="4572"/>
                    </a:cubicBezTo>
                    <a:cubicBezTo>
                      <a:pt x="1340" y="4744"/>
                      <a:pt x="1243" y="4912"/>
                      <a:pt x="1137" y="5076"/>
                    </a:cubicBezTo>
                    <a:cubicBezTo>
                      <a:pt x="1092" y="5155"/>
                      <a:pt x="1030" y="5222"/>
                      <a:pt x="982" y="5297"/>
                    </a:cubicBezTo>
                    <a:lnTo>
                      <a:pt x="907" y="5399"/>
                    </a:lnTo>
                    <a:cubicBezTo>
                      <a:pt x="885" y="5434"/>
                      <a:pt x="854" y="5465"/>
                      <a:pt x="827" y="5496"/>
                    </a:cubicBezTo>
                    <a:cubicBezTo>
                      <a:pt x="774" y="5553"/>
                      <a:pt x="725" y="5615"/>
                      <a:pt x="672" y="5668"/>
                    </a:cubicBezTo>
                    <a:lnTo>
                      <a:pt x="526" y="5814"/>
                    </a:lnTo>
                    <a:cubicBezTo>
                      <a:pt x="442" y="5889"/>
                      <a:pt x="354" y="5964"/>
                      <a:pt x="261" y="6026"/>
                    </a:cubicBezTo>
                    <a:cubicBezTo>
                      <a:pt x="199" y="6071"/>
                      <a:pt x="137" y="6110"/>
                      <a:pt x="71" y="6146"/>
                    </a:cubicBezTo>
                    <a:cubicBezTo>
                      <a:pt x="49" y="6155"/>
                      <a:pt x="22" y="6168"/>
                      <a:pt x="0" y="6177"/>
                    </a:cubicBezTo>
                    <a:cubicBezTo>
                      <a:pt x="31" y="6168"/>
                      <a:pt x="58" y="6159"/>
                      <a:pt x="89" y="6150"/>
                    </a:cubicBezTo>
                    <a:cubicBezTo>
                      <a:pt x="115" y="6137"/>
                      <a:pt x="146" y="6128"/>
                      <a:pt x="177" y="6115"/>
                    </a:cubicBezTo>
                    <a:cubicBezTo>
                      <a:pt x="217" y="6097"/>
                      <a:pt x="252" y="6079"/>
                      <a:pt x="292" y="6057"/>
                    </a:cubicBezTo>
                    <a:cubicBezTo>
                      <a:pt x="394" y="6004"/>
                      <a:pt x="491" y="5938"/>
                      <a:pt x="588" y="5872"/>
                    </a:cubicBezTo>
                    <a:cubicBezTo>
                      <a:pt x="637" y="5827"/>
                      <a:pt x="694" y="5783"/>
                      <a:pt x="752" y="5739"/>
                    </a:cubicBezTo>
                    <a:cubicBezTo>
                      <a:pt x="814" y="5690"/>
                      <a:pt x="867" y="5628"/>
                      <a:pt x="924" y="5571"/>
                    </a:cubicBezTo>
                    <a:cubicBezTo>
                      <a:pt x="955" y="5540"/>
                      <a:pt x="986" y="5513"/>
                      <a:pt x="1017" y="5483"/>
                    </a:cubicBezTo>
                    <a:lnTo>
                      <a:pt x="1101" y="5381"/>
                    </a:lnTo>
                    <a:cubicBezTo>
                      <a:pt x="1159" y="5310"/>
                      <a:pt x="1221" y="5239"/>
                      <a:pt x="1278" y="5164"/>
                    </a:cubicBezTo>
                    <a:cubicBezTo>
                      <a:pt x="1397" y="5001"/>
                      <a:pt x="1504" y="4833"/>
                      <a:pt x="1601" y="4656"/>
                    </a:cubicBezTo>
                    <a:cubicBezTo>
                      <a:pt x="1649" y="4567"/>
                      <a:pt x="1707" y="4479"/>
                      <a:pt x="1751" y="4382"/>
                    </a:cubicBezTo>
                    <a:cubicBezTo>
                      <a:pt x="1795" y="4284"/>
                      <a:pt x="1844" y="4187"/>
                      <a:pt x="1888" y="4085"/>
                    </a:cubicBezTo>
                    <a:lnTo>
                      <a:pt x="1954" y="3935"/>
                    </a:lnTo>
                    <a:cubicBezTo>
                      <a:pt x="1972" y="3886"/>
                      <a:pt x="1990" y="3833"/>
                      <a:pt x="2012" y="3780"/>
                    </a:cubicBezTo>
                    <a:lnTo>
                      <a:pt x="2122" y="3471"/>
                    </a:lnTo>
                    <a:cubicBezTo>
                      <a:pt x="2140" y="3418"/>
                      <a:pt x="2162" y="3369"/>
                      <a:pt x="2176" y="3312"/>
                    </a:cubicBezTo>
                    <a:lnTo>
                      <a:pt x="2220" y="3153"/>
                    </a:lnTo>
                    <a:cubicBezTo>
                      <a:pt x="2251" y="3046"/>
                      <a:pt x="2277" y="2940"/>
                      <a:pt x="2304" y="2834"/>
                    </a:cubicBezTo>
                    <a:cubicBezTo>
                      <a:pt x="2370" y="2626"/>
                      <a:pt x="2397" y="2414"/>
                      <a:pt x="2441" y="2211"/>
                    </a:cubicBezTo>
                    <a:cubicBezTo>
                      <a:pt x="2459" y="2109"/>
                      <a:pt x="2476" y="2012"/>
                      <a:pt x="2494" y="1915"/>
                    </a:cubicBezTo>
                    <a:cubicBezTo>
                      <a:pt x="2512" y="1817"/>
                      <a:pt x="2520" y="1720"/>
                      <a:pt x="2534" y="1623"/>
                    </a:cubicBezTo>
                    <a:cubicBezTo>
                      <a:pt x="2556" y="1437"/>
                      <a:pt x="2569" y="1260"/>
                      <a:pt x="2591" y="1097"/>
                    </a:cubicBezTo>
                    <a:cubicBezTo>
                      <a:pt x="2613" y="933"/>
                      <a:pt x="2613" y="783"/>
                      <a:pt x="2618" y="646"/>
                    </a:cubicBezTo>
                    <a:cubicBezTo>
                      <a:pt x="2627" y="513"/>
                      <a:pt x="2631" y="398"/>
                      <a:pt x="2631" y="301"/>
                    </a:cubicBezTo>
                    <a:cubicBezTo>
                      <a:pt x="2640" y="111"/>
                      <a:pt x="2640" y="0"/>
                      <a:pt x="26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966;p37">
                <a:extLst>
                  <a:ext uri="{FF2B5EF4-FFF2-40B4-BE49-F238E27FC236}">
                    <a16:creationId xmlns:a16="http://schemas.microsoft.com/office/drawing/2014/main" xmlns="" id="{85F9FB1E-4FC1-42BC-87C5-0ECE0C9CD9FA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967;p37">
                <a:extLst>
                  <a:ext uri="{FF2B5EF4-FFF2-40B4-BE49-F238E27FC236}">
                    <a16:creationId xmlns:a16="http://schemas.microsoft.com/office/drawing/2014/main" xmlns="" id="{DC874063-6839-477B-895B-B0A90D80C590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968;p37">
                <a:extLst>
                  <a:ext uri="{FF2B5EF4-FFF2-40B4-BE49-F238E27FC236}">
                    <a16:creationId xmlns:a16="http://schemas.microsoft.com/office/drawing/2014/main" xmlns="" id="{B31685D9-1D6D-4941-A613-B866D1DB013E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969;p37">
                <a:extLst>
                  <a:ext uri="{FF2B5EF4-FFF2-40B4-BE49-F238E27FC236}">
                    <a16:creationId xmlns:a16="http://schemas.microsoft.com/office/drawing/2014/main" xmlns="" id="{E7E90CA3-CA59-469C-A089-374F010513AC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970;p37">
                <a:extLst>
                  <a:ext uri="{FF2B5EF4-FFF2-40B4-BE49-F238E27FC236}">
                    <a16:creationId xmlns:a16="http://schemas.microsoft.com/office/drawing/2014/main" xmlns="" id="{5D0B93ED-88BE-4B16-8721-15FC525E3E8E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971;p37">
                <a:extLst>
                  <a:ext uri="{FF2B5EF4-FFF2-40B4-BE49-F238E27FC236}">
                    <a16:creationId xmlns:a16="http://schemas.microsoft.com/office/drawing/2014/main" xmlns="" id="{DB9EEA6B-AD4A-43B9-9A18-E2B0D8B8F361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972;p37">
                <a:extLst>
                  <a:ext uri="{FF2B5EF4-FFF2-40B4-BE49-F238E27FC236}">
                    <a16:creationId xmlns:a16="http://schemas.microsoft.com/office/drawing/2014/main" xmlns="" id="{8425524A-09F3-4CC2-B6EB-2588D523E0D6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973;p37">
                <a:extLst>
                  <a:ext uri="{FF2B5EF4-FFF2-40B4-BE49-F238E27FC236}">
                    <a16:creationId xmlns:a16="http://schemas.microsoft.com/office/drawing/2014/main" xmlns="" id="{0CA920F1-BF17-44BB-A1AD-B389C456A93D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974;p37">
                <a:extLst>
                  <a:ext uri="{FF2B5EF4-FFF2-40B4-BE49-F238E27FC236}">
                    <a16:creationId xmlns:a16="http://schemas.microsoft.com/office/drawing/2014/main" xmlns="" id="{54890379-E92B-4FCA-AE41-79E7937D3A3D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975;p37">
                <a:extLst>
                  <a:ext uri="{FF2B5EF4-FFF2-40B4-BE49-F238E27FC236}">
                    <a16:creationId xmlns:a16="http://schemas.microsoft.com/office/drawing/2014/main" xmlns="" id="{B683907D-F05F-4C8E-9EA8-88E5637EF018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976;p37">
                <a:extLst>
                  <a:ext uri="{FF2B5EF4-FFF2-40B4-BE49-F238E27FC236}">
                    <a16:creationId xmlns:a16="http://schemas.microsoft.com/office/drawing/2014/main" xmlns="" id="{50EDBCCA-725E-4A69-8679-5A320B8BD200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977;p37">
                <a:extLst>
                  <a:ext uri="{FF2B5EF4-FFF2-40B4-BE49-F238E27FC236}">
                    <a16:creationId xmlns:a16="http://schemas.microsoft.com/office/drawing/2014/main" xmlns="" id="{BAFA9A40-923C-4DDA-B324-C871744F0EB3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978;p37">
                <a:extLst>
                  <a:ext uri="{FF2B5EF4-FFF2-40B4-BE49-F238E27FC236}">
                    <a16:creationId xmlns:a16="http://schemas.microsoft.com/office/drawing/2014/main" xmlns="" id="{29B8D02F-8399-412E-A068-E0A35F376FB9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979;p37">
                <a:extLst>
                  <a:ext uri="{FF2B5EF4-FFF2-40B4-BE49-F238E27FC236}">
                    <a16:creationId xmlns:a16="http://schemas.microsoft.com/office/drawing/2014/main" xmlns="" id="{9FE5B791-EFDC-4DBF-B486-81CB0FE06FE7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980;p37">
                <a:extLst>
                  <a:ext uri="{FF2B5EF4-FFF2-40B4-BE49-F238E27FC236}">
                    <a16:creationId xmlns:a16="http://schemas.microsoft.com/office/drawing/2014/main" xmlns="" id="{5A1788E7-5AF7-4175-8CF4-2CC1A1E12F9C}"/>
                  </a:ext>
                </a:extLst>
              </p:cNvPr>
              <p:cNvSpPr/>
              <p:nvPr/>
            </p:nvSpPr>
            <p:spPr>
              <a:xfrm>
                <a:off x="2828200" y="2792000"/>
                <a:ext cx="361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442" extrusionOk="0">
                    <a:moveTo>
                      <a:pt x="866" y="0"/>
                    </a:moveTo>
                    <a:cubicBezTo>
                      <a:pt x="845" y="0"/>
                      <a:pt x="823" y="2"/>
                      <a:pt x="800" y="4"/>
                    </a:cubicBezTo>
                    <a:cubicBezTo>
                      <a:pt x="1" y="310"/>
                      <a:pt x="216" y="1442"/>
                      <a:pt x="294" y="1442"/>
                    </a:cubicBezTo>
                    <a:cubicBezTo>
                      <a:pt x="295" y="1442"/>
                      <a:pt x="296" y="1442"/>
                      <a:pt x="296" y="1441"/>
                    </a:cubicBezTo>
                    <a:cubicBezTo>
                      <a:pt x="1419" y="976"/>
                      <a:pt x="1445" y="0"/>
                      <a:pt x="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981;p37">
                <a:extLst>
                  <a:ext uri="{FF2B5EF4-FFF2-40B4-BE49-F238E27FC236}">
                    <a16:creationId xmlns:a16="http://schemas.microsoft.com/office/drawing/2014/main" xmlns="" id="{00D5DD47-EC8E-455A-BB50-3A719CAA3244}"/>
                  </a:ext>
                </a:extLst>
              </p:cNvPr>
              <p:cNvSpPr/>
              <p:nvPr/>
            </p:nvSpPr>
            <p:spPr>
              <a:xfrm>
                <a:off x="2839025" y="2804800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465" y="182"/>
                    </a:moveTo>
                    <a:lnTo>
                      <a:pt x="1" y="708"/>
                    </a:lnTo>
                    <a:lnTo>
                      <a:pt x="239" y="1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982;p37">
                <a:extLst>
                  <a:ext uri="{FF2B5EF4-FFF2-40B4-BE49-F238E27FC236}">
                    <a16:creationId xmlns:a16="http://schemas.microsoft.com/office/drawing/2014/main" xmlns="" id="{0A1E3194-6CD8-4F37-A89D-9D2196C729A3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983;p37">
                <a:extLst>
                  <a:ext uri="{FF2B5EF4-FFF2-40B4-BE49-F238E27FC236}">
                    <a16:creationId xmlns:a16="http://schemas.microsoft.com/office/drawing/2014/main" xmlns="" id="{C9EA393D-4B19-434B-8460-12D082F8AD1F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984;p37">
                <a:extLst>
                  <a:ext uri="{FF2B5EF4-FFF2-40B4-BE49-F238E27FC236}">
                    <a16:creationId xmlns:a16="http://schemas.microsoft.com/office/drawing/2014/main" xmlns="" id="{38C7F3E0-9814-4CDA-A5FB-0C05C5269ADB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985;p37">
                <a:extLst>
                  <a:ext uri="{FF2B5EF4-FFF2-40B4-BE49-F238E27FC236}">
                    <a16:creationId xmlns:a16="http://schemas.microsoft.com/office/drawing/2014/main" xmlns="" id="{B1E301BD-4702-447B-9428-3139AD269E2C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986;p37">
                <a:extLst>
                  <a:ext uri="{FF2B5EF4-FFF2-40B4-BE49-F238E27FC236}">
                    <a16:creationId xmlns:a16="http://schemas.microsoft.com/office/drawing/2014/main" xmlns="" id="{DFD332D6-096C-4D56-812C-C984FBA105E7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987;p37">
                <a:extLst>
                  <a:ext uri="{FF2B5EF4-FFF2-40B4-BE49-F238E27FC236}">
                    <a16:creationId xmlns:a16="http://schemas.microsoft.com/office/drawing/2014/main" xmlns="" id="{BFA2B5DB-1FB1-48AA-AB86-46722A54B6D3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988;p37">
                <a:extLst>
                  <a:ext uri="{FF2B5EF4-FFF2-40B4-BE49-F238E27FC236}">
                    <a16:creationId xmlns:a16="http://schemas.microsoft.com/office/drawing/2014/main" xmlns="" id="{A91AD9C3-EEBD-40E6-A0D6-6BFD2B76588E}"/>
                  </a:ext>
                </a:extLst>
              </p:cNvPr>
              <p:cNvSpPr/>
              <p:nvPr/>
            </p:nvSpPr>
            <p:spPr>
              <a:xfrm>
                <a:off x="2836500" y="2828475"/>
                <a:ext cx="3702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2" extrusionOk="0">
                    <a:moveTo>
                      <a:pt x="437" y="0"/>
                    </a:moveTo>
                    <a:cubicBezTo>
                      <a:pt x="189" y="0"/>
                      <a:pt x="0" y="57"/>
                      <a:pt x="13" y="88"/>
                    </a:cubicBezTo>
                    <a:cubicBezTo>
                      <a:pt x="285" y="750"/>
                      <a:pt x="736" y="1031"/>
                      <a:pt x="1061" y="1031"/>
                    </a:cubicBezTo>
                    <a:cubicBezTo>
                      <a:pt x="1307" y="1031"/>
                      <a:pt x="1480" y="870"/>
                      <a:pt x="1450" y="592"/>
                    </a:cubicBezTo>
                    <a:cubicBezTo>
                      <a:pt x="1265" y="117"/>
                      <a:pt x="790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989;p37">
                <a:extLst>
                  <a:ext uri="{FF2B5EF4-FFF2-40B4-BE49-F238E27FC236}">
                    <a16:creationId xmlns:a16="http://schemas.microsoft.com/office/drawing/2014/main" xmlns="" id="{F24A9915-8540-43B2-9117-059F344B0043}"/>
                  </a:ext>
                </a:extLst>
              </p:cNvPr>
              <p:cNvSpPr/>
              <p:nvPr/>
            </p:nvSpPr>
            <p:spPr>
              <a:xfrm>
                <a:off x="2842350" y="2834100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522" y="465"/>
                    </a:moveTo>
                    <a:lnTo>
                      <a:pt x="0" y="0"/>
                    </a:lnTo>
                    <a:lnTo>
                      <a:pt x="703" y="239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990;p37">
                <a:extLst>
                  <a:ext uri="{FF2B5EF4-FFF2-40B4-BE49-F238E27FC236}">
                    <a16:creationId xmlns:a16="http://schemas.microsoft.com/office/drawing/2014/main" xmlns="" id="{16388BA1-8B93-4BB5-A8B9-F575E1B14355}"/>
                  </a:ext>
                </a:extLst>
              </p:cNvPr>
              <p:cNvSpPr/>
              <p:nvPr/>
            </p:nvSpPr>
            <p:spPr>
              <a:xfrm>
                <a:off x="2796150" y="2805600"/>
                <a:ext cx="37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0" extrusionOk="0">
                    <a:moveTo>
                      <a:pt x="421" y="1"/>
                    </a:moveTo>
                    <a:cubicBezTo>
                      <a:pt x="175" y="1"/>
                      <a:pt x="1" y="161"/>
                      <a:pt x="31" y="437"/>
                    </a:cubicBezTo>
                    <a:cubicBezTo>
                      <a:pt x="216" y="913"/>
                      <a:pt x="691" y="1030"/>
                      <a:pt x="1044" y="1030"/>
                    </a:cubicBezTo>
                    <a:cubicBezTo>
                      <a:pt x="1292" y="1030"/>
                      <a:pt x="1481" y="972"/>
                      <a:pt x="1468" y="941"/>
                    </a:cubicBezTo>
                    <a:cubicBezTo>
                      <a:pt x="1196" y="280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991;p37">
                <a:extLst>
                  <a:ext uri="{FF2B5EF4-FFF2-40B4-BE49-F238E27FC236}">
                    <a16:creationId xmlns:a16="http://schemas.microsoft.com/office/drawing/2014/main" xmlns="" id="{83C5DD7B-694C-4F67-9E48-9A17C1017ECA}"/>
                  </a:ext>
                </a:extLst>
              </p:cNvPr>
              <p:cNvSpPr/>
              <p:nvPr/>
            </p:nvSpPr>
            <p:spPr>
              <a:xfrm>
                <a:off x="2809725" y="2814100"/>
                <a:ext cx="17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69" fill="none" extrusionOk="0">
                    <a:moveTo>
                      <a:pt x="182" y="0"/>
                    </a:moveTo>
                    <a:lnTo>
                      <a:pt x="708" y="469"/>
                    </a:lnTo>
                    <a:lnTo>
                      <a:pt x="1" y="22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992;p37">
                <a:extLst>
                  <a:ext uri="{FF2B5EF4-FFF2-40B4-BE49-F238E27FC236}">
                    <a16:creationId xmlns:a16="http://schemas.microsoft.com/office/drawing/2014/main" xmlns="" id="{0F485BA3-7378-416A-A307-D3B9FF3B8DA5}"/>
                  </a:ext>
                </a:extLst>
              </p:cNvPr>
              <p:cNvSpPr/>
              <p:nvPr/>
            </p:nvSpPr>
            <p:spPr>
              <a:xfrm>
                <a:off x="2826250" y="2831650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390" y="0"/>
                    </a:moveTo>
                    <a:cubicBezTo>
                      <a:pt x="384" y="0"/>
                      <a:pt x="380" y="2"/>
                      <a:pt x="379" y="6"/>
                    </a:cubicBezTo>
                    <a:cubicBezTo>
                      <a:pt x="1" y="913"/>
                      <a:pt x="363" y="1545"/>
                      <a:pt x="734" y="1545"/>
                    </a:cubicBezTo>
                    <a:cubicBezTo>
                      <a:pt x="840" y="1545"/>
                      <a:pt x="947" y="1493"/>
                      <a:pt x="1038" y="1381"/>
                    </a:cubicBezTo>
                    <a:cubicBezTo>
                      <a:pt x="1374" y="629"/>
                      <a:pt x="504" y="0"/>
                      <a:pt x="3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993;p37">
                <a:extLst>
                  <a:ext uri="{FF2B5EF4-FFF2-40B4-BE49-F238E27FC236}">
                    <a16:creationId xmlns:a16="http://schemas.microsoft.com/office/drawing/2014/main" xmlns="" id="{1E9937DA-73C8-4FB2-8177-DEA2D3445604}"/>
                  </a:ext>
                </a:extLst>
              </p:cNvPr>
              <p:cNvSpPr/>
              <p:nvPr/>
            </p:nvSpPr>
            <p:spPr>
              <a:xfrm>
                <a:off x="2837150" y="28380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5" y="704"/>
                    </a:moveTo>
                    <a:lnTo>
                      <a:pt x="0" y="1"/>
                    </a:lnTo>
                    <a:lnTo>
                      <a:pt x="328" y="67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994;p37">
                <a:extLst>
                  <a:ext uri="{FF2B5EF4-FFF2-40B4-BE49-F238E27FC236}">
                    <a16:creationId xmlns:a16="http://schemas.microsoft.com/office/drawing/2014/main" xmlns="" id="{6CC51D88-E95E-4497-9E94-20E426CE73DD}"/>
                  </a:ext>
                </a:extLst>
              </p:cNvPr>
              <p:cNvSpPr/>
              <p:nvPr/>
            </p:nvSpPr>
            <p:spPr>
              <a:xfrm>
                <a:off x="2809200" y="2789600"/>
                <a:ext cx="342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44" extrusionOk="0">
                    <a:moveTo>
                      <a:pt x="636" y="1"/>
                    </a:moveTo>
                    <a:cubicBezTo>
                      <a:pt x="530" y="1"/>
                      <a:pt x="422" y="53"/>
                      <a:pt x="331" y="167"/>
                    </a:cubicBezTo>
                    <a:cubicBezTo>
                      <a:pt x="0" y="916"/>
                      <a:pt x="864" y="1543"/>
                      <a:pt x="982" y="1543"/>
                    </a:cubicBezTo>
                    <a:cubicBezTo>
                      <a:pt x="989" y="1543"/>
                      <a:pt x="993" y="1541"/>
                      <a:pt x="995" y="1537"/>
                    </a:cubicBezTo>
                    <a:cubicBezTo>
                      <a:pt x="1369" y="634"/>
                      <a:pt x="1007" y="1"/>
                      <a:pt x="6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995;p37">
                <a:extLst>
                  <a:ext uri="{FF2B5EF4-FFF2-40B4-BE49-F238E27FC236}">
                    <a16:creationId xmlns:a16="http://schemas.microsoft.com/office/drawing/2014/main" xmlns="" id="{136BF798-FFD4-4DA5-AEED-3C8A98F997B6}"/>
                  </a:ext>
                </a:extLst>
              </p:cNvPr>
              <p:cNvSpPr/>
              <p:nvPr/>
            </p:nvSpPr>
            <p:spPr>
              <a:xfrm>
                <a:off x="2824325" y="280415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0"/>
                    </a:moveTo>
                    <a:lnTo>
                      <a:pt x="328" y="703"/>
                    </a:lnTo>
                    <a:lnTo>
                      <a:pt x="0" y="3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996;p37">
                <a:extLst>
                  <a:ext uri="{FF2B5EF4-FFF2-40B4-BE49-F238E27FC236}">
                    <a16:creationId xmlns:a16="http://schemas.microsoft.com/office/drawing/2014/main" xmlns="" id="{127D351B-89A0-488B-BBD2-014AEB21E0BB}"/>
                  </a:ext>
                </a:extLst>
              </p:cNvPr>
              <p:cNvSpPr/>
              <p:nvPr/>
            </p:nvSpPr>
            <p:spPr>
              <a:xfrm>
                <a:off x="2821000" y="281467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16" y="1"/>
                    </a:moveTo>
                    <a:cubicBezTo>
                      <a:pt x="400" y="1"/>
                      <a:pt x="184" y="125"/>
                      <a:pt x="98" y="366"/>
                    </a:cubicBezTo>
                    <a:cubicBezTo>
                      <a:pt x="1" y="649"/>
                      <a:pt x="147" y="959"/>
                      <a:pt x="430" y="1060"/>
                    </a:cubicBezTo>
                    <a:cubicBezTo>
                      <a:pt x="493" y="1083"/>
                      <a:pt x="557" y="1093"/>
                      <a:pt x="618" y="1093"/>
                    </a:cubicBezTo>
                    <a:cubicBezTo>
                      <a:pt x="996" y="1093"/>
                      <a:pt x="1289" y="690"/>
                      <a:pt x="1106" y="313"/>
                    </a:cubicBezTo>
                    <a:cubicBezTo>
                      <a:pt x="1007" y="103"/>
                      <a:pt x="812" y="1"/>
                      <a:pt x="6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997;p37">
                <a:extLst>
                  <a:ext uri="{FF2B5EF4-FFF2-40B4-BE49-F238E27FC236}">
                    <a16:creationId xmlns:a16="http://schemas.microsoft.com/office/drawing/2014/main" xmlns="" id="{97F88BCA-6CC1-4CCC-B782-5399F0C204FE}"/>
                  </a:ext>
                </a:extLst>
              </p:cNvPr>
              <p:cNvSpPr/>
              <p:nvPr/>
            </p:nvSpPr>
            <p:spPr>
              <a:xfrm>
                <a:off x="2927750" y="2711400"/>
                <a:ext cx="510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010" extrusionOk="0">
                    <a:moveTo>
                      <a:pt x="1223" y="0"/>
                    </a:moveTo>
                    <a:cubicBezTo>
                      <a:pt x="510" y="0"/>
                      <a:pt x="0" y="823"/>
                      <a:pt x="73" y="850"/>
                    </a:cubicBezTo>
                    <a:cubicBezTo>
                      <a:pt x="362" y="963"/>
                      <a:pt x="626" y="1010"/>
                      <a:pt x="855" y="1010"/>
                    </a:cubicBezTo>
                    <a:cubicBezTo>
                      <a:pt x="1665" y="1010"/>
                      <a:pt x="2041" y="421"/>
                      <a:pt x="1593" y="76"/>
                    </a:cubicBezTo>
                    <a:cubicBezTo>
                      <a:pt x="1465" y="23"/>
                      <a:pt x="1341" y="0"/>
                      <a:pt x="12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998;p37">
                <a:extLst>
                  <a:ext uri="{FF2B5EF4-FFF2-40B4-BE49-F238E27FC236}">
                    <a16:creationId xmlns:a16="http://schemas.microsoft.com/office/drawing/2014/main" xmlns="" id="{F75B6241-AE71-4038-9013-F34226F5E4C3}"/>
                  </a:ext>
                </a:extLst>
              </p:cNvPr>
              <p:cNvSpPr/>
              <p:nvPr/>
            </p:nvSpPr>
            <p:spPr>
              <a:xfrm>
                <a:off x="2939725" y="2720025"/>
                <a:ext cx="239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20" fill="none" extrusionOk="0">
                    <a:moveTo>
                      <a:pt x="0" y="319"/>
                    </a:moveTo>
                    <a:lnTo>
                      <a:pt x="955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999;p37">
                <a:extLst>
                  <a:ext uri="{FF2B5EF4-FFF2-40B4-BE49-F238E27FC236}">
                    <a16:creationId xmlns:a16="http://schemas.microsoft.com/office/drawing/2014/main" xmlns="" id="{E0711E5C-1CF3-4C62-AF79-908ECEB2A93F}"/>
                  </a:ext>
                </a:extLst>
              </p:cNvPr>
              <p:cNvSpPr/>
              <p:nvPr/>
            </p:nvSpPr>
            <p:spPr>
              <a:xfrm>
                <a:off x="2877125" y="27289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5" y="1"/>
                    </a:moveTo>
                    <a:cubicBezTo>
                      <a:pt x="381" y="1"/>
                      <a:pt x="1" y="590"/>
                      <a:pt x="453" y="932"/>
                    </a:cubicBezTo>
                    <a:cubicBezTo>
                      <a:pt x="582" y="986"/>
                      <a:pt x="707" y="1010"/>
                      <a:pt x="827" y="1010"/>
                    </a:cubicBezTo>
                    <a:cubicBezTo>
                      <a:pt x="1538" y="1010"/>
                      <a:pt x="2046" y="189"/>
                      <a:pt x="1974" y="159"/>
                    </a:cubicBezTo>
                    <a:cubicBezTo>
                      <a:pt x="1686" y="47"/>
                      <a:pt x="1423" y="1"/>
                      <a:pt x="1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000;p37">
                <a:extLst>
                  <a:ext uri="{FF2B5EF4-FFF2-40B4-BE49-F238E27FC236}">
                    <a16:creationId xmlns:a16="http://schemas.microsoft.com/office/drawing/2014/main" xmlns="" id="{87443472-213F-496E-BB1A-9847057BC6ED}"/>
                  </a:ext>
                </a:extLst>
              </p:cNvPr>
              <p:cNvSpPr/>
              <p:nvPr/>
            </p:nvSpPr>
            <p:spPr>
              <a:xfrm>
                <a:off x="2895625" y="2734725"/>
                <a:ext cx="239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59" fill="none" extrusionOk="0">
                    <a:moveTo>
                      <a:pt x="955" y="1"/>
                    </a:moveTo>
                    <a:lnTo>
                      <a:pt x="0" y="359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001;p37">
                <a:extLst>
                  <a:ext uri="{FF2B5EF4-FFF2-40B4-BE49-F238E27FC236}">
                    <a16:creationId xmlns:a16="http://schemas.microsoft.com/office/drawing/2014/main" xmlns="" id="{8585EC26-97BE-49BF-A413-FB985B9A3AEC}"/>
                  </a:ext>
                </a:extLst>
              </p:cNvPr>
              <p:cNvSpPr/>
              <p:nvPr/>
            </p:nvSpPr>
            <p:spPr>
              <a:xfrm>
                <a:off x="2928750" y="2733500"/>
                <a:ext cx="344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3" extrusionOk="0">
                    <a:moveTo>
                      <a:pt x="92" y="0"/>
                    </a:moveTo>
                    <a:cubicBezTo>
                      <a:pt x="34" y="0"/>
                      <a:pt x="0" y="9"/>
                      <a:pt x="2" y="23"/>
                    </a:cubicBezTo>
                    <a:cubicBezTo>
                      <a:pt x="89" y="948"/>
                      <a:pt x="599" y="1402"/>
                      <a:pt x="975" y="1402"/>
                    </a:cubicBezTo>
                    <a:cubicBezTo>
                      <a:pt x="1171" y="1402"/>
                      <a:pt x="1331" y="1279"/>
                      <a:pt x="1377" y="1036"/>
                    </a:cubicBezTo>
                    <a:cubicBezTo>
                      <a:pt x="1317" y="225"/>
                      <a:pt x="38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002;p37">
                <a:extLst>
                  <a:ext uri="{FF2B5EF4-FFF2-40B4-BE49-F238E27FC236}">
                    <a16:creationId xmlns:a16="http://schemas.microsoft.com/office/drawing/2014/main" xmlns="" id="{3E99CBB5-FA73-43E3-9B6B-6B3031CB424B}"/>
                  </a:ext>
                </a:extLst>
              </p:cNvPr>
              <p:cNvSpPr/>
              <p:nvPr/>
            </p:nvSpPr>
            <p:spPr>
              <a:xfrm>
                <a:off x="2937625" y="2741150"/>
                <a:ext cx="177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08" fill="none" extrusionOk="0">
                    <a:moveTo>
                      <a:pt x="0" y="0"/>
                    </a:moveTo>
                    <a:lnTo>
                      <a:pt x="708" y="708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003;p37">
                <a:extLst>
                  <a:ext uri="{FF2B5EF4-FFF2-40B4-BE49-F238E27FC236}">
                    <a16:creationId xmlns:a16="http://schemas.microsoft.com/office/drawing/2014/main" xmlns="" id="{B5EECD72-5DBE-444B-A0A6-A0BAB79607E8}"/>
                  </a:ext>
                </a:extLst>
              </p:cNvPr>
              <p:cNvSpPr/>
              <p:nvPr/>
            </p:nvSpPr>
            <p:spPr>
              <a:xfrm>
                <a:off x="2892850" y="2697000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402" y="0"/>
                    </a:moveTo>
                    <a:cubicBezTo>
                      <a:pt x="206" y="0"/>
                      <a:pt x="46" y="124"/>
                      <a:pt x="1" y="369"/>
                    </a:cubicBezTo>
                    <a:cubicBezTo>
                      <a:pt x="56" y="1175"/>
                      <a:pt x="978" y="1402"/>
                      <a:pt x="1280" y="1402"/>
                    </a:cubicBezTo>
                    <a:cubicBezTo>
                      <a:pt x="1341" y="1402"/>
                      <a:pt x="1377" y="1393"/>
                      <a:pt x="1376" y="1377"/>
                    </a:cubicBezTo>
                    <a:cubicBezTo>
                      <a:pt x="1288" y="455"/>
                      <a:pt x="779" y="0"/>
                      <a:pt x="4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004;p37">
                <a:extLst>
                  <a:ext uri="{FF2B5EF4-FFF2-40B4-BE49-F238E27FC236}">
                    <a16:creationId xmlns:a16="http://schemas.microsoft.com/office/drawing/2014/main" xmlns="" id="{CC99C96D-1EC6-4127-A1AE-9EC70B90F3C0}"/>
                  </a:ext>
                </a:extLst>
              </p:cNvPr>
              <p:cNvSpPr/>
              <p:nvPr/>
            </p:nvSpPr>
            <p:spPr>
              <a:xfrm>
                <a:off x="2903675" y="2708750"/>
                <a:ext cx="187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91" fill="none" extrusionOk="0">
                    <a:moveTo>
                      <a:pt x="748" y="690"/>
                    </a:moveTo>
                    <a:lnTo>
                      <a:pt x="1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005;p37">
                <a:extLst>
                  <a:ext uri="{FF2B5EF4-FFF2-40B4-BE49-F238E27FC236}">
                    <a16:creationId xmlns:a16="http://schemas.microsoft.com/office/drawing/2014/main" xmlns="" id="{4D24EA50-264C-4F4B-8641-AF75DE76C9DF}"/>
                  </a:ext>
                </a:extLst>
              </p:cNvPr>
              <p:cNvSpPr/>
              <p:nvPr/>
            </p:nvSpPr>
            <p:spPr>
              <a:xfrm>
                <a:off x="2900525" y="2734025"/>
                <a:ext cx="40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9" y="2"/>
                    </a:cubicBezTo>
                    <a:cubicBezTo>
                      <a:pt x="0" y="720"/>
                      <a:pt x="108" y="1720"/>
                      <a:pt x="662" y="1720"/>
                    </a:cubicBezTo>
                    <a:cubicBezTo>
                      <a:pt x="715" y="1720"/>
                      <a:pt x="773" y="1711"/>
                      <a:pt x="834" y="1691"/>
                    </a:cubicBezTo>
                    <a:cubicBezTo>
                      <a:pt x="1636" y="1180"/>
                      <a:pt x="1163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006;p37">
                <a:extLst>
                  <a:ext uri="{FF2B5EF4-FFF2-40B4-BE49-F238E27FC236}">
                    <a16:creationId xmlns:a16="http://schemas.microsoft.com/office/drawing/2014/main" xmlns="" id="{1838D14D-AF32-4655-A339-026D251C76A3}"/>
                  </a:ext>
                </a:extLst>
              </p:cNvPr>
              <p:cNvSpPr/>
              <p:nvPr/>
            </p:nvSpPr>
            <p:spPr>
              <a:xfrm>
                <a:off x="2918050" y="2745225"/>
                <a:ext cx="72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961" fill="none" extrusionOk="0">
                    <a:moveTo>
                      <a:pt x="288" y="1"/>
                    </a:moveTo>
                    <a:lnTo>
                      <a:pt x="1" y="96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007;p37">
                <a:extLst>
                  <a:ext uri="{FF2B5EF4-FFF2-40B4-BE49-F238E27FC236}">
                    <a16:creationId xmlns:a16="http://schemas.microsoft.com/office/drawing/2014/main" xmlns="" id="{70CC4840-A65B-496E-9575-3F477C7F6725}"/>
                  </a:ext>
                </a:extLst>
              </p:cNvPr>
              <p:cNvSpPr/>
              <p:nvPr/>
            </p:nvSpPr>
            <p:spPr>
              <a:xfrm>
                <a:off x="2914475" y="26884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6" y="1"/>
                    </a:moveTo>
                    <a:cubicBezTo>
                      <a:pt x="923" y="1"/>
                      <a:pt x="867" y="10"/>
                      <a:pt x="807" y="29"/>
                    </a:cubicBezTo>
                    <a:cubicBezTo>
                      <a:pt x="1" y="545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3" y="1722"/>
                    </a:cubicBezTo>
                    <a:cubicBezTo>
                      <a:pt x="1643" y="1004"/>
                      <a:pt x="1529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008;p37">
                <a:extLst>
                  <a:ext uri="{FF2B5EF4-FFF2-40B4-BE49-F238E27FC236}">
                    <a16:creationId xmlns:a16="http://schemas.microsoft.com/office/drawing/2014/main" xmlns="" id="{9311400B-3FC8-4791-832A-2043AEC42CC5}"/>
                  </a:ext>
                </a:extLst>
              </p:cNvPr>
              <p:cNvSpPr/>
              <p:nvPr/>
            </p:nvSpPr>
            <p:spPr>
              <a:xfrm>
                <a:off x="2931200" y="2699925"/>
                <a:ext cx="6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991" fill="none" extrusionOk="0">
                    <a:moveTo>
                      <a:pt x="1" y="990"/>
                    </a:moveTo>
                    <a:lnTo>
                      <a:pt x="253" y="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009;p37">
                <a:extLst>
                  <a:ext uri="{FF2B5EF4-FFF2-40B4-BE49-F238E27FC236}">
                    <a16:creationId xmlns:a16="http://schemas.microsoft.com/office/drawing/2014/main" xmlns="" id="{C8473095-52B7-449D-BB8D-BE458A939AF3}"/>
                  </a:ext>
                </a:extLst>
              </p:cNvPr>
              <p:cNvSpPr/>
              <p:nvPr/>
            </p:nvSpPr>
            <p:spPr>
              <a:xfrm>
                <a:off x="2911875" y="2716575"/>
                <a:ext cx="361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227" extrusionOk="0">
                    <a:moveTo>
                      <a:pt x="688" y="1"/>
                    </a:moveTo>
                    <a:cubicBezTo>
                      <a:pt x="442" y="1"/>
                      <a:pt x="196" y="145"/>
                      <a:pt x="106" y="422"/>
                    </a:cubicBezTo>
                    <a:cubicBezTo>
                      <a:pt x="0" y="744"/>
                      <a:pt x="177" y="1089"/>
                      <a:pt x="500" y="1195"/>
                    </a:cubicBezTo>
                    <a:cubicBezTo>
                      <a:pt x="565" y="1217"/>
                      <a:pt x="630" y="1227"/>
                      <a:pt x="692" y="1227"/>
                    </a:cubicBezTo>
                    <a:cubicBezTo>
                      <a:pt x="1122" y="1227"/>
                      <a:pt x="1445" y="758"/>
                      <a:pt x="1229" y="333"/>
                    </a:cubicBezTo>
                    <a:cubicBezTo>
                      <a:pt x="1116" y="109"/>
                      <a:pt x="902" y="1"/>
                      <a:pt x="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010;p37">
                <a:extLst>
                  <a:ext uri="{FF2B5EF4-FFF2-40B4-BE49-F238E27FC236}">
                    <a16:creationId xmlns:a16="http://schemas.microsoft.com/office/drawing/2014/main" xmlns="" id="{192864FC-DC6C-4D03-B22F-73A7815B288C}"/>
                  </a:ext>
                </a:extLst>
              </p:cNvPr>
              <p:cNvSpPr/>
              <p:nvPr/>
            </p:nvSpPr>
            <p:spPr>
              <a:xfrm>
                <a:off x="2811700" y="2654000"/>
                <a:ext cx="511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1" extrusionOk="0">
                    <a:moveTo>
                      <a:pt x="1220" y="0"/>
                    </a:moveTo>
                    <a:cubicBezTo>
                      <a:pt x="509" y="0"/>
                      <a:pt x="0" y="825"/>
                      <a:pt x="72" y="851"/>
                    </a:cubicBezTo>
                    <a:cubicBezTo>
                      <a:pt x="362" y="964"/>
                      <a:pt x="625" y="1011"/>
                      <a:pt x="854" y="1011"/>
                    </a:cubicBezTo>
                    <a:cubicBezTo>
                      <a:pt x="1668" y="1011"/>
                      <a:pt x="2045" y="419"/>
                      <a:pt x="1593" y="77"/>
                    </a:cubicBezTo>
                    <a:cubicBezTo>
                      <a:pt x="1464" y="23"/>
                      <a:pt x="1339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011;p37">
                <a:extLst>
                  <a:ext uri="{FF2B5EF4-FFF2-40B4-BE49-F238E27FC236}">
                    <a16:creationId xmlns:a16="http://schemas.microsoft.com/office/drawing/2014/main" xmlns="" id="{57384FC9-807B-41C1-94BE-868C8E712AAB}"/>
                  </a:ext>
                </a:extLst>
              </p:cNvPr>
              <p:cNvSpPr/>
              <p:nvPr/>
            </p:nvSpPr>
            <p:spPr>
              <a:xfrm>
                <a:off x="2819800" y="2660000"/>
                <a:ext cx="315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30" extrusionOk="0">
                    <a:moveTo>
                      <a:pt x="1114" y="0"/>
                    </a:moveTo>
                    <a:cubicBezTo>
                      <a:pt x="1110" y="0"/>
                      <a:pt x="1105" y="0"/>
                      <a:pt x="1101" y="1"/>
                    </a:cubicBezTo>
                    <a:cubicBezTo>
                      <a:pt x="1092" y="1"/>
                      <a:pt x="1083" y="1"/>
                      <a:pt x="1075" y="5"/>
                    </a:cubicBezTo>
                    <a:lnTo>
                      <a:pt x="124" y="324"/>
                    </a:lnTo>
                    <a:cubicBezTo>
                      <a:pt x="1" y="364"/>
                      <a:pt x="46" y="529"/>
                      <a:pt x="153" y="529"/>
                    </a:cubicBezTo>
                    <a:cubicBezTo>
                      <a:pt x="165" y="529"/>
                      <a:pt x="177" y="527"/>
                      <a:pt x="190" y="523"/>
                    </a:cubicBezTo>
                    <a:lnTo>
                      <a:pt x="1145" y="209"/>
                    </a:lnTo>
                    <a:cubicBezTo>
                      <a:pt x="1260" y="170"/>
                      <a:pt x="1227" y="0"/>
                      <a:pt x="1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012;p37">
                <a:extLst>
                  <a:ext uri="{FF2B5EF4-FFF2-40B4-BE49-F238E27FC236}">
                    <a16:creationId xmlns:a16="http://schemas.microsoft.com/office/drawing/2014/main" xmlns="" id="{E5C3FB5A-A081-4F70-97B2-2C7F464F71FC}"/>
                  </a:ext>
                </a:extLst>
              </p:cNvPr>
              <p:cNvSpPr/>
              <p:nvPr/>
            </p:nvSpPr>
            <p:spPr>
              <a:xfrm>
                <a:off x="2761200" y="2671550"/>
                <a:ext cx="510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012" extrusionOk="0">
                    <a:moveTo>
                      <a:pt x="1184" y="0"/>
                    </a:moveTo>
                    <a:cubicBezTo>
                      <a:pt x="376" y="0"/>
                      <a:pt x="1" y="592"/>
                      <a:pt x="452" y="936"/>
                    </a:cubicBezTo>
                    <a:cubicBezTo>
                      <a:pt x="580" y="989"/>
                      <a:pt x="704" y="1012"/>
                      <a:pt x="822" y="1012"/>
                    </a:cubicBezTo>
                    <a:cubicBezTo>
                      <a:pt x="1534" y="1012"/>
                      <a:pt x="2040" y="189"/>
                      <a:pt x="1968" y="162"/>
                    </a:cubicBezTo>
                    <a:cubicBezTo>
                      <a:pt x="1678" y="48"/>
                      <a:pt x="1414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013;p37">
                <a:extLst>
                  <a:ext uri="{FF2B5EF4-FFF2-40B4-BE49-F238E27FC236}">
                    <a16:creationId xmlns:a16="http://schemas.microsoft.com/office/drawing/2014/main" xmlns="" id="{625BA0B3-71A0-4DD0-874C-0EC0B615986C}"/>
                  </a:ext>
                </a:extLst>
              </p:cNvPr>
              <p:cNvSpPr/>
              <p:nvPr/>
            </p:nvSpPr>
            <p:spPr>
              <a:xfrm>
                <a:off x="2775525" y="2674700"/>
                <a:ext cx="315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6" extrusionOk="0">
                    <a:moveTo>
                      <a:pt x="1117" y="0"/>
                    </a:moveTo>
                    <a:cubicBezTo>
                      <a:pt x="1113" y="0"/>
                      <a:pt x="1108" y="0"/>
                      <a:pt x="1104" y="1"/>
                    </a:cubicBezTo>
                    <a:cubicBezTo>
                      <a:pt x="1095" y="1"/>
                      <a:pt x="1086" y="1"/>
                      <a:pt x="1081" y="5"/>
                    </a:cubicBezTo>
                    <a:lnTo>
                      <a:pt x="127" y="364"/>
                    </a:lnTo>
                    <a:cubicBezTo>
                      <a:pt x="1" y="407"/>
                      <a:pt x="50" y="575"/>
                      <a:pt x="158" y="575"/>
                    </a:cubicBezTo>
                    <a:cubicBezTo>
                      <a:pt x="172" y="575"/>
                      <a:pt x="186" y="573"/>
                      <a:pt x="202" y="567"/>
                    </a:cubicBezTo>
                    <a:lnTo>
                      <a:pt x="1152" y="204"/>
                    </a:lnTo>
                    <a:cubicBezTo>
                      <a:pt x="1263" y="162"/>
                      <a:pt x="1230" y="0"/>
                      <a:pt x="1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014;p37">
                <a:extLst>
                  <a:ext uri="{FF2B5EF4-FFF2-40B4-BE49-F238E27FC236}">
                    <a16:creationId xmlns:a16="http://schemas.microsoft.com/office/drawing/2014/main" xmlns="" id="{B79B09D6-C007-4098-96A5-61B56D320263}"/>
                  </a:ext>
                </a:extLst>
              </p:cNvPr>
              <p:cNvSpPr/>
              <p:nvPr/>
            </p:nvSpPr>
            <p:spPr>
              <a:xfrm>
                <a:off x="2812675" y="2676125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95" y="0"/>
                    </a:moveTo>
                    <a:cubicBezTo>
                      <a:pt x="35" y="0"/>
                      <a:pt x="1" y="9"/>
                      <a:pt x="2" y="24"/>
                    </a:cubicBezTo>
                    <a:cubicBezTo>
                      <a:pt x="89" y="947"/>
                      <a:pt x="598" y="1401"/>
                      <a:pt x="975" y="1401"/>
                    </a:cubicBezTo>
                    <a:cubicBezTo>
                      <a:pt x="1171" y="1401"/>
                      <a:pt x="1332" y="1277"/>
                      <a:pt x="1377" y="1032"/>
                    </a:cubicBezTo>
                    <a:cubicBezTo>
                      <a:pt x="1322" y="223"/>
                      <a:pt x="394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15;p37">
                <a:extLst>
                  <a:ext uri="{FF2B5EF4-FFF2-40B4-BE49-F238E27FC236}">
                    <a16:creationId xmlns:a16="http://schemas.microsoft.com/office/drawing/2014/main" xmlns="" id="{8D55A559-7DEF-4C80-B4C6-1A104896A769}"/>
                  </a:ext>
                </a:extLst>
              </p:cNvPr>
              <p:cNvSpPr/>
              <p:nvPr/>
            </p:nvSpPr>
            <p:spPr>
              <a:xfrm>
                <a:off x="2818575" y="2681100"/>
                <a:ext cx="242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19" extrusionOk="0">
                    <a:moveTo>
                      <a:pt x="122" y="0"/>
                    </a:moveTo>
                    <a:cubicBezTo>
                      <a:pt x="117" y="0"/>
                      <a:pt x="112" y="1"/>
                      <a:pt x="107" y="1"/>
                    </a:cubicBezTo>
                    <a:cubicBezTo>
                      <a:pt x="85" y="1"/>
                      <a:pt x="58" y="15"/>
                      <a:pt x="40" y="32"/>
                    </a:cubicBezTo>
                    <a:cubicBezTo>
                      <a:pt x="1" y="72"/>
                      <a:pt x="1" y="138"/>
                      <a:pt x="40" y="183"/>
                    </a:cubicBezTo>
                    <a:lnTo>
                      <a:pt x="752" y="890"/>
                    </a:lnTo>
                    <a:cubicBezTo>
                      <a:pt x="775" y="910"/>
                      <a:pt x="800" y="918"/>
                      <a:pt x="823" y="918"/>
                    </a:cubicBezTo>
                    <a:cubicBezTo>
                      <a:pt x="904" y="918"/>
                      <a:pt x="971" y="819"/>
                      <a:pt x="903" y="740"/>
                    </a:cubicBezTo>
                    <a:lnTo>
                      <a:pt x="195" y="28"/>
                    </a:lnTo>
                    <a:cubicBezTo>
                      <a:pt x="177" y="10"/>
                      <a:pt x="149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6;p37">
                <a:extLst>
                  <a:ext uri="{FF2B5EF4-FFF2-40B4-BE49-F238E27FC236}">
                    <a16:creationId xmlns:a16="http://schemas.microsoft.com/office/drawing/2014/main" xmlns="" id="{8B98060C-6F9D-4D9F-B5C1-B2AFF32A0763}"/>
                  </a:ext>
                </a:extLst>
              </p:cNvPr>
              <p:cNvSpPr/>
              <p:nvPr/>
            </p:nvSpPr>
            <p:spPr>
              <a:xfrm>
                <a:off x="2776800" y="2639600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3" y="1"/>
                    </a:moveTo>
                    <a:cubicBezTo>
                      <a:pt x="206" y="1"/>
                      <a:pt x="46" y="125"/>
                      <a:pt x="0" y="370"/>
                    </a:cubicBezTo>
                    <a:cubicBezTo>
                      <a:pt x="59" y="1179"/>
                      <a:pt x="985" y="1402"/>
                      <a:pt x="1283" y="1402"/>
                    </a:cubicBezTo>
                    <a:cubicBezTo>
                      <a:pt x="1342" y="1402"/>
                      <a:pt x="1377" y="1393"/>
                      <a:pt x="1375" y="1378"/>
                    </a:cubicBezTo>
                    <a:cubicBezTo>
                      <a:pt x="1288" y="455"/>
                      <a:pt x="780" y="1"/>
                      <a:pt x="4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17;p37">
                <a:extLst>
                  <a:ext uri="{FF2B5EF4-FFF2-40B4-BE49-F238E27FC236}">
                    <a16:creationId xmlns:a16="http://schemas.microsoft.com/office/drawing/2014/main" xmlns="" id="{46FA77AA-FAC2-4257-92EC-FC1843525488}"/>
                  </a:ext>
                </a:extLst>
              </p:cNvPr>
              <p:cNvSpPr/>
              <p:nvPr/>
            </p:nvSpPr>
            <p:spPr>
              <a:xfrm>
                <a:off x="2784750" y="2648700"/>
                <a:ext cx="257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10" extrusionOk="0">
                    <a:moveTo>
                      <a:pt x="122" y="1"/>
                    </a:moveTo>
                    <a:cubicBezTo>
                      <a:pt x="117" y="1"/>
                      <a:pt x="112" y="1"/>
                      <a:pt x="107" y="2"/>
                    </a:cubicBezTo>
                    <a:cubicBezTo>
                      <a:pt x="80" y="2"/>
                      <a:pt x="58" y="15"/>
                      <a:pt x="40" y="33"/>
                    </a:cubicBezTo>
                    <a:cubicBezTo>
                      <a:pt x="1" y="77"/>
                      <a:pt x="1" y="143"/>
                      <a:pt x="45" y="183"/>
                    </a:cubicBezTo>
                    <a:lnTo>
                      <a:pt x="792" y="877"/>
                    </a:lnTo>
                    <a:cubicBezTo>
                      <a:pt x="816" y="900"/>
                      <a:pt x="842" y="910"/>
                      <a:pt x="867" y="910"/>
                    </a:cubicBezTo>
                    <a:cubicBezTo>
                      <a:pt x="954" y="910"/>
                      <a:pt x="1027" y="794"/>
                      <a:pt x="938" y="718"/>
                    </a:cubicBezTo>
                    <a:lnTo>
                      <a:pt x="191" y="29"/>
                    </a:lnTo>
                    <a:cubicBezTo>
                      <a:pt x="172" y="10"/>
                      <a:pt x="148" y="1"/>
                      <a:pt x="1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18;p37">
                <a:extLst>
                  <a:ext uri="{FF2B5EF4-FFF2-40B4-BE49-F238E27FC236}">
                    <a16:creationId xmlns:a16="http://schemas.microsoft.com/office/drawing/2014/main" xmlns="" id="{282E4944-B363-4928-9BF0-EAD643402D38}"/>
                  </a:ext>
                </a:extLst>
              </p:cNvPr>
              <p:cNvSpPr/>
              <p:nvPr/>
            </p:nvSpPr>
            <p:spPr>
              <a:xfrm>
                <a:off x="2784475" y="2676650"/>
                <a:ext cx="409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8" y="3"/>
                    </a:cubicBezTo>
                    <a:cubicBezTo>
                      <a:pt x="0" y="720"/>
                      <a:pt x="112" y="1721"/>
                      <a:pt x="663" y="1721"/>
                    </a:cubicBezTo>
                    <a:cubicBezTo>
                      <a:pt x="716" y="1721"/>
                      <a:pt x="773" y="1711"/>
                      <a:pt x="834" y="1691"/>
                    </a:cubicBezTo>
                    <a:cubicBezTo>
                      <a:pt x="1639" y="1181"/>
                      <a:pt x="1165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19;p37">
                <a:extLst>
                  <a:ext uri="{FF2B5EF4-FFF2-40B4-BE49-F238E27FC236}">
                    <a16:creationId xmlns:a16="http://schemas.microsoft.com/office/drawing/2014/main" xmlns="" id="{8480FF82-9DF3-434C-870B-68F1B4C2BAC0}"/>
                  </a:ext>
                </a:extLst>
              </p:cNvPr>
              <p:cNvSpPr/>
              <p:nvPr/>
            </p:nvSpPr>
            <p:spPr>
              <a:xfrm>
                <a:off x="2798850" y="2685200"/>
                <a:ext cx="133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75" extrusionOk="0">
                    <a:moveTo>
                      <a:pt x="401" y="1"/>
                    </a:moveTo>
                    <a:cubicBezTo>
                      <a:pt x="361" y="5"/>
                      <a:pt x="325" y="36"/>
                      <a:pt x="312" y="76"/>
                    </a:cubicBezTo>
                    <a:lnTo>
                      <a:pt x="25" y="1040"/>
                    </a:lnTo>
                    <a:cubicBezTo>
                      <a:pt x="1" y="1120"/>
                      <a:pt x="66" y="1175"/>
                      <a:pt x="131" y="1175"/>
                    </a:cubicBezTo>
                    <a:cubicBezTo>
                      <a:pt x="173" y="1175"/>
                      <a:pt x="215" y="1152"/>
                      <a:pt x="232" y="1097"/>
                    </a:cubicBezTo>
                    <a:lnTo>
                      <a:pt x="515" y="138"/>
                    </a:lnTo>
                    <a:cubicBezTo>
                      <a:pt x="533" y="81"/>
                      <a:pt x="502" y="23"/>
                      <a:pt x="445" y="5"/>
                    </a:cubicBezTo>
                    <a:cubicBezTo>
                      <a:pt x="431" y="1"/>
                      <a:pt x="418" y="1"/>
                      <a:pt x="4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20;p37">
                <a:extLst>
                  <a:ext uri="{FF2B5EF4-FFF2-40B4-BE49-F238E27FC236}">
                    <a16:creationId xmlns:a16="http://schemas.microsoft.com/office/drawing/2014/main" xmlns="" id="{4CE74D03-CDF0-4C0C-B99A-288309DE849D}"/>
                  </a:ext>
                </a:extLst>
              </p:cNvPr>
              <p:cNvSpPr/>
              <p:nvPr/>
            </p:nvSpPr>
            <p:spPr>
              <a:xfrm>
                <a:off x="2798525" y="2631125"/>
                <a:ext cx="409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719" extrusionOk="0">
                    <a:moveTo>
                      <a:pt x="973" y="0"/>
                    </a:moveTo>
                    <a:cubicBezTo>
                      <a:pt x="920" y="0"/>
                      <a:pt x="863" y="9"/>
                      <a:pt x="803" y="29"/>
                    </a:cubicBezTo>
                    <a:cubicBezTo>
                      <a:pt x="1" y="540"/>
                      <a:pt x="474" y="1719"/>
                      <a:pt x="563" y="1719"/>
                    </a:cubicBezTo>
                    <a:cubicBezTo>
                      <a:pt x="565" y="1719"/>
                      <a:pt x="567" y="1718"/>
                      <a:pt x="568" y="1717"/>
                    </a:cubicBezTo>
                    <a:cubicBezTo>
                      <a:pt x="1638" y="999"/>
                      <a:pt x="1528" y="0"/>
                      <a:pt x="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21;p37">
                <a:extLst>
                  <a:ext uri="{FF2B5EF4-FFF2-40B4-BE49-F238E27FC236}">
                    <a16:creationId xmlns:a16="http://schemas.microsoft.com/office/drawing/2014/main" xmlns="" id="{0E0CACCF-165E-47C2-81CC-E376B3867C86}"/>
                  </a:ext>
                </a:extLst>
              </p:cNvPr>
              <p:cNvSpPr/>
              <p:nvPr/>
            </p:nvSpPr>
            <p:spPr>
              <a:xfrm>
                <a:off x="2812075" y="2639900"/>
                <a:ext cx="123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98" extrusionOk="0">
                    <a:moveTo>
                      <a:pt x="367" y="0"/>
                    </a:moveTo>
                    <a:cubicBezTo>
                      <a:pt x="322" y="5"/>
                      <a:pt x="287" y="36"/>
                      <a:pt x="274" y="75"/>
                    </a:cubicBezTo>
                    <a:lnTo>
                      <a:pt x="22" y="1061"/>
                    </a:lnTo>
                    <a:cubicBezTo>
                      <a:pt x="1" y="1144"/>
                      <a:pt x="67" y="1197"/>
                      <a:pt x="131" y="1197"/>
                    </a:cubicBezTo>
                    <a:cubicBezTo>
                      <a:pt x="174" y="1197"/>
                      <a:pt x="215" y="1174"/>
                      <a:pt x="230" y="1119"/>
                    </a:cubicBezTo>
                    <a:lnTo>
                      <a:pt x="482" y="128"/>
                    </a:lnTo>
                    <a:cubicBezTo>
                      <a:pt x="495" y="71"/>
                      <a:pt x="460" y="14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22;p37">
                <a:extLst>
                  <a:ext uri="{FF2B5EF4-FFF2-40B4-BE49-F238E27FC236}">
                    <a16:creationId xmlns:a16="http://schemas.microsoft.com/office/drawing/2014/main" xmlns="" id="{042590D1-F2D5-496E-8E07-D513B19F2C73}"/>
                  </a:ext>
                </a:extLst>
              </p:cNvPr>
              <p:cNvSpPr/>
              <p:nvPr/>
            </p:nvSpPr>
            <p:spPr>
              <a:xfrm>
                <a:off x="2795800" y="2659175"/>
                <a:ext cx="363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27" extrusionOk="0">
                    <a:moveTo>
                      <a:pt x="692" y="0"/>
                    </a:moveTo>
                    <a:cubicBezTo>
                      <a:pt x="446" y="0"/>
                      <a:pt x="199" y="146"/>
                      <a:pt x="107" y="423"/>
                    </a:cubicBezTo>
                    <a:cubicBezTo>
                      <a:pt x="1" y="741"/>
                      <a:pt x="178" y="1091"/>
                      <a:pt x="500" y="1197"/>
                    </a:cubicBezTo>
                    <a:cubicBezTo>
                      <a:pt x="565" y="1217"/>
                      <a:pt x="629" y="1227"/>
                      <a:pt x="690" y="1227"/>
                    </a:cubicBezTo>
                    <a:cubicBezTo>
                      <a:pt x="1122" y="1227"/>
                      <a:pt x="1451" y="760"/>
                      <a:pt x="1234" y="335"/>
                    </a:cubicBezTo>
                    <a:cubicBezTo>
                      <a:pt x="1120" y="109"/>
                      <a:pt x="906" y="0"/>
                      <a:pt x="6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23;p37">
                <a:extLst>
                  <a:ext uri="{FF2B5EF4-FFF2-40B4-BE49-F238E27FC236}">
                    <a16:creationId xmlns:a16="http://schemas.microsoft.com/office/drawing/2014/main" xmlns="" id="{3423BF35-91A9-4538-89DE-089B9B1E49D6}"/>
                  </a:ext>
                </a:extLst>
              </p:cNvPr>
              <p:cNvSpPr/>
              <p:nvPr/>
            </p:nvSpPr>
            <p:spPr>
              <a:xfrm>
                <a:off x="2746950" y="3005825"/>
                <a:ext cx="5617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7" extrusionOk="0">
                    <a:moveTo>
                      <a:pt x="1632" y="1"/>
                    </a:moveTo>
                    <a:cubicBezTo>
                      <a:pt x="950" y="1"/>
                      <a:pt x="332" y="461"/>
                      <a:pt x="1" y="1014"/>
                    </a:cubicBezTo>
                    <a:cubicBezTo>
                      <a:pt x="342" y="757"/>
                      <a:pt x="672" y="556"/>
                      <a:pt x="936" y="556"/>
                    </a:cubicBezTo>
                    <a:cubicBezTo>
                      <a:pt x="1116" y="556"/>
                      <a:pt x="1266" y="651"/>
                      <a:pt x="1367" y="886"/>
                    </a:cubicBezTo>
                    <a:cubicBezTo>
                      <a:pt x="1491" y="1258"/>
                      <a:pt x="1221" y="1841"/>
                      <a:pt x="1185" y="2416"/>
                    </a:cubicBezTo>
                    <a:cubicBezTo>
                      <a:pt x="2238" y="1549"/>
                      <a:pt x="2247" y="130"/>
                      <a:pt x="2247" y="130"/>
                    </a:cubicBezTo>
                    <a:cubicBezTo>
                      <a:pt x="2040" y="41"/>
                      <a:pt x="1834" y="1"/>
                      <a:pt x="16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24;p37">
                <a:extLst>
                  <a:ext uri="{FF2B5EF4-FFF2-40B4-BE49-F238E27FC236}">
                    <a16:creationId xmlns:a16="http://schemas.microsoft.com/office/drawing/2014/main" xmlns="" id="{F7B4B5E1-767E-414E-AFE5-55BB8D0933E6}"/>
                  </a:ext>
                </a:extLst>
              </p:cNvPr>
              <p:cNvSpPr/>
              <p:nvPr/>
            </p:nvSpPr>
            <p:spPr>
              <a:xfrm>
                <a:off x="2728925" y="3019650"/>
                <a:ext cx="552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2505" extrusionOk="0">
                    <a:moveTo>
                      <a:pt x="1657" y="0"/>
                    </a:moveTo>
                    <a:cubicBezTo>
                      <a:pt x="1394" y="0"/>
                      <a:pt x="1063" y="202"/>
                      <a:pt x="722" y="457"/>
                    </a:cubicBezTo>
                    <a:cubicBezTo>
                      <a:pt x="624" y="612"/>
                      <a:pt x="554" y="780"/>
                      <a:pt x="509" y="957"/>
                    </a:cubicBezTo>
                    <a:cubicBezTo>
                      <a:pt x="381" y="1483"/>
                      <a:pt x="209" y="2000"/>
                      <a:pt x="1" y="2504"/>
                    </a:cubicBezTo>
                    <a:cubicBezTo>
                      <a:pt x="859" y="2473"/>
                      <a:pt x="1469" y="2212"/>
                      <a:pt x="1902" y="1859"/>
                    </a:cubicBezTo>
                    <a:cubicBezTo>
                      <a:pt x="1937" y="1288"/>
                      <a:pt x="2207" y="705"/>
                      <a:pt x="2083" y="329"/>
                    </a:cubicBezTo>
                    <a:cubicBezTo>
                      <a:pt x="1985" y="94"/>
                      <a:pt x="1837" y="0"/>
                      <a:pt x="1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25;p37">
                <a:extLst>
                  <a:ext uri="{FF2B5EF4-FFF2-40B4-BE49-F238E27FC236}">
                    <a16:creationId xmlns:a16="http://schemas.microsoft.com/office/drawing/2014/main" xmlns="" id="{30663DA8-924A-440F-A86F-5ADCCC10871F}"/>
                  </a:ext>
                </a:extLst>
              </p:cNvPr>
              <p:cNvSpPr/>
              <p:nvPr/>
            </p:nvSpPr>
            <p:spPr>
              <a:xfrm>
                <a:off x="2811500" y="2949775"/>
                <a:ext cx="397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5" extrusionOk="0">
                    <a:moveTo>
                      <a:pt x="614" y="1"/>
                    </a:moveTo>
                    <a:cubicBezTo>
                      <a:pt x="401" y="1"/>
                      <a:pt x="187" y="48"/>
                      <a:pt x="1" y="131"/>
                    </a:cubicBezTo>
                    <a:cubicBezTo>
                      <a:pt x="40" y="130"/>
                      <a:pt x="78" y="129"/>
                      <a:pt x="116" y="129"/>
                    </a:cubicBezTo>
                    <a:cubicBezTo>
                      <a:pt x="550" y="129"/>
                      <a:pt x="890" y="208"/>
                      <a:pt x="801" y="590"/>
                    </a:cubicBezTo>
                    <a:cubicBezTo>
                      <a:pt x="726" y="842"/>
                      <a:pt x="345" y="1064"/>
                      <a:pt x="102" y="1364"/>
                    </a:cubicBezTo>
                    <a:cubicBezTo>
                      <a:pt x="1022" y="1293"/>
                      <a:pt x="1588" y="511"/>
                      <a:pt x="1588" y="511"/>
                    </a:cubicBezTo>
                    <a:cubicBezTo>
                      <a:pt x="1367" y="149"/>
                      <a:pt x="991" y="1"/>
                      <a:pt x="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026;p37">
                <a:extLst>
                  <a:ext uri="{FF2B5EF4-FFF2-40B4-BE49-F238E27FC236}">
                    <a16:creationId xmlns:a16="http://schemas.microsoft.com/office/drawing/2014/main" xmlns="" id="{49F496E2-B9E6-4CB8-9968-D2F394C32546}"/>
                  </a:ext>
                </a:extLst>
              </p:cNvPr>
              <p:cNvSpPr/>
              <p:nvPr/>
            </p:nvSpPr>
            <p:spPr>
              <a:xfrm>
                <a:off x="2781325" y="2953075"/>
                <a:ext cx="5240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37" extrusionOk="0">
                    <a:moveTo>
                      <a:pt x="1350" y="0"/>
                    </a:moveTo>
                    <a:cubicBezTo>
                      <a:pt x="1303" y="0"/>
                      <a:pt x="1256" y="1"/>
                      <a:pt x="1208" y="3"/>
                    </a:cubicBezTo>
                    <a:cubicBezTo>
                      <a:pt x="1093" y="52"/>
                      <a:pt x="991" y="114"/>
                      <a:pt x="894" y="193"/>
                    </a:cubicBezTo>
                    <a:cubicBezTo>
                      <a:pt x="615" y="436"/>
                      <a:pt x="315" y="653"/>
                      <a:pt x="1" y="852"/>
                    </a:cubicBezTo>
                    <a:cubicBezTo>
                      <a:pt x="434" y="1135"/>
                      <a:pt x="832" y="1237"/>
                      <a:pt x="1182" y="1237"/>
                    </a:cubicBezTo>
                    <a:cubicBezTo>
                      <a:pt x="1225" y="1237"/>
                      <a:pt x="1268" y="1235"/>
                      <a:pt x="1309" y="1232"/>
                    </a:cubicBezTo>
                    <a:cubicBezTo>
                      <a:pt x="1552" y="932"/>
                      <a:pt x="1933" y="710"/>
                      <a:pt x="2008" y="458"/>
                    </a:cubicBezTo>
                    <a:cubicBezTo>
                      <a:pt x="2095" y="84"/>
                      <a:pt x="1770" y="0"/>
                      <a:pt x="1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027;p37">
                <a:extLst>
                  <a:ext uri="{FF2B5EF4-FFF2-40B4-BE49-F238E27FC236}">
                    <a16:creationId xmlns:a16="http://schemas.microsoft.com/office/drawing/2014/main" xmlns="" id="{3874B2D1-DB2C-42F2-8A75-2407F0E6DAFE}"/>
                  </a:ext>
                </a:extLst>
              </p:cNvPr>
              <p:cNvSpPr/>
              <p:nvPr/>
            </p:nvSpPr>
            <p:spPr>
              <a:xfrm>
                <a:off x="2892300" y="2867800"/>
                <a:ext cx="6667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92" extrusionOk="0">
                    <a:moveTo>
                      <a:pt x="443" y="1"/>
                    </a:moveTo>
                    <a:lnTo>
                      <a:pt x="443" y="1"/>
                    </a:lnTo>
                    <a:cubicBezTo>
                      <a:pt x="1" y="885"/>
                      <a:pt x="513" y="1827"/>
                      <a:pt x="1203" y="2291"/>
                    </a:cubicBezTo>
                    <a:cubicBezTo>
                      <a:pt x="805" y="1694"/>
                      <a:pt x="558" y="1137"/>
                      <a:pt x="1150" y="925"/>
                    </a:cubicBezTo>
                    <a:cubicBezTo>
                      <a:pt x="1206" y="909"/>
                      <a:pt x="1265" y="902"/>
                      <a:pt x="1329" y="902"/>
                    </a:cubicBezTo>
                    <a:cubicBezTo>
                      <a:pt x="1694" y="902"/>
                      <a:pt x="2180" y="1129"/>
                      <a:pt x="2667" y="1186"/>
                    </a:cubicBezTo>
                    <a:cubicBezTo>
                      <a:pt x="1862" y="85"/>
                      <a:pt x="443" y="1"/>
                      <a:pt x="4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028;p37">
                <a:extLst>
                  <a:ext uri="{FF2B5EF4-FFF2-40B4-BE49-F238E27FC236}">
                    <a16:creationId xmlns:a16="http://schemas.microsoft.com/office/drawing/2014/main" xmlns="" id="{2E96B632-0042-40C9-B55D-1664C8C54970}"/>
                  </a:ext>
                </a:extLst>
              </p:cNvPr>
              <p:cNvSpPr/>
              <p:nvPr/>
            </p:nvSpPr>
            <p:spPr>
              <a:xfrm>
                <a:off x="2906225" y="2890350"/>
                <a:ext cx="666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5" extrusionOk="0">
                    <a:moveTo>
                      <a:pt x="773" y="0"/>
                    </a:moveTo>
                    <a:cubicBezTo>
                      <a:pt x="709" y="0"/>
                      <a:pt x="649" y="7"/>
                      <a:pt x="593" y="23"/>
                    </a:cubicBezTo>
                    <a:cubicBezTo>
                      <a:pt x="1" y="235"/>
                      <a:pt x="248" y="797"/>
                      <a:pt x="646" y="1389"/>
                    </a:cubicBezTo>
                    <a:cubicBezTo>
                      <a:pt x="796" y="1491"/>
                      <a:pt x="960" y="1575"/>
                      <a:pt x="1128" y="1628"/>
                    </a:cubicBezTo>
                    <a:cubicBezTo>
                      <a:pt x="1835" y="1849"/>
                      <a:pt x="1840" y="1814"/>
                      <a:pt x="2649" y="2225"/>
                    </a:cubicBezTo>
                    <a:cubicBezTo>
                      <a:pt x="2667" y="1363"/>
                      <a:pt x="2441" y="739"/>
                      <a:pt x="2110" y="284"/>
                    </a:cubicBezTo>
                    <a:cubicBezTo>
                      <a:pt x="1623" y="227"/>
                      <a:pt x="1140" y="0"/>
                      <a:pt x="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Google Shape;400;p38">
            <a:extLst>
              <a:ext uri="{FF2B5EF4-FFF2-40B4-BE49-F238E27FC236}">
                <a16:creationId xmlns:a16="http://schemas.microsoft.com/office/drawing/2014/main" xmlns="" id="{2590F258-BFD5-CDB8-F2B0-64BA5FFB4B58}"/>
              </a:ext>
            </a:extLst>
          </p:cNvPr>
          <p:cNvSpPr txBox="1">
            <a:spLocks/>
          </p:cNvSpPr>
          <p:nvPr/>
        </p:nvSpPr>
        <p:spPr>
          <a:xfrm rot="21599640">
            <a:off x="393623" y="239454"/>
            <a:ext cx="2690478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2800" u="sng" spc="50" noProof="0" smtClean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  <a:endParaRPr kumimoji="0" lang="en-US" sz="2800" b="1" u="sng" strike="noStrike" kern="0" cap="none" spc="50" normalizeH="0" baseline="0" noProof="0" dirty="0">
              <a:ln w="12700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3338DD-E503-8B2E-9328-C9BB8A7B5753}"/>
              </a:ext>
            </a:extLst>
          </p:cNvPr>
          <p:cNvSpPr txBox="1"/>
          <p:nvPr/>
        </p:nvSpPr>
        <p:spPr>
          <a:xfrm>
            <a:off x="2390146" y="887846"/>
            <a:ext cx="5299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13360" algn="l"/>
              </a:tabLst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* Luyện</a:t>
            </a:r>
            <a:r>
              <a:rPr kumimoji="0" lang="vi-VN" sz="2400" b="1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 theo các hình thức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6D0CC43A-97F7-202D-76F5-5A3D9112027F}"/>
              </a:ext>
            </a:extLst>
          </p:cNvPr>
          <p:cNvSpPr txBox="1"/>
          <p:nvPr/>
        </p:nvSpPr>
        <p:spPr>
          <a:xfrm>
            <a:off x="224369" y="1456738"/>
            <a:ext cx="7666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13360" algn="l"/>
              </a:tabLst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kết hợp đánh nhịp bài hát Santa Lucia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28E00"/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13360" algn="l"/>
              </a:tabLst>
              <a:defRPr/>
            </a:pP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nhạc kết hợp gõ đệm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phách bài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đọc nhạc số 2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28E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213360" algn="l"/>
              </a:tabLst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nhạc theo hình thức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 bài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đọc nhạc số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28E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19E571F9-4805-0ACE-AD2A-9BC4EC2D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734" y="2775109"/>
            <a:ext cx="3895022" cy="23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9" name="Google Shape;2999;p47"/>
          <p:cNvGrpSpPr/>
          <p:nvPr/>
        </p:nvGrpSpPr>
        <p:grpSpPr>
          <a:xfrm rot="-292116" flipH="1">
            <a:off x="8399183" y="318434"/>
            <a:ext cx="404393" cy="405918"/>
            <a:chOff x="2393350" y="3373025"/>
            <a:chExt cx="590725" cy="593025"/>
          </a:xfrm>
        </p:grpSpPr>
        <p:sp>
          <p:nvSpPr>
            <p:cNvPr id="3000" name="Google Shape;3000;p47"/>
            <p:cNvSpPr/>
            <p:nvPr/>
          </p:nvSpPr>
          <p:spPr>
            <a:xfrm>
              <a:off x="2393350" y="3373025"/>
              <a:ext cx="590725" cy="593025"/>
            </a:xfrm>
            <a:custGeom>
              <a:avLst/>
              <a:gdLst/>
              <a:ahLst/>
              <a:cxnLst/>
              <a:rect l="l" t="t" r="r" b="b"/>
              <a:pathLst>
                <a:path w="23629" h="23721" extrusionOk="0">
                  <a:moveTo>
                    <a:pt x="12788" y="1743"/>
                  </a:moveTo>
                  <a:lnTo>
                    <a:pt x="12790" y="1754"/>
                  </a:lnTo>
                  <a:cubicBezTo>
                    <a:pt x="12788" y="1750"/>
                    <a:pt x="12788" y="1748"/>
                    <a:pt x="12788" y="1743"/>
                  </a:cubicBezTo>
                  <a:close/>
                  <a:moveTo>
                    <a:pt x="12989" y="3783"/>
                  </a:moveTo>
                  <a:lnTo>
                    <a:pt x="13655" y="10645"/>
                  </a:lnTo>
                  <a:lnTo>
                    <a:pt x="19654" y="13132"/>
                  </a:lnTo>
                  <a:lnTo>
                    <a:pt x="13278" y="13700"/>
                  </a:lnTo>
                  <a:lnTo>
                    <a:pt x="10611" y="19843"/>
                  </a:lnTo>
                  <a:lnTo>
                    <a:pt x="10112" y="13007"/>
                  </a:lnTo>
                  <a:lnTo>
                    <a:pt x="4083" y="10668"/>
                  </a:lnTo>
                  <a:lnTo>
                    <a:pt x="10231" y="10120"/>
                  </a:lnTo>
                  <a:lnTo>
                    <a:pt x="12989" y="3783"/>
                  </a:lnTo>
                  <a:close/>
                  <a:moveTo>
                    <a:pt x="13300" y="1"/>
                  </a:moveTo>
                  <a:cubicBezTo>
                    <a:pt x="12634" y="1"/>
                    <a:pt x="12039" y="386"/>
                    <a:pt x="11766" y="1019"/>
                  </a:cubicBezTo>
                  <a:lnTo>
                    <a:pt x="8715" y="8027"/>
                  </a:lnTo>
                  <a:lnTo>
                    <a:pt x="1617" y="8661"/>
                  </a:lnTo>
                  <a:cubicBezTo>
                    <a:pt x="835" y="8737"/>
                    <a:pt x="211" y="9334"/>
                    <a:pt x="105" y="10114"/>
                  </a:cubicBezTo>
                  <a:cubicBezTo>
                    <a:pt x="0" y="10894"/>
                    <a:pt x="433" y="11636"/>
                    <a:pt x="1170" y="11923"/>
                  </a:cubicBezTo>
                  <a:lnTo>
                    <a:pt x="8001" y="14574"/>
                  </a:lnTo>
                  <a:lnTo>
                    <a:pt x="8551" y="22147"/>
                  </a:lnTo>
                  <a:cubicBezTo>
                    <a:pt x="8609" y="22936"/>
                    <a:pt x="9173" y="23560"/>
                    <a:pt x="9952" y="23693"/>
                  </a:cubicBezTo>
                  <a:cubicBezTo>
                    <a:pt x="10051" y="23710"/>
                    <a:pt x="10151" y="23720"/>
                    <a:pt x="10252" y="23720"/>
                  </a:cubicBezTo>
                  <a:cubicBezTo>
                    <a:pt x="10917" y="23720"/>
                    <a:pt x="11512" y="23337"/>
                    <a:pt x="11786" y="22701"/>
                  </a:cubicBezTo>
                  <a:lnTo>
                    <a:pt x="14784" y="15795"/>
                  </a:lnTo>
                  <a:lnTo>
                    <a:pt x="21989" y="15157"/>
                  </a:lnTo>
                  <a:cubicBezTo>
                    <a:pt x="22765" y="15089"/>
                    <a:pt x="23392" y="14502"/>
                    <a:pt x="23511" y="13731"/>
                  </a:cubicBezTo>
                  <a:cubicBezTo>
                    <a:pt x="23628" y="12960"/>
                    <a:pt x="23210" y="12211"/>
                    <a:pt x="22490" y="11913"/>
                  </a:cubicBezTo>
                  <a:lnTo>
                    <a:pt x="15730" y="9107"/>
                  </a:lnTo>
                  <a:lnTo>
                    <a:pt x="14993" y="1544"/>
                  </a:lnTo>
                  <a:cubicBezTo>
                    <a:pt x="14927" y="763"/>
                    <a:pt x="14361" y="149"/>
                    <a:pt x="13586" y="24"/>
                  </a:cubicBezTo>
                  <a:cubicBezTo>
                    <a:pt x="13490" y="8"/>
                    <a:pt x="13394" y="1"/>
                    <a:pt x="133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1" name="Google Shape;3001;p47"/>
            <p:cNvSpPr/>
            <p:nvPr/>
          </p:nvSpPr>
          <p:spPr>
            <a:xfrm>
              <a:off x="2418275" y="3400700"/>
              <a:ext cx="540825" cy="537450"/>
            </a:xfrm>
            <a:custGeom>
              <a:avLst/>
              <a:gdLst/>
              <a:ahLst/>
              <a:cxnLst/>
              <a:rect l="l" t="t" r="r" b="b"/>
              <a:pathLst>
                <a:path w="21633" h="21498" extrusionOk="0">
                  <a:moveTo>
                    <a:pt x="12317" y="0"/>
                  </a:moveTo>
                  <a:cubicBezTo>
                    <a:pt x="12105" y="0"/>
                    <a:pt x="11892" y="111"/>
                    <a:pt x="11789" y="349"/>
                  </a:cubicBezTo>
                  <a:lnTo>
                    <a:pt x="8475" y="7965"/>
                  </a:lnTo>
                  <a:lnTo>
                    <a:pt x="729" y="8654"/>
                  </a:lnTo>
                  <a:cubicBezTo>
                    <a:pt x="121" y="8714"/>
                    <a:pt x="0" y="9551"/>
                    <a:pt x="573" y="9774"/>
                  </a:cubicBezTo>
                  <a:lnTo>
                    <a:pt x="8061" y="12679"/>
                  </a:lnTo>
                  <a:lnTo>
                    <a:pt x="8662" y="20955"/>
                  </a:lnTo>
                  <a:cubicBezTo>
                    <a:pt x="8688" y="21302"/>
                    <a:pt x="8967" y="21497"/>
                    <a:pt x="9248" y="21497"/>
                  </a:cubicBezTo>
                  <a:cubicBezTo>
                    <a:pt x="9459" y="21497"/>
                    <a:pt x="9670" y="21387"/>
                    <a:pt x="9776" y="21148"/>
                  </a:cubicBezTo>
                  <a:lnTo>
                    <a:pt x="13036" y="13639"/>
                  </a:lnTo>
                  <a:lnTo>
                    <a:pt x="20904" y="12942"/>
                  </a:lnTo>
                  <a:cubicBezTo>
                    <a:pt x="21505" y="12891"/>
                    <a:pt x="21632" y="12060"/>
                    <a:pt x="21074" y="11828"/>
                  </a:cubicBezTo>
                  <a:lnTo>
                    <a:pt x="13699" y="8769"/>
                  </a:lnTo>
                  <a:lnTo>
                    <a:pt x="12896" y="528"/>
                  </a:lnTo>
                  <a:cubicBezTo>
                    <a:pt x="12866" y="188"/>
                    <a:pt x="12592" y="0"/>
                    <a:pt x="123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DD360E1-DE89-4FCB-B772-25DFF6F340B2}"/>
              </a:ext>
            </a:extLst>
          </p:cNvPr>
          <p:cNvSpPr txBox="1"/>
          <p:nvPr/>
        </p:nvSpPr>
        <p:spPr>
          <a:xfrm>
            <a:off x="480057" y="394091"/>
            <a:ext cx="2536348" cy="25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smtClean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sym typeface="Sue Ellen Francisco"/>
              </a:rPr>
              <a:t>LUYỆN TẬP</a:t>
            </a:r>
            <a:endParaRPr kumimoji="0" lang="en-US" sz="32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D0EAEA21-5286-5F13-A20F-07D606E30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18" y="788745"/>
            <a:ext cx="8736037" cy="4149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8C052D-3231-493D-6BA0-B03F9EEF4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664" y="306757"/>
            <a:ext cx="2298068" cy="461665"/>
          </a:xfrm>
          <a:prstGeom prst="rect">
            <a:avLst/>
          </a:prstGeom>
        </p:spPr>
      </p:pic>
      <p:pic>
        <p:nvPicPr>
          <p:cNvPr id="2" name="CHỦ-ĐỀ-6-SANTA-LUCIA-KARAOKE-ÂM-NHẠC-7-KNTT-_2_ (1)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70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164">
            <a:extLst>
              <a:ext uri="{FF2B5EF4-FFF2-40B4-BE49-F238E27FC236}">
                <a16:creationId xmlns:a16="http://schemas.microsoft.com/office/drawing/2014/main" xmlns="" id="{6A161FB4-0120-45D6-91B1-3CDEC9D3DC9C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>
            <a:off x="6706068" y="5261479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164">
            <a:extLst>
              <a:ext uri="{FF2B5EF4-FFF2-40B4-BE49-F238E27FC236}">
                <a16:creationId xmlns:a16="http://schemas.microsoft.com/office/drawing/2014/main" xmlns="" id="{8A616C13-A1C5-4C89-B0EE-5C54F0B754EF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6693701" y="5261477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Line 164">
            <a:extLst>
              <a:ext uri="{FF2B5EF4-FFF2-40B4-BE49-F238E27FC236}">
                <a16:creationId xmlns:a16="http://schemas.microsoft.com/office/drawing/2014/main" xmlns="" id="{9FA337D2-1BBA-47C2-A1F2-7119510DA9B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6704222" y="5301924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Line 164">
            <a:extLst>
              <a:ext uri="{FF2B5EF4-FFF2-40B4-BE49-F238E27FC236}">
                <a16:creationId xmlns:a16="http://schemas.microsoft.com/office/drawing/2014/main" xmlns="" id="{2AAA7D11-F919-44ED-9CDD-A5209215ADC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6713614" y="5261477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Line 164">
            <a:extLst>
              <a:ext uri="{FF2B5EF4-FFF2-40B4-BE49-F238E27FC236}">
                <a16:creationId xmlns:a16="http://schemas.microsoft.com/office/drawing/2014/main" xmlns="" id="{A431F6A5-3852-421E-B19A-9B6406D6A39C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8549199" y="5225345"/>
            <a:ext cx="0" cy="18875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627A6A5-DEA1-4C53-A989-5204EA142247}"/>
              </a:ext>
            </a:extLst>
          </p:cNvPr>
          <p:cNvGrpSpPr/>
          <p:nvPr/>
        </p:nvGrpSpPr>
        <p:grpSpPr>
          <a:xfrm>
            <a:off x="-64338" y="123698"/>
            <a:ext cx="9094037" cy="5196631"/>
            <a:chOff x="-64338" y="123698"/>
            <a:chExt cx="9094037" cy="5196631"/>
          </a:xfrm>
          <a:noFill/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ED9C499-C3F8-4F4D-BB51-87EAF34A6425}"/>
                </a:ext>
              </a:extLst>
            </p:cNvPr>
            <p:cNvSpPr/>
            <p:nvPr/>
          </p:nvSpPr>
          <p:spPr>
            <a:xfrm>
              <a:off x="114300" y="123698"/>
              <a:ext cx="8915399" cy="4896103"/>
            </a:xfrm>
            <a:prstGeom prst="rect">
              <a:avLst/>
            </a:prstGeom>
            <a:grpFill/>
            <a:ln w="317500" cmpd="sng">
              <a:solidFill>
                <a:srgbClr val="FEF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6" name="Google Shape;930;p37">
              <a:extLst>
                <a:ext uri="{FF2B5EF4-FFF2-40B4-BE49-F238E27FC236}">
                  <a16:creationId xmlns:a16="http://schemas.microsoft.com/office/drawing/2014/main" xmlns="" id="{2BD43E88-F993-4EC1-8192-76B25FB87FAC}"/>
                </a:ext>
              </a:extLst>
            </p:cNvPr>
            <p:cNvGrpSpPr/>
            <p:nvPr/>
          </p:nvGrpSpPr>
          <p:grpSpPr>
            <a:xfrm rot="11822169" flipH="1">
              <a:off x="-64338" y="3950614"/>
              <a:ext cx="704064" cy="1369715"/>
              <a:chOff x="2728925" y="2453200"/>
              <a:chExt cx="289350" cy="673400"/>
            </a:xfrm>
            <a:grpFill/>
          </p:grpSpPr>
          <p:sp>
            <p:nvSpPr>
              <p:cNvPr id="137" name="Google Shape;931;p37">
                <a:extLst>
                  <a:ext uri="{FF2B5EF4-FFF2-40B4-BE49-F238E27FC236}">
                    <a16:creationId xmlns:a16="http://schemas.microsoft.com/office/drawing/2014/main" xmlns="" id="{D14335E1-D1C7-48AD-B673-57FD7DD73E80}"/>
                  </a:ext>
                </a:extLst>
              </p:cNvPr>
              <p:cNvSpPr/>
              <p:nvPr/>
            </p:nvSpPr>
            <p:spPr>
              <a:xfrm>
                <a:off x="2869875" y="2643975"/>
                <a:ext cx="57600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614" extrusionOk="0">
                    <a:moveTo>
                      <a:pt x="18" y="1"/>
                    </a:moveTo>
                    <a:lnTo>
                      <a:pt x="0" y="10"/>
                    </a:lnTo>
                    <a:cubicBezTo>
                      <a:pt x="44" y="235"/>
                      <a:pt x="102" y="452"/>
                      <a:pt x="168" y="668"/>
                    </a:cubicBezTo>
                    <a:cubicBezTo>
                      <a:pt x="199" y="779"/>
                      <a:pt x="234" y="881"/>
                      <a:pt x="279" y="982"/>
                    </a:cubicBezTo>
                    <a:cubicBezTo>
                      <a:pt x="327" y="1088"/>
                      <a:pt x="376" y="1203"/>
                      <a:pt x="429" y="1318"/>
                    </a:cubicBezTo>
                    <a:lnTo>
                      <a:pt x="513" y="1495"/>
                    </a:lnTo>
                    <a:cubicBezTo>
                      <a:pt x="539" y="1557"/>
                      <a:pt x="570" y="1615"/>
                      <a:pt x="606" y="1672"/>
                    </a:cubicBezTo>
                    <a:cubicBezTo>
                      <a:pt x="672" y="1787"/>
                      <a:pt x="738" y="1906"/>
                      <a:pt x="814" y="2021"/>
                    </a:cubicBezTo>
                    <a:cubicBezTo>
                      <a:pt x="884" y="2136"/>
                      <a:pt x="964" y="2251"/>
                      <a:pt x="1039" y="2357"/>
                    </a:cubicBezTo>
                    <a:cubicBezTo>
                      <a:pt x="1119" y="2468"/>
                      <a:pt x="1203" y="2570"/>
                      <a:pt x="1278" y="2671"/>
                    </a:cubicBezTo>
                    <a:cubicBezTo>
                      <a:pt x="1353" y="2769"/>
                      <a:pt x="1437" y="2861"/>
                      <a:pt x="1521" y="2950"/>
                    </a:cubicBezTo>
                    <a:cubicBezTo>
                      <a:pt x="1601" y="3034"/>
                      <a:pt x="1680" y="3113"/>
                      <a:pt x="1751" y="3184"/>
                    </a:cubicBezTo>
                    <a:cubicBezTo>
                      <a:pt x="1826" y="3255"/>
                      <a:pt x="1901" y="3317"/>
                      <a:pt x="1963" y="3370"/>
                    </a:cubicBezTo>
                    <a:cubicBezTo>
                      <a:pt x="2021" y="3427"/>
                      <a:pt x="2082" y="3467"/>
                      <a:pt x="2131" y="3507"/>
                    </a:cubicBezTo>
                    <a:cubicBezTo>
                      <a:pt x="2180" y="3542"/>
                      <a:pt x="2220" y="3569"/>
                      <a:pt x="2246" y="3586"/>
                    </a:cubicBezTo>
                    <a:lnTo>
                      <a:pt x="2286" y="3613"/>
                    </a:lnTo>
                    <a:lnTo>
                      <a:pt x="2304" y="3595"/>
                    </a:lnTo>
                    <a:cubicBezTo>
                      <a:pt x="2304" y="3595"/>
                      <a:pt x="2255" y="3551"/>
                      <a:pt x="2175" y="3467"/>
                    </a:cubicBezTo>
                    <a:cubicBezTo>
                      <a:pt x="2136" y="3418"/>
                      <a:pt x="2087" y="3370"/>
                      <a:pt x="2034" y="3308"/>
                    </a:cubicBezTo>
                    <a:lnTo>
                      <a:pt x="1853" y="3100"/>
                    </a:lnTo>
                    <a:cubicBezTo>
                      <a:pt x="1786" y="3025"/>
                      <a:pt x="1720" y="2941"/>
                      <a:pt x="1649" y="2848"/>
                    </a:cubicBezTo>
                    <a:cubicBezTo>
                      <a:pt x="1578" y="2755"/>
                      <a:pt x="1499" y="2662"/>
                      <a:pt x="1428" y="2561"/>
                    </a:cubicBezTo>
                    <a:cubicBezTo>
                      <a:pt x="1357" y="2459"/>
                      <a:pt x="1287" y="2349"/>
                      <a:pt x="1207" y="2242"/>
                    </a:cubicBezTo>
                    <a:cubicBezTo>
                      <a:pt x="1127" y="2136"/>
                      <a:pt x="1061" y="2021"/>
                      <a:pt x="990" y="1906"/>
                    </a:cubicBezTo>
                    <a:lnTo>
                      <a:pt x="778" y="1570"/>
                    </a:lnTo>
                    <a:cubicBezTo>
                      <a:pt x="707" y="1455"/>
                      <a:pt x="654" y="1341"/>
                      <a:pt x="592" y="1230"/>
                    </a:cubicBezTo>
                    <a:cubicBezTo>
                      <a:pt x="535" y="1119"/>
                      <a:pt x="478" y="1013"/>
                      <a:pt x="424" y="912"/>
                    </a:cubicBezTo>
                    <a:cubicBezTo>
                      <a:pt x="371" y="814"/>
                      <a:pt x="327" y="717"/>
                      <a:pt x="287" y="615"/>
                    </a:cubicBezTo>
                    <a:lnTo>
                      <a:pt x="1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932;p37">
                <a:extLst>
                  <a:ext uri="{FF2B5EF4-FFF2-40B4-BE49-F238E27FC236}">
                    <a16:creationId xmlns:a16="http://schemas.microsoft.com/office/drawing/2014/main" xmlns="" id="{44086916-BF67-4805-BF59-195CCCCFF76F}"/>
                  </a:ext>
                </a:extLst>
              </p:cNvPr>
              <p:cNvSpPr/>
              <p:nvPr/>
            </p:nvSpPr>
            <p:spPr>
              <a:xfrm>
                <a:off x="2738875" y="2453200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589" y="1"/>
                    </a:moveTo>
                    <a:lnTo>
                      <a:pt x="6429" y="262"/>
                    </a:lnTo>
                    <a:cubicBezTo>
                      <a:pt x="6372" y="346"/>
                      <a:pt x="6314" y="456"/>
                      <a:pt x="6244" y="584"/>
                    </a:cubicBezTo>
                    <a:cubicBezTo>
                      <a:pt x="6213" y="646"/>
                      <a:pt x="6173" y="717"/>
                      <a:pt x="6133" y="792"/>
                    </a:cubicBezTo>
                    <a:lnTo>
                      <a:pt x="6023" y="1031"/>
                    </a:lnTo>
                    <a:cubicBezTo>
                      <a:pt x="5934" y="1199"/>
                      <a:pt x="5863" y="1393"/>
                      <a:pt x="5775" y="1601"/>
                    </a:cubicBezTo>
                    <a:cubicBezTo>
                      <a:pt x="5731" y="1703"/>
                      <a:pt x="5691" y="1818"/>
                      <a:pt x="5656" y="1933"/>
                    </a:cubicBezTo>
                    <a:cubicBezTo>
                      <a:pt x="5616" y="2048"/>
                      <a:pt x="5567" y="2163"/>
                      <a:pt x="5536" y="2291"/>
                    </a:cubicBezTo>
                    <a:cubicBezTo>
                      <a:pt x="5368" y="2852"/>
                      <a:pt x="5244" y="3423"/>
                      <a:pt x="5165" y="4006"/>
                    </a:cubicBezTo>
                    <a:cubicBezTo>
                      <a:pt x="5081" y="4692"/>
                      <a:pt x="5046" y="5381"/>
                      <a:pt x="5059" y="6071"/>
                    </a:cubicBezTo>
                    <a:cubicBezTo>
                      <a:pt x="5059" y="6257"/>
                      <a:pt x="5076" y="6443"/>
                      <a:pt x="5085" y="6633"/>
                    </a:cubicBezTo>
                    <a:cubicBezTo>
                      <a:pt x="5094" y="6823"/>
                      <a:pt x="5107" y="7013"/>
                      <a:pt x="5130" y="7203"/>
                    </a:cubicBezTo>
                    <a:cubicBezTo>
                      <a:pt x="5152" y="7398"/>
                      <a:pt x="5165" y="7592"/>
                      <a:pt x="5191" y="7787"/>
                    </a:cubicBezTo>
                    <a:cubicBezTo>
                      <a:pt x="5218" y="7981"/>
                      <a:pt x="5253" y="8176"/>
                      <a:pt x="5284" y="8375"/>
                    </a:cubicBezTo>
                    <a:cubicBezTo>
                      <a:pt x="5337" y="8773"/>
                      <a:pt x="5435" y="9170"/>
                      <a:pt x="5514" y="9577"/>
                    </a:cubicBezTo>
                    <a:cubicBezTo>
                      <a:pt x="5607" y="9980"/>
                      <a:pt x="5718" y="10382"/>
                      <a:pt x="5819" y="10793"/>
                    </a:cubicBezTo>
                    <a:cubicBezTo>
                      <a:pt x="6049" y="11611"/>
                      <a:pt x="6217" y="12447"/>
                      <a:pt x="6319" y="13291"/>
                    </a:cubicBezTo>
                    <a:cubicBezTo>
                      <a:pt x="6416" y="14136"/>
                      <a:pt x="6438" y="14998"/>
                      <a:pt x="6332" y="15833"/>
                    </a:cubicBezTo>
                    <a:cubicBezTo>
                      <a:pt x="6235" y="16651"/>
                      <a:pt x="6018" y="17447"/>
                      <a:pt x="5687" y="18203"/>
                    </a:cubicBezTo>
                    <a:cubicBezTo>
                      <a:pt x="5368" y="18906"/>
                      <a:pt x="4970" y="19565"/>
                      <a:pt x="4493" y="20171"/>
                    </a:cubicBezTo>
                    <a:cubicBezTo>
                      <a:pt x="4064" y="20710"/>
                      <a:pt x="3604" y="21227"/>
                      <a:pt x="3109" y="21709"/>
                    </a:cubicBezTo>
                    <a:cubicBezTo>
                      <a:pt x="2654" y="22160"/>
                      <a:pt x="2220" y="22558"/>
                      <a:pt x="1840" y="22912"/>
                    </a:cubicBezTo>
                    <a:cubicBezTo>
                      <a:pt x="1455" y="23265"/>
                      <a:pt x="1119" y="23570"/>
                      <a:pt x="850" y="23827"/>
                    </a:cubicBezTo>
                    <a:cubicBezTo>
                      <a:pt x="576" y="24083"/>
                      <a:pt x="363" y="24291"/>
                      <a:pt x="222" y="24428"/>
                    </a:cubicBezTo>
                    <a:lnTo>
                      <a:pt x="1" y="24645"/>
                    </a:lnTo>
                    <a:lnTo>
                      <a:pt x="14" y="24663"/>
                    </a:lnTo>
                    <a:lnTo>
                      <a:pt x="240" y="24455"/>
                    </a:lnTo>
                    <a:cubicBezTo>
                      <a:pt x="386" y="24313"/>
                      <a:pt x="607" y="24123"/>
                      <a:pt x="885" y="23871"/>
                    </a:cubicBezTo>
                    <a:cubicBezTo>
                      <a:pt x="1164" y="23619"/>
                      <a:pt x="1504" y="23323"/>
                      <a:pt x="1898" y="22978"/>
                    </a:cubicBezTo>
                    <a:cubicBezTo>
                      <a:pt x="2291" y="22638"/>
                      <a:pt x="2733" y="22249"/>
                      <a:pt x="3197" y="21798"/>
                    </a:cubicBezTo>
                    <a:cubicBezTo>
                      <a:pt x="3701" y="21320"/>
                      <a:pt x="4175" y="20807"/>
                      <a:pt x="4612" y="20268"/>
                    </a:cubicBezTo>
                    <a:cubicBezTo>
                      <a:pt x="5112" y="19662"/>
                      <a:pt x="5527" y="18990"/>
                      <a:pt x="5855" y="18278"/>
                    </a:cubicBezTo>
                    <a:cubicBezTo>
                      <a:pt x="6195" y="17509"/>
                      <a:pt x="6425" y="16691"/>
                      <a:pt x="6527" y="15855"/>
                    </a:cubicBezTo>
                    <a:cubicBezTo>
                      <a:pt x="6642" y="15002"/>
                      <a:pt x="6619" y="14127"/>
                      <a:pt x="6527" y="13265"/>
                    </a:cubicBezTo>
                    <a:cubicBezTo>
                      <a:pt x="6478" y="12836"/>
                      <a:pt x="6403" y="12407"/>
                      <a:pt x="6314" y="11987"/>
                    </a:cubicBezTo>
                    <a:lnTo>
                      <a:pt x="6173" y="11355"/>
                    </a:lnTo>
                    <a:lnTo>
                      <a:pt x="6009" y="10740"/>
                    </a:lnTo>
                    <a:cubicBezTo>
                      <a:pt x="5956" y="10537"/>
                      <a:pt x="5899" y="10333"/>
                      <a:pt x="5850" y="10134"/>
                    </a:cubicBezTo>
                    <a:cubicBezTo>
                      <a:pt x="5797" y="9931"/>
                      <a:pt x="5740" y="9736"/>
                      <a:pt x="5695" y="9533"/>
                    </a:cubicBezTo>
                    <a:cubicBezTo>
                      <a:pt x="5616" y="9135"/>
                      <a:pt x="5514" y="8742"/>
                      <a:pt x="5461" y="8348"/>
                    </a:cubicBezTo>
                    <a:cubicBezTo>
                      <a:pt x="5430" y="8149"/>
                      <a:pt x="5386" y="7959"/>
                      <a:pt x="5364" y="7764"/>
                    </a:cubicBezTo>
                    <a:cubicBezTo>
                      <a:pt x="5346" y="7570"/>
                      <a:pt x="5324" y="7380"/>
                      <a:pt x="5298" y="7190"/>
                    </a:cubicBezTo>
                    <a:cubicBezTo>
                      <a:pt x="5271" y="7000"/>
                      <a:pt x="5258" y="6810"/>
                      <a:pt x="5244" y="6624"/>
                    </a:cubicBezTo>
                    <a:cubicBezTo>
                      <a:pt x="5236" y="6438"/>
                      <a:pt x="5214" y="6252"/>
                      <a:pt x="5209" y="6071"/>
                    </a:cubicBezTo>
                    <a:cubicBezTo>
                      <a:pt x="5187" y="5386"/>
                      <a:pt x="5209" y="4705"/>
                      <a:pt x="5284" y="4024"/>
                    </a:cubicBezTo>
                    <a:cubicBezTo>
                      <a:pt x="5333" y="3710"/>
                      <a:pt x="5368" y="3405"/>
                      <a:pt x="5430" y="3122"/>
                    </a:cubicBezTo>
                    <a:cubicBezTo>
                      <a:pt x="5461" y="2981"/>
                      <a:pt x="5483" y="2844"/>
                      <a:pt x="5519" y="2711"/>
                    </a:cubicBezTo>
                    <a:cubicBezTo>
                      <a:pt x="5554" y="2578"/>
                      <a:pt x="5589" y="2450"/>
                      <a:pt x="5616" y="2322"/>
                    </a:cubicBezTo>
                    <a:cubicBezTo>
                      <a:pt x="5647" y="2194"/>
                      <a:pt x="5691" y="2079"/>
                      <a:pt x="5726" y="1964"/>
                    </a:cubicBezTo>
                    <a:cubicBezTo>
                      <a:pt x="5766" y="1849"/>
                      <a:pt x="5797" y="1734"/>
                      <a:pt x="5837" y="1632"/>
                    </a:cubicBezTo>
                    <a:cubicBezTo>
                      <a:pt x="5921" y="1424"/>
                      <a:pt x="5987" y="1225"/>
                      <a:pt x="6067" y="1057"/>
                    </a:cubicBezTo>
                    <a:cubicBezTo>
                      <a:pt x="6111" y="973"/>
                      <a:pt x="6142" y="894"/>
                      <a:pt x="6177" y="819"/>
                    </a:cubicBezTo>
                    <a:cubicBezTo>
                      <a:pt x="6213" y="744"/>
                      <a:pt x="6248" y="673"/>
                      <a:pt x="6283" y="611"/>
                    </a:cubicBezTo>
                    <a:cubicBezTo>
                      <a:pt x="6345" y="478"/>
                      <a:pt x="6403" y="368"/>
                      <a:pt x="6451" y="284"/>
                    </a:cubicBezTo>
                    <a:lnTo>
                      <a:pt x="6606" y="14"/>
                    </a:lnTo>
                    <a:lnTo>
                      <a:pt x="65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933;p37">
                <a:extLst>
                  <a:ext uri="{FF2B5EF4-FFF2-40B4-BE49-F238E27FC236}">
                    <a16:creationId xmlns:a16="http://schemas.microsoft.com/office/drawing/2014/main" xmlns="" id="{06F13880-04C5-4B41-B40E-3F6B6CF1FD02}"/>
                  </a:ext>
                </a:extLst>
              </p:cNvPr>
              <p:cNvSpPr/>
              <p:nvPr/>
            </p:nvSpPr>
            <p:spPr>
              <a:xfrm>
                <a:off x="2895075" y="2843375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128" y="1"/>
                    </a:moveTo>
                    <a:cubicBezTo>
                      <a:pt x="128" y="1"/>
                      <a:pt x="115" y="125"/>
                      <a:pt x="97" y="341"/>
                    </a:cubicBezTo>
                    <a:cubicBezTo>
                      <a:pt x="89" y="447"/>
                      <a:pt x="75" y="580"/>
                      <a:pt x="66" y="730"/>
                    </a:cubicBezTo>
                    <a:cubicBezTo>
                      <a:pt x="53" y="881"/>
                      <a:pt x="35" y="1053"/>
                      <a:pt x="31" y="1239"/>
                    </a:cubicBezTo>
                    <a:cubicBezTo>
                      <a:pt x="22" y="1424"/>
                      <a:pt x="18" y="1623"/>
                      <a:pt x="9" y="1840"/>
                    </a:cubicBezTo>
                    <a:cubicBezTo>
                      <a:pt x="5" y="1951"/>
                      <a:pt x="0" y="2061"/>
                      <a:pt x="0" y="2172"/>
                    </a:cubicBezTo>
                    <a:lnTo>
                      <a:pt x="0" y="2512"/>
                    </a:lnTo>
                    <a:cubicBezTo>
                      <a:pt x="5" y="2746"/>
                      <a:pt x="0" y="2990"/>
                      <a:pt x="13" y="3233"/>
                    </a:cubicBezTo>
                    <a:cubicBezTo>
                      <a:pt x="27" y="3476"/>
                      <a:pt x="27" y="3728"/>
                      <a:pt x="53" y="3975"/>
                    </a:cubicBezTo>
                    <a:cubicBezTo>
                      <a:pt x="80" y="4223"/>
                      <a:pt x="93" y="4471"/>
                      <a:pt x="124" y="4714"/>
                    </a:cubicBezTo>
                    <a:cubicBezTo>
                      <a:pt x="159" y="4957"/>
                      <a:pt x="186" y="5196"/>
                      <a:pt x="230" y="5426"/>
                    </a:cubicBezTo>
                    <a:cubicBezTo>
                      <a:pt x="248" y="5545"/>
                      <a:pt x="265" y="5656"/>
                      <a:pt x="287" y="5766"/>
                    </a:cubicBezTo>
                    <a:cubicBezTo>
                      <a:pt x="314" y="5877"/>
                      <a:pt x="341" y="5983"/>
                      <a:pt x="363" y="6089"/>
                    </a:cubicBezTo>
                    <a:cubicBezTo>
                      <a:pt x="407" y="6297"/>
                      <a:pt x="455" y="6496"/>
                      <a:pt x="517" y="6672"/>
                    </a:cubicBezTo>
                    <a:cubicBezTo>
                      <a:pt x="579" y="6849"/>
                      <a:pt x="628" y="7013"/>
                      <a:pt x="690" y="7154"/>
                    </a:cubicBezTo>
                    <a:cubicBezTo>
                      <a:pt x="716" y="7225"/>
                      <a:pt x="743" y="7287"/>
                      <a:pt x="769" y="7349"/>
                    </a:cubicBezTo>
                    <a:cubicBezTo>
                      <a:pt x="800" y="7411"/>
                      <a:pt x="822" y="7468"/>
                      <a:pt x="849" y="7517"/>
                    </a:cubicBezTo>
                    <a:cubicBezTo>
                      <a:pt x="884" y="7592"/>
                      <a:pt x="929" y="7663"/>
                      <a:pt x="977" y="7738"/>
                    </a:cubicBezTo>
                    <a:cubicBezTo>
                      <a:pt x="1013" y="7787"/>
                      <a:pt x="1030" y="7809"/>
                      <a:pt x="1030" y="7809"/>
                    </a:cubicBezTo>
                    <a:cubicBezTo>
                      <a:pt x="1030" y="7809"/>
                      <a:pt x="1008" y="7773"/>
                      <a:pt x="986" y="7720"/>
                    </a:cubicBezTo>
                    <a:cubicBezTo>
                      <a:pt x="959" y="7667"/>
                      <a:pt x="924" y="7592"/>
                      <a:pt x="884" y="7490"/>
                    </a:cubicBezTo>
                    <a:cubicBezTo>
                      <a:pt x="862" y="7442"/>
                      <a:pt x="845" y="7384"/>
                      <a:pt x="822" y="7322"/>
                    </a:cubicBezTo>
                    <a:cubicBezTo>
                      <a:pt x="800" y="7265"/>
                      <a:pt x="783" y="7199"/>
                      <a:pt x="761" y="7123"/>
                    </a:cubicBezTo>
                    <a:cubicBezTo>
                      <a:pt x="716" y="6982"/>
                      <a:pt x="681" y="6814"/>
                      <a:pt x="632" y="6637"/>
                    </a:cubicBezTo>
                    <a:cubicBezTo>
                      <a:pt x="615" y="6544"/>
                      <a:pt x="593" y="6451"/>
                      <a:pt x="575" y="6354"/>
                    </a:cubicBezTo>
                    <a:cubicBezTo>
                      <a:pt x="557" y="6257"/>
                      <a:pt x="535" y="6155"/>
                      <a:pt x="517" y="6053"/>
                    </a:cubicBezTo>
                    <a:cubicBezTo>
                      <a:pt x="500" y="5947"/>
                      <a:pt x="478" y="5841"/>
                      <a:pt x="464" y="5731"/>
                    </a:cubicBezTo>
                    <a:cubicBezTo>
                      <a:pt x="447" y="5620"/>
                      <a:pt x="433" y="5510"/>
                      <a:pt x="416" y="5395"/>
                    </a:cubicBezTo>
                    <a:cubicBezTo>
                      <a:pt x="380" y="5165"/>
                      <a:pt x="363" y="4930"/>
                      <a:pt x="332" y="4687"/>
                    </a:cubicBezTo>
                    <a:cubicBezTo>
                      <a:pt x="305" y="4449"/>
                      <a:pt x="292" y="4201"/>
                      <a:pt x="270" y="3953"/>
                    </a:cubicBezTo>
                    <a:cubicBezTo>
                      <a:pt x="248" y="3710"/>
                      <a:pt x="239" y="3463"/>
                      <a:pt x="221" y="3219"/>
                    </a:cubicBezTo>
                    <a:cubicBezTo>
                      <a:pt x="203" y="2976"/>
                      <a:pt x="199" y="2738"/>
                      <a:pt x="190" y="2508"/>
                    </a:cubicBezTo>
                    <a:cubicBezTo>
                      <a:pt x="181" y="2273"/>
                      <a:pt x="173" y="2052"/>
                      <a:pt x="168" y="1840"/>
                    </a:cubicBezTo>
                    <a:cubicBezTo>
                      <a:pt x="164" y="1628"/>
                      <a:pt x="164" y="1424"/>
                      <a:pt x="155" y="1239"/>
                    </a:cubicBezTo>
                    <a:cubicBezTo>
                      <a:pt x="146" y="1053"/>
                      <a:pt x="146" y="885"/>
                      <a:pt x="146" y="735"/>
                    </a:cubicBezTo>
                    <a:cubicBezTo>
                      <a:pt x="142" y="580"/>
                      <a:pt x="137" y="452"/>
                      <a:pt x="137" y="341"/>
                    </a:cubicBezTo>
                    <a:cubicBezTo>
                      <a:pt x="133" y="125"/>
                      <a:pt x="128" y="1"/>
                      <a:pt x="12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934;p37">
                <a:extLst>
                  <a:ext uri="{FF2B5EF4-FFF2-40B4-BE49-F238E27FC236}">
                    <a16:creationId xmlns:a16="http://schemas.microsoft.com/office/drawing/2014/main" xmlns="" id="{4CECA505-694E-458D-B5A3-6F95F30A8817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935;p37">
                <a:extLst>
                  <a:ext uri="{FF2B5EF4-FFF2-40B4-BE49-F238E27FC236}">
                    <a16:creationId xmlns:a16="http://schemas.microsoft.com/office/drawing/2014/main" xmlns="" id="{BC4B5AC5-EF6C-4C30-B856-677832746C3F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936;p37">
                <a:extLst>
                  <a:ext uri="{FF2B5EF4-FFF2-40B4-BE49-F238E27FC236}">
                    <a16:creationId xmlns:a16="http://schemas.microsoft.com/office/drawing/2014/main" xmlns="" id="{594A0D91-96CD-440B-A29F-7E12590BF70F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937;p37">
                <a:extLst>
                  <a:ext uri="{FF2B5EF4-FFF2-40B4-BE49-F238E27FC236}">
                    <a16:creationId xmlns:a16="http://schemas.microsoft.com/office/drawing/2014/main" xmlns="" id="{A589ABCC-1FAD-488A-AA4E-5A09F111E1B2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938;p37">
                <a:extLst>
                  <a:ext uri="{FF2B5EF4-FFF2-40B4-BE49-F238E27FC236}">
                    <a16:creationId xmlns:a16="http://schemas.microsoft.com/office/drawing/2014/main" xmlns="" id="{3AE39A3A-453D-436D-84F1-EE609874D818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939;p37">
                <a:extLst>
                  <a:ext uri="{FF2B5EF4-FFF2-40B4-BE49-F238E27FC236}">
                    <a16:creationId xmlns:a16="http://schemas.microsoft.com/office/drawing/2014/main" xmlns="" id="{A69ACED8-CDFE-44C2-91B1-37AE5AEA57B2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940;p37">
                <a:extLst>
                  <a:ext uri="{FF2B5EF4-FFF2-40B4-BE49-F238E27FC236}">
                    <a16:creationId xmlns:a16="http://schemas.microsoft.com/office/drawing/2014/main" xmlns="" id="{F8F88408-2996-474A-946C-DD0A42E82C87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941;p37">
                <a:extLst>
                  <a:ext uri="{FF2B5EF4-FFF2-40B4-BE49-F238E27FC236}">
                    <a16:creationId xmlns:a16="http://schemas.microsoft.com/office/drawing/2014/main" xmlns="" id="{8552A742-B6BF-47B1-AD81-EE644BB815A2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942;p37">
                <a:extLst>
                  <a:ext uri="{FF2B5EF4-FFF2-40B4-BE49-F238E27FC236}">
                    <a16:creationId xmlns:a16="http://schemas.microsoft.com/office/drawing/2014/main" xmlns="" id="{B1021BCF-A988-4DF4-910A-6001BD95F702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943;p37">
                <a:extLst>
                  <a:ext uri="{FF2B5EF4-FFF2-40B4-BE49-F238E27FC236}">
                    <a16:creationId xmlns:a16="http://schemas.microsoft.com/office/drawing/2014/main" xmlns="" id="{51C8FFDA-169B-4EC7-9DD2-6124E6FED297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944;p37">
                <a:extLst>
                  <a:ext uri="{FF2B5EF4-FFF2-40B4-BE49-F238E27FC236}">
                    <a16:creationId xmlns:a16="http://schemas.microsoft.com/office/drawing/2014/main" xmlns="" id="{9BD0B522-035E-4DD7-B68E-6364125DA481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945;p37">
                <a:extLst>
                  <a:ext uri="{FF2B5EF4-FFF2-40B4-BE49-F238E27FC236}">
                    <a16:creationId xmlns:a16="http://schemas.microsoft.com/office/drawing/2014/main" xmlns="" id="{E0EB8678-7FE7-41EF-9DB3-F09A31984D11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946;p37">
                <a:extLst>
                  <a:ext uri="{FF2B5EF4-FFF2-40B4-BE49-F238E27FC236}">
                    <a16:creationId xmlns:a16="http://schemas.microsoft.com/office/drawing/2014/main" xmlns="" id="{64A9C764-F52C-4B25-970D-850BB1B08F37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947;p37">
                <a:extLst>
                  <a:ext uri="{FF2B5EF4-FFF2-40B4-BE49-F238E27FC236}">
                    <a16:creationId xmlns:a16="http://schemas.microsoft.com/office/drawing/2014/main" xmlns="" id="{B0B3CC8E-0F76-488D-B11E-C921705CB795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948;p37">
                <a:extLst>
                  <a:ext uri="{FF2B5EF4-FFF2-40B4-BE49-F238E27FC236}">
                    <a16:creationId xmlns:a16="http://schemas.microsoft.com/office/drawing/2014/main" xmlns="" id="{C23DC308-CA28-4016-A94F-6DAD123460BC}"/>
                  </a:ext>
                </a:extLst>
              </p:cNvPr>
              <p:cNvSpPr/>
              <p:nvPr/>
            </p:nvSpPr>
            <p:spPr>
              <a:xfrm>
                <a:off x="2908800" y="2963550"/>
                <a:ext cx="75150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9" extrusionOk="0">
                    <a:moveTo>
                      <a:pt x="1800" y="1"/>
                    </a:moveTo>
                    <a:cubicBezTo>
                      <a:pt x="1757" y="1"/>
                      <a:pt x="1712" y="3"/>
                      <a:pt x="1666" y="9"/>
                    </a:cubicBezTo>
                    <a:cubicBezTo>
                      <a:pt x="0" y="645"/>
                      <a:pt x="446" y="2999"/>
                      <a:pt x="607" y="2999"/>
                    </a:cubicBezTo>
                    <a:cubicBezTo>
                      <a:pt x="610" y="2999"/>
                      <a:pt x="612" y="2998"/>
                      <a:pt x="614" y="2997"/>
                    </a:cubicBezTo>
                    <a:cubicBezTo>
                      <a:pt x="2957" y="2033"/>
                      <a:pt x="3005" y="1"/>
                      <a:pt x="18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949;p37">
                <a:extLst>
                  <a:ext uri="{FF2B5EF4-FFF2-40B4-BE49-F238E27FC236}">
                    <a16:creationId xmlns:a16="http://schemas.microsoft.com/office/drawing/2014/main" xmlns="" id="{2DB5C72F-51ED-4B84-B86B-C6519A48BE82}"/>
                  </a:ext>
                </a:extLst>
              </p:cNvPr>
              <p:cNvSpPr/>
              <p:nvPr/>
            </p:nvSpPr>
            <p:spPr>
              <a:xfrm>
                <a:off x="2931200" y="2990275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974" y="376"/>
                    </a:moveTo>
                    <a:lnTo>
                      <a:pt x="1" y="1468"/>
                    </a:lnTo>
                    <a:lnTo>
                      <a:pt x="505" y="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950;p37">
                <a:extLst>
                  <a:ext uri="{FF2B5EF4-FFF2-40B4-BE49-F238E27FC236}">
                    <a16:creationId xmlns:a16="http://schemas.microsoft.com/office/drawing/2014/main" xmlns="" id="{07338544-379F-4530-B627-A93B7E1C6317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951;p37">
                <a:extLst>
                  <a:ext uri="{FF2B5EF4-FFF2-40B4-BE49-F238E27FC236}">
                    <a16:creationId xmlns:a16="http://schemas.microsoft.com/office/drawing/2014/main" xmlns="" id="{F39E52D5-9766-4C82-B568-4DE404F91EBC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952;p37">
                <a:extLst>
                  <a:ext uri="{FF2B5EF4-FFF2-40B4-BE49-F238E27FC236}">
                    <a16:creationId xmlns:a16="http://schemas.microsoft.com/office/drawing/2014/main" xmlns="" id="{8B2FCFE0-7DE6-41F8-A05E-C90F729E8462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953;p37">
                <a:extLst>
                  <a:ext uri="{FF2B5EF4-FFF2-40B4-BE49-F238E27FC236}">
                    <a16:creationId xmlns:a16="http://schemas.microsoft.com/office/drawing/2014/main" xmlns="" id="{1FF8E7CF-3124-4629-BA91-C157B891281D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954;p37">
                <a:extLst>
                  <a:ext uri="{FF2B5EF4-FFF2-40B4-BE49-F238E27FC236}">
                    <a16:creationId xmlns:a16="http://schemas.microsoft.com/office/drawing/2014/main" xmlns="" id="{D68FE368-7DEA-4715-B06D-85D459EB56EE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955;p37">
                <a:extLst>
                  <a:ext uri="{FF2B5EF4-FFF2-40B4-BE49-F238E27FC236}">
                    <a16:creationId xmlns:a16="http://schemas.microsoft.com/office/drawing/2014/main" xmlns="" id="{55EB9511-E4CF-4C51-AE5F-D6A5FD86F7C7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956;p37">
                <a:extLst>
                  <a:ext uri="{FF2B5EF4-FFF2-40B4-BE49-F238E27FC236}">
                    <a16:creationId xmlns:a16="http://schemas.microsoft.com/office/drawing/2014/main" xmlns="" id="{49EBE3BC-28ED-4DBD-A402-3A534F08C8EB}"/>
                  </a:ext>
                </a:extLst>
              </p:cNvPr>
              <p:cNvSpPr/>
              <p:nvPr/>
            </p:nvSpPr>
            <p:spPr>
              <a:xfrm>
                <a:off x="2926000" y="3039525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911" y="1"/>
                    </a:moveTo>
                    <a:cubicBezTo>
                      <a:pt x="394" y="1"/>
                      <a:pt x="0" y="120"/>
                      <a:pt x="28" y="184"/>
                    </a:cubicBezTo>
                    <a:cubicBezTo>
                      <a:pt x="596" y="1565"/>
                      <a:pt x="1534" y="2149"/>
                      <a:pt x="2209" y="2149"/>
                    </a:cubicBezTo>
                    <a:cubicBezTo>
                      <a:pt x="2720" y="2149"/>
                      <a:pt x="3081" y="1813"/>
                      <a:pt x="3016" y="1236"/>
                    </a:cubicBezTo>
                    <a:cubicBezTo>
                      <a:pt x="2637" y="243"/>
                      <a:pt x="1648" y="1"/>
                      <a:pt x="9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957;p37">
                <a:extLst>
                  <a:ext uri="{FF2B5EF4-FFF2-40B4-BE49-F238E27FC236}">
                    <a16:creationId xmlns:a16="http://schemas.microsoft.com/office/drawing/2014/main" xmlns="" id="{50F8D85A-0CA9-4809-979F-86DF597C02F5}"/>
                  </a:ext>
                </a:extLst>
              </p:cNvPr>
              <p:cNvSpPr/>
              <p:nvPr/>
            </p:nvSpPr>
            <p:spPr>
              <a:xfrm>
                <a:off x="2938175" y="3051175"/>
                <a:ext cx="36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74" fill="none" extrusionOk="0">
                    <a:moveTo>
                      <a:pt x="1088" y="973"/>
                    </a:moveTo>
                    <a:lnTo>
                      <a:pt x="0" y="1"/>
                    </a:lnTo>
                    <a:lnTo>
                      <a:pt x="1464" y="505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958;p37">
                <a:extLst>
                  <a:ext uri="{FF2B5EF4-FFF2-40B4-BE49-F238E27FC236}">
                    <a16:creationId xmlns:a16="http://schemas.microsoft.com/office/drawing/2014/main" xmlns="" id="{D70BCF6C-14FB-498E-B76B-7C845CD2B6DD}"/>
                  </a:ext>
                </a:extLst>
              </p:cNvPr>
              <p:cNvSpPr/>
              <p:nvPr/>
            </p:nvSpPr>
            <p:spPr>
              <a:xfrm>
                <a:off x="2842050" y="2991850"/>
                <a:ext cx="771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151" extrusionOk="0">
                    <a:moveTo>
                      <a:pt x="874" y="0"/>
                    </a:moveTo>
                    <a:cubicBezTo>
                      <a:pt x="362" y="0"/>
                      <a:pt x="0" y="336"/>
                      <a:pt x="65" y="915"/>
                    </a:cubicBezTo>
                    <a:cubicBezTo>
                      <a:pt x="447" y="1907"/>
                      <a:pt x="1437" y="2150"/>
                      <a:pt x="2175" y="2150"/>
                    </a:cubicBezTo>
                    <a:cubicBezTo>
                      <a:pt x="2692" y="2150"/>
                      <a:pt x="3086" y="2031"/>
                      <a:pt x="3058" y="1967"/>
                    </a:cubicBezTo>
                    <a:cubicBezTo>
                      <a:pt x="2490" y="585"/>
                      <a:pt x="1550" y="0"/>
                      <a:pt x="8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959;p37">
                <a:extLst>
                  <a:ext uri="{FF2B5EF4-FFF2-40B4-BE49-F238E27FC236}">
                    <a16:creationId xmlns:a16="http://schemas.microsoft.com/office/drawing/2014/main" xmlns="" id="{1D399845-7380-4339-AA64-090EEFB0E83A}"/>
                  </a:ext>
                </a:extLst>
              </p:cNvPr>
              <p:cNvSpPr/>
              <p:nvPr/>
            </p:nvSpPr>
            <p:spPr>
              <a:xfrm>
                <a:off x="2870300" y="30096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7" y="0"/>
                    </a:moveTo>
                    <a:lnTo>
                      <a:pt x="1469" y="973"/>
                    </a:lnTo>
                    <a:lnTo>
                      <a:pt x="1" y="469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960;p37">
                <a:extLst>
                  <a:ext uri="{FF2B5EF4-FFF2-40B4-BE49-F238E27FC236}">
                    <a16:creationId xmlns:a16="http://schemas.microsoft.com/office/drawing/2014/main" xmlns="" id="{FC2ABC09-3C3C-455A-9162-FA23EB73F9E3}"/>
                  </a:ext>
                </a:extLst>
              </p:cNvPr>
              <p:cNvSpPr/>
              <p:nvPr/>
            </p:nvSpPr>
            <p:spPr>
              <a:xfrm>
                <a:off x="2904775" y="3046250"/>
                <a:ext cx="712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4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4"/>
                      <a:pt x="754" y="3213"/>
                      <a:pt x="1523" y="3213"/>
                    </a:cubicBezTo>
                    <a:cubicBezTo>
                      <a:pt x="1744" y="3213"/>
                      <a:pt x="1967" y="3104"/>
                      <a:pt x="2154" y="2868"/>
                    </a:cubicBezTo>
                    <a:cubicBezTo>
                      <a:pt x="2850" y="1305"/>
                      <a:pt x="1051" y="0"/>
                      <a:pt x="8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961;p37">
                <a:extLst>
                  <a:ext uri="{FF2B5EF4-FFF2-40B4-BE49-F238E27FC236}">
                    <a16:creationId xmlns:a16="http://schemas.microsoft.com/office/drawing/2014/main" xmlns="" id="{E4BF51A0-CFFF-4B88-82A7-2F530FDDE86F}"/>
                  </a:ext>
                </a:extLst>
              </p:cNvPr>
              <p:cNvSpPr/>
              <p:nvPr/>
            </p:nvSpPr>
            <p:spPr>
              <a:xfrm>
                <a:off x="2927450" y="30597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1" y="1393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2;p37">
                <a:extLst>
                  <a:ext uri="{FF2B5EF4-FFF2-40B4-BE49-F238E27FC236}">
                    <a16:creationId xmlns:a16="http://schemas.microsoft.com/office/drawing/2014/main" xmlns="" id="{E83E8651-7C39-4CD0-AC53-5E5F36A40459}"/>
                  </a:ext>
                </a:extLst>
              </p:cNvPr>
              <p:cNvSpPr/>
              <p:nvPr/>
            </p:nvSpPr>
            <p:spPr>
              <a:xfrm>
                <a:off x="2869150" y="2958550"/>
                <a:ext cx="712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4" extrusionOk="0">
                    <a:moveTo>
                      <a:pt x="1328" y="1"/>
                    </a:moveTo>
                    <a:cubicBezTo>
                      <a:pt x="1107" y="1"/>
                      <a:pt x="884" y="110"/>
                      <a:pt x="697" y="346"/>
                    </a:cubicBezTo>
                    <a:cubicBezTo>
                      <a:pt x="1" y="1909"/>
                      <a:pt x="1800" y="3214"/>
                      <a:pt x="2042" y="3214"/>
                    </a:cubicBezTo>
                    <a:cubicBezTo>
                      <a:pt x="2055" y="3214"/>
                      <a:pt x="2064" y="3210"/>
                      <a:pt x="2067" y="3202"/>
                    </a:cubicBezTo>
                    <a:cubicBezTo>
                      <a:pt x="2850" y="1320"/>
                      <a:pt x="2097" y="1"/>
                      <a:pt x="132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3;p37">
                <a:extLst>
                  <a:ext uri="{FF2B5EF4-FFF2-40B4-BE49-F238E27FC236}">
                    <a16:creationId xmlns:a16="http://schemas.microsoft.com/office/drawing/2014/main" xmlns="" id="{78A9821A-863A-499F-8484-7D628BE1AD91}"/>
                  </a:ext>
                </a:extLst>
              </p:cNvPr>
              <p:cNvSpPr/>
              <p:nvPr/>
            </p:nvSpPr>
            <p:spPr>
              <a:xfrm>
                <a:off x="2900600" y="2988950"/>
                <a:ext cx="171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60" fill="none" extrusionOk="0">
                    <a:moveTo>
                      <a:pt x="601" y="1"/>
                    </a:moveTo>
                    <a:lnTo>
                      <a:pt x="685" y="1460"/>
                    </a:lnTo>
                    <a:lnTo>
                      <a:pt x="0" y="67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4;p37">
                <a:extLst>
                  <a:ext uri="{FF2B5EF4-FFF2-40B4-BE49-F238E27FC236}">
                    <a16:creationId xmlns:a16="http://schemas.microsoft.com/office/drawing/2014/main" xmlns="" id="{BBCF6872-F539-431D-B787-1ED6F407EF5C}"/>
                  </a:ext>
                </a:extLst>
              </p:cNvPr>
              <p:cNvSpPr/>
              <p:nvPr/>
            </p:nvSpPr>
            <p:spPr>
              <a:xfrm>
                <a:off x="2893625" y="3010725"/>
                <a:ext cx="67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279" extrusionOk="0">
                    <a:moveTo>
                      <a:pt x="1287" y="0"/>
                    </a:moveTo>
                    <a:cubicBezTo>
                      <a:pt x="836" y="0"/>
                      <a:pt x="387" y="259"/>
                      <a:pt x="213" y="761"/>
                    </a:cubicBezTo>
                    <a:cubicBezTo>
                      <a:pt x="1" y="1353"/>
                      <a:pt x="315" y="2003"/>
                      <a:pt x="907" y="2211"/>
                    </a:cubicBezTo>
                    <a:cubicBezTo>
                      <a:pt x="1038" y="2257"/>
                      <a:pt x="1168" y="2278"/>
                      <a:pt x="1294" y="2278"/>
                    </a:cubicBezTo>
                    <a:cubicBezTo>
                      <a:pt x="2084" y="2278"/>
                      <a:pt x="2691" y="1436"/>
                      <a:pt x="2313" y="646"/>
                    </a:cubicBezTo>
                    <a:cubicBezTo>
                      <a:pt x="2103" y="212"/>
                      <a:pt x="1694" y="0"/>
                      <a:pt x="1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5;p37">
                <a:extLst>
                  <a:ext uri="{FF2B5EF4-FFF2-40B4-BE49-F238E27FC236}">
                    <a16:creationId xmlns:a16="http://schemas.microsoft.com/office/drawing/2014/main" xmlns="" id="{A4BB2422-F48A-469C-AFCE-76AA44A810A9}"/>
                  </a:ext>
                </a:extLst>
              </p:cNvPr>
              <p:cNvSpPr/>
              <p:nvPr/>
            </p:nvSpPr>
            <p:spPr>
              <a:xfrm>
                <a:off x="2809850" y="2686325"/>
                <a:ext cx="6600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22" y="106"/>
                      <a:pt x="2591" y="296"/>
                    </a:cubicBezTo>
                    <a:cubicBezTo>
                      <a:pt x="2578" y="389"/>
                      <a:pt x="2560" y="504"/>
                      <a:pt x="2543" y="637"/>
                    </a:cubicBezTo>
                    <a:cubicBezTo>
                      <a:pt x="2529" y="703"/>
                      <a:pt x="2520" y="774"/>
                      <a:pt x="2512" y="849"/>
                    </a:cubicBezTo>
                    <a:cubicBezTo>
                      <a:pt x="2498" y="920"/>
                      <a:pt x="2489" y="999"/>
                      <a:pt x="2472" y="1079"/>
                    </a:cubicBezTo>
                    <a:cubicBezTo>
                      <a:pt x="2441" y="1243"/>
                      <a:pt x="2405" y="1415"/>
                      <a:pt x="2375" y="1601"/>
                    </a:cubicBezTo>
                    <a:cubicBezTo>
                      <a:pt x="2357" y="1689"/>
                      <a:pt x="2344" y="1786"/>
                      <a:pt x="2321" y="1879"/>
                    </a:cubicBezTo>
                    <a:cubicBezTo>
                      <a:pt x="2299" y="1976"/>
                      <a:pt x="2277" y="2074"/>
                      <a:pt x="2255" y="2175"/>
                    </a:cubicBezTo>
                    <a:cubicBezTo>
                      <a:pt x="2207" y="2370"/>
                      <a:pt x="2167" y="2578"/>
                      <a:pt x="2105" y="2781"/>
                    </a:cubicBezTo>
                    <a:cubicBezTo>
                      <a:pt x="2074" y="2883"/>
                      <a:pt x="2043" y="2989"/>
                      <a:pt x="2016" y="3091"/>
                    </a:cubicBezTo>
                    <a:lnTo>
                      <a:pt x="1972" y="3245"/>
                    </a:lnTo>
                    <a:cubicBezTo>
                      <a:pt x="1954" y="3298"/>
                      <a:pt x="1932" y="3347"/>
                      <a:pt x="1915" y="3400"/>
                    </a:cubicBezTo>
                    <a:cubicBezTo>
                      <a:pt x="1884" y="3502"/>
                      <a:pt x="1844" y="3604"/>
                      <a:pt x="1809" y="3705"/>
                    </a:cubicBezTo>
                    <a:cubicBezTo>
                      <a:pt x="1791" y="3758"/>
                      <a:pt x="1773" y="3807"/>
                      <a:pt x="1756" y="3856"/>
                    </a:cubicBezTo>
                    <a:lnTo>
                      <a:pt x="1689" y="4006"/>
                    </a:lnTo>
                    <a:cubicBezTo>
                      <a:pt x="1649" y="4103"/>
                      <a:pt x="1605" y="4196"/>
                      <a:pt x="1565" y="4293"/>
                    </a:cubicBezTo>
                    <a:cubicBezTo>
                      <a:pt x="1526" y="4391"/>
                      <a:pt x="1473" y="4479"/>
                      <a:pt x="1428" y="4572"/>
                    </a:cubicBezTo>
                    <a:cubicBezTo>
                      <a:pt x="1340" y="4744"/>
                      <a:pt x="1243" y="4912"/>
                      <a:pt x="1137" y="5076"/>
                    </a:cubicBezTo>
                    <a:cubicBezTo>
                      <a:pt x="1092" y="5155"/>
                      <a:pt x="1030" y="5222"/>
                      <a:pt x="982" y="5297"/>
                    </a:cubicBezTo>
                    <a:lnTo>
                      <a:pt x="907" y="5399"/>
                    </a:lnTo>
                    <a:cubicBezTo>
                      <a:pt x="885" y="5434"/>
                      <a:pt x="854" y="5465"/>
                      <a:pt x="827" y="5496"/>
                    </a:cubicBezTo>
                    <a:cubicBezTo>
                      <a:pt x="774" y="5553"/>
                      <a:pt x="725" y="5615"/>
                      <a:pt x="672" y="5668"/>
                    </a:cubicBezTo>
                    <a:lnTo>
                      <a:pt x="526" y="5814"/>
                    </a:lnTo>
                    <a:cubicBezTo>
                      <a:pt x="442" y="5889"/>
                      <a:pt x="354" y="5964"/>
                      <a:pt x="261" y="6026"/>
                    </a:cubicBezTo>
                    <a:cubicBezTo>
                      <a:pt x="199" y="6071"/>
                      <a:pt x="137" y="6110"/>
                      <a:pt x="71" y="6146"/>
                    </a:cubicBezTo>
                    <a:cubicBezTo>
                      <a:pt x="49" y="6155"/>
                      <a:pt x="22" y="6168"/>
                      <a:pt x="0" y="6177"/>
                    </a:cubicBezTo>
                    <a:cubicBezTo>
                      <a:pt x="31" y="6168"/>
                      <a:pt x="58" y="6159"/>
                      <a:pt x="89" y="6150"/>
                    </a:cubicBezTo>
                    <a:cubicBezTo>
                      <a:pt x="115" y="6137"/>
                      <a:pt x="146" y="6128"/>
                      <a:pt x="177" y="6115"/>
                    </a:cubicBezTo>
                    <a:cubicBezTo>
                      <a:pt x="217" y="6097"/>
                      <a:pt x="252" y="6079"/>
                      <a:pt x="292" y="6057"/>
                    </a:cubicBezTo>
                    <a:cubicBezTo>
                      <a:pt x="394" y="6004"/>
                      <a:pt x="491" y="5938"/>
                      <a:pt x="588" y="5872"/>
                    </a:cubicBezTo>
                    <a:cubicBezTo>
                      <a:pt x="637" y="5827"/>
                      <a:pt x="694" y="5783"/>
                      <a:pt x="752" y="5739"/>
                    </a:cubicBezTo>
                    <a:cubicBezTo>
                      <a:pt x="814" y="5690"/>
                      <a:pt x="867" y="5628"/>
                      <a:pt x="924" y="5571"/>
                    </a:cubicBezTo>
                    <a:cubicBezTo>
                      <a:pt x="955" y="5540"/>
                      <a:pt x="986" y="5513"/>
                      <a:pt x="1017" y="5483"/>
                    </a:cubicBezTo>
                    <a:lnTo>
                      <a:pt x="1101" y="5381"/>
                    </a:lnTo>
                    <a:cubicBezTo>
                      <a:pt x="1159" y="5310"/>
                      <a:pt x="1221" y="5239"/>
                      <a:pt x="1278" y="5164"/>
                    </a:cubicBezTo>
                    <a:cubicBezTo>
                      <a:pt x="1397" y="5001"/>
                      <a:pt x="1504" y="4833"/>
                      <a:pt x="1601" y="4656"/>
                    </a:cubicBezTo>
                    <a:cubicBezTo>
                      <a:pt x="1649" y="4567"/>
                      <a:pt x="1707" y="4479"/>
                      <a:pt x="1751" y="4382"/>
                    </a:cubicBezTo>
                    <a:cubicBezTo>
                      <a:pt x="1795" y="4284"/>
                      <a:pt x="1844" y="4187"/>
                      <a:pt x="1888" y="4085"/>
                    </a:cubicBezTo>
                    <a:lnTo>
                      <a:pt x="1954" y="3935"/>
                    </a:lnTo>
                    <a:cubicBezTo>
                      <a:pt x="1972" y="3886"/>
                      <a:pt x="1990" y="3833"/>
                      <a:pt x="2012" y="3780"/>
                    </a:cubicBezTo>
                    <a:lnTo>
                      <a:pt x="2122" y="3471"/>
                    </a:lnTo>
                    <a:cubicBezTo>
                      <a:pt x="2140" y="3418"/>
                      <a:pt x="2162" y="3369"/>
                      <a:pt x="2176" y="3312"/>
                    </a:cubicBezTo>
                    <a:lnTo>
                      <a:pt x="2220" y="3153"/>
                    </a:lnTo>
                    <a:cubicBezTo>
                      <a:pt x="2251" y="3046"/>
                      <a:pt x="2277" y="2940"/>
                      <a:pt x="2304" y="2834"/>
                    </a:cubicBezTo>
                    <a:cubicBezTo>
                      <a:pt x="2370" y="2626"/>
                      <a:pt x="2397" y="2414"/>
                      <a:pt x="2441" y="2211"/>
                    </a:cubicBezTo>
                    <a:cubicBezTo>
                      <a:pt x="2459" y="2109"/>
                      <a:pt x="2476" y="2012"/>
                      <a:pt x="2494" y="1915"/>
                    </a:cubicBezTo>
                    <a:cubicBezTo>
                      <a:pt x="2512" y="1817"/>
                      <a:pt x="2520" y="1720"/>
                      <a:pt x="2534" y="1623"/>
                    </a:cubicBezTo>
                    <a:cubicBezTo>
                      <a:pt x="2556" y="1437"/>
                      <a:pt x="2569" y="1260"/>
                      <a:pt x="2591" y="1097"/>
                    </a:cubicBezTo>
                    <a:cubicBezTo>
                      <a:pt x="2613" y="933"/>
                      <a:pt x="2613" y="783"/>
                      <a:pt x="2618" y="646"/>
                    </a:cubicBezTo>
                    <a:cubicBezTo>
                      <a:pt x="2627" y="513"/>
                      <a:pt x="2631" y="398"/>
                      <a:pt x="2631" y="301"/>
                    </a:cubicBezTo>
                    <a:cubicBezTo>
                      <a:pt x="2640" y="111"/>
                      <a:pt x="2640" y="0"/>
                      <a:pt x="26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6;p37">
                <a:extLst>
                  <a:ext uri="{FF2B5EF4-FFF2-40B4-BE49-F238E27FC236}">
                    <a16:creationId xmlns:a16="http://schemas.microsoft.com/office/drawing/2014/main" xmlns="" id="{C4E45629-B38C-4119-8D3A-A50AF5DD318E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7;p37">
                <a:extLst>
                  <a:ext uri="{FF2B5EF4-FFF2-40B4-BE49-F238E27FC236}">
                    <a16:creationId xmlns:a16="http://schemas.microsoft.com/office/drawing/2014/main" xmlns="" id="{B4D3975C-2B37-4B1C-ABA7-FB6CC2922E67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8;p37">
                <a:extLst>
                  <a:ext uri="{FF2B5EF4-FFF2-40B4-BE49-F238E27FC236}">
                    <a16:creationId xmlns:a16="http://schemas.microsoft.com/office/drawing/2014/main" xmlns="" id="{D4236CB9-51A4-4DF3-9BDC-DEFFD6B41F75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69;p37">
                <a:extLst>
                  <a:ext uri="{FF2B5EF4-FFF2-40B4-BE49-F238E27FC236}">
                    <a16:creationId xmlns:a16="http://schemas.microsoft.com/office/drawing/2014/main" xmlns="" id="{426AFF3E-7592-4379-95D0-DEC016A460D5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;p37">
                <a:extLst>
                  <a:ext uri="{FF2B5EF4-FFF2-40B4-BE49-F238E27FC236}">
                    <a16:creationId xmlns:a16="http://schemas.microsoft.com/office/drawing/2014/main" xmlns="" id="{CB698D7B-69D9-454A-B329-927D07E6AE36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1;p37">
                <a:extLst>
                  <a:ext uri="{FF2B5EF4-FFF2-40B4-BE49-F238E27FC236}">
                    <a16:creationId xmlns:a16="http://schemas.microsoft.com/office/drawing/2014/main" xmlns="" id="{18125058-2E1B-47B8-8198-A6BE6DC2DFB4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2;p37">
                <a:extLst>
                  <a:ext uri="{FF2B5EF4-FFF2-40B4-BE49-F238E27FC236}">
                    <a16:creationId xmlns:a16="http://schemas.microsoft.com/office/drawing/2014/main" xmlns="" id="{C2A63BFC-6557-462D-B7F8-8E015E2348B5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3;p37">
                <a:extLst>
                  <a:ext uri="{FF2B5EF4-FFF2-40B4-BE49-F238E27FC236}">
                    <a16:creationId xmlns:a16="http://schemas.microsoft.com/office/drawing/2014/main" xmlns="" id="{CFB41F13-AEB6-4A68-9AE9-BF8AFE857D60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4;p37">
                <a:extLst>
                  <a:ext uri="{FF2B5EF4-FFF2-40B4-BE49-F238E27FC236}">
                    <a16:creationId xmlns:a16="http://schemas.microsoft.com/office/drawing/2014/main" xmlns="" id="{26DEB0CD-9510-44E7-ABFF-E8B9A07F9E18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5;p37">
                <a:extLst>
                  <a:ext uri="{FF2B5EF4-FFF2-40B4-BE49-F238E27FC236}">
                    <a16:creationId xmlns:a16="http://schemas.microsoft.com/office/drawing/2014/main" xmlns="" id="{FB96E76A-3676-4AD4-BFDF-6DEBF3CD9367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6;p37">
                <a:extLst>
                  <a:ext uri="{FF2B5EF4-FFF2-40B4-BE49-F238E27FC236}">
                    <a16:creationId xmlns:a16="http://schemas.microsoft.com/office/drawing/2014/main" xmlns="" id="{972151CF-D728-4C54-A210-3F80C9EC4B00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7;p37">
                <a:extLst>
                  <a:ext uri="{FF2B5EF4-FFF2-40B4-BE49-F238E27FC236}">
                    <a16:creationId xmlns:a16="http://schemas.microsoft.com/office/drawing/2014/main" xmlns="" id="{5792ED9E-18EA-4919-9B33-712C0B18CC64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8;p37">
                <a:extLst>
                  <a:ext uri="{FF2B5EF4-FFF2-40B4-BE49-F238E27FC236}">
                    <a16:creationId xmlns:a16="http://schemas.microsoft.com/office/drawing/2014/main" xmlns="" id="{8E6278D1-C496-4D14-9BFD-175C95C1C97D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9;p37">
                <a:extLst>
                  <a:ext uri="{FF2B5EF4-FFF2-40B4-BE49-F238E27FC236}">
                    <a16:creationId xmlns:a16="http://schemas.microsoft.com/office/drawing/2014/main" xmlns="" id="{757BA831-8033-4D3C-B892-25B9D11E34E5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80;p37">
                <a:extLst>
                  <a:ext uri="{FF2B5EF4-FFF2-40B4-BE49-F238E27FC236}">
                    <a16:creationId xmlns:a16="http://schemas.microsoft.com/office/drawing/2014/main" xmlns="" id="{B223551F-F7E0-422F-99DF-1035B585E8AF}"/>
                  </a:ext>
                </a:extLst>
              </p:cNvPr>
              <p:cNvSpPr/>
              <p:nvPr/>
            </p:nvSpPr>
            <p:spPr>
              <a:xfrm>
                <a:off x="2828200" y="2792000"/>
                <a:ext cx="361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442" extrusionOk="0">
                    <a:moveTo>
                      <a:pt x="866" y="0"/>
                    </a:moveTo>
                    <a:cubicBezTo>
                      <a:pt x="845" y="0"/>
                      <a:pt x="823" y="2"/>
                      <a:pt x="800" y="4"/>
                    </a:cubicBezTo>
                    <a:cubicBezTo>
                      <a:pt x="1" y="310"/>
                      <a:pt x="216" y="1442"/>
                      <a:pt x="294" y="1442"/>
                    </a:cubicBezTo>
                    <a:cubicBezTo>
                      <a:pt x="295" y="1442"/>
                      <a:pt x="296" y="1442"/>
                      <a:pt x="296" y="1441"/>
                    </a:cubicBezTo>
                    <a:cubicBezTo>
                      <a:pt x="1419" y="976"/>
                      <a:pt x="1445" y="0"/>
                      <a:pt x="86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81;p37">
                <a:extLst>
                  <a:ext uri="{FF2B5EF4-FFF2-40B4-BE49-F238E27FC236}">
                    <a16:creationId xmlns:a16="http://schemas.microsoft.com/office/drawing/2014/main" xmlns="" id="{D48E1940-715F-4B5A-98CC-F8C2AE651DD2}"/>
                  </a:ext>
                </a:extLst>
              </p:cNvPr>
              <p:cNvSpPr/>
              <p:nvPr/>
            </p:nvSpPr>
            <p:spPr>
              <a:xfrm>
                <a:off x="2839025" y="2804800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465" y="182"/>
                    </a:moveTo>
                    <a:lnTo>
                      <a:pt x="1" y="708"/>
                    </a:lnTo>
                    <a:lnTo>
                      <a:pt x="239" y="1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82;p37">
                <a:extLst>
                  <a:ext uri="{FF2B5EF4-FFF2-40B4-BE49-F238E27FC236}">
                    <a16:creationId xmlns:a16="http://schemas.microsoft.com/office/drawing/2014/main" xmlns="" id="{2359A60D-C585-4C03-AFC0-CA3AE8A90CAB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83;p37">
                <a:extLst>
                  <a:ext uri="{FF2B5EF4-FFF2-40B4-BE49-F238E27FC236}">
                    <a16:creationId xmlns:a16="http://schemas.microsoft.com/office/drawing/2014/main" xmlns="" id="{1FA6A021-DA9C-480B-954D-691DA3817E51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84;p37">
                <a:extLst>
                  <a:ext uri="{FF2B5EF4-FFF2-40B4-BE49-F238E27FC236}">
                    <a16:creationId xmlns:a16="http://schemas.microsoft.com/office/drawing/2014/main" xmlns="" id="{808B6717-B888-497E-87AA-E840870924B1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85;p37">
                <a:extLst>
                  <a:ext uri="{FF2B5EF4-FFF2-40B4-BE49-F238E27FC236}">
                    <a16:creationId xmlns:a16="http://schemas.microsoft.com/office/drawing/2014/main" xmlns="" id="{6D5D8A02-BEE2-4BC5-A1DE-676DCA4B2622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86;p37">
                <a:extLst>
                  <a:ext uri="{FF2B5EF4-FFF2-40B4-BE49-F238E27FC236}">
                    <a16:creationId xmlns:a16="http://schemas.microsoft.com/office/drawing/2014/main" xmlns="" id="{72CF55F9-2AEE-43BF-8E86-C243D63D5B78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87;p37">
                <a:extLst>
                  <a:ext uri="{FF2B5EF4-FFF2-40B4-BE49-F238E27FC236}">
                    <a16:creationId xmlns:a16="http://schemas.microsoft.com/office/drawing/2014/main" xmlns="" id="{75F94142-77B3-488B-BC5D-2A6D58656888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88;p37">
                <a:extLst>
                  <a:ext uri="{FF2B5EF4-FFF2-40B4-BE49-F238E27FC236}">
                    <a16:creationId xmlns:a16="http://schemas.microsoft.com/office/drawing/2014/main" xmlns="" id="{0CB01BBB-0643-48EB-90C1-07E2C8DEDD1F}"/>
                  </a:ext>
                </a:extLst>
              </p:cNvPr>
              <p:cNvSpPr/>
              <p:nvPr/>
            </p:nvSpPr>
            <p:spPr>
              <a:xfrm>
                <a:off x="2836500" y="2828475"/>
                <a:ext cx="3702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2" extrusionOk="0">
                    <a:moveTo>
                      <a:pt x="437" y="0"/>
                    </a:moveTo>
                    <a:cubicBezTo>
                      <a:pt x="189" y="0"/>
                      <a:pt x="0" y="57"/>
                      <a:pt x="13" y="88"/>
                    </a:cubicBezTo>
                    <a:cubicBezTo>
                      <a:pt x="285" y="750"/>
                      <a:pt x="736" y="1031"/>
                      <a:pt x="1061" y="1031"/>
                    </a:cubicBezTo>
                    <a:cubicBezTo>
                      <a:pt x="1307" y="1031"/>
                      <a:pt x="1480" y="870"/>
                      <a:pt x="1450" y="592"/>
                    </a:cubicBezTo>
                    <a:cubicBezTo>
                      <a:pt x="1265" y="117"/>
                      <a:pt x="790" y="0"/>
                      <a:pt x="4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989;p37">
                <a:extLst>
                  <a:ext uri="{FF2B5EF4-FFF2-40B4-BE49-F238E27FC236}">
                    <a16:creationId xmlns:a16="http://schemas.microsoft.com/office/drawing/2014/main" xmlns="" id="{B4C084B7-3109-4F7F-B4DC-37CF7D3B7C99}"/>
                  </a:ext>
                </a:extLst>
              </p:cNvPr>
              <p:cNvSpPr/>
              <p:nvPr/>
            </p:nvSpPr>
            <p:spPr>
              <a:xfrm>
                <a:off x="2842350" y="2834100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522" y="465"/>
                    </a:moveTo>
                    <a:lnTo>
                      <a:pt x="0" y="0"/>
                    </a:lnTo>
                    <a:lnTo>
                      <a:pt x="703" y="239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90;p37">
                <a:extLst>
                  <a:ext uri="{FF2B5EF4-FFF2-40B4-BE49-F238E27FC236}">
                    <a16:creationId xmlns:a16="http://schemas.microsoft.com/office/drawing/2014/main" xmlns="" id="{5C2548EC-C8BE-42E6-87A1-0D8B244F62BD}"/>
                  </a:ext>
                </a:extLst>
              </p:cNvPr>
              <p:cNvSpPr/>
              <p:nvPr/>
            </p:nvSpPr>
            <p:spPr>
              <a:xfrm>
                <a:off x="2796150" y="2805600"/>
                <a:ext cx="37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0" extrusionOk="0">
                    <a:moveTo>
                      <a:pt x="421" y="1"/>
                    </a:moveTo>
                    <a:cubicBezTo>
                      <a:pt x="175" y="1"/>
                      <a:pt x="1" y="161"/>
                      <a:pt x="31" y="437"/>
                    </a:cubicBezTo>
                    <a:cubicBezTo>
                      <a:pt x="216" y="913"/>
                      <a:pt x="691" y="1030"/>
                      <a:pt x="1044" y="1030"/>
                    </a:cubicBezTo>
                    <a:cubicBezTo>
                      <a:pt x="1292" y="1030"/>
                      <a:pt x="1481" y="972"/>
                      <a:pt x="1468" y="941"/>
                    </a:cubicBezTo>
                    <a:cubicBezTo>
                      <a:pt x="1196" y="280"/>
                      <a:pt x="746" y="1"/>
                      <a:pt x="4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91;p37">
                <a:extLst>
                  <a:ext uri="{FF2B5EF4-FFF2-40B4-BE49-F238E27FC236}">
                    <a16:creationId xmlns:a16="http://schemas.microsoft.com/office/drawing/2014/main" xmlns="" id="{3C11594E-2222-4B3C-AB57-4CA21EAE342B}"/>
                  </a:ext>
                </a:extLst>
              </p:cNvPr>
              <p:cNvSpPr/>
              <p:nvPr/>
            </p:nvSpPr>
            <p:spPr>
              <a:xfrm>
                <a:off x="2809725" y="2814100"/>
                <a:ext cx="17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69" fill="none" extrusionOk="0">
                    <a:moveTo>
                      <a:pt x="182" y="0"/>
                    </a:moveTo>
                    <a:lnTo>
                      <a:pt x="708" y="469"/>
                    </a:lnTo>
                    <a:lnTo>
                      <a:pt x="1" y="226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92;p37">
                <a:extLst>
                  <a:ext uri="{FF2B5EF4-FFF2-40B4-BE49-F238E27FC236}">
                    <a16:creationId xmlns:a16="http://schemas.microsoft.com/office/drawing/2014/main" xmlns="" id="{8C7FF3B7-24E9-467D-9104-0B18D997620B}"/>
                  </a:ext>
                </a:extLst>
              </p:cNvPr>
              <p:cNvSpPr/>
              <p:nvPr/>
            </p:nvSpPr>
            <p:spPr>
              <a:xfrm>
                <a:off x="2826250" y="2831650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390" y="0"/>
                    </a:moveTo>
                    <a:cubicBezTo>
                      <a:pt x="384" y="0"/>
                      <a:pt x="380" y="2"/>
                      <a:pt x="379" y="6"/>
                    </a:cubicBezTo>
                    <a:cubicBezTo>
                      <a:pt x="1" y="913"/>
                      <a:pt x="363" y="1545"/>
                      <a:pt x="734" y="1545"/>
                    </a:cubicBezTo>
                    <a:cubicBezTo>
                      <a:pt x="840" y="1545"/>
                      <a:pt x="947" y="1493"/>
                      <a:pt x="1038" y="1381"/>
                    </a:cubicBezTo>
                    <a:cubicBezTo>
                      <a:pt x="1374" y="629"/>
                      <a:pt x="504" y="0"/>
                      <a:pt x="3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93;p37">
                <a:extLst>
                  <a:ext uri="{FF2B5EF4-FFF2-40B4-BE49-F238E27FC236}">
                    <a16:creationId xmlns:a16="http://schemas.microsoft.com/office/drawing/2014/main" xmlns="" id="{EAE66FD9-0148-453D-B190-3920D9E17031}"/>
                  </a:ext>
                </a:extLst>
              </p:cNvPr>
              <p:cNvSpPr/>
              <p:nvPr/>
            </p:nvSpPr>
            <p:spPr>
              <a:xfrm>
                <a:off x="2837150" y="28380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5" y="704"/>
                    </a:moveTo>
                    <a:lnTo>
                      <a:pt x="0" y="1"/>
                    </a:lnTo>
                    <a:lnTo>
                      <a:pt x="328" y="67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94;p37">
                <a:extLst>
                  <a:ext uri="{FF2B5EF4-FFF2-40B4-BE49-F238E27FC236}">
                    <a16:creationId xmlns:a16="http://schemas.microsoft.com/office/drawing/2014/main" xmlns="" id="{759182E3-DDD0-49D2-894F-9E71CB9EC0BA}"/>
                  </a:ext>
                </a:extLst>
              </p:cNvPr>
              <p:cNvSpPr/>
              <p:nvPr/>
            </p:nvSpPr>
            <p:spPr>
              <a:xfrm>
                <a:off x="2809200" y="2789600"/>
                <a:ext cx="342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44" extrusionOk="0">
                    <a:moveTo>
                      <a:pt x="636" y="1"/>
                    </a:moveTo>
                    <a:cubicBezTo>
                      <a:pt x="530" y="1"/>
                      <a:pt x="422" y="53"/>
                      <a:pt x="331" y="167"/>
                    </a:cubicBezTo>
                    <a:cubicBezTo>
                      <a:pt x="0" y="916"/>
                      <a:pt x="864" y="1543"/>
                      <a:pt x="982" y="1543"/>
                    </a:cubicBezTo>
                    <a:cubicBezTo>
                      <a:pt x="989" y="1543"/>
                      <a:pt x="993" y="1541"/>
                      <a:pt x="995" y="1537"/>
                    </a:cubicBezTo>
                    <a:cubicBezTo>
                      <a:pt x="1369" y="634"/>
                      <a:pt x="1007" y="1"/>
                      <a:pt x="6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95;p37">
                <a:extLst>
                  <a:ext uri="{FF2B5EF4-FFF2-40B4-BE49-F238E27FC236}">
                    <a16:creationId xmlns:a16="http://schemas.microsoft.com/office/drawing/2014/main" xmlns="" id="{27F9A3D6-8F11-4834-93DD-60C9F4653CE5}"/>
                  </a:ext>
                </a:extLst>
              </p:cNvPr>
              <p:cNvSpPr/>
              <p:nvPr/>
            </p:nvSpPr>
            <p:spPr>
              <a:xfrm>
                <a:off x="2824325" y="280415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0"/>
                    </a:moveTo>
                    <a:lnTo>
                      <a:pt x="328" y="703"/>
                    </a:lnTo>
                    <a:lnTo>
                      <a:pt x="0" y="36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96;p37">
                <a:extLst>
                  <a:ext uri="{FF2B5EF4-FFF2-40B4-BE49-F238E27FC236}">
                    <a16:creationId xmlns:a16="http://schemas.microsoft.com/office/drawing/2014/main" xmlns="" id="{09C8849A-A3EC-4718-8A7E-40FB8FEBDE9A}"/>
                  </a:ext>
                </a:extLst>
              </p:cNvPr>
              <p:cNvSpPr/>
              <p:nvPr/>
            </p:nvSpPr>
            <p:spPr>
              <a:xfrm>
                <a:off x="2821000" y="281467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16" y="1"/>
                    </a:moveTo>
                    <a:cubicBezTo>
                      <a:pt x="400" y="1"/>
                      <a:pt x="184" y="125"/>
                      <a:pt x="98" y="366"/>
                    </a:cubicBezTo>
                    <a:cubicBezTo>
                      <a:pt x="1" y="649"/>
                      <a:pt x="147" y="959"/>
                      <a:pt x="430" y="1060"/>
                    </a:cubicBezTo>
                    <a:cubicBezTo>
                      <a:pt x="493" y="1083"/>
                      <a:pt x="557" y="1093"/>
                      <a:pt x="618" y="1093"/>
                    </a:cubicBezTo>
                    <a:cubicBezTo>
                      <a:pt x="996" y="1093"/>
                      <a:pt x="1289" y="690"/>
                      <a:pt x="1106" y="313"/>
                    </a:cubicBezTo>
                    <a:cubicBezTo>
                      <a:pt x="1007" y="103"/>
                      <a:pt x="812" y="1"/>
                      <a:pt x="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97;p37">
                <a:extLst>
                  <a:ext uri="{FF2B5EF4-FFF2-40B4-BE49-F238E27FC236}">
                    <a16:creationId xmlns:a16="http://schemas.microsoft.com/office/drawing/2014/main" xmlns="" id="{FEBA494F-7888-48C2-8BDF-AEF5E60256D4}"/>
                  </a:ext>
                </a:extLst>
              </p:cNvPr>
              <p:cNvSpPr/>
              <p:nvPr/>
            </p:nvSpPr>
            <p:spPr>
              <a:xfrm>
                <a:off x="2927750" y="2711400"/>
                <a:ext cx="510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010" extrusionOk="0">
                    <a:moveTo>
                      <a:pt x="1223" y="0"/>
                    </a:moveTo>
                    <a:cubicBezTo>
                      <a:pt x="510" y="0"/>
                      <a:pt x="0" y="823"/>
                      <a:pt x="73" y="850"/>
                    </a:cubicBezTo>
                    <a:cubicBezTo>
                      <a:pt x="362" y="963"/>
                      <a:pt x="626" y="1010"/>
                      <a:pt x="855" y="1010"/>
                    </a:cubicBezTo>
                    <a:cubicBezTo>
                      <a:pt x="1665" y="1010"/>
                      <a:pt x="2041" y="421"/>
                      <a:pt x="1593" y="76"/>
                    </a:cubicBezTo>
                    <a:cubicBezTo>
                      <a:pt x="1465" y="23"/>
                      <a:pt x="1341" y="0"/>
                      <a:pt x="12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98;p37">
                <a:extLst>
                  <a:ext uri="{FF2B5EF4-FFF2-40B4-BE49-F238E27FC236}">
                    <a16:creationId xmlns:a16="http://schemas.microsoft.com/office/drawing/2014/main" xmlns="" id="{38294418-A888-40BB-82B8-50288EF27113}"/>
                  </a:ext>
                </a:extLst>
              </p:cNvPr>
              <p:cNvSpPr/>
              <p:nvPr/>
            </p:nvSpPr>
            <p:spPr>
              <a:xfrm>
                <a:off x="2939725" y="2720025"/>
                <a:ext cx="239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20" fill="none" extrusionOk="0">
                    <a:moveTo>
                      <a:pt x="0" y="319"/>
                    </a:moveTo>
                    <a:lnTo>
                      <a:pt x="955" y="1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999;p37">
                <a:extLst>
                  <a:ext uri="{FF2B5EF4-FFF2-40B4-BE49-F238E27FC236}">
                    <a16:creationId xmlns:a16="http://schemas.microsoft.com/office/drawing/2014/main" xmlns="" id="{906FC8DE-D3C1-4FE9-8355-042A7676C922}"/>
                  </a:ext>
                </a:extLst>
              </p:cNvPr>
              <p:cNvSpPr/>
              <p:nvPr/>
            </p:nvSpPr>
            <p:spPr>
              <a:xfrm>
                <a:off x="2877125" y="27289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5" y="1"/>
                    </a:moveTo>
                    <a:cubicBezTo>
                      <a:pt x="381" y="1"/>
                      <a:pt x="1" y="590"/>
                      <a:pt x="453" y="932"/>
                    </a:cubicBezTo>
                    <a:cubicBezTo>
                      <a:pt x="582" y="986"/>
                      <a:pt x="707" y="1010"/>
                      <a:pt x="827" y="1010"/>
                    </a:cubicBezTo>
                    <a:cubicBezTo>
                      <a:pt x="1538" y="1010"/>
                      <a:pt x="2046" y="189"/>
                      <a:pt x="1974" y="159"/>
                    </a:cubicBezTo>
                    <a:cubicBezTo>
                      <a:pt x="1686" y="47"/>
                      <a:pt x="1423" y="1"/>
                      <a:pt x="11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000;p37">
                <a:extLst>
                  <a:ext uri="{FF2B5EF4-FFF2-40B4-BE49-F238E27FC236}">
                    <a16:creationId xmlns:a16="http://schemas.microsoft.com/office/drawing/2014/main" xmlns="" id="{9EDDD18E-066E-4A71-8AED-97144F1A1DA8}"/>
                  </a:ext>
                </a:extLst>
              </p:cNvPr>
              <p:cNvSpPr/>
              <p:nvPr/>
            </p:nvSpPr>
            <p:spPr>
              <a:xfrm>
                <a:off x="2895625" y="2734725"/>
                <a:ext cx="239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59" fill="none" extrusionOk="0">
                    <a:moveTo>
                      <a:pt x="955" y="1"/>
                    </a:moveTo>
                    <a:lnTo>
                      <a:pt x="0" y="359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001;p37">
                <a:extLst>
                  <a:ext uri="{FF2B5EF4-FFF2-40B4-BE49-F238E27FC236}">
                    <a16:creationId xmlns:a16="http://schemas.microsoft.com/office/drawing/2014/main" xmlns="" id="{25CFC9C7-F4C6-481C-84BD-23E2ACB3FA80}"/>
                  </a:ext>
                </a:extLst>
              </p:cNvPr>
              <p:cNvSpPr/>
              <p:nvPr/>
            </p:nvSpPr>
            <p:spPr>
              <a:xfrm>
                <a:off x="2928750" y="2733500"/>
                <a:ext cx="344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3" extrusionOk="0">
                    <a:moveTo>
                      <a:pt x="92" y="0"/>
                    </a:moveTo>
                    <a:cubicBezTo>
                      <a:pt x="34" y="0"/>
                      <a:pt x="0" y="9"/>
                      <a:pt x="2" y="23"/>
                    </a:cubicBezTo>
                    <a:cubicBezTo>
                      <a:pt x="89" y="948"/>
                      <a:pt x="599" y="1402"/>
                      <a:pt x="975" y="1402"/>
                    </a:cubicBezTo>
                    <a:cubicBezTo>
                      <a:pt x="1171" y="1402"/>
                      <a:pt x="1331" y="1279"/>
                      <a:pt x="1377" y="1036"/>
                    </a:cubicBezTo>
                    <a:cubicBezTo>
                      <a:pt x="1317" y="225"/>
                      <a:pt x="388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002;p37">
                <a:extLst>
                  <a:ext uri="{FF2B5EF4-FFF2-40B4-BE49-F238E27FC236}">
                    <a16:creationId xmlns:a16="http://schemas.microsoft.com/office/drawing/2014/main" xmlns="" id="{4B31A0DB-32B1-4AD1-BCEF-6F87A496C244}"/>
                  </a:ext>
                </a:extLst>
              </p:cNvPr>
              <p:cNvSpPr/>
              <p:nvPr/>
            </p:nvSpPr>
            <p:spPr>
              <a:xfrm>
                <a:off x="2937625" y="2741150"/>
                <a:ext cx="177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08" fill="none" extrusionOk="0">
                    <a:moveTo>
                      <a:pt x="0" y="0"/>
                    </a:moveTo>
                    <a:lnTo>
                      <a:pt x="708" y="708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003;p37">
                <a:extLst>
                  <a:ext uri="{FF2B5EF4-FFF2-40B4-BE49-F238E27FC236}">
                    <a16:creationId xmlns:a16="http://schemas.microsoft.com/office/drawing/2014/main" xmlns="" id="{2500B6C4-1BCD-41C4-9EC9-FF22BBDC0A5F}"/>
                  </a:ext>
                </a:extLst>
              </p:cNvPr>
              <p:cNvSpPr/>
              <p:nvPr/>
            </p:nvSpPr>
            <p:spPr>
              <a:xfrm>
                <a:off x="2892850" y="2697000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402" y="0"/>
                    </a:moveTo>
                    <a:cubicBezTo>
                      <a:pt x="206" y="0"/>
                      <a:pt x="46" y="124"/>
                      <a:pt x="1" y="369"/>
                    </a:cubicBezTo>
                    <a:cubicBezTo>
                      <a:pt x="56" y="1175"/>
                      <a:pt x="978" y="1402"/>
                      <a:pt x="1280" y="1402"/>
                    </a:cubicBezTo>
                    <a:cubicBezTo>
                      <a:pt x="1341" y="1402"/>
                      <a:pt x="1377" y="1393"/>
                      <a:pt x="1376" y="1377"/>
                    </a:cubicBezTo>
                    <a:cubicBezTo>
                      <a:pt x="1288" y="455"/>
                      <a:pt x="779" y="0"/>
                      <a:pt x="4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004;p37">
                <a:extLst>
                  <a:ext uri="{FF2B5EF4-FFF2-40B4-BE49-F238E27FC236}">
                    <a16:creationId xmlns:a16="http://schemas.microsoft.com/office/drawing/2014/main" xmlns="" id="{7EF53F53-B447-4EE3-AE65-0232FDAAA96A}"/>
                  </a:ext>
                </a:extLst>
              </p:cNvPr>
              <p:cNvSpPr/>
              <p:nvPr/>
            </p:nvSpPr>
            <p:spPr>
              <a:xfrm>
                <a:off x="2903675" y="2708750"/>
                <a:ext cx="187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91" fill="none" extrusionOk="0">
                    <a:moveTo>
                      <a:pt x="748" y="690"/>
                    </a:moveTo>
                    <a:lnTo>
                      <a:pt x="1" y="1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005;p37">
                <a:extLst>
                  <a:ext uri="{FF2B5EF4-FFF2-40B4-BE49-F238E27FC236}">
                    <a16:creationId xmlns:a16="http://schemas.microsoft.com/office/drawing/2014/main" xmlns="" id="{DD704E63-454E-47D0-8DCC-15CEA5836049}"/>
                  </a:ext>
                </a:extLst>
              </p:cNvPr>
              <p:cNvSpPr/>
              <p:nvPr/>
            </p:nvSpPr>
            <p:spPr>
              <a:xfrm>
                <a:off x="2900525" y="2734025"/>
                <a:ext cx="40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9" y="2"/>
                    </a:cubicBezTo>
                    <a:cubicBezTo>
                      <a:pt x="0" y="720"/>
                      <a:pt x="108" y="1720"/>
                      <a:pt x="662" y="1720"/>
                    </a:cubicBezTo>
                    <a:cubicBezTo>
                      <a:pt x="715" y="1720"/>
                      <a:pt x="773" y="1711"/>
                      <a:pt x="834" y="1691"/>
                    </a:cubicBezTo>
                    <a:cubicBezTo>
                      <a:pt x="1636" y="1180"/>
                      <a:pt x="1163" y="1"/>
                      <a:pt x="10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006;p37">
                <a:extLst>
                  <a:ext uri="{FF2B5EF4-FFF2-40B4-BE49-F238E27FC236}">
                    <a16:creationId xmlns:a16="http://schemas.microsoft.com/office/drawing/2014/main" xmlns="" id="{F9ABCFF7-C7CE-4BFE-89C0-1E5233BBF6C1}"/>
                  </a:ext>
                </a:extLst>
              </p:cNvPr>
              <p:cNvSpPr/>
              <p:nvPr/>
            </p:nvSpPr>
            <p:spPr>
              <a:xfrm>
                <a:off x="2918050" y="2745225"/>
                <a:ext cx="72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961" fill="none" extrusionOk="0">
                    <a:moveTo>
                      <a:pt x="288" y="1"/>
                    </a:moveTo>
                    <a:lnTo>
                      <a:pt x="1" y="960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007;p37">
                <a:extLst>
                  <a:ext uri="{FF2B5EF4-FFF2-40B4-BE49-F238E27FC236}">
                    <a16:creationId xmlns:a16="http://schemas.microsoft.com/office/drawing/2014/main" xmlns="" id="{B6800B45-D850-45E6-BB51-681FB0E6882E}"/>
                  </a:ext>
                </a:extLst>
              </p:cNvPr>
              <p:cNvSpPr/>
              <p:nvPr/>
            </p:nvSpPr>
            <p:spPr>
              <a:xfrm>
                <a:off x="2914475" y="26884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6" y="1"/>
                    </a:moveTo>
                    <a:cubicBezTo>
                      <a:pt x="923" y="1"/>
                      <a:pt x="867" y="10"/>
                      <a:pt x="807" y="29"/>
                    </a:cubicBezTo>
                    <a:cubicBezTo>
                      <a:pt x="1" y="545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3" y="1722"/>
                    </a:cubicBezTo>
                    <a:cubicBezTo>
                      <a:pt x="1643" y="1004"/>
                      <a:pt x="1529" y="1"/>
                      <a:pt x="9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008;p37">
                <a:extLst>
                  <a:ext uri="{FF2B5EF4-FFF2-40B4-BE49-F238E27FC236}">
                    <a16:creationId xmlns:a16="http://schemas.microsoft.com/office/drawing/2014/main" xmlns="" id="{7D05B7A6-67C1-4A1F-88F5-17B9C8E3C4C4}"/>
                  </a:ext>
                </a:extLst>
              </p:cNvPr>
              <p:cNvSpPr/>
              <p:nvPr/>
            </p:nvSpPr>
            <p:spPr>
              <a:xfrm>
                <a:off x="2931200" y="2699925"/>
                <a:ext cx="6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991" fill="none" extrusionOk="0">
                    <a:moveTo>
                      <a:pt x="1" y="990"/>
                    </a:moveTo>
                    <a:lnTo>
                      <a:pt x="253" y="0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009;p37">
                <a:extLst>
                  <a:ext uri="{FF2B5EF4-FFF2-40B4-BE49-F238E27FC236}">
                    <a16:creationId xmlns:a16="http://schemas.microsoft.com/office/drawing/2014/main" xmlns="" id="{915DDB74-7EA8-404F-8785-FBD10FD64B0B}"/>
                  </a:ext>
                </a:extLst>
              </p:cNvPr>
              <p:cNvSpPr/>
              <p:nvPr/>
            </p:nvSpPr>
            <p:spPr>
              <a:xfrm>
                <a:off x="2911875" y="2716575"/>
                <a:ext cx="361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227" extrusionOk="0">
                    <a:moveTo>
                      <a:pt x="688" y="1"/>
                    </a:moveTo>
                    <a:cubicBezTo>
                      <a:pt x="442" y="1"/>
                      <a:pt x="196" y="145"/>
                      <a:pt x="106" y="422"/>
                    </a:cubicBezTo>
                    <a:cubicBezTo>
                      <a:pt x="0" y="744"/>
                      <a:pt x="177" y="1089"/>
                      <a:pt x="500" y="1195"/>
                    </a:cubicBezTo>
                    <a:cubicBezTo>
                      <a:pt x="565" y="1217"/>
                      <a:pt x="630" y="1227"/>
                      <a:pt x="692" y="1227"/>
                    </a:cubicBezTo>
                    <a:cubicBezTo>
                      <a:pt x="1122" y="1227"/>
                      <a:pt x="1445" y="758"/>
                      <a:pt x="1229" y="333"/>
                    </a:cubicBezTo>
                    <a:cubicBezTo>
                      <a:pt x="1116" y="109"/>
                      <a:pt x="902" y="1"/>
                      <a:pt x="6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010;p37">
                <a:extLst>
                  <a:ext uri="{FF2B5EF4-FFF2-40B4-BE49-F238E27FC236}">
                    <a16:creationId xmlns:a16="http://schemas.microsoft.com/office/drawing/2014/main" xmlns="" id="{47DD8ED7-FF47-4BB6-83D0-91BC1B41490A}"/>
                  </a:ext>
                </a:extLst>
              </p:cNvPr>
              <p:cNvSpPr/>
              <p:nvPr/>
            </p:nvSpPr>
            <p:spPr>
              <a:xfrm>
                <a:off x="2811700" y="2654000"/>
                <a:ext cx="511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1" extrusionOk="0">
                    <a:moveTo>
                      <a:pt x="1220" y="0"/>
                    </a:moveTo>
                    <a:cubicBezTo>
                      <a:pt x="509" y="0"/>
                      <a:pt x="0" y="825"/>
                      <a:pt x="72" y="851"/>
                    </a:cubicBezTo>
                    <a:cubicBezTo>
                      <a:pt x="362" y="964"/>
                      <a:pt x="625" y="1011"/>
                      <a:pt x="854" y="1011"/>
                    </a:cubicBezTo>
                    <a:cubicBezTo>
                      <a:pt x="1668" y="1011"/>
                      <a:pt x="2045" y="419"/>
                      <a:pt x="1593" y="77"/>
                    </a:cubicBezTo>
                    <a:cubicBezTo>
                      <a:pt x="1464" y="23"/>
                      <a:pt x="1339" y="0"/>
                      <a:pt x="12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011;p37">
                <a:extLst>
                  <a:ext uri="{FF2B5EF4-FFF2-40B4-BE49-F238E27FC236}">
                    <a16:creationId xmlns:a16="http://schemas.microsoft.com/office/drawing/2014/main" xmlns="" id="{EE4ADB49-2997-4A4E-8FEC-8439AC89E6E3}"/>
                  </a:ext>
                </a:extLst>
              </p:cNvPr>
              <p:cNvSpPr/>
              <p:nvPr/>
            </p:nvSpPr>
            <p:spPr>
              <a:xfrm>
                <a:off x="2819800" y="2660000"/>
                <a:ext cx="315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30" extrusionOk="0">
                    <a:moveTo>
                      <a:pt x="1114" y="0"/>
                    </a:moveTo>
                    <a:cubicBezTo>
                      <a:pt x="1110" y="0"/>
                      <a:pt x="1105" y="0"/>
                      <a:pt x="1101" y="1"/>
                    </a:cubicBezTo>
                    <a:cubicBezTo>
                      <a:pt x="1092" y="1"/>
                      <a:pt x="1083" y="1"/>
                      <a:pt x="1075" y="5"/>
                    </a:cubicBezTo>
                    <a:lnTo>
                      <a:pt x="124" y="324"/>
                    </a:lnTo>
                    <a:cubicBezTo>
                      <a:pt x="1" y="364"/>
                      <a:pt x="46" y="529"/>
                      <a:pt x="153" y="529"/>
                    </a:cubicBezTo>
                    <a:cubicBezTo>
                      <a:pt x="165" y="529"/>
                      <a:pt x="177" y="527"/>
                      <a:pt x="190" y="523"/>
                    </a:cubicBezTo>
                    <a:lnTo>
                      <a:pt x="1145" y="209"/>
                    </a:lnTo>
                    <a:cubicBezTo>
                      <a:pt x="1260" y="170"/>
                      <a:pt x="1227" y="0"/>
                      <a:pt x="11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012;p37">
                <a:extLst>
                  <a:ext uri="{FF2B5EF4-FFF2-40B4-BE49-F238E27FC236}">
                    <a16:creationId xmlns:a16="http://schemas.microsoft.com/office/drawing/2014/main" xmlns="" id="{871D8769-7E55-4395-A67D-EC884DB921C9}"/>
                  </a:ext>
                </a:extLst>
              </p:cNvPr>
              <p:cNvSpPr/>
              <p:nvPr/>
            </p:nvSpPr>
            <p:spPr>
              <a:xfrm>
                <a:off x="2761200" y="2671550"/>
                <a:ext cx="510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012" extrusionOk="0">
                    <a:moveTo>
                      <a:pt x="1184" y="0"/>
                    </a:moveTo>
                    <a:cubicBezTo>
                      <a:pt x="376" y="0"/>
                      <a:pt x="1" y="592"/>
                      <a:pt x="452" y="936"/>
                    </a:cubicBezTo>
                    <a:cubicBezTo>
                      <a:pt x="580" y="989"/>
                      <a:pt x="704" y="1012"/>
                      <a:pt x="822" y="1012"/>
                    </a:cubicBezTo>
                    <a:cubicBezTo>
                      <a:pt x="1534" y="1012"/>
                      <a:pt x="2040" y="189"/>
                      <a:pt x="1968" y="162"/>
                    </a:cubicBezTo>
                    <a:cubicBezTo>
                      <a:pt x="1678" y="48"/>
                      <a:pt x="1414" y="0"/>
                      <a:pt x="1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013;p37">
                <a:extLst>
                  <a:ext uri="{FF2B5EF4-FFF2-40B4-BE49-F238E27FC236}">
                    <a16:creationId xmlns:a16="http://schemas.microsoft.com/office/drawing/2014/main" xmlns="" id="{BD2873B7-A313-47CB-805E-B69D25796C68}"/>
                  </a:ext>
                </a:extLst>
              </p:cNvPr>
              <p:cNvSpPr/>
              <p:nvPr/>
            </p:nvSpPr>
            <p:spPr>
              <a:xfrm>
                <a:off x="2775525" y="2674700"/>
                <a:ext cx="315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6" extrusionOk="0">
                    <a:moveTo>
                      <a:pt x="1117" y="0"/>
                    </a:moveTo>
                    <a:cubicBezTo>
                      <a:pt x="1113" y="0"/>
                      <a:pt x="1108" y="0"/>
                      <a:pt x="1104" y="1"/>
                    </a:cubicBezTo>
                    <a:cubicBezTo>
                      <a:pt x="1095" y="1"/>
                      <a:pt x="1086" y="1"/>
                      <a:pt x="1081" y="5"/>
                    </a:cubicBezTo>
                    <a:lnTo>
                      <a:pt x="127" y="364"/>
                    </a:lnTo>
                    <a:cubicBezTo>
                      <a:pt x="1" y="407"/>
                      <a:pt x="50" y="575"/>
                      <a:pt x="158" y="575"/>
                    </a:cubicBezTo>
                    <a:cubicBezTo>
                      <a:pt x="172" y="575"/>
                      <a:pt x="186" y="573"/>
                      <a:pt x="202" y="567"/>
                    </a:cubicBezTo>
                    <a:lnTo>
                      <a:pt x="1152" y="204"/>
                    </a:lnTo>
                    <a:cubicBezTo>
                      <a:pt x="1263" y="162"/>
                      <a:pt x="1230" y="0"/>
                      <a:pt x="11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014;p37">
                <a:extLst>
                  <a:ext uri="{FF2B5EF4-FFF2-40B4-BE49-F238E27FC236}">
                    <a16:creationId xmlns:a16="http://schemas.microsoft.com/office/drawing/2014/main" xmlns="" id="{3AD2BE27-EA0C-469C-9A4E-B530AC02A38E}"/>
                  </a:ext>
                </a:extLst>
              </p:cNvPr>
              <p:cNvSpPr/>
              <p:nvPr/>
            </p:nvSpPr>
            <p:spPr>
              <a:xfrm>
                <a:off x="2812675" y="2676125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95" y="0"/>
                    </a:moveTo>
                    <a:cubicBezTo>
                      <a:pt x="35" y="0"/>
                      <a:pt x="1" y="9"/>
                      <a:pt x="2" y="24"/>
                    </a:cubicBezTo>
                    <a:cubicBezTo>
                      <a:pt x="89" y="947"/>
                      <a:pt x="598" y="1401"/>
                      <a:pt x="975" y="1401"/>
                    </a:cubicBezTo>
                    <a:cubicBezTo>
                      <a:pt x="1171" y="1401"/>
                      <a:pt x="1332" y="1277"/>
                      <a:pt x="1377" y="1032"/>
                    </a:cubicBezTo>
                    <a:cubicBezTo>
                      <a:pt x="1322" y="223"/>
                      <a:pt x="394" y="0"/>
                      <a:pt x="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015;p37">
                <a:extLst>
                  <a:ext uri="{FF2B5EF4-FFF2-40B4-BE49-F238E27FC236}">
                    <a16:creationId xmlns:a16="http://schemas.microsoft.com/office/drawing/2014/main" xmlns="" id="{230B8FA9-33A3-40DB-8578-460DBF5E697A}"/>
                  </a:ext>
                </a:extLst>
              </p:cNvPr>
              <p:cNvSpPr/>
              <p:nvPr/>
            </p:nvSpPr>
            <p:spPr>
              <a:xfrm>
                <a:off x="2818575" y="2681100"/>
                <a:ext cx="242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19" extrusionOk="0">
                    <a:moveTo>
                      <a:pt x="122" y="0"/>
                    </a:moveTo>
                    <a:cubicBezTo>
                      <a:pt x="117" y="0"/>
                      <a:pt x="112" y="1"/>
                      <a:pt x="107" y="1"/>
                    </a:cubicBezTo>
                    <a:cubicBezTo>
                      <a:pt x="85" y="1"/>
                      <a:pt x="58" y="15"/>
                      <a:pt x="40" y="32"/>
                    </a:cubicBezTo>
                    <a:cubicBezTo>
                      <a:pt x="1" y="72"/>
                      <a:pt x="1" y="138"/>
                      <a:pt x="40" y="183"/>
                    </a:cubicBezTo>
                    <a:lnTo>
                      <a:pt x="752" y="890"/>
                    </a:lnTo>
                    <a:cubicBezTo>
                      <a:pt x="775" y="910"/>
                      <a:pt x="800" y="918"/>
                      <a:pt x="823" y="918"/>
                    </a:cubicBezTo>
                    <a:cubicBezTo>
                      <a:pt x="904" y="918"/>
                      <a:pt x="971" y="819"/>
                      <a:pt x="903" y="740"/>
                    </a:cubicBezTo>
                    <a:lnTo>
                      <a:pt x="195" y="28"/>
                    </a:lnTo>
                    <a:cubicBezTo>
                      <a:pt x="177" y="10"/>
                      <a:pt x="149" y="0"/>
                      <a:pt x="1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016;p37">
                <a:extLst>
                  <a:ext uri="{FF2B5EF4-FFF2-40B4-BE49-F238E27FC236}">
                    <a16:creationId xmlns:a16="http://schemas.microsoft.com/office/drawing/2014/main" xmlns="" id="{2203ECB1-9EFF-4CD6-8C92-876506CB1C04}"/>
                  </a:ext>
                </a:extLst>
              </p:cNvPr>
              <p:cNvSpPr/>
              <p:nvPr/>
            </p:nvSpPr>
            <p:spPr>
              <a:xfrm>
                <a:off x="2776800" y="2639600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3" y="1"/>
                    </a:moveTo>
                    <a:cubicBezTo>
                      <a:pt x="206" y="1"/>
                      <a:pt x="46" y="125"/>
                      <a:pt x="0" y="370"/>
                    </a:cubicBezTo>
                    <a:cubicBezTo>
                      <a:pt x="59" y="1179"/>
                      <a:pt x="985" y="1402"/>
                      <a:pt x="1283" y="1402"/>
                    </a:cubicBezTo>
                    <a:cubicBezTo>
                      <a:pt x="1342" y="1402"/>
                      <a:pt x="1377" y="1393"/>
                      <a:pt x="1375" y="1378"/>
                    </a:cubicBezTo>
                    <a:cubicBezTo>
                      <a:pt x="1288" y="455"/>
                      <a:pt x="780" y="1"/>
                      <a:pt x="4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017;p37">
                <a:extLst>
                  <a:ext uri="{FF2B5EF4-FFF2-40B4-BE49-F238E27FC236}">
                    <a16:creationId xmlns:a16="http://schemas.microsoft.com/office/drawing/2014/main" xmlns="" id="{5D264222-4FDC-4AA2-A31C-B3CCD7B4390C}"/>
                  </a:ext>
                </a:extLst>
              </p:cNvPr>
              <p:cNvSpPr/>
              <p:nvPr/>
            </p:nvSpPr>
            <p:spPr>
              <a:xfrm>
                <a:off x="2784750" y="2648700"/>
                <a:ext cx="257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10" extrusionOk="0">
                    <a:moveTo>
                      <a:pt x="122" y="1"/>
                    </a:moveTo>
                    <a:cubicBezTo>
                      <a:pt x="117" y="1"/>
                      <a:pt x="112" y="1"/>
                      <a:pt x="107" y="2"/>
                    </a:cubicBezTo>
                    <a:cubicBezTo>
                      <a:pt x="80" y="2"/>
                      <a:pt x="58" y="15"/>
                      <a:pt x="40" y="33"/>
                    </a:cubicBezTo>
                    <a:cubicBezTo>
                      <a:pt x="1" y="77"/>
                      <a:pt x="1" y="143"/>
                      <a:pt x="45" y="183"/>
                    </a:cubicBezTo>
                    <a:lnTo>
                      <a:pt x="792" y="877"/>
                    </a:lnTo>
                    <a:cubicBezTo>
                      <a:pt x="816" y="900"/>
                      <a:pt x="842" y="910"/>
                      <a:pt x="867" y="910"/>
                    </a:cubicBezTo>
                    <a:cubicBezTo>
                      <a:pt x="954" y="910"/>
                      <a:pt x="1027" y="794"/>
                      <a:pt x="938" y="718"/>
                    </a:cubicBezTo>
                    <a:lnTo>
                      <a:pt x="191" y="29"/>
                    </a:lnTo>
                    <a:cubicBezTo>
                      <a:pt x="172" y="10"/>
                      <a:pt x="148" y="1"/>
                      <a:pt x="1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018;p37">
                <a:extLst>
                  <a:ext uri="{FF2B5EF4-FFF2-40B4-BE49-F238E27FC236}">
                    <a16:creationId xmlns:a16="http://schemas.microsoft.com/office/drawing/2014/main" xmlns="" id="{84AA81EF-F68E-4B8B-8325-90EA12CB658E}"/>
                  </a:ext>
                </a:extLst>
              </p:cNvPr>
              <p:cNvSpPr/>
              <p:nvPr/>
            </p:nvSpPr>
            <p:spPr>
              <a:xfrm>
                <a:off x="2784475" y="2676650"/>
                <a:ext cx="409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8" y="3"/>
                    </a:cubicBezTo>
                    <a:cubicBezTo>
                      <a:pt x="0" y="720"/>
                      <a:pt x="112" y="1721"/>
                      <a:pt x="663" y="1721"/>
                    </a:cubicBezTo>
                    <a:cubicBezTo>
                      <a:pt x="716" y="1721"/>
                      <a:pt x="773" y="1711"/>
                      <a:pt x="834" y="1691"/>
                    </a:cubicBezTo>
                    <a:cubicBezTo>
                      <a:pt x="1639" y="1181"/>
                      <a:pt x="1165" y="1"/>
                      <a:pt x="10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019;p37">
                <a:extLst>
                  <a:ext uri="{FF2B5EF4-FFF2-40B4-BE49-F238E27FC236}">
                    <a16:creationId xmlns:a16="http://schemas.microsoft.com/office/drawing/2014/main" xmlns="" id="{F9509421-030E-49A1-9E76-DFE9BD61C470}"/>
                  </a:ext>
                </a:extLst>
              </p:cNvPr>
              <p:cNvSpPr/>
              <p:nvPr/>
            </p:nvSpPr>
            <p:spPr>
              <a:xfrm>
                <a:off x="2798850" y="2685200"/>
                <a:ext cx="133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75" extrusionOk="0">
                    <a:moveTo>
                      <a:pt x="401" y="1"/>
                    </a:moveTo>
                    <a:cubicBezTo>
                      <a:pt x="361" y="5"/>
                      <a:pt x="325" y="36"/>
                      <a:pt x="312" y="76"/>
                    </a:cubicBezTo>
                    <a:lnTo>
                      <a:pt x="25" y="1040"/>
                    </a:lnTo>
                    <a:cubicBezTo>
                      <a:pt x="1" y="1120"/>
                      <a:pt x="66" y="1175"/>
                      <a:pt x="131" y="1175"/>
                    </a:cubicBezTo>
                    <a:cubicBezTo>
                      <a:pt x="173" y="1175"/>
                      <a:pt x="215" y="1152"/>
                      <a:pt x="232" y="1097"/>
                    </a:cubicBezTo>
                    <a:lnTo>
                      <a:pt x="515" y="138"/>
                    </a:lnTo>
                    <a:cubicBezTo>
                      <a:pt x="533" y="81"/>
                      <a:pt x="502" y="23"/>
                      <a:pt x="445" y="5"/>
                    </a:cubicBezTo>
                    <a:cubicBezTo>
                      <a:pt x="431" y="1"/>
                      <a:pt x="418" y="1"/>
                      <a:pt x="4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020;p37">
                <a:extLst>
                  <a:ext uri="{FF2B5EF4-FFF2-40B4-BE49-F238E27FC236}">
                    <a16:creationId xmlns:a16="http://schemas.microsoft.com/office/drawing/2014/main" xmlns="" id="{EE10F827-7D02-4D7C-8A6D-79B02D8756BC}"/>
                  </a:ext>
                </a:extLst>
              </p:cNvPr>
              <p:cNvSpPr/>
              <p:nvPr/>
            </p:nvSpPr>
            <p:spPr>
              <a:xfrm>
                <a:off x="2798525" y="2631125"/>
                <a:ext cx="409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719" extrusionOk="0">
                    <a:moveTo>
                      <a:pt x="973" y="0"/>
                    </a:moveTo>
                    <a:cubicBezTo>
                      <a:pt x="920" y="0"/>
                      <a:pt x="863" y="9"/>
                      <a:pt x="803" y="29"/>
                    </a:cubicBezTo>
                    <a:cubicBezTo>
                      <a:pt x="1" y="540"/>
                      <a:pt x="474" y="1719"/>
                      <a:pt x="563" y="1719"/>
                    </a:cubicBezTo>
                    <a:cubicBezTo>
                      <a:pt x="565" y="1719"/>
                      <a:pt x="567" y="1718"/>
                      <a:pt x="568" y="1717"/>
                    </a:cubicBezTo>
                    <a:cubicBezTo>
                      <a:pt x="1638" y="999"/>
                      <a:pt x="1528" y="0"/>
                      <a:pt x="9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021;p37">
                <a:extLst>
                  <a:ext uri="{FF2B5EF4-FFF2-40B4-BE49-F238E27FC236}">
                    <a16:creationId xmlns:a16="http://schemas.microsoft.com/office/drawing/2014/main" xmlns="" id="{22AB909A-5956-491A-8939-32E581F47514}"/>
                  </a:ext>
                </a:extLst>
              </p:cNvPr>
              <p:cNvSpPr/>
              <p:nvPr/>
            </p:nvSpPr>
            <p:spPr>
              <a:xfrm>
                <a:off x="2812075" y="2639900"/>
                <a:ext cx="123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98" extrusionOk="0">
                    <a:moveTo>
                      <a:pt x="367" y="0"/>
                    </a:moveTo>
                    <a:cubicBezTo>
                      <a:pt x="322" y="5"/>
                      <a:pt x="287" y="36"/>
                      <a:pt x="274" y="75"/>
                    </a:cubicBezTo>
                    <a:lnTo>
                      <a:pt x="22" y="1061"/>
                    </a:lnTo>
                    <a:cubicBezTo>
                      <a:pt x="1" y="1144"/>
                      <a:pt x="67" y="1197"/>
                      <a:pt x="131" y="1197"/>
                    </a:cubicBezTo>
                    <a:cubicBezTo>
                      <a:pt x="174" y="1197"/>
                      <a:pt x="215" y="1174"/>
                      <a:pt x="230" y="1119"/>
                    </a:cubicBezTo>
                    <a:lnTo>
                      <a:pt x="482" y="128"/>
                    </a:lnTo>
                    <a:cubicBezTo>
                      <a:pt x="495" y="71"/>
                      <a:pt x="460" y="14"/>
                      <a:pt x="4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022;p37">
                <a:extLst>
                  <a:ext uri="{FF2B5EF4-FFF2-40B4-BE49-F238E27FC236}">
                    <a16:creationId xmlns:a16="http://schemas.microsoft.com/office/drawing/2014/main" xmlns="" id="{1100F495-36F0-4AD2-8969-003730AB61F6}"/>
                  </a:ext>
                </a:extLst>
              </p:cNvPr>
              <p:cNvSpPr/>
              <p:nvPr/>
            </p:nvSpPr>
            <p:spPr>
              <a:xfrm>
                <a:off x="2795800" y="2659175"/>
                <a:ext cx="363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27" extrusionOk="0">
                    <a:moveTo>
                      <a:pt x="692" y="0"/>
                    </a:moveTo>
                    <a:cubicBezTo>
                      <a:pt x="446" y="0"/>
                      <a:pt x="199" y="146"/>
                      <a:pt x="107" y="423"/>
                    </a:cubicBezTo>
                    <a:cubicBezTo>
                      <a:pt x="1" y="741"/>
                      <a:pt x="178" y="1091"/>
                      <a:pt x="500" y="1197"/>
                    </a:cubicBezTo>
                    <a:cubicBezTo>
                      <a:pt x="565" y="1217"/>
                      <a:pt x="629" y="1227"/>
                      <a:pt x="690" y="1227"/>
                    </a:cubicBezTo>
                    <a:cubicBezTo>
                      <a:pt x="1122" y="1227"/>
                      <a:pt x="1451" y="760"/>
                      <a:pt x="1234" y="335"/>
                    </a:cubicBezTo>
                    <a:cubicBezTo>
                      <a:pt x="1120" y="109"/>
                      <a:pt x="906" y="0"/>
                      <a:pt x="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023;p37">
                <a:extLst>
                  <a:ext uri="{FF2B5EF4-FFF2-40B4-BE49-F238E27FC236}">
                    <a16:creationId xmlns:a16="http://schemas.microsoft.com/office/drawing/2014/main" xmlns="" id="{295E8075-3CAC-4F86-B084-C7D28F301429}"/>
                  </a:ext>
                </a:extLst>
              </p:cNvPr>
              <p:cNvSpPr/>
              <p:nvPr/>
            </p:nvSpPr>
            <p:spPr>
              <a:xfrm>
                <a:off x="2746950" y="3005825"/>
                <a:ext cx="5617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7" extrusionOk="0">
                    <a:moveTo>
                      <a:pt x="1632" y="1"/>
                    </a:moveTo>
                    <a:cubicBezTo>
                      <a:pt x="950" y="1"/>
                      <a:pt x="332" y="461"/>
                      <a:pt x="1" y="1014"/>
                    </a:cubicBezTo>
                    <a:cubicBezTo>
                      <a:pt x="342" y="757"/>
                      <a:pt x="672" y="556"/>
                      <a:pt x="936" y="556"/>
                    </a:cubicBezTo>
                    <a:cubicBezTo>
                      <a:pt x="1116" y="556"/>
                      <a:pt x="1266" y="651"/>
                      <a:pt x="1367" y="886"/>
                    </a:cubicBezTo>
                    <a:cubicBezTo>
                      <a:pt x="1491" y="1258"/>
                      <a:pt x="1221" y="1841"/>
                      <a:pt x="1185" y="2416"/>
                    </a:cubicBezTo>
                    <a:cubicBezTo>
                      <a:pt x="2238" y="1549"/>
                      <a:pt x="2247" y="130"/>
                      <a:pt x="2247" y="130"/>
                    </a:cubicBezTo>
                    <a:cubicBezTo>
                      <a:pt x="2040" y="41"/>
                      <a:pt x="1834" y="1"/>
                      <a:pt x="1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024;p37">
                <a:extLst>
                  <a:ext uri="{FF2B5EF4-FFF2-40B4-BE49-F238E27FC236}">
                    <a16:creationId xmlns:a16="http://schemas.microsoft.com/office/drawing/2014/main" xmlns="" id="{AF0115C8-F45E-4E19-9C46-7FFBB7ADFF82}"/>
                  </a:ext>
                </a:extLst>
              </p:cNvPr>
              <p:cNvSpPr/>
              <p:nvPr/>
            </p:nvSpPr>
            <p:spPr>
              <a:xfrm>
                <a:off x="2728925" y="3019650"/>
                <a:ext cx="552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2505" extrusionOk="0">
                    <a:moveTo>
                      <a:pt x="1657" y="0"/>
                    </a:moveTo>
                    <a:cubicBezTo>
                      <a:pt x="1394" y="0"/>
                      <a:pt x="1063" y="202"/>
                      <a:pt x="722" y="457"/>
                    </a:cubicBezTo>
                    <a:cubicBezTo>
                      <a:pt x="624" y="612"/>
                      <a:pt x="554" y="780"/>
                      <a:pt x="509" y="957"/>
                    </a:cubicBezTo>
                    <a:cubicBezTo>
                      <a:pt x="381" y="1483"/>
                      <a:pt x="209" y="2000"/>
                      <a:pt x="1" y="2504"/>
                    </a:cubicBezTo>
                    <a:cubicBezTo>
                      <a:pt x="859" y="2473"/>
                      <a:pt x="1469" y="2212"/>
                      <a:pt x="1902" y="1859"/>
                    </a:cubicBezTo>
                    <a:cubicBezTo>
                      <a:pt x="1937" y="1288"/>
                      <a:pt x="2207" y="705"/>
                      <a:pt x="2083" y="329"/>
                    </a:cubicBezTo>
                    <a:cubicBezTo>
                      <a:pt x="1985" y="94"/>
                      <a:pt x="1837" y="0"/>
                      <a:pt x="16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025;p37">
                <a:extLst>
                  <a:ext uri="{FF2B5EF4-FFF2-40B4-BE49-F238E27FC236}">
                    <a16:creationId xmlns:a16="http://schemas.microsoft.com/office/drawing/2014/main" xmlns="" id="{6DA7D1A2-77E6-4AC6-ABA0-7D0A83F6A36C}"/>
                  </a:ext>
                </a:extLst>
              </p:cNvPr>
              <p:cNvSpPr/>
              <p:nvPr/>
            </p:nvSpPr>
            <p:spPr>
              <a:xfrm>
                <a:off x="2811500" y="2949775"/>
                <a:ext cx="397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5" extrusionOk="0">
                    <a:moveTo>
                      <a:pt x="614" y="1"/>
                    </a:moveTo>
                    <a:cubicBezTo>
                      <a:pt x="401" y="1"/>
                      <a:pt x="187" y="48"/>
                      <a:pt x="1" y="131"/>
                    </a:cubicBezTo>
                    <a:cubicBezTo>
                      <a:pt x="40" y="130"/>
                      <a:pt x="78" y="129"/>
                      <a:pt x="116" y="129"/>
                    </a:cubicBezTo>
                    <a:cubicBezTo>
                      <a:pt x="550" y="129"/>
                      <a:pt x="890" y="208"/>
                      <a:pt x="801" y="590"/>
                    </a:cubicBezTo>
                    <a:cubicBezTo>
                      <a:pt x="726" y="842"/>
                      <a:pt x="345" y="1064"/>
                      <a:pt x="102" y="1364"/>
                    </a:cubicBezTo>
                    <a:cubicBezTo>
                      <a:pt x="1022" y="1293"/>
                      <a:pt x="1588" y="511"/>
                      <a:pt x="1588" y="511"/>
                    </a:cubicBezTo>
                    <a:cubicBezTo>
                      <a:pt x="1367" y="149"/>
                      <a:pt x="991" y="1"/>
                      <a:pt x="6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026;p37">
                <a:extLst>
                  <a:ext uri="{FF2B5EF4-FFF2-40B4-BE49-F238E27FC236}">
                    <a16:creationId xmlns:a16="http://schemas.microsoft.com/office/drawing/2014/main" xmlns="" id="{69B9EFCD-0D12-4EDA-8604-7261BE3F8EB0}"/>
                  </a:ext>
                </a:extLst>
              </p:cNvPr>
              <p:cNvSpPr/>
              <p:nvPr/>
            </p:nvSpPr>
            <p:spPr>
              <a:xfrm>
                <a:off x="2781325" y="2953075"/>
                <a:ext cx="5240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37" extrusionOk="0">
                    <a:moveTo>
                      <a:pt x="1350" y="0"/>
                    </a:moveTo>
                    <a:cubicBezTo>
                      <a:pt x="1303" y="0"/>
                      <a:pt x="1256" y="1"/>
                      <a:pt x="1208" y="3"/>
                    </a:cubicBezTo>
                    <a:cubicBezTo>
                      <a:pt x="1093" y="52"/>
                      <a:pt x="991" y="114"/>
                      <a:pt x="894" y="193"/>
                    </a:cubicBezTo>
                    <a:cubicBezTo>
                      <a:pt x="615" y="436"/>
                      <a:pt x="315" y="653"/>
                      <a:pt x="1" y="852"/>
                    </a:cubicBezTo>
                    <a:cubicBezTo>
                      <a:pt x="434" y="1135"/>
                      <a:pt x="832" y="1237"/>
                      <a:pt x="1182" y="1237"/>
                    </a:cubicBezTo>
                    <a:cubicBezTo>
                      <a:pt x="1225" y="1237"/>
                      <a:pt x="1268" y="1235"/>
                      <a:pt x="1309" y="1232"/>
                    </a:cubicBezTo>
                    <a:cubicBezTo>
                      <a:pt x="1552" y="932"/>
                      <a:pt x="1933" y="710"/>
                      <a:pt x="2008" y="458"/>
                    </a:cubicBezTo>
                    <a:cubicBezTo>
                      <a:pt x="2095" y="84"/>
                      <a:pt x="1770" y="0"/>
                      <a:pt x="13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027;p37">
                <a:extLst>
                  <a:ext uri="{FF2B5EF4-FFF2-40B4-BE49-F238E27FC236}">
                    <a16:creationId xmlns:a16="http://schemas.microsoft.com/office/drawing/2014/main" xmlns="" id="{240219AA-42E0-4DDE-AB15-72C0D4E4199C}"/>
                  </a:ext>
                </a:extLst>
              </p:cNvPr>
              <p:cNvSpPr/>
              <p:nvPr/>
            </p:nvSpPr>
            <p:spPr>
              <a:xfrm>
                <a:off x="2892300" y="2867800"/>
                <a:ext cx="6667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92" extrusionOk="0">
                    <a:moveTo>
                      <a:pt x="443" y="1"/>
                    </a:moveTo>
                    <a:lnTo>
                      <a:pt x="443" y="1"/>
                    </a:lnTo>
                    <a:cubicBezTo>
                      <a:pt x="1" y="885"/>
                      <a:pt x="513" y="1827"/>
                      <a:pt x="1203" y="2291"/>
                    </a:cubicBezTo>
                    <a:cubicBezTo>
                      <a:pt x="805" y="1694"/>
                      <a:pt x="558" y="1137"/>
                      <a:pt x="1150" y="925"/>
                    </a:cubicBezTo>
                    <a:cubicBezTo>
                      <a:pt x="1206" y="909"/>
                      <a:pt x="1265" y="902"/>
                      <a:pt x="1329" y="902"/>
                    </a:cubicBezTo>
                    <a:cubicBezTo>
                      <a:pt x="1694" y="902"/>
                      <a:pt x="2180" y="1129"/>
                      <a:pt x="2667" y="1186"/>
                    </a:cubicBezTo>
                    <a:cubicBezTo>
                      <a:pt x="1862" y="85"/>
                      <a:pt x="443" y="1"/>
                      <a:pt x="4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028;p37">
                <a:extLst>
                  <a:ext uri="{FF2B5EF4-FFF2-40B4-BE49-F238E27FC236}">
                    <a16:creationId xmlns:a16="http://schemas.microsoft.com/office/drawing/2014/main" xmlns="" id="{0CE7D45C-D290-4799-9826-D6418C175299}"/>
                  </a:ext>
                </a:extLst>
              </p:cNvPr>
              <p:cNvSpPr/>
              <p:nvPr/>
            </p:nvSpPr>
            <p:spPr>
              <a:xfrm>
                <a:off x="2906225" y="2890350"/>
                <a:ext cx="666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5" extrusionOk="0">
                    <a:moveTo>
                      <a:pt x="773" y="0"/>
                    </a:moveTo>
                    <a:cubicBezTo>
                      <a:pt x="709" y="0"/>
                      <a:pt x="649" y="7"/>
                      <a:pt x="593" y="23"/>
                    </a:cubicBezTo>
                    <a:cubicBezTo>
                      <a:pt x="1" y="235"/>
                      <a:pt x="248" y="797"/>
                      <a:pt x="646" y="1389"/>
                    </a:cubicBezTo>
                    <a:cubicBezTo>
                      <a:pt x="796" y="1491"/>
                      <a:pt x="960" y="1575"/>
                      <a:pt x="1128" y="1628"/>
                    </a:cubicBezTo>
                    <a:cubicBezTo>
                      <a:pt x="1835" y="1849"/>
                      <a:pt x="1840" y="1814"/>
                      <a:pt x="2649" y="2225"/>
                    </a:cubicBezTo>
                    <a:cubicBezTo>
                      <a:pt x="2667" y="1363"/>
                      <a:pt x="2441" y="739"/>
                      <a:pt x="2110" y="284"/>
                    </a:cubicBezTo>
                    <a:cubicBezTo>
                      <a:pt x="1623" y="227"/>
                      <a:pt x="1140" y="0"/>
                      <a:pt x="7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xmlns="" id="{2F192011-4AB2-26E4-576B-529E85F5D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387" y="809894"/>
            <a:ext cx="3223282" cy="5417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84DE32-0F46-BD3E-C83C-506F15214D52}"/>
              </a:ext>
            </a:extLst>
          </p:cNvPr>
          <p:cNvSpPr txBox="1"/>
          <p:nvPr/>
        </p:nvSpPr>
        <p:spPr>
          <a:xfrm>
            <a:off x="1442666" y="1422296"/>
            <a:ext cx="2218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phải – Nhịp nhàng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97C5396-A664-5A0C-B052-9C62FA20A63F}"/>
              </a:ext>
            </a:extLst>
          </p:cNvPr>
          <p:cNvSpPr txBox="1"/>
          <p:nvPr/>
        </p:nvSpPr>
        <p:spPr>
          <a:xfrm>
            <a:off x="7317801" y="1427536"/>
            <a:ext cx="2218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Nhạc: Hoàng Long</a:t>
            </a:r>
          </a:p>
        </p:txBody>
      </p:sp>
      <p:pic>
        <p:nvPicPr>
          <p:cNvPr id="19" name="Picture 18" descr="A colorful music notes on a black background&#10;&#10;Description automatically generated">
            <a:extLst>
              <a:ext uri="{FF2B5EF4-FFF2-40B4-BE49-F238E27FC236}">
                <a16:creationId xmlns:a16="http://schemas.microsoft.com/office/drawing/2014/main" xmlns="" id="{58276C81-54F5-C7B6-F52A-0CCB5239E5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7061" y="32377"/>
            <a:ext cx="1923435" cy="1028555"/>
          </a:xfrm>
          <a:prstGeom prst="rect">
            <a:avLst/>
          </a:prstGeom>
        </p:spPr>
      </p:pic>
      <p:pic>
        <p:nvPicPr>
          <p:cNvPr id="5" name="Picture 4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047578D6-D3FD-F46A-FE97-1B2E7CFE2A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9619" y="1566855"/>
            <a:ext cx="161666" cy="161666"/>
          </a:xfrm>
          <a:prstGeom prst="rect">
            <a:avLst/>
          </a:prstGeom>
        </p:spPr>
      </p:pic>
      <p:pic>
        <p:nvPicPr>
          <p:cNvPr id="12" name="Picture 11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462F4F6B-1810-A325-EAE5-AB5920005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4507" y="2641966"/>
            <a:ext cx="171205" cy="171205"/>
          </a:xfrm>
          <a:prstGeom prst="rect">
            <a:avLst/>
          </a:prstGeom>
        </p:spPr>
      </p:pic>
      <p:pic>
        <p:nvPicPr>
          <p:cNvPr id="14" name="Picture 13" descr="A red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5F2F18FB-65C0-3395-10B5-DEDACCCE6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3549" y="3727938"/>
            <a:ext cx="164171" cy="164171"/>
          </a:xfrm>
          <a:prstGeom prst="rect">
            <a:avLst/>
          </a:prstGeom>
        </p:spPr>
      </p:pic>
      <p:sp>
        <p:nvSpPr>
          <p:cNvPr id="3" name="Google Shape;523;p41">
            <a:extLst>
              <a:ext uri="{FF2B5EF4-FFF2-40B4-BE49-F238E27FC236}">
                <a16:creationId xmlns:a16="http://schemas.microsoft.com/office/drawing/2014/main" xmlns="" id="{7BB34F45-FF3F-BF67-1B58-48521945D4C7}"/>
              </a:ext>
            </a:extLst>
          </p:cNvPr>
          <p:cNvSpPr txBox="1">
            <a:spLocks/>
          </p:cNvSpPr>
          <p:nvPr/>
        </p:nvSpPr>
        <p:spPr>
          <a:xfrm>
            <a:off x="94843" y="386799"/>
            <a:ext cx="3752659" cy="18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vi-VN" sz="1400" b="1" u="sng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nhạc kết hợp gõ đệm theo phách</a:t>
            </a:r>
          </a:p>
        </p:txBody>
      </p:sp>
      <p:pic>
        <p:nvPicPr>
          <p:cNvPr id="9" name="Picture 8" descr="A black background with white squares&#10;&#10;Description automatically generated">
            <a:extLst>
              <a:ext uri="{FF2B5EF4-FFF2-40B4-BE49-F238E27FC236}">
                <a16:creationId xmlns:a16="http://schemas.microsoft.com/office/drawing/2014/main" xmlns="" id="{433B5F45-7B98-921C-11FD-F6CAD40CC5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740" y="1566855"/>
            <a:ext cx="7984881" cy="3140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B1C049-5653-8FBA-01EF-E3FFC082AB3D}"/>
              </a:ext>
            </a:extLst>
          </p:cNvPr>
          <p:cNvSpPr txBox="1"/>
          <p:nvPr/>
        </p:nvSpPr>
        <p:spPr>
          <a:xfrm>
            <a:off x="2342271" y="4891142"/>
            <a:ext cx="5570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https://youtu.be/UN5AEpT300M?si=zzfdePT40DcRibXW</a:t>
            </a:r>
          </a:p>
        </p:txBody>
      </p:sp>
    </p:spTree>
    <p:extLst>
      <p:ext uri="{BB962C8B-B14F-4D97-AF65-F5344CB8AC3E}">
        <p14:creationId xmlns:p14="http://schemas.microsoft.com/office/powerpoint/2010/main" val="2457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164">
            <a:extLst>
              <a:ext uri="{FF2B5EF4-FFF2-40B4-BE49-F238E27FC236}">
                <a16:creationId xmlns:a16="http://schemas.microsoft.com/office/drawing/2014/main" xmlns="" id="{6A161FB4-0120-45D6-91B1-3CDEC9D3DC9C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>
            <a:off x="6706068" y="5261479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164">
            <a:extLst>
              <a:ext uri="{FF2B5EF4-FFF2-40B4-BE49-F238E27FC236}">
                <a16:creationId xmlns:a16="http://schemas.microsoft.com/office/drawing/2014/main" xmlns="" id="{8A616C13-A1C5-4C89-B0EE-5C54F0B754EF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6693701" y="5261477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Line 164">
            <a:extLst>
              <a:ext uri="{FF2B5EF4-FFF2-40B4-BE49-F238E27FC236}">
                <a16:creationId xmlns:a16="http://schemas.microsoft.com/office/drawing/2014/main" xmlns="" id="{9FA337D2-1BBA-47C2-A1F2-7119510DA9B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6704222" y="5301924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Line 164">
            <a:extLst>
              <a:ext uri="{FF2B5EF4-FFF2-40B4-BE49-F238E27FC236}">
                <a16:creationId xmlns:a16="http://schemas.microsoft.com/office/drawing/2014/main" xmlns="" id="{2AAA7D11-F919-44ED-9CDD-A5209215ADC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6713614" y="5261477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Line 164">
            <a:extLst>
              <a:ext uri="{FF2B5EF4-FFF2-40B4-BE49-F238E27FC236}">
                <a16:creationId xmlns:a16="http://schemas.microsoft.com/office/drawing/2014/main" xmlns="" id="{A431F6A5-3852-421E-B19A-9B6406D6A39C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8549199" y="5225345"/>
            <a:ext cx="0" cy="18875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627A6A5-DEA1-4C53-A989-5204EA142247}"/>
              </a:ext>
            </a:extLst>
          </p:cNvPr>
          <p:cNvGrpSpPr/>
          <p:nvPr/>
        </p:nvGrpSpPr>
        <p:grpSpPr>
          <a:xfrm>
            <a:off x="-64338" y="123698"/>
            <a:ext cx="9094037" cy="5196631"/>
            <a:chOff x="-64338" y="123698"/>
            <a:chExt cx="9094037" cy="5196631"/>
          </a:xfrm>
          <a:noFill/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ED9C499-C3F8-4F4D-BB51-87EAF34A6425}"/>
                </a:ext>
              </a:extLst>
            </p:cNvPr>
            <p:cNvSpPr/>
            <p:nvPr/>
          </p:nvSpPr>
          <p:spPr>
            <a:xfrm>
              <a:off x="114300" y="123698"/>
              <a:ext cx="8915399" cy="4896103"/>
            </a:xfrm>
            <a:prstGeom prst="rect">
              <a:avLst/>
            </a:prstGeom>
            <a:grpFill/>
            <a:ln w="317500" cmpd="sng">
              <a:solidFill>
                <a:srgbClr val="FEF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6" name="Google Shape;930;p37">
              <a:extLst>
                <a:ext uri="{FF2B5EF4-FFF2-40B4-BE49-F238E27FC236}">
                  <a16:creationId xmlns:a16="http://schemas.microsoft.com/office/drawing/2014/main" xmlns="" id="{2BD43E88-F993-4EC1-8192-76B25FB87FAC}"/>
                </a:ext>
              </a:extLst>
            </p:cNvPr>
            <p:cNvGrpSpPr/>
            <p:nvPr/>
          </p:nvGrpSpPr>
          <p:grpSpPr>
            <a:xfrm rot="11822169" flipH="1">
              <a:off x="-64338" y="3950614"/>
              <a:ext cx="704064" cy="1369715"/>
              <a:chOff x="2728925" y="2453200"/>
              <a:chExt cx="289350" cy="673400"/>
            </a:xfrm>
            <a:grpFill/>
          </p:grpSpPr>
          <p:sp>
            <p:nvSpPr>
              <p:cNvPr id="137" name="Google Shape;931;p37">
                <a:extLst>
                  <a:ext uri="{FF2B5EF4-FFF2-40B4-BE49-F238E27FC236}">
                    <a16:creationId xmlns:a16="http://schemas.microsoft.com/office/drawing/2014/main" xmlns="" id="{D14335E1-D1C7-48AD-B673-57FD7DD73E80}"/>
                  </a:ext>
                </a:extLst>
              </p:cNvPr>
              <p:cNvSpPr/>
              <p:nvPr/>
            </p:nvSpPr>
            <p:spPr>
              <a:xfrm>
                <a:off x="2869875" y="2643975"/>
                <a:ext cx="57600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614" extrusionOk="0">
                    <a:moveTo>
                      <a:pt x="18" y="1"/>
                    </a:moveTo>
                    <a:lnTo>
                      <a:pt x="0" y="10"/>
                    </a:lnTo>
                    <a:cubicBezTo>
                      <a:pt x="44" y="235"/>
                      <a:pt x="102" y="452"/>
                      <a:pt x="168" y="668"/>
                    </a:cubicBezTo>
                    <a:cubicBezTo>
                      <a:pt x="199" y="779"/>
                      <a:pt x="234" y="881"/>
                      <a:pt x="279" y="982"/>
                    </a:cubicBezTo>
                    <a:cubicBezTo>
                      <a:pt x="327" y="1088"/>
                      <a:pt x="376" y="1203"/>
                      <a:pt x="429" y="1318"/>
                    </a:cubicBezTo>
                    <a:lnTo>
                      <a:pt x="513" y="1495"/>
                    </a:lnTo>
                    <a:cubicBezTo>
                      <a:pt x="539" y="1557"/>
                      <a:pt x="570" y="1615"/>
                      <a:pt x="606" y="1672"/>
                    </a:cubicBezTo>
                    <a:cubicBezTo>
                      <a:pt x="672" y="1787"/>
                      <a:pt x="738" y="1906"/>
                      <a:pt x="814" y="2021"/>
                    </a:cubicBezTo>
                    <a:cubicBezTo>
                      <a:pt x="884" y="2136"/>
                      <a:pt x="964" y="2251"/>
                      <a:pt x="1039" y="2357"/>
                    </a:cubicBezTo>
                    <a:cubicBezTo>
                      <a:pt x="1119" y="2468"/>
                      <a:pt x="1203" y="2570"/>
                      <a:pt x="1278" y="2671"/>
                    </a:cubicBezTo>
                    <a:cubicBezTo>
                      <a:pt x="1353" y="2769"/>
                      <a:pt x="1437" y="2861"/>
                      <a:pt x="1521" y="2950"/>
                    </a:cubicBezTo>
                    <a:cubicBezTo>
                      <a:pt x="1601" y="3034"/>
                      <a:pt x="1680" y="3113"/>
                      <a:pt x="1751" y="3184"/>
                    </a:cubicBezTo>
                    <a:cubicBezTo>
                      <a:pt x="1826" y="3255"/>
                      <a:pt x="1901" y="3317"/>
                      <a:pt x="1963" y="3370"/>
                    </a:cubicBezTo>
                    <a:cubicBezTo>
                      <a:pt x="2021" y="3427"/>
                      <a:pt x="2082" y="3467"/>
                      <a:pt x="2131" y="3507"/>
                    </a:cubicBezTo>
                    <a:cubicBezTo>
                      <a:pt x="2180" y="3542"/>
                      <a:pt x="2220" y="3569"/>
                      <a:pt x="2246" y="3586"/>
                    </a:cubicBezTo>
                    <a:lnTo>
                      <a:pt x="2286" y="3613"/>
                    </a:lnTo>
                    <a:lnTo>
                      <a:pt x="2304" y="3595"/>
                    </a:lnTo>
                    <a:cubicBezTo>
                      <a:pt x="2304" y="3595"/>
                      <a:pt x="2255" y="3551"/>
                      <a:pt x="2175" y="3467"/>
                    </a:cubicBezTo>
                    <a:cubicBezTo>
                      <a:pt x="2136" y="3418"/>
                      <a:pt x="2087" y="3370"/>
                      <a:pt x="2034" y="3308"/>
                    </a:cubicBezTo>
                    <a:lnTo>
                      <a:pt x="1853" y="3100"/>
                    </a:lnTo>
                    <a:cubicBezTo>
                      <a:pt x="1786" y="3025"/>
                      <a:pt x="1720" y="2941"/>
                      <a:pt x="1649" y="2848"/>
                    </a:cubicBezTo>
                    <a:cubicBezTo>
                      <a:pt x="1578" y="2755"/>
                      <a:pt x="1499" y="2662"/>
                      <a:pt x="1428" y="2561"/>
                    </a:cubicBezTo>
                    <a:cubicBezTo>
                      <a:pt x="1357" y="2459"/>
                      <a:pt x="1287" y="2349"/>
                      <a:pt x="1207" y="2242"/>
                    </a:cubicBezTo>
                    <a:cubicBezTo>
                      <a:pt x="1127" y="2136"/>
                      <a:pt x="1061" y="2021"/>
                      <a:pt x="990" y="1906"/>
                    </a:cubicBezTo>
                    <a:lnTo>
                      <a:pt x="778" y="1570"/>
                    </a:lnTo>
                    <a:cubicBezTo>
                      <a:pt x="707" y="1455"/>
                      <a:pt x="654" y="1341"/>
                      <a:pt x="592" y="1230"/>
                    </a:cubicBezTo>
                    <a:cubicBezTo>
                      <a:pt x="535" y="1119"/>
                      <a:pt x="478" y="1013"/>
                      <a:pt x="424" y="912"/>
                    </a:cubicBezTo>
                    <a:cubicBezTo>
                      <a:pt x="371" y="814"/>
                      <a:pt x="327" y="717"/>
                      <a:pt x="287" y="615"/>
                    </a:cubicBezTo>
                    <a:lnTo>
                      <a:pt x="1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932;p37">
                <a:extLst>
                  <a:ext uri="{FF2B5EF4-FFF2-40B4-BE49-F238E27FC236}">
                    <a16:creationId xmlns:a16="http://schemas.microsoft.com/office/drawing/2014/main" xmlns="" id="{44086916-BF67-4805-BF59-195CCCCFF76F}"/>
                  </a:ext>
                </a:extLst>
              </p:cNvPr>
              <p:cNvSpPr/>
              <p:nvPr/>
            </p:nvSpPr>
            <p:spPr>
              <a:xfrm>
                <a:off x="2738875" y="2453200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589" y="1"/>
                    </a:moveTo>
                    <a:lnTo>
                      <a:pt x="6429" y="262"/>
                    </a:lnTo>
                    <a:cubicBezTo>
                      <a:pt x="6372" y="346"/>
                      <a:pt x="6314" y="456"/>
                      <a:pt x="6244" y="584"/>
                    </a:cubicBezTo>
                    <a:cubicBezTo>
                      <a:pt x="6213" y="646"/>
                      <a:pt x="6173" y="717"/>
                      <a:pt x="6133" y="792"/>
                    </a:cubicBezTo>
                    <a:lnTo>
                      <a:pt x="6023" y="1031"/>
                    </a:lnTo>
                    <a:cubicBezTo>
                      <a:pt x="5934" y="1199"/>
                      <a:pt x="5863" y="1393"/>
                      <a:pt x="5775" y="1601"/>
                    </a:cubicBezTo>
                    <a:cubicBezTo>
                      <a:pt x="5731" y="1703"/>
                      <a:pt x="5691" y="1818"/>
                      <a:pt x="5656" y="1933"/>
                    </a:cubicBezTo>
                    <a:cubicBezTo>
                      <a:pt x="5616" y="2048"/>
                      <a:pt x="5567" y="2163"/>
                      <a:pt x="5536" y="2291"/>
                    </a:cubicBezTo>
                    <a:cubicBezTo>
                      <a:pt x="5368" y="2852"/>
                      <a:pt x="5244" y="3423"/>
                      <a:pt x="5165" y="4006"/>
                    </a:cubicBezTo>
                    <a:cubicBezTo>
                      <a:pt x="5081" y="4692"/>
                      <a:pt x="5046" y="5381"/>
                      <a:pt x="5059" y="6071"/>
                    </a:cubicBezTo>
                    <a:cubicBezTo>
                      <a:pt x="5059" y="6257"/>
                      <a:pt x="5076" y="6443"/>
                      <a:pt x="5085" y="6633"/>
                    </a:cubicBezTo>
                    <a:cubicBezTo>
                      <a:pt x="5094" y="6823"/>
                      <a:pt x="5107" y="7013"/>
                      <a:pt x="5130" y="7203"/>
                    </a:cubicBezTo>
                    <a:cubicBezTo>
                      <a:pt x="5152" y="7398"/>
                      <a:pt x="5165" y="7592"/>
                      <a:pt x="5191" y="7787"/>
                    </a:cubicBezTo>
                    <a:cubicBezTo>
                      <a:pt x="5218" y="7981"/>
                      <a:pt x="5253" y="8176"/>
                      <a:pt x="5284" y="8375"/>
                    </a:cubicBezTo>
                    <a:cubicBezTo>
                      <a:pt x="5337" y="8773"/>
                      <a:pt x="5435" y="9170"/>
                      <a:pt x="5514" y="9577"/>
                    </a:cubicBezTo>
                    <a:cubicBezTo>
                      <a:pt x="5607" y="9980"/>
                      <a:pt x="5718" y="10382"/>
                      <a:pt x="5819" y="10793"/>
                    </a:cubicBezTo>
                    <a:cubicBezTo>
                      <a:pt x="6049" y="11611"/>
                      <a:pt x="6217" y="12447"/>
                      <a:pt x="6319" y="13291"/>
                    </a:cubicBezTo>
                    <a:cubicBezTo>
                      <a:pt x="6416" y="14136"/>
                      <a:pt x="6438" y="14998"/>
                      <a:pt x="6332" y="15833"/>
                    </a:cubicBezTo>
                    <a:cubicBezTo>
                      <a:pt x="6235" y="16651"/>
                      <a:pt x="6018" y="17447"/>
                      <a:pt x="5687" y="18203"/>
                    </a:cubicBezTo>
                    <a:cubicBezTo>
                      <a:pt x="5368" y="18906"/>
                      <a:pt x="4970" y="19565"/>
                      <a:pt x="4493" y="20171"/>
                    </a:cubicBezTo>
                    <a:cubicBezTo>
                      <a:pt x="4064" y="20710"/>
                      <a:pt x="3604" y="21227"/>
                      <a:pt x="3109" y="21709"/>
                    </a:cubicBezTo>
                    <a:cubicBezTo>
                      <a:pt x="2654" y="22160"/>
                      <a:pt x="2220" y="22558"/>
                      <a:pt x="1840" y="22912"/>
                    </a:cubicBezTo>
                    <a:cubicBezTo>
                      <a:pt x="1455" y="23265"/>
                      <a:pt x="1119" y="23570"/>
                      <a:pt x="850" y="23827"/>
                    </a:cubicBezTo>
                    <a:cubicBezTo>
                      <a:pt x="576" y="24083"/>
                      <a:pt x="363" y="24291"/>
                      <a:pt x="222" y="24428"/>
                    </a:cubicBezTo>
                    <a:lnTo>
                      <a:pt x="1" y="24645"/>
                    </a:lnTo>
                    <a:lnTo>
                      <a:pt x="14" y="24663"/>
                    </a:lnTo>
                    <a:lnTo>
                      <a:pt x="240" y="24455"/>
                    </a:lnTo>
                    <a:cubicBezTo>
                      <a:pt x="386" y="24313"/>
                      <a:pt x="607" y="24123"/>
                      <a:pt x="885" y="23871"/>
                    </a:cubicBezTo>
                    <a:cubicBezTo>
                      <a:pt x="1164" y="23619"/>
                      <a:pt x="1504" y="23323"/>
                      <a:pt x="1898" y="22978"/>
                    </a:cubicBezTo>
                    <a:cubicBezTo>
                      <a:pt x="2291" y="22638"/>
                      <a:pt x="2733" y="22249"/>
                      <a:pt x="3197" y="21798"/>
                    </a:cubicBezTo>
                    <a:cubicBezTo>
                      <a:pt x="3701" y="21320"/>
                      <a:pt x="4175" y="20807"/>
                      <a:pt x="4612" y="20268"/>
                    </a:cubicBezTo>
                    <a:cubicBezTo>
                      <a:pt x="5112" y="19662"/>
                      <a:pt x="5527" y="18990"/>
                      <a:pt x="5855" y="18278"/>
                    </a:cubicBezTo>
                    <a:cubicBezTo>
                      <a:pt x="6195" y="17509"/>
                      <a:pt x="6425" y="16691"/>
                      <a:pt x="6527" y="15855"/>
                    </a:cubicBezTo>
                    <a:cubicBezTo>
                      <a:pt x="6642" y="15002"/>
                      <a:pt x="6619" y="14127"/>
                      <a:pt x="6527" y="13265"/>
                    </a:cubicBezTo>
                    <a:cubicBezTo>
                      <a:pt x="6478" y="12836"/>
                      <a:pt x="6403" y="12407"/>
                      <a:pt x="6314" y="11987"/>
                    </a:cubicBezTo>
                    <a:lnTo>
                      <a:pt x="6173" y="11355"/>
                    </a:lnTo>
                    <a:lnTo>
                      <a:pt x="6009" y="10740"/>
                    </a:lnTo>
                    <a:cubicBezTo>
                      <a:pt x="5956" y="10537"/>
                      <a:pt x="5899" y="10333"/>
                      <a:pt x="5850" y="10134"/>
                    </a:cubicBezTo>
                    <a:cubicBezTo>
                      <a:pt x="5797" y="9931"/>
                      <a:pt x="5740" y="9736"/>
                      <a:pt x="5695" y="9533"/>
                    </a:cubicBezTo>
                    <a:cubicBezTo>
                      <a:pt x="5616" y="9135"/>
                      <a:pt x="5514" y="8742"/>
                      <a:pt x="5461" y="8348"/>
                    </a:cubicBezTo>
                    <a:cubicBezTo>
                      <a:pt x="5430" y="8149"/>
                      <a:pt x="5386" y="7959"/>
                      <a:pt x="5364" y="7764"/>
                    </a:cubicBezTo>
                    <a:cubicBezTo>
                      <a:pt x="5346" y="7570"/>
                      <a:pt x="5324" y="7380"/>
                      <a:pt x="5298" y="7190"/>
                    </a:cubicBezTo>
                    <a:cubicBezTo>
                      <a:pt x="5271" y="7000"/>
                      <a:pt x="5258" y="6810"/>
                      <a:pt x="5244" y="6624"/>
                    </a:cubicBezTo>
                    <a:cubicBezTo>
                      <a:pt x="5236" y="6438"/>
                      <a:pt x="5214" y="6252"/>
                      <a:pt x="5209" y="6071"/>
                    </a:cubicBezTo>
                    <a:cubicBezTo>
                      <a:pt x="5187" y="5386"/>
                      <a:pt x="5209" y="4705"/>
                      <a:pt x="5284" y="4024"/>
                    </a:cubicBezTo>
                    <a:cubicBezTo>
                      <a:pt x="5333" y="3710"/>
                      <a:pt x="5368" y="3405"/>
                      <a:pt x="5430" y="3122"/>
                    </a:cubicBezTo>
                    <a:cubicBezTo>
                      <a:pt x="5461" y="2981"/>
                      <a:pt x="5483" y="2844"/>
                      <a:pt x="5519" y="2711"/>
                    </a:cubicBezTo>
                    <a:cubicBezTo>
                      <a:pt x="5554" y="2578"/>
                      <a:pt x="5589" y="2450"/>
                      <a:pt x="5616" y="2322"/>
                    </a:cubicBezTo>
                    <a:cubicBezTo>
                      <a:pt x="5647" y="2194"/>
                      <a:pt x="5691" y="2079"/>
                      <a:pt x="5726" y="1964"/>
                    </a:cubicBezTo>
                    <a:cubicBezTo>
                      <a:pt x="5766" y="1849"/>
                      <a:pt x="5797" y="1734"/>
                      <a:pt x="5837" y="1632"/>
                    </a:cubicBezTo>
                    <a:cubicBezTo>
                      <a:pt x="5921" y="1424"/>
                      <a:pt x="5987" y="1225"/>
                      <a:pt x="6067" y="1057"/>
                    </a:cubicBezTo>
                    <a:cubicBezTo>
                      <a:pt x="6111" y="973"/>
                      <a:pt x="6142" y="894"/>
                      <a:pt x="6177" y="819"/>
                    </a:cubicBezTo>
                    <a:cubicBezTo>
                      <a:pt x="6213" y="744"/>
                      <a:pt x="6248" y="673"/>
                      <a:pt x="6283" y="611"/>
                    </a:cubicBezTo>
                    <a:cubicBezTo>
                      <a:pt x="6345" y="478"/>
                      <a:pt x="6403" y="368"/>
                      <a:pt x="6451" y="284"/>
                    </a:cubicBezTo>
                    <a:lnTo>
                      <a:pt x="6606" y="14"/>
                    </a:lnTo>
                    <a:lnTo>
                      <a:pt x="65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933;p37">
                <a:extLst>
                  <a:ext uri="{FF2B5EF4-FFF2-40B4-BE49-F238E27FC236}">
                    <a16:creationId xmlns:a16="http://schemas.microsoft.com/office/drawing/2014/main" xmlns="" id="{06F13880-04C5-4B41-B40E-3F6B6CF1FD02}"/>
                  </a:ext>
                </a:extLst>
              </p:cNvPr>
              <p:cNvSpPr/>
              <p:nvPr/>
            </p:nvSpPr>
            <p:spPr>
              <a:xfrm>
                <a:off x="2895075" y="2843375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128" y="1"/>
                    </a:moveTo>
                    <a:cubicBezTo>
                      <a:pt x="128" y="1"/>
                      <a:pt x="115" y="125"/>
                      <a:pt x="97" y="341"/>
                    </a:cubicBezTo>
                    <a:cubicBezTo>
                      <a:pt x="89" y="447"/>
                      <a:pt x="75" y="580"/>
                      <a:pt x="66" y="730"/>
                    </a:cubicBezTo>
                    <a:cubicBezTo>
                      <a:pt x="53" y="881"/>
                      <a:pt x="35" y="1053"/>
                      <a:pt x="31" y="1239"/>
                    </a:cubicBezTo>
                    <a:cubicBezTo>
                      <a:pt x="22" y="1424"/>
                      <a:pt x="18" y="1623"/>
                      <a:pt x="9" y="1840"/>
                    </a:cubicBezTo>
                    <a:cubicBezTo>
                      <a:pt x="5" y="1951"/>
                      <a:pt x="0" y="2061"/>
                      <a:pt x="0" y="2172"/>
                    </a:cubicBezTo>
                    <a:lnTo>
                      <a:pt x="0" y="2512"/>
                    </a:lnTo>
                    <a:cubicBezTo>
                      <a:pt x="5" y="2746"/>
                      <a:pt x="0" y="2990"/>
                      <a:pt x="13" y="3233"/>
                    </a:cubicBezTo>
                    <a:cubicBezTo>
                      <a:pt x="27" y="3476"/>
                      <a:pt x="27" y="3728"/>
                      <a:pt x="53" y="3975"/>
                    </a:cubicBezTo>
                    <a:cubicBezTo>
                      <a:pt x="80" y="4223"/>
                      <a:pt x="93" y="4471"/>
                      <a:pt x="124" y="4714"/>
                    </a:cubicBezTo>
                    <a:cubicBezTo>
                      <a:pt x="159" y="4957"/>
                      <a:pt x="186" y="5196"/>
                      <a:pt x="230" y="5426"/>
                    </a:cubicBezTo>
                    <a:cubicBezTo>
                      <a:pt x="248" y="5545"/>
                      <a:pt x="265" y="5656"/>
                      <a:pt x="287" y="5766"/>
                    </a:cubicBezTo>
                    <a:cubicBezTo>
                      <a:pt x="314" y="5877"/>
                      <a:pt x="341" y="5983"/>
                      <a:pt x="363" y="6089"/>
                    </a:cubicBezTo>
                    <a:cubicBezTo>
                      <a:pt x="407" y="6297"/>
                      <a:pt x="455" y="6496"/>
                      <a:pt x="517" y="6672"/>
                    </a:cubicBezTo>
                    <a:cubicBezTo>
                      <a:pt x="579" y="6849"/>
                      <a:pt x="628" y="7013"/>
                      <a:pt x="690" y="7154"/>
                    </a:cubicBezTo>
                    <a:cubicBezTo>
                      <a:pt x="716" y="7225"/>
                      <a:pt x="743" y="7287"/>
                      <a:pt x="769" y="7349"/>
                    </a:cubicBezTo>
                    <a:cubicBezTo>
                      <a:pt x="800" y="7411"/>
                      <a:pt x="822" y="7468"/>
                      <a:pt x="849" y="7517"/>
                    </a:cubicBezTo>
                    <a:cubicBezTo>
                      <a:pt x="884" y="7592"/>
                      <a:pt x="929" y="7663"/>
                      <a:pt x="977" y="7738"/>
                    </a:cubicBezTo>
                    <a:cubicBezTo>
                      <a:pt x="1013" y="7787"/>
                      <a:pt x="1030" y="7809"/>
                      <a:pt x="1030" y="7809"/>
                    </a:cubicBezTo>
                    <a:cubicBezTo>
                      <a:pt x="1030" y="7809"/>
                      <a:pt x="1008" y="7773"/>
                      <a:pt x="986" y="7720"/>
                    </a:cubicBezTo>
                    <a:cubicBezTo>
                      <a:pt x="959" y="7667"/>
                      <a:pt x="924" y="7592"/>
                      <a:pt x="884" y="7490"/>
                    </a:cubicBezTo>
                    <a:cubicBezTo>
                      <a:pt x="862" y="7442"/>
                      <a:pt x="845" y="7384"/>
                      <a:pt x="822" y="7322"/>
                    </a:cubicBezTo>
                    <a:cubicBezTo>
                      <a:pt x="800" y="7265"/>
                      <a:pt x="783" y="7199"/>
                      <a:pt x="761" y="7123"/>
                    </a:cubicBezTo>
                    <a:cubicBezTo>
                      <a:pt x="716" y="6982"/>
                      <a:pt x="681" y="6814"/>
                      <a:pt x="632" y="6637"/>
                    </a:cubicBezTo>
                    <a:cubicBezTo>
                      <a:pt x="615" y="6544"/>
                      <a:pt x="593" y="6451"/>
                      <a:pt x="575" y="6354"/>
                    </a:cubicBezTo>
                    <a:cubicBezTo>
                      <a:pt x="557" y="6257"/>
                      <a:pt x="535" y="6155"/>
                      <a:pt x="517" y="6053"/>
                    </a:cubicBezTo>
                    <a:cubicBezTo>
                      <a:pt x="500" y="5947"/>
                      <a:pt x="478" y="5841"/>
                      <a:pt x="464" y="5731"/>
                    </a:cubicBezTo>
                    <a:cubicBezTo>
                      <a:pt x="447" y="5620"/>
                      <a:pt x="433" y="5510"/>
                      <a:pt x="416" y="5395"/>
                    </a:cubicBezTo>
                    <a:cubicBezTo>
                      <a:pt x="380" y="5165"/>
                      <a:pt x="363" y="4930"/>
                      <a:pt x="332" y="4687"/>
                    </a:cubicBezTo>
                    <a:cubicBezTo>
                      <a:pt x="305" y="4449"/>
                      <a:pt x="292" y="4201"/>
                      <a:pt x="270" y="3953"/>
                    </a:cubicBezTo>
                    <a:cubicBezTo>
                      <a:pt x="248" y="3710"/>
                      <a:pt x="239" y="3463"/>
                      <a:pt x="221" y="3219"/>
                    </a:cubicBezTo>
                    <a:cubicBezTo>
                      <a:pt x="203" y="2976"/>
                      <a:pt x="199" y="2738"/>
                      <a:pt x="190" y="2508"/>
                    </a:cubicBezTo>
                    <a:cubicBezTo>
                      <a:pt x="181" y="2273"/>
                      <a:pt x="173" y="2052"/>
                      <a:pt x="168" y="1840"/>
                    </a:cubicBezTo>
                    <a:cubicBezTo>
                      <a:pt x="164" y="1628"/>
                      <a:pt x="164" y="1424"/>
                      <a:pt x="155" y="1239"/>
                    </a:cubicBezTo>
                    <a:cubicBezTo>
                      <a:pt x="146" y="1053"/>
                      <a:pt x="146" y="885"/>
                      <a:pt x="146" y="735"/>
                    </a:cubicBezTo>
                    <a:cubicBezTo>
                      <a:pt x="142" y="580"/>
                      <a:pt x="137" y="452"/>
                      <a:pt x="137" y="341"/>
                    </a:cubicBezTo>
                    <a:cubicBezTo>
                      <a:pt x="133" y="125"/>
                      <a:pt x="128" y="1"/>
                      <a:pt x="12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934;p37">
                <a:extLst>
                  <a:ext uri="{FF2B5EF4-FFF2-40B4-BE49-F238E27FC236}">
                    <a16:creationId xmlns:a16="http://schemas.microsoft.com/office/drawing/2014/main" xmlns="" id="{4CECA505-694E-458D-B5A3-6F95F30A8817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935;p37">
                <a:extLst>
                  <a:ext uri="{FF2B5EF4-FFF2-40B4-BE49-F238E27FC236}">
                    <a16:creationId xmlns:a16="http://schemas.microsoft.com/office/drawing/2014/main" xmlns="" id="{BC4B5AC5-EF6C-4C30-B856-677832746C3F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936;p37">
                <a:extLst>
                  <a:ext uri="{FF2B5EF4-FFF2-40B4-BE49-F238E27FC236}">
                    <a16:creationId xmlns:a16="http://schemas.microsoft.com/office/drawing/2014/main" xmlns="" id="{594A0D91-96CD-440B-A29F-7E12590BF70F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937;p37">
                <a:extLst>
                  <a:ext uri="{FF2B5EF4-FFF2-40B4-BE49-F238E27FC236}">
                    <a16:creationId xmlns:a16="http://schemas.microsoft.com/office/drawing/2014/main" xmlns="" id="{A589ABCC-1FAD-488A-AA4E-5A09F111E1B2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938;p37">
                <a:extLst>
                  <a:ext uri="{FF2B5EF4-FFF2-40B4-BE49-F238E27FC236}">
                    <a16:creationId xmlns:a16="http://schemas.microsoft.com/office/drawing/2014/main" xmlns="" id="{3AE39A3A-453D-436D-84F1-EE609874D818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939;p37">
                <a:extLst>
                  <a:ext uri="{FF2B5EF4-FFF2-40B4-BE49-F238E27FC236}">
                    <a16:creationId xmlns:a16="http://schemas.microsoft.com/office/drawing/2014/main" xmlns="" id="{A69ACED8-CDFE-44C2-91B1-37AE5AEA57B2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940;p37">
                <a:extLst>
                  <a:ext uri="{FF2B5EF4-FFF2-40B4-BE49-F238E27FC236}">
                    <a16:creationId xmlns:a16="http://schemas.microsoft.com/office/drawing/2014/main" xmlns="" id="{F8F88408-2996-474A-946C-DD0A42E82C87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941;p37">
                <a:extLst>
                  <a:ext uri="{FF2B5EF4-FFF2-40B4-BE49-F238E27FC236}">
                    <a16:creationId xmlns:a16="http://schemas.microsoft.com/office/drawing/2014/main" xmlns="" id="{8552A742-B6BF-47B1-AD81-EE644BB815A2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942;p37">
                <a:extLst>
                  <a:ext uri="{FF2B5EF4-FFF2-40B4-BE49-F238E27FC236}">
                    <a16:creationId xmlns:a16="http://schemas.microsoft.com/office/drawing/2014/main" xmlns="" id="{B1021BCF-A988-4DF4-910A-6001BD95F702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943;p37">
                <a:extLst>
                  <a:ext uri="{FF2B5EF4-FFF2-40B4-BE49-F238E27FC236}">
                    <a16:creationId xmlns:a16="http://schemas.microsoft.com/office/drawing/2014/main" xmlns="" id="{51C8FFDA-169B-4EC7-9DD2-6124E6FED297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944;p37">
                <a:extLst>
                  <a:ext uri="{FF2B5EF4-FFF2-40B4-BE49-F238E27FC236}">
                    <a16:creationId xmlns:a16="http://schemas.microsoft.com/office/drawing/2014/main" xmlns="" id="{9BD0B522-035E-4DD7-B68E-6364125DA481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945;p37">
                <a:extLst>
                  <a:ext uri="{FF2B5EF4-FFF2-40B4-BE49-F238E27FC236}">
                    <a16:creationId xmlns:a16="http://schemas.microsoft.com/office/drawing/2014/main" xmlns="" id="{E0EB8678-7FE7-41EF-9DB3-F09A31984D11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946;p37">
                <a:extLst>
                  <a:ext uri="{FF2B5EF4-FFF2-40B4-BE49-F238E27FC236}">
                    <a16:creationId xmlns:a16="http://schemas.microsoft.com/office/drawing/2014/main" xmlns="" id="{64A9C764-F52C-4B25-970D-850BB1B08F37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947;p37">
                <a:extLst>
                  <a:ext uri="{FF2B5EF4-FFF2-40B4-BE49-F238E27FC236}">
                    <a16:creationId xmlns:a16="http://schemas.microsoft.com/office/drawing/2014/main" xmlns="" id="{B0B3CC8E-0F76-488D-B11E-C921705CB795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948;p37">
                <a:extLst>
                  <a:ext uri="{FF2B5EF4-FFF2-40B4-BE49-F238E27FC236}">
                    <a16:creationId xmlns:a16="http://schemas.microsoft.com/office/drawing/2014/main" xmlns="" id="{C23DC308-CA28-4016-A94F-6DAD123460BC}"/>
                  </a:ext>
                </a:extLst>
              </p:cNvPr>
              <p:cNvSpPr/>
              <p:nvPr/>
            </p:nvSpPr>
            <p:spPr>
              <a:xfrm>
                <a:off x="2908800" y="2963550"/>
                <a:ext cx="75150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9" extrusionOk="0">
                    <a:moveTo>
                      <a:pt x="1800" y="1"/>
                    </a:moveTo>
                    <a:cubicBezTo>
                      <a:pt x="1757" y="1"/>
                      <a:pt x="1712" y="3"/>
                      <a:pt x="1666" y="9"/>
                    </a:cubicBezTo>
                    <a:cubicBezTo>
                      <a:pt x="0" y="645"/>
                      <a:pt x="446" y="2999"/>
                      <a:pt x="607" y="2999"/>
                    </a:cubicBezTo>
                    <a:cubicBezTo>
                      <a:pt x="610" y="2999"/>
                      <a:pt x="612" y="2998"/>
                      <a:pt x="614" y="2997"/>
                    </a:cubicBezTo>
                    <a:cubicBezTo>
                      <a:pt x="2957" y="2033"/>
                      <a:pt x="3005" y="1"/>
                      <a:pt x="18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949;p37">
                <a:extLst>
                  <a:ext uri="{FF2B5EF4-FFF2-40B4-BE49-F238E27FC236}">
                    <a16:creationId xmlns:a16="http://schemas.microsoft.com/office/drawing/2014/main" xmlns="" id="{2DB5C72F-51ED-4B84-B86B-C6519A48BE82}"/>
                  </a:ext>
                </a:extLst>
              </p:cNvPr>
              <p:cNvSpPr/>
              <p:nvPr/>
            </p:nvSpPr>
            <p:spPr>
              <a:xfrm>
                <a:off x="2931200" y="2990275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974" y="376"/>
                    </a:moveTo>
                    <a:lnTo>
                      <a:pt x="1" y="1468"/>
                    </a:lnTo>
                    <a:lnTo>
                      <a:pt x="505" y="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950;p37">
                <a:extLst>
                  <a:ext uri="{FF2B5EF4-FFF2-40B4-BE49-F238E27FC236}">
                    <a16:creationId xmlns:a16="http://schemas.microsoft.com/office/drawing/2014/main" xmlns="" id="{07338544-379F-4530-B627-A93B7E1C6317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951;p37">
                <a:extLst>
                  <a:ext uri="{FF2B5EF4-FFF2-40B4-BE49-F238E27FC236}">
                    <a16:creationId xmlns:a16="http://schemas.microsoft.com/office/drawing/2014/main" xmlns="" id="{F39E52D5-9766-4C82-B568-4DE404F91EBC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952;p37">
                <a:extLst>
                  <a:ext uri="{FF2B5EF4-FFF2-40B4-BE49-F238E27FC236}">
                    <a16:creationId xmlns:a16="http://schemas.microsoft.com/office/drawing/2014/main" xmlns="" id="{8B2FCFE0-7DE6-41F8-A05E-C90F729E8462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953;p37">
                <a:extLst>
                  <a:ext uri="{FF2B5EF4-FFF2-40B4-BE49-F238E27FC236}">
                    <a16:creationId xmlns:a16="http://schemas.microsoft.com/office/drawing/2014/main" xmlns="" id="{1FF8E7CF-3124-4629-BA91-C157B891281D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954;p37">
                <a:extLst>
                  <a:ext uri="{FF2B5EF4-FFF2-40B4-BE49-F238E27FC236}">
                    <a16:creationId xmlns:a16="http://schemas.microsoft.com/office/drawing/2014/main" xmlns="" id="{D68FE368-7DEA-4715-B06D-85D459EB56EE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955;p37">
                <a:extLst>
                  <a:ext uri="{FF2B5EF4-FFF2-40B4-BE49-F238E27FC236}">
                    <a16:creationId xmlns:a16="http://schemas.microsoft.com/office/drawing/2014/main" xmlns="" id="{55EB9511-E4CF-4C51-AE5F-D6A5FD86F7C7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956;p37">
                <a:extLst>
                  <a:ext uri="{FF2B5EF4-FFF2-40B4-BE49-F238E27FC236}">
                    <a16:creationId xmlns:a16="http://schemas.microsoft.com/office/drawing/2014/main" xmlns="" id="{49EBE3BC-28ED-4DBD-A402-3A534F08C8EB}"/>
                  </a:ext>
                </a:extLst>
              </p:cNvPr>
              <p:cNvSpPr/>
              <p:nvPr/>
            </p:nvSpPr>
            <p:spPr>
              <a:xfrm>
                <a:off x="2926000" y="3039525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911" y="1"/>
                    </a:moveTo>
                    <a:cubicBezTo>
                      <a:pt x="394" y="1"/>
                      <a:pt x="0" y="120"/>
                      <a:pt x="28" y="184"/>
                    </a:cubicBezTo>
                    <a:cubicBezTo>
                      <a:pt x="596" y="1565"/>
                      <a:pt x="1534" y="2149"/>
                      <a:pt x="2209" y="2149"/>
                    </a:cubicBezTo>
                    <a:cubicBezTo>
                      <a:pt x="2720" y="2149"/>
                      <a:pt x="3081" y="1813"/>
                      <a:pt x="3016" y="1236"/>
                    </a:cubicBezTo>
                    <a:cubicBezTo>
                      <a:pt x="2637" y="243"/>
                      <a:pt x="1648" y="1"/>
                      <a:pt x="9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957;p37">
                <a:extLst>
                  <a:ext uri="{FF2B5EF4-FFF2-40B4-BE49-F238E27FC236}">
                    <a16:creationId xmlns:a16="http://schemas.microsoft.com/office/drawing/2014/main" xmlns="" id="{50F8D85A-0CA9-4809-979F-86DF597C02F5}"/>
                  </a:ext>
                </a:extLst>
              </p:cNvPr>
              <p:cNvSpPr/>
              <p:nvPr/>
            </p:nvSpPr>
            <p:spPr>
              <a:xfrm>
                <a:off x="2938175" y="3051175"/>
                <a:ext cx="36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74" fill="none" extrusionOk="0">
                    <a:moveTo>
                      <a:pt x="1088" y="973"/>
                    </a:moveTo>
                    <a:lnTo>
                      <a:pt x="0" y="1"/>
                    </a:lnTo>
                    <a:lnTo>
                      <a:pt x="1464" y="505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958;p37">
                <a:extLst>
                  <a:ext uri="{FF2B5EF4-FFF2-40B4-BE49-F238E27FC236}">
                    <a16:creationId xmlns:a16="http://schemas.microsoft.com/office/drawing/2014/main" xmlns="" id="{D70BCF6C-14FB-498E-B76B-7C845CD2B6DD}"/>
                  </a:ext>
                </a:extLst>
              </p:cNvPr>
              <p:cNvSpPr/>
              <p:nvPr/>
            </p:nvSpPr>
            <p:spPr>
              <a:xfrm>
                <a:off x="2842050" y="2991850"/>
                <a:ext cx="771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151" extrusionOk="0">
                    <a:moveTo>
                      <a:pt x="874" y="0"/>
                    </a:moveTo>
                    <a:cubicBezTo>
                      <a:pt x="362" y="0"/>
                      <a:pt x="0" y="336"/>
                      <a:pt x="65" y="915"/>
                    </a:cubicBezTo>
                    <a:cubicBezTo>
                      <a:pt x="447" y="1907"/>
                      <a:pt x="1437" y="2150"/>
                      <a:pt x="2175" y="2150"/>
                    </a:cubicBezTo>
                    <a:cubicBezTo>
                      <a:pt x="2692" y="2150"/>
                      <a:pt x="3086" y="2031"/>
                      <a:pt x="3058" y="1967"/>
                    </a:cubicBezTo>
                    <a:cubicBezTo>
                      <a:pt x="2490" y="585"/>
                      <a:pt x="1550" y="0"/>
                      <a:pt x="8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959;p37">
                <a:extLst>
                  <a:ext uri="{FF2B5EF4-FFF2-40B4-BE49-F238E27FC236}">
                    <a16:creationId xmlns:a16="http://schemas.microsoft.com/office/drawing/2014/main" xmlns="" id="{1D399845-7380-4339-AA64-090EEFB0E83A}"/>
                  </a:ext>
                </a:extLst>
              </p:cNvPr>
              <p:cNvSpPr/>
              <p:nvPr/>
            </p:nvSpPr>
            <p:spPr>
              <a:xfrm>
                <a:off x="2870300" y="30096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7" y="0"/>
                    </a:moveTo>
                    <a:lnTo>
                      <a:pt x="1469" y="973"/>
                    </a:lnTo>
                    <a:lnTo>
                      <a:pt x="1" y="469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960;p37">
                <a:extLst>
                  <a:ext uri="{FF2B5EF4-FFF2-40B4-BE49-F238E27FC236}">
                    <a16:creationId xmlns:a16="http://schemas.microsoft.com/office/drawing/2014/main" xmlns="" id="{FC2ABC09-3C3C-455A-9162-FA23EB73F9E3}"/>
                  </a:ext>
                </a:extLst>
              </p:cNvPr>
              <p:cNvSpPr/>
              <p:nvPr/>
            </p:nvSpPr>
            <p:spPr>
              <a:xfrm>
                <a:off x="2904775" y="3046250"/>
                <a:ext cx="712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4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4"/>
                      <a:pt x="754" y="3213"/>
                      <a:pt x="1523" y="3213"/>
                    </a:cubicBezTo>
                    <a:cubicBezTo>
                      <a:pt x="1744" y="3213"/>
                      <a:pt x="1967" y="3104"/>
                      <a:pt x="2154" y="2868"/>
                    </a:cubicBezTo>
                    <a:cubicBezTo>
                      <a:pt x="2850" y="1305"/>
                      <a:pt x="1051" y="0"/>
                      <a:pt x="8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961;p37">
                <a:extLst>
                  <a:ext uri="{FF2B5EF4-FFF2-40B4-BE49-F238E27FC236}">
                    <a16:creationId xmlns:a16="http://schemas.microsoft.com/office/drawing/2014/main" xmlns="" id="{E4BF51A0-CFFF-4B88-82A7-2F530FDDE86F}"/>
                  </a:ext>
                </a:extLst>
              </p:cNvPr>
              <p:cNvSpPr/>
              <p:nvPr/>
            </p:nvSpPr>
            <p:spPr>
              <a:xfrm>
                <a:off x="2927450" y="30597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1" y="1393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2;p37">
                <a:extLst>
                  <a:ext uri="{FF2B5EF4-FFF2-40B4-BE49-F238E27FC236}">
                    <a16:creationId xmlns:a16="http://schemas.microsoft.com/office/drawing/2014/main" xmlns="" id="{E83E8651-7C39-4CD0-AC53-5E5F36A40459}"/>
                  </a:ext>
                </a:extLst>
              </p:cNvPr>
              <p:cNvSpPr/>
              <p:nvPr/>
            </p:nvSpPr>
            <p:spPr>
              <a:xfrm>
                <a:off x="2869150" y="2958550"/>
                <a:ext cx="712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4" extrusionOk="0">
                    <a:moveTo>
                      <a:pt x="1328" y="1"/>
                    </a:moveTo>
                    <a:cubicBezTo>
                      <a:pt x="1107" y="1"/>
                      <a:pt x="884" y="110"/>
                      <a:pt x="697" y="346"/>
                    </a:cubicBezTo>
                    <a:cubicBezTo>
                      <a:pt x="1" y="1909"/>
                      <a:pt x="1800" y="3214"/>
                      <a:pt x="2042" y="3214"/>
                    </a:cubicBezTo>
                    <a:cubicBezTo>
                      <a:pt x="2055" y="3214"/>
                      <a:pt x="2064" y="3210"/>
                      <a:pt x="2067" y="3202"/>
                    </a:cubicBezTo>
                    <a:cubicBezTo>
                      <a:pt x="2850" y="1320"/>
                      <a:pt x="2097" y="1"/>
                      <a:pt x="132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3;p37">
                <a:extLst>
                  <a:ext uri="{FF2B5EF4-FFF2-40B4-BE49-F238E27FC236}">
                    <a16:creationId xmlns:a16="http://schemas.microsoft.com/office/drawing/2014/main" xmlns="" id="{78A9821A-863A-499F-8484-7D628BE1AD91}"/>
                  </a:ext>
                </a:extLst>
              </p:cNvPr>
              <p:cNvSpPr/>
              <p:nvPr/>
            </p:nvSpPr>
            <p:spPr>
              <a:xfrm>
                <a:off x="2900600" y="2988950"/>
                <a:ext cx="171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60" fill="none" extrusionOk="0">
                    <a:moveTo>
                      <a:pt x="601" y="1"/>
                    </a:moveTo>
                    <a:lnTo>
                      <a:pt x="685" y="1460"/>
                    </a:lnTo>
                    <a:lnTo>
                      <a:pt x="0" y="67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4;p37">
                <a:extLst>
                  <a:ext uri="{FF2B5EF4-FFF2-40B4-BE49-F238E27FC236}">
                    <a16:creationId xmlns:a16="http://schemas.microsoft.com/office/drawing/2014/main" xmlns="" id="{BBCF6872-F539-431D-B787-1ED6F407EF5C}"/>
                  </a:ext>
                </a:extLst>
              </p:cNvPr>
              <p:cNvSpPr/>
              <p:nvPr/>
            </p:nvSpPr>
            <p:spPr>
              <a:xfrm>
                <a:off x="2893625" y="3010725"/>
                <a:ext cx="67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279" extrusionOk="0">
                    <a:moveTo>
                      <a:pt x="1287" y="0"/>
                    </a:moveTo>
                    <a:cubicBezTo>
                      <a:pt x="836" y="0"/>
                      <a:pt x="387" y="259"/>
                      <a:pt x="213" y="761"/>
                    </a:cubicBezTo>
                    <a:cubicBezTo>
                      <a:pt x="1" y="1353"/>
                      <a:pt x="315" y="2003"/>
                      <a:pt x="907" y="2211"/>
                    </a:cubicBezTo>
                    <a:cubicBezTo>
                      <a:pt x="1038" y="2257"/>
                      <a:pt x="1168" y="2278"/>
                      <a:pt x="1294" y="2278"/>
                    </a:cubicBezTo>
                    <a:cubicBezTo>
                      <a:pt x="2084" y="2278"/>
                      <a:pt x="2691" y="1436"/>
                      <a:pt x="2313" y="646"/>
                    </a:cubicBezTo>
                    <a:cubicBezTo>
                      <a:pt x="2103" y="212"/>
                      <a:pt x="1694" y="0"/>
                      <a:pt x="1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5;p37">
                <a:extLst>
                  <a:ext uri="{FF2B5EF4-FFF2-40B4-BE49-F238E27FC236}">
                    <a16:creationId xmlns:a16="http://schemas.microsoft.com/office/drawing/2014/main" xmlns="" id="{A4BB2422-F48A-469C-AFCE-76AA44A810A9}"/>
                  </a:ext>
                </a:extLst>
              </p:cNvPr>
              <p:cNvSpPr/>
              <p:nvPr/>
            </p:nvSpPr>
            <p:spPr>
              <a:xfrm>
                <a:off x="2809850" y="2686325"/>
                <a:ext cx="6600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22" y="106"/>
                      <a:pt x="2591" y="296"/>
                    </a:cubicBezTo>
                    <a:cubicBezTo>
                      <a:pt x="2578" y="389"/>
                      <a:pt x="2560" y="504"/>
                      <a:pt x="2543" y="637"/>
                    </a:cubicBezTo>
                    <a:cubicBezTo>
                      <a:pt x="2529" y="703"/>
                      <a:pt x="2520" y="774"/>
                      <a:pt x="2512" y="849"/>
                    </a:cubicBezTo>
                    <a:cubicBezTo>
                      <a:pt x="2498" y="920"/>
                      <a:pt x="2489" y="999"/>
                      <a:pt x="2472" y="1079"/>
                    </a:cubicBezTo>
                    <a:cubicBezTo>
                      <a:pt x="2441" y="1243"/>
                      <a:pt x="2405" y="1415"/>
                      <a:pt x="2375" y="1601"/>
                    </a:cubicBezTo>
                    <a:cubicBezTo>
                      <a:pt x="2357" y="1689"/>
                      <a:pt x="2344" y="1786"/>
                      <a:pt x="2321" y="1879"/>
                    </a:cubicBezTo>
                    <a:cubicBezTo>
                      <a:pt x="2299" y="1976"/>
                      <a:pt x="2277" y="2074"/>
                      <a:pt x="2255" y="2175"/>
                    </a:cubicBezTo>
                    <a:cubicBezTo>
                      <a:pt x="2207" y="2370"/>
                      <a:pt x="2167" y="2578"/>
                      <a:pt x="2105" y="2781"/>
                    </a:cubicBezTo>
                    <a:cubicBezTo>
                      <a:pt x="2074" y="2883"/>
                      <a:pt x="2043" y="2989"/>
                      <a:pt x="2016" y="3091"/>
                    </a:cubicBezTo>
                    <a:lnTo>
                      <a:pt x="1972" y="3245"/>
                    </a:lnTo>
                    <a:cubicBezTo>
                      <a:pt x="1954" y="3298"/>
                      <a:pt x="1932" y="3347"/>
                      <a:pt x="1915" y="3400"/>
                    </a:cubicBezTo>
                    <a:cubicBezTo>
                      <a:pt x="1884" y="3502"/>
                      <a:pt x="1844" y="3604"/>
                      <a:pt x="1809" y="3705"/>
                    </a:cubicBezTo>
                    <a:cubicBezTo>
                      <a:pt x="1791" y="3758"/>
                      <a:pt x="1773" y="3807"/>
                      <a:pt x="1756" y="3856"/>
                    </a:cubicBezTo>
                    <a:lnTo>
                      <a:pt x="1689" y="4006"/>
                    </a:lnTo>
                    <a:cubicBezTo>
                      <a:pt x="1649" y="4103"/>
                      <a:pt x="1605" y="4196"/>
                      <a:pt x="1565" y="4293"/>
                    </a:cubicBezTo>
                    <a:cubicBezTo>
                      <a:pt x="1526" y="4391"/>
                      <a:pt x="1473" y="4479"/>
                      <a:pt x="1428" y="4572"/>
                    </a:cubicBezTo>
                    <a:cubicBezTo>
                      <a:pt x="1340" y="4744"/>
                      <a:pt x="1243" y="4912"/>
                      <a:pt x="1137" y="5076"/>
                    </a:cubicBezTo>
                    <a:cubicBezTo>
                      <a:pt x="1092" y="5155"/>
                      <a:pt x="1030" y="5222"/>
                      <a:pt x="982" y="5297"/>
                    </a:cubicBezTo>
                    <a:lnTo>
                      <a:pt x="907" y="5399"/>
                    </a:lnTo>
                    <a:cubicBezTo>
                      <a:pt x="885" y="5434"/>
                      <a:pt x="854" y="5465"/>
                      <a:pt x="827" y="5496"/>
                    </a:cubicBezTo>
                    <a:cubicBezTo>
                      <a:pt x="774" y="5553"/>
                      <a:pt x="725" y="5615"/>
                      <a:pt x="672" y="5668"/>
                    </a:cubicBezTo>
                    <a:lnTo>
                      <a:pt x="526" y="5814"/>
                    </a:lnTo>
                    <a:cubicBezTo>
                      <a:pt x="442" y="5889"/>
                      <a:pt x="354" y="5964"/>
                      <a:pt x="261" y="6026"/>
                    </a:cubicBezTo>
                    <a:cubicBezTo>
                      <a:pt x="199" y="6071"/>
                      <a:pt x="137" y="6110"/>
                      <a:pt x="71" y="6146"/>
                    </a:cubicBezTo>
                    <a:cubicBezTo>
                      <a:pt x="49" y="6155"/>
                      <a:pt x="22" y="6168"/>
                      <a:pt x="0" y="6177"/>
                    </a:cubicBezTo>
                    <a:cubicBezTo>
                      <a:pt x="31" y="6168"/>
                      <a:pt x="58" y="6159"/>
                      <a:pt x="89" y="6150"/>
                    </a:cubicBezTo>
                    <a:cubicBezTo>
                      <a:pt x="115" y="6137"/>
                      <a:pt x="146" y="6128"/>
                      <a:pt x="177" y="6115"/>
                    </a:cubicBezTo>
                    <a:cubicBezTo>
                      <a:pt x="217" y="6097"/>
                      <a:pt x="252" y="6079"/>
                      <a:pt x="292" y="6057"/>
                    </a:cubicBezTo>
                    <a:cubicBezTo>
                      <a:pt x="394" y="6004"/>
                      <a:pt x="491" y="5938"/>
                      <a:pt x="588" y="5872"/>
                    </a:cubicBezTo>
                    <a:cubicBezTo>
                      <a:pt x="637" y="5827"/>
                      <a:pt x="694" y="5783"/>
                      <a:pt x="752" y="5739"/>
                    </a:cubicBezTo>
                    <a:cubicBezTo>
                      <a:pt x="814" y="5690"/>
                      <a:pt x="867" y="5628"/>
                      <a:pt x="924" y="5571"/>
                    </a:cubicBezTo>
                    <a:cubicBezTo>
                      <a:pt x="955" y="5540"/>
                      <a:pt x="986" y="5513"/>
                      <a:pt x="1017" y="5483"/>
                    </a:cubicBezTo>
                    <a:lnTo>
                      <a:pt x="1101" y="5381"/>
                    </a:lnTo>
                    <a:cubicBezTo>
                      <a:pt x="1159" y="5310"/>
                      <a:pt x="1221" y="5239"/>
                      <a:pt x="1278" y="5164"/>
                    </a:cubicBezTo>
                    <a:cubicBezTo>
                      <a:pt x="1397" y="5001"/>
                      <a:pt x="1504" y="4833"/>
                      <a:pt x="1601" y="4656"/>
                    </a:cubicBezTo>
                    <a:cubicBezTo>
                      <a:pt x="1649" y="4567"/>
                      <a:pt x="1707" y="4479"/>
                      <a:pt x="1751" y="4382"/>
                    </a:cubicBezTo>
                    <a:cubicBezTo>
                      <a:pt x="1795" y="4284"/>
                      <a:pt x="1844" y="4187"/>
                      <a:pt x="1888" y="4085"/>
                    </a:cubicBezTo>
                    <a:lnTo>
                      <a:pt x="1954" y="3935"/>
                    </a:lnTo>
                    <a:cubicBezTo>
                      <a:pt x="1972" y="3886"/>
                      <a:pt x="1990" y="3833"/>
                      <a:pt x="2012" y="3780"/>
                    </a:cubicBezTo>
                    <a:lnTo>
                      <a:pt x="2122" y="3471"/>
                    </a:lnTo>
                    <a:cubicBezTo>
                      <a:pt x="2140" y="3418"/>
                      <a:pt x="2162" y="3369"/>
                      <a:pt x="2176" y="3312"/>
                    </a:cubicBezTo>
                    <a:lnTo>
                      <a:pt x="2220" y="3153"/>
                    </a:lnTo>
                    <a:cubicBezTo>
                      <a:pt x="2251" y="3046"/>
                      <a:pt x="2277" y="2940"/>
                      <a:pt x="2304" y="2834"/>
                    </a:cubicBezTo>
                    <a:cubicBezTo>
                      <a:pt x="2370" y="2626"/>
                      <a:pt x="2397" y="2414"/>
                      <a:pt x="2441" y="2211"/>
                    </a:cubicBezTo>
                    <a:cubicBezTo>
                      <a:pt x="2459" y="2109"/>
                      <a:pt x="2476" y="2012"/>
                      <a:pt x="2494" y="1915"/>
                    </a:cubicBezTo>
                    <a:cubicBezTo>
                      <a:pt x="2512" y="1817"/>
                      <a:pt x="2520" y="1720"/>
                      <a:pt x="2534" y="1623"/>
                    </a:cubicBezTo>
                    <a:cubicBezTo>
                      <a:pt x="2556" y="1437"/>
                      <a:pt x="2569" y="1260"/>
                      <a:pt x="2591" y="1097"/>
                    </a:cubicBezTo>
                    <a:cubicBezTo>
                      <a:pt x="2613" y="933"/>
                      <a:pt x="2613" y="783"/>
                      <a:pt x="2618" y="646"/>
                    </a:cubicBezTo>
                    <a:cubicBezTo>
                      <a:pt x="2627" y="513"/>
                      <a:pt x="2631" y="398"/>
                      <a:pt x="2631" y="301"/>
                    </a:cubicBezTo>
                    <a:cubicBezTo>
                      <a:pt x="2640" y="111"/>
                      <a:pt x="2640" y="0"/>
                      <a:pt x="26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6;p37">
                <a:extLst>
                  <a:ext uri="{FF2B5EF4-FFF2-40B4-BE49-F238E27FC236}">
                    <a16:creationId xmlns:a16="http://schemas.microsoft.com/office/drawing/2014/main" xmlns="" id="{C4E45629-B38C-4119-8D3A-A50AF5DD318E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7;p37">
                <a:extLst>
                  <a:ext uri="{FF2B5EF4-FFF2-40B4-BE49-F238E27FC236}">
                    <a16:creationId xmlns:a16="http://schemas.microsoft.com/office/drawing/2014/main" xmlns="" id="{B4D3975C-2B37-4B1C-ABA7-FB6CC2922E67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8;p37">
                <a:extLst>
                  <a:ext uri="{FF2B5EF4-FFF2-40B4-BE49-F238E27FC236}">
                    <a16:creationId xmlns:a16="http://schemas.microsoft.com/office/drawing/2014/main" xmlns="" id="{D4236CB9-51A4-4DF3-9BDC-DEFFD6B41F75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69;p37">
                <a:extLst>
                  <a:ext uri="{FF2B5EF4-FFF2-40B4-BE49-F238E27FC236}">
                    <a16:creationId xmlns:a16="http://schemas.microsoft.com/office/drawing/2014/main" xmlns="" id="{426AFF3E-7592-4379-95D0-DEC016A460D5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;p37">
                <a:extLst>
                  <a:ext uri="{FF2B5EF4-FFF2-40B4-BE49-F238E27FC236}">
                    <a16:creationId xmlns:a16="http://schemas.microsoft.com/office/drawing/2014/main" xmlns="" id="{CB698D7B-69D9-454A-B329-927D07E6AE36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1;p37">
                <a:extLst>
                  <a:ext uri="{FF2B5EF4-FFF2-40B4-BE49-F238E27FC236}">
                    <a16:creationId xmlns:a16="http://schemas.microsoft.com/office/drawing/2014/main" xmlns="" id="{18125058-2E1B-47B8-8198-A6BE6DC2DFB4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2;p37">
                <a:extLst>
                  <a:ext uri="{FF2B5EF4-FFF2-40B4-BE49-F238E27FC236}">
                    <a16:creationId xmlns:a16="http://schemas.microsoft.com/office/drawing/2014/main" xmlns="" id="{C2A63BFC-6557-462D-B7F8-8E015E2348B5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3;p37">
                <a:extLst>
                  <a:ext uri="{FF2B5EF4-FFF2-40B4-BE49-F238E27FC236}">
                    <a16:creationId xmlns:a16="http://schemas.microsoft.com/office/drawing/2014/main" xmlns="" id="{CFB41F13-AEB6-4A68-9AE9-BF8AFE857D60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4;p37">
                <a:extLst>
                  <a:ext uri="{FF2B5EF4-FFF2-40B4-BE49-F238E27FC236}">
                    <a16:creationId xmlns:a16="http://schemas.microsoft.com/office/drawing/2014/main" xmlns="" id="{26DEB0CD-9510-44E7-ABFF-E8B9A07F9E18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5;p37">
                <a:extLst>
                  <a:ext uri="{FF2B5EF4-FFF2-40B4-BE49-F238E27FC236}">
                    <a16:creationId xmlns:a16="http://schemas.microsoft.com/office/drawing/2014/main" xmlns="" id="{FB96E76A-3676-4AD4-BFDF-6DEBF3CD9367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6;p37">
                <a:extLst>
                  <a:ext uri="{FF2B5EF4-FFF2-40B4-BE49-F238E27FC236}">
                    <a16:creationId xmlns:a16="http://schemas.microsoft.com/office/drawing/2014/main" xmlns="" id="{972151CF-D728-4C54-A210-3F80C9EC4B00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7;p37">
                <a:extLst>
                  <a:ext uri="{FF2B5EF4-FFF2-40B4-BE49-F238E27FC236}">
                    <a16:creationId xmlns:a16="http://schemas.microsoft.com/office/drawing/2014/main" xmlns="" id="{5792ED9E-18EA-4919-9B33-712C0B18CC64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8;p37">
                <a:extLst>
                  <a:ext uri="{FF2B5EF4-FFF2-40B4-BE49-F238E27FC236}">
                    <a16:creationId xmlns:a16="http://schemas.microsoft.com/office/drawing/2014/main" xmlns="" id="{8E6278D1-C496-4D14-9BFD-175C95C1C97D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9;p37">
                <a:extLst>
                  <a:ext uri="{FF2B5EF4-FFF2-40B4-BE49-F238E27FC236}">
                    <a16:creationId xmlns:a16="http://schemas.microsoft.com/office/drawing/2014/main" xmlns="" id="{757BA831-8033-4D3C-B892-25B9D11E34E5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80;p37">
                <a:extLst>
                  <a:ext uri="{FF2B5EF4-FFF2-40B4-BE49-F238E27FC236}">
                    <a16:creationId xmlns:a16="http://schemas.microsoft.com/office/drawing/2014/main" xmlns="" id="{B223551F-F7E0-422F-99DF-1035B585E8AF}"/>
                  </a:ext>
                </a:extLst>
              </p:cNvPr>
              <p:cNvSpPr/>
              <p:nvPr/>
            </p:nvSpPr>
            <p:spPr>
              <a:xfrm>
                <a:off x="2828200" y="2792000"/>
                <a:ext cx="361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442" extrusionOk="0">
                    <a:moveTo>
                      <a:pt x="866" y="0"/>
                    </a:moveTo>
                    <a:cubicBezTo>
                      <a:pt x="845" y="0"/>
                      <a:pt x="823" y="2"/>
                      <a:pt x="800" y="4"/>
                    </a:cubicBezTo>
                    <a:cubicBezTo>
                      <a:pt x="1" y="310"/>
                      <a:pt x="216" y="1442"/>
                      <a:pt x="294" y="1442"/>
                    </a:cubicBezTo>
                    <a:cubicBezTo>
                      <a:pt x="295" y="1442"/>
                      <a:pt x="296" y="1442"/>
                      <a:pt x="296" y="1441"/>
                    </a:cubicBezTo>
                    <a:cubicBezTo>
                      <a:pt x="1419" y="976"/>
                      <a:pt x="1445" y="0"/>
                      <a:pt x="86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81;p37">
                <a:extLst>
                  <a:ext uri="{FF2B5EF4-FFF2-40B4-BE49-F238E27FC236}">
                    <a16:creationId xmlns:a16="http://schemas.microsoft.com/office/drawing/2014/main" xmlns="" id="{D48E1940-715F-4B5A-98CC-F8C2AE651DD2}"/>
                  </a:ext>
                </a:extLst>
              </p:cNvPr>
              <p:cNvSpPr/>
              <p:nvPr/>
            </p:nvSpPr>
            <p:spPr>
              <a:xfrm>
                <a:off x="2839025" y="2804800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465" y="182"/>
                    </a:moveTo>
                    <a:lnTo>
                      <a:pt x="1" y="708"/>
                    </a:lnTo>
                    <a:lnTo>
                      <a:pt x="239" y="1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82;p37">
                <a:extLst>
                  <a:ext uri="{FF2B5EF4-FFF2-40B4-BE49-F238E27FC236}">
                    <a16:creationId xmlns:a16="http://schemas.microsoft.com/office/drawing/2014/main" xmlns="" id="{2359A60D-C585-4C03-AFC0-CA3AE8A90CAB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83;p37">
                <a:extLst>
                  <a:ext uri="{FF2B5EF4-FFF2-40B4-BE49-F238E27FC236}">
                    <a16:creationId xmlns:a16="http://schemas.microsoft.com/office/drawing/2014/main" xmlns="" id="{1FA6A021-DA9C-480B-954D-691DA3817E51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84;p37">
                <a:extLst>
                  <a:ext uri="{FF2B5EF4-FFF2-40B4-BE49-F238E27FC236}">
                    <a16:creationId xmlns:a16="http://schemas.microsoft.com/office/drawing/2014/main" xmlns="" id="{808B6717-B888-497E-87AA-E840870924B1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85;p37">
                <a:extLst>
                  <a:ext uri="{FF2B5EF4-FFF2-40B4-BE49-F238E27FC236}">
                    <a16:creationId xmlns:a16="http://schemas.microsoft.com/office/drawing/2014/main" xmlns="" id="{6D5D8A02-BEE2-4BC5-A1DE-676DCA4B2622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86;p37">
                <a:extLst>
                  <a:ext uri="{FF2B5EF4-FFF2-40B4-BE49-F238E27FC236}">
                    <a16:creationId xmlns:a16="http://schemas.microsoft.com/office/drawing/2014/main" xmlns="" id="{72CF55F9-2AEE-43BF-8E86-C243D63D5B78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87;p37">
                <a:extLst>
                  <a:ext uri="{FF2B5EF4-FFF2-40B4-BE49-F238E27FC236}">
                    <a16:creationId xmlns:a16="http://schemas.microsoft.com/office/drawing/2014/main" xmlns="" id="{75F94142-77B3-488B-BC5D-2A6D58656888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88;p37">
                <a:extLst>
                  <a:ext uri="{FF2B5EF4-FFF2-40B4-BE49-F238E27FC236}">
                    <a16:creationId xmlns:a16="http://schemas.microsoft.com/office/drawing/2014/main" xmlns="" id="{0CB01BBB-0643-48EB-90C1-07E2C8DEDD1F}"/>
                  </a:ext>
                </a:extLst>
              </p:cNvPr>
              <p:cNvSpPr/>
              <p:nvPr/>
            </p:nvSpPr>
            <p:spPr>
              <a:xfrm>
                <a:off x="2836500" y="2828475"/>
                <a:ext cx="3702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2" extrusionOk="0">
                    <a:moveTo>
                      <a:pt x="437" y="0"/>
                    </a:moveTo>
                    <a:cubicBezTo>
                      <a:pt x="189" y="0"/>
                      <a:pt x="0" y="57"/>
                      <a:pt x="13" y="88"/>
                    </a:cubicBezTo>
                    <a:cubicBezTo>
                      <a:pt x="285" y="750"/>
                      <a:pt x="736" y="1031"/>
                      <a:pt x="1061" y="1031"/>
                    </a:cubicBezTo>
                    <a:cubicBezTo>
                      <a:pt x="1307" y="1031"/>
                      <a:pt x="1480" y="870"/>
                      <a:pt x="1450" y="592"/>
                    </a:cubicBezTo>
                    <a:cubicBezTo>
                      <a:pt x="1265" y="117"/>
                      <a:pt x="790" y="0"/>
                      <a:pt x="4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989;p37">
                <a:extLst>
                  <a:ext uri="{FF2B5EF4-FFF2-40B4-BE49-F238E27FC236}">
                    <a16:creationId xmlns:a16="http://schemas.microsoft.com/office/drawing/2014/main" xmlns="" id="{B4C084B7-3109-4F7F-B4DC-37CF7D3B7C99}"/>
                  </a:ext>
                </a:extLst>
              </p:cNvPr>
              <p:cNvSpPr/>
              <p:nvPr/>
            </p:nvSpPr>
            <p:spPr>
              <a:xfrm>
                <a:off x="2842350" y="2834100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522" y="465"/>
                    </a:moveTo>
                    <a:lnTo>
                      <a:pt x="0" y="0"/>
                    </a:lnTo>
                    <a:lnTo>
                      <a:pt x="703" y="239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90;p37">
                <a:extLst>
                  <a:ext uri="{FF2B5EF4-FFF2-40B4-BE49-F238E27FC236}">
                    <a16:creationId xmlns:a16="http://schemas.microsoft.com/office/drawing/2014/main" xmlns="" id="{5C2548EC-C8BE-42E6-87A1-0D8B244F62BD}"/>
                  </a:ext>
                </a:extLst>
              </p:cNvPr>
              <p:cNvSpPr/>
              <p:nvPr/>
            </p:nvSpPr>
            <p:spPr>
              <a:xfrm>
                <a:off x="2796150" y="2805600"/>
                <a:ext cx="37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0" extrusionOk="0">
                    <a:moveTo>
                      <a:pt x="421" y="1"/>
                    </a:moveTo>
                    <a:cubicBezTo>
                      <a:pt x="175" y="1"/>
                      <a:pt x="1" y="161"/>
                      <a:pt x="31" y="437"/>
                    </a:cubicBezTo>
                    <a:cubicBezTo>
                      <a:pt x="216" y="913"/>
                      <a:pt x="691" y="1030"/>
                      <a:pt x="1044" y="1030"/>
                    </a:cubicBezTo>
                    <a:cubicBezTo>
                      <a:pt x="1292" y="1030"/>
                      <a:pt x="1481" y="972"/>
                      <a:pt x="1468" y="941"/>
                    </a:cubicBezTo>
                    <a:cubicBezTo>
                      <a:pt x="1196" y="280"/>
                      <a:pt x="746" y="1"/>
                      <a:pt x="4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91;p37">
                <a:extLst>
                  <a:ext uri="{FF2B5EF4-FFF2-40B4-BE49-F238E27FC236}">
                    <a16:creationId xmlns:a16="http://schemas.microsoft.com/office/drawing/2014/main" xmlns="" id="{3C11594E-2222-4B3C-AB57-4CA21EAE342B}"/>
                  </a:ext>
                </a:extLst>
              </p:cNvPr>
              <p:cNvSpPr/>
              <p:nvPr/>
            </p:nvSpPr>
            <p:spPr>
              <a:xfrm>
                <a:off x="2809725" y="2814100"/>
                <a:ext cx="17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69" fill="none" extrusionOk="0">
                    <a:moveTo>
                      <a:pt x="182" y="0"/>
                    </a:moveTo>
                    <a:lnTo>
                      <a:pt x="708" y="469"/>
                    </a:lnTo>
                    <a:lnTo>
                      <a:pt x="1" y="226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92;p37">
                <a:extLst>
                  <a:ext uri="{FF2B5EF4-FFF2-40B4-BE49-F238E27FC236}">
                    <a16:creationId xmlns:a16="http://schemas.microsoft.com/office/drawing/2014/main" xmlns="" id="{8C7FF3B7-24E9-467D-9104-0B18D997620B}"/>
                  </a:ext>
                </a:extLst>
              </p:cNvPr>
              <p:cNvSpPr/>
              <p:nvPr/>
            </p:nvSpPr>
            <p:spPr>
              <a:xfrm>
                <a:off x="2826250" y="2831650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390" y="0"/>
                    </a:moveTo>
                    <a:cubicBezTo>
                      <a:pt x="384" y="0"/>
                      <a:pt x="380" y="2"/>
                      <a:pt x="379" y="6"/>
                    </a:cubicBezTo>
                    <a:cubicBezTo>
                      <a:pt x="1" y="913"/>
                      <a:pt x="363" y="1545"/>
                      <a:pt x="734" y="1545"/>
                    </a:cubicBezTo>
                    <a:cubicBezTo>
                      <a:pt x="840" y="1545"/>
                      <a:pt x="947" y="1493"/>
                      <a:pt x="1038" y="1381"/>
                    </a:cubicBezTo>
                    <a:cubicBezTo>
                      <a:pt x="1374" y="629"/>
                      <a:pt x="504" y="0"/>
                      <a:pt x="3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93;p37">
                <a:extLst>
                  <a:ext uri="{FF2B5EF4-FFF2-40B4-BE49-F238E27FC236}">
                    <a16:creationId xmlns:a16="http://schemas.microsoft.com/office/drawing/2014/main" xmlns="" id="{EAE66FD9-0148-453D-B190-3920D9E17031}"/>
                  </a:ext>
                </a:extLst>
              </p:cNvPr>
              <p:cNvSpPr/>
              <p:nvPr/>
            </p:nvSpPr>
            <p:spPr>
              <a:xfrm>
                <a:off x="2837150" y="28380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5" y="704"/>
                    </a:moveTo>
                    <a:lnTo>
                      <a:pt x="0" y="1"/>
                    </a:lnTo>
                    <a:lnTo>
                      <a:pt x="328" y="67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94;p37">
                <a:extLst>
                  <a:ext uri="{FF2B5EF4-FFF2-40B4-BE49-F238E27FC236}">
                    <a16:creationId xmlns:a16="http://schemas.microsoft.com/office/drawing/2014/main" xmlns="" id="{759182E3-DDD0-49D2-894F-9E71CB9EC0BA}"/>
                  </a:ext>
                </a:extLst>
              </p:cNvPr>
              <p:cNvSpPr/>
              <p:nvPr/>
            </p:nvSpPr>
            <p:spPr>
              <a:xfrm>
                <a:off x="2809200" y="2789600"/>
                <a:ext cx="342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44" extrusionOk="0">
                    <a:moveTo>
                      <a:pt x="636" y="1"/>
                    </a:moveTo>
                    <a:cubicBezTo>
                      <a:pt x="530" y="1"/>
                      <a:pt x="422" y="53"/>
                      <a:pt x="331" y="167"/>
                    </a:cubicBezTo>
                    <a:cubicBezTo>
                      <a:pt x="0" y="916"/>
                      <a:pt x="864" y="1543"/>
                      <a:pt x="982" y="1543"/>
                    </a:cubicBezTo>
                    <a:cubicBezTo>
                      <a:pt x="989" y="1543"/>
                      <a:pt x="993" y="1541"/>
                      <a:pt x="995" y="1537"/>
                    </a:cubicBezTo>
                    <a:cubicBezTo>
                      <a:pt x="1369" y="634"/>
                      <a:pt x="1007" y="1"/>
                      <a:pt x="6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95;p37">
                <a:extLst>
                  <a:ext uri="{FF2B5EF4-FFF2-40B4-BE49-F238E27FC236}">
                    <a16:creationId xmlns:a16="http://schemas.microsoft.com/office/drawing/2014/main" xmlns="" id="{27F9A3D6-8F11-4834-93DD-60C9F4653CE5}"/>
                  </a:ext>
                </a:extLst>
              </p:cNvPr>
              <p:cNvSpPr/>
              <p:nvPr/>
            </p:nvSpPr>
            <p:spPr>
              <a:xfrm>
                <a:off x="2824325" y="280415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0"/>
                    </a:moveTo>
                    <a:lnTo>
                      <a:pt x="328" y="703"/>
                    </a:lnTo>
                    <a:lnTo>
                      <a:pt x="0" y="36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96;p37">
                <a:extLst>
                  <a:ext uri="{FF2B5EF4-FFF2-40B4-BE49-F238E27FC236}">
                    <a16:creationId xmlns:a16="http://schemas.microsoft.com/office/drawing/2014/main" xmlns="" id="{09C8849A-A3EC-4718-8A7E-40FB8FEBDE9A}"/>
                  </a:ext>
                </a:extLst>
              </p:cNvPr>
              <p:cNvSpPr/>
              <p:nvPr/>
            </p:nvSpPr>
            <p:spPr>
              <a:xfrm>
                <a:off x="2821000" y="281467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16" y="1"/>
                    </a:moveTo>
                    <a:cubicBezTo>
                      <a:pt x="400" y="1"/>
                      <a:pt x="184" y="125"/>
                      <a:pt x="98" y="366"/>
                    </a:cubicBezTo>
                    <a:cubicBezTo>
                      <a:pt x="1" y="649"/>
                      <a:pt x="147" y="959"/>
                      <a:pt x="430" y="1060"/>
                    </a:cubicBezTo>
                    <a:cubicBezTo>
                      <a:pt x="493" y="1083"/>
                      <a:pt x="557" y="1093"/>
                      <a:pt x="618" y="1093"/>
                    </a:cubicBezTo>
                    <a:cubicBezTo>
                      <a:pt x="996" y="1093"/>
                      <a:pt x="1289" y="690"/>
                      <a:pt x="1106" y="313"/>
                    </a:cubicBezTo>
                    <a:cubicBezTo>
                      <a:pt x="1007" y="103"/>
                      <a:pt x="812" y="1"/>
                      <a:pt x="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97;p37">
                <a:extLst>
                  <a:ext uri="{FF2B5EF4-FFF2-40B4-BE49-F238E27FC236}">
                    <a16:creationId xmlns:a16="http://schemas.microsoft.com/office/drawing/2014/main" xmlns="" id="{FEBA494F-7888-48C2-8BDF-AEF5E60256D4}"/>
                  </a:ext>
                </a:extLst>
              </p:cNvPr>
              <p:cNvSpPr/>
              <p:nvPr/>
            </p:nvSpPr>
            <p:spPr>
              <a:xfrm>
                <a:off x="2927750" y="2711400"/>
                <a:ext cx="510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010" extrusionOk="0">
                    <a:moveTo>
                      <a:pt x="1223" y="0"/>
                    </a:moveTo>
                    <a:cubicBezTo>
                      <a:pt x="510" y="0"/>
                      <a:pt x="0" y="823"/>
                      <a:pt x="73" y="850"/>
                    </a:cubicBezTo>
                    <a:cubicBezTo>
                      <a:pt x="362" y="963"/>
                      <a:pt x="626" y="1010"/>
                      <a:pt x="855" y="1010"/>
                    </a:cubicBezTo>
                    <a:cubicBezTo>
                      <a:pt x="1665" y="1010"/>
                      <a:pt x="2041" y="421"/>
                      <a:pt x="1593" y="76"/>
                    </a:cubicBezTo>
                    <a:cubicBezTo>
                      <a:pt x="1465" y="23"/>
                      <a:pt x="1341" y="0"/>
                      <a:pt x="12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98;p37">
                <a:extLst>
                  <a:ext uri="{FF2B5EF4-FFF2-40B4-BE49-F238E27FC236}">
                    <a16:creationId xmlns:a16="http://schemas.microsoft.com/office/drawing/2014/main" xmlns="" id="{38294418-A888-40BB-82B8-50288EF27113}"/>
                  </a:ext>
                </a:extLst>
              </p:cNvPr>
              <p:cNvSpPr/>
              <p:nvPr/>
            </p:nvSpPr>
            <p:spPr>
              <a:xfrm>
                <a:off x="2939725" y="2720025"/>
                <a:ext cx="239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20" fill="none" extrusionOk="0">
                    <a:moveTo>
                      <a:pt x="0" y="319"/>
                    </a:moveTo>
                    <a:lnTo>
                      <a:pt x="955" y="1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999;p37">
                <a:extLst>
                  <a:ext uri="{FF2B5EF4-FFF2-40B4-BE49-F238E27FC236}">
                    <a16:creationId xmlns:a16="http://schemas.microsoft.com/office/drawing/2014/main" xmlns="" id="{906FC8DE-D3C1-4FE9-8355-042A7676C922}"/>
                  </a:ext>
                </a:extLst>
              </p:cNvPr>
              <p:cNvSpPr/>
              <p:nvPr/>
            </p:nvSpPr>
            <p:spPr>
              <a:xfrm>
                <a:off x="2877125" y="27289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5" y="1"/>
                    </a:moveTo>
                    <a:cubicBezTo>
                      <a:pt x="381" y="1"/>
                      <a:pt x="1" y="590"/>
                      <a:pt x="453" y="932"/>
                    </a:cubicBezTo>
                    <a:cubicBezTo>
                      <a:pt x="582" y="986"/>
                      <a:pt x="707" y="1010"/>
                      <a:pt x="827" y="1010"/>
                    </a:cubicBezTo>
                    <a:cubicBezTo>
                      <a:pt x="1538" y="1010"/>
                      <a:pt x="2046" y="189"/>
                      <a:pt x="1974" y="159"/>
                    </a:cubicBezTo>
                    <a:cubicBezTo>
                      <a:pt x="1686" y="47"/>
                      <a:pt x="1423" y="1"/>
                      <a:pt x="11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000;p37">
                <a:extLst>
                  <a:ext uri="{FF2B5EF4-FFF2-40B4-BE49-F238E27FC236}">
                    <a16:creationId xmlns:a16="http://schemas.microsoft.com/office/drawing/2014/main" xmlns="" id="{9EDDD18E-066E-4A71-8AED-97144F1A1DA8}"/>
                  </a:ext>
                </a:extLst>
              </p:cNvPr>
              <p:cNvSpPr/>
              <p:nvPr/>
            </p:nvSpPr>
            <p:spPr>
              <a:xfrm>
                <a:off x="2895625" y="2734725"/>
                <a:ext cx="239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59" fill="none" extrusionOk="0">
                    <a:moveTo>
                      <a:pt x="955" y="1"/>
                    </a:moveTo>
                    <a:lnTo>
                      <a:pt x="0" y="359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001;p37">
                <a:extLst>
                  <a:ext uri="{FF2B5EF4-FFF2-40B4-BE49-F238E27FC236}">
                    <a16:creationId xmlns:a16="http://schemas.microsoft.com/office/drawing/2014/main" xmlns="" id="{25CFC9C7-F4C6-481C-84BD-23E2ACB3FA80}"/>
                  </a:ext>
                </a:extLst>
              </p:cNvPr>
              <p:cNvSpPr/>
              <p:nvPr/>
            </p:nvSpPr>
            <p:spPr>
              <a:xfrm>
                <a:off x="2928750" y="2733500"/>
                <a:ext cx="344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3" extrusionOk="0">
                    <a:moveTo>
                      <a:pt x="92" y="0"/>
                    </a:moveTo>
                    <a:cubicBezTo>
                      <a:pt x="34" y="0"/>
                      <a:pt x="0" y="9"/>
                      <a:pt x="2" y="23"/>
                    </a:cubicBezTo>
                    <a:cubicBezTo>
                      <a:pt x="89" y="948"/>
                      <a:pt x="599" y="1402"/>
                      <a:pt x="975" y="1402"/>
                    </a:cubicBezTo>
                    <a:cubicBezTo>
                      <a:pt x="1171" y="1402"/>
                      <a:pt x="1331" y="1279"/>
                      <a:pt x="1377" y="1036"/>
                    </a:cubicBezTo>
                    <a:cubicBezTo>
                      <a:pt x="1317" y="225"/>
                      <a:pt x="388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002;p37">
                <a:extLst>
                  <a:ext uri="{FF2B5EF4-FFF2-40B4-BE49-F238E27FC236}">
                    <a16:creationId xmlns:a16="http://schemas.microsoft.com/office/drawing/2014/main" xmlns="" id="{4B31A0DB-32B1-4AD1-BCEF-6F87A496C244}"/>
                  </a:ext>
                </a:extLst>
              </p:cNvPr>
              <p:cNvSpPr/>
              <p:nvPr/>
            </p:nvSpPr>
            <p:spPr>
              <a:xfrm>
                <a:off x="2937625" y="2741150"/>
                <a:ext cx="177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08" fill="none" extrusionOk="0">
                    <a:moveTo>
                      <a:pt x="0" y="0"/>
                    </a:moveTo>
                    <a:lnTo>
                      <a:pt x="708" y="708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003;p37">
                <a:extLst>
                  <a:ext uri="{FF2B5EF4-FFF2-40B4-BE49-F238E27FC236}">
                    <a16:creationId xmlns:a16="http://schemas.microsoft.com/office/drawing/2014/main" xmlns="" id="{2500B6C4-1BCD-41C4-9EC9-FF22BBDC0A5F}"/>
                  </a:ext>
                </a:extLst>
              </p:cNvPr>
              <p:cNvSpPr/>
              <p:nvPr/>
            </p:nvSpPr>
            <p:spPr>
              <a:xfrm>
                <a:off x="2892850" y="2697000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402" y="0"/>
                    </a:moveTo>
                    <a:cubicBezTo>
                      <a:pt x="206" y="0"/>
                      <a:pt x="46" y="124"/>
                      <a:pt x="1" y="369"/>
                    </a:cubicBezTo>
                    <a:cubicBezTo>
                      <a:pt x="56" y="1175"/>
                      <a:pt x="978" y="1402"/>
                      <a:pt x="1280" y="1402"/>
                    </a:cubicBezTo>
                    <a:cubicBezTo>
                      <a:pt x="1341" y="1402"/>
                      <a:pt x="1377" y="1393"/>
                      <a:pt x="1376" y="1377"/>
                    </a:cubicBezTo>
                    <a:cubicBezTo>
                      <a:pt x="1288" y="455"/>
                      <a:pt x="779" y="0"/>
                      <a:pt x="4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004;p37">
                <a:extLst>
                  <a:ext uri="{FF2B5EF4-FFF2-40B4-BE49-F238E27FC236}">
                    <a16:creationId xmlns:a16="http://schemas.microsoft.com/office/drawing/2014/main" xmlns="" id="{7EF53F53-B447-4EE3-AE65-0232FDAAA96A}"/>
                  </a:ext>
                </a:extLst>
              </p:cNvPr>
              <p:cNvSpPr/>
              <p:nvPr/>
            </p:nvSpPr>
            <p:spPr>
              <a:xfrm>
                <a:off x="2903675" y="2708750"/>
                <a:ext cx="187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91" fill="none" extrusionOk="0">
                    <a:moveTo>
                      <a:pt x="748" y="690"/>
                    </a:moveTo>
                    <a:lnTo>
                      <a:pt x="1" y="1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005;p37">
                <a:extLst>
                  <a:ext uri="{FF2B5EF4-FFF2-40B4-BE49-F238E27FC236}">
                    <a16:creationId xmlns:a16="http://schemas.microsoft.com/office/drawing/2014/main" xmlns="" id="{DD704E63-454E-47D0-8DCC-15CEA5836049}"/>
                  </a:ext>
                </a:extLst>
              </p:cNvPr>
              <p:cNvSpPr/>
              <p:nvPr/>
            </p:nvSpPr>
            <p:spPr>
              <a:xfrm>
                <a:off x="2900525" y="2734025"/>
                <a:ext cx="40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9" y="2"/>
                    </a:cubicBezTo>
                    <a:cubicBezTo>
                      <a:pt x="0" y="720"/>
                      <a:pt x="108" y="1720"/>
                      <a:pt x="662" y="1720"/>
                    </a:cubicBezTo>
                    <a:cubicBezTo>
                      <a:pt x="715" y="1720"/>
                      <a:pt x="773" y="1711"/>
                      <a:pt x="834" y="1691"/>
                    </a:cubicBezTo>
                    <a:cubicBezTo>
                      <a:pt x="1636" y="1180"/>
                      <a:pt x="1163" y="1"/>
                      <a:pt x="10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006;p37">
                <a:extLst>
                  <a:ext uri="{FF2B5EF4-FFF2-40B4-BE49-F238E27FC236}">
                    <a16:creationId xmlns:a16="http://schemas.microsoft.com/office/drawing/2014/main" xmlns="" id="{F9ABCFF7-C7CE-4BFE-89C0-1E5233BBF6C1}"/>
                  </a:ext>
                </a:extLst>
              </p:cNvPr>
              <p:cNvSpPr/>
              <p:nvPr/>
            </p:nvSpPr>
            <p:spPr>
              <a:xfrm>
                <a:off x="2918050" y="2745225"/>
                <a:ext cx="72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961" fill="none" extrusionOk="0">
                    <a:moveTo>
                      <a:pt x="288" y="1"/>
                    </a:moveTo>
                    <a:lnTo>
                      <a:pt x="1" y="960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007;p37">
                <a:extLst>
                  <a:ext uri="{FF2B5EF4-FFF2-40B4-BE49-F238E27FC236}">
                    <a16:creationId xmlns:a16="http://schemas.microsoft.com/office/drawing/2014/main" xmlns="" id="{B6800B45-D850-45E6-BB51-681FB0E6882E}"/>
                  </a:ext>
                </a:extLst>
              </p:cNvPr>
              <p:cNvSpPr/>
              <p:nvPr/>
            </p:nvSpPr>
            <p:spPr>
              <a:xfrm>
                <a:off x="2914475" y="26884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6" y="1"/>
                    </a:moveTo>
                    <a:cubicBezTo>
                      <a:pt x="923" y="1"/>
                      <a:pt x="867" y="10"/>
                      <a:pt x="807" y="29"/>
                    </a:cubicBezTo>
                    <a:cubicBezTo>
                      <a:pt x="1" y="545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3" y="1722"/>
                    </a:cubicBezTo>
                    <a:cubicBezTo>
                      <a:pt x="1643" y="1004"/>
                      <a:pt x="1529" y="1"/>
                      <a:pt x="9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008;p37">
                <a:extLst>
                  <a:ext uri="{FF2B5EF4-FFF2-40B4-BE49-F238E27FC236}">
                    <a16:creationId xmlns:a16="http://schemas.microsoft.com/office/drawing/2014/main" xmlns="" id="{7D05B7A6-67C1-4A1F-88F5-17B9C8E3C4C4}"/>
                  </a:ext>
                </a:extLst>
              </p:cNvPr>
              <p:cNvSpPr/>
              <p:nvPr/>
            </p:nvSpPr>
            <p:spPr>
              <a:xfrm>
                <a:off x="2931200" y="2699925"/>
                <a:ext cx="6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991" fill="none" extrusionOk="0">
                    <a:moveTo>
                      <a:pt x="1" y="990"/>
                    </a:moveTo>
                    <a:lnTo>
                      <a:pt x="253" y="0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009;p37">
                <a:extLst>
                  <a:ext uri="{FF2B5EF4-FFF2-40B4-BE49-F238E27FC236}">
                    <a16:creationId xmlns:a16="http://schemas.microsoft.com/office/drawing/2014/main" xmlns="" id="{915DDB74-7EA8-404F-8785-FBD10FD64B0B}"/>
                  </a:ext>
                </a:extLst>
              </p:cNvPr>
              <p:cNvSpPr/>
              <p:nvPr/>
            </p:nvSpPr>
            <p:spPr>
              <a:xfrm>
                <a:off x="2911875" y="2716575"/>
                <a:ext cx="361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227" extrusionOk="0">
                    <a:moveTo>
                      <a:pt x="688" y="1"/>
                    </a:moveTo>
                    <a:cubicBezTo>
                      <a:pt x="442" y="1"/>
                      <a:pt x="196" y="145"/>
                      <a:pt x="106" y="422"/>
                    </a:cubicBezTo>
                    <a:cubicBezTo>
                      <a:pt x="0" y="744"/>
                      <a:pt x="177" y="1089"/>
                      <a:pt x="500" y="1195"/>
                    </a:cubicBezTo>
                    <a:cubicBezTo>
                      <a:pt x="565" y="1217"/>
                      <a:pt x="630" y="1227"/>
                      <a:pt x="692" y="1227"/>
                    </a:cubicBezTo>
                    <a:cubicBezTo>
                      <a:pt x="1122" y="1227"/>
                      <a:pt x="1445" y="758"/>
                      <a:pt x="1229" y="333"/>
                    </a:cubicBezTo>
                    <a:cubicBezTo>
                      <a:pt x="1116" y="109"/>
                      <a:pt x="902" y="1"/>
                      <a:pt x="6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010;p37">
                <a:extLst>
                  <a:ext uri="{FF2B5EF4-FFF2-40B4-BE49-F238E27FC236}">
                    <a16:creationId xmlns:a16="http://schemas.microsoft.com/office/drawing/2014/main" xmlns="" id="{47DD8ED7-FF47-4BB6-83D0-91BC1B41490A}"/>
                  </a:ext>
                </a:extLst>
              </p:cNvPr>
              <p:cNvSpPr/>
              <p:nvPr/>
            </p:nvSpPr>
            <p:spPr>
              <a:xfrm>
                <a:off x="2811700" y="2654000"/>
                <a:ext cx="511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1" extrusionOk="0">
                    <a:moveTo>
                      <a:pt x="1220" y="0"/>
                    </a:moveTo>
                    <a:cubicBezTo>
                      <a:pt x="509" y="0"/>
                      <a:pt x="0" y="825"/>
                      <a:pt x="72" y="851"/>
                    </a:cubicBezTo>
                    <a:cubicBezTo>
                      <a:pt x="362" y="964"/>
                      <a:pt x="625" y="1011"/>
                      <a:pt x="854" y="1011"/>
                    </a:cubicBezTo>
                    <a:cubicBezTo>
                      <a:pt x="1668" y="1011"/>
                      <a:pt x="2045" y="419"/>
                      <a:pt x="1593" y="77"/>
                    </a:cubicBezTo>
                    <a:cubicBezTo>
                      <a:pt x="1464" y="23"/>
                      <a:pt x="1339" y="0"/>
                      <a:pt x="12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011;p37">
                <a:extLst>
                  <a:ext uri="{FF2B5EF4-FFF2-40B4-BE49-F238E27FC236}">
                    <a16:creationId xmlns:a16="http://schemas.microsoft.com/office/drawing/2014/main" xmlns="" id="{EE4ADB49-2997-4A4E-8FEC-8439AC89E6E3}"/>
                  </a:ext>
                </a:extLst>
              </p:cNvPr>
              <p:cNvSpPr/>
              <p:nvPr/>
            </p:nvSpPr>
            <p:spPr>
              <a:xfrm>
                <a:off x="2819800" y="2660000"/>
                <a:ext cx="315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30" extrusionOk="0">
                    <a:moveTo>
                      <a:pt x="1114" y="0"/>
                    </a:moveTo>
                    <a:cubicBezTo>
                      <a:pt x="1110" y="0"/>
                      <a:pt x="1105" y="0"/>
                      <a:pt x="1101" y="1"/>
                    </a:cubicBezTo>
                    <a:cubicBezTo>
                      <a:pt x="1092" y="1"/>
                      <a:pt x="1083" y="1"/>
                      <a:pt x="1075" y="5"/>
                    </a:cubicBezTo>
                    <a:lnTo>
                      <a:pt x="124" y="324"/>
                    </a:lnTo>
                    <a:cubicBezTo>
                      <a:pt x="1" y="364"/>
                      <a:pt x="46" y="529"/>
                      <a:pt x="153" y="529"/>
                    </a:cubicBezTo>
                    <a:cubicBezTo>
                      <a:pt x="165" y="529"/>
                      <a:pt x="177" y="527"/>
                      <a:pt x="190" y="523"/>
                    </a:cubicBezTo>
                    <a:lnTo>
                      <a:pt x="1145" y="209"/>
                    </a:lnTo>
                    <a:cubicBezTo>
                      <a:pt x="1260" y="170"/>
                      <a:pt x="1227" y="0"/>
                      <a:pt x="11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012;p37">
                <a:extLst>
                  <a:ext uri="{FF2B5EF4-FFF2-40B4-BE49-F238E27FC236}">
                    <a16:creationId xmlns:a16="http://schemas.microsoft.com/office/drawing/2014/main" xmlns="" id="{871D8769-7E55-4395-A67D-EC884DB921C9}"/>
                  </a:ext>
                </a:extLst>
              </p:cNvPr>
              <p:cNvSpPr/>
              <p:nvPr/>
            </p:nvSpPr>
            <p:spPr>
              <a:xfrm>
                <a:off x="2761200" y="2671550"/>
                <a:ext cx="510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012" extrusionOk="0">
                    <a:moveTo>
                      <a:pt x="1184" y="0"/>
                    </a:moveTo>
                    <a:cubicBezTo>
                      <a:pt x="376" y="0"/>
                      <a:pt x="1" y="592"/>
                      <a:pt x="452" y="936"/>
                    </a:cubicBezTo>
                    <a:cubicBezTo>
                      <a:pt x="580" y="989"/>
                      <a:pt x="704" y="1012"/>
                      <a:pt x="822" y="1012"/>
                    </a:cubicBezTo>
                    <a:cubicBezTo>
                      <a:pt x="1534" y="1012"/>
                      <a:pt x="2040" y="189"/>
                      <a:pt x="1968" y="162"/>
                    </a:cubicBezTo>
                    <a:cubicBezTo>
                      <a:pt x="1678" y="48"/>
                      <a:pt x="1414" y="0"/>
                      <a:pt x="1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013;p37">
                <a:extLst>
                  <a:ext uri="{FF2B5EF4-FFF2-40B4-BE49-F238E27FC236}">
                    <a16:creationId xmlns:a16="http://schemas.microsoft.com/office/drawing/2014/main" xmlns="" id="{BD2873B7-A313-47CB-805E-B69D25796C68}"/>
                  </a:ext>
                </a:extLst>
              </p:cNvPr>
              <p:cNvSpPr/>
              <p:nvPr/>
            </p:nvSpPr>
            <p:spPr>
              <a:xfrm>
                <a:off x="2775525" y="2674700"/>
                <a:ext cx="315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6" extrusionOk="0">
                    <a:moveTo>
                      <a:pt x="1117" y="0"/>
                    </a:moveTo>
                    <a:cubicBezTo>
                      <a:pt x="1113" y="0"/>
                      <a:pt x="1108" y="0"/>
                      <a:pt x="1104" y="1"/>
                    </a:cubicBezTo>
                    <a:cubicBezTo>
                      <a:pt x="1095" y="1"/>
                      <a:pt x="1086" y="1"/>
                      <a:pt x="1081" y="5"/>
                    </a:cubicBezTo>
                    <a:lnTo>
                      <a:pt x="127" y="364"/>
                    </a:lnTo>
                    <a:cubicBezTo>
                      <a:pt x="1" y="407"/>
                      <a:pt x="50" y="575"/>
                      <a:pt x="158" y="575"/>
                    </a:cubicBezTo>
                    <a:cubicBezTo>
                      <a:pt x="172" y="575"/>
                      <a:pt x="186" y="573"/>
                      <a:pt x="202" y="567"/>
                    </a:cubicBezTo>
                    <a:lnTo>
                      <a:pt x="1152" y="204"/>
                    </a:lnTo>
                    <a:cubicBezTo>
                      <a:pt x="1263" y="162"/>
                      <a:pt x="1230" y="0"/>
                      <a:pt x="11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014;p37">
                <a:extLst>
                  <a:ext uri="{FF2B5EF4-FFF2-40B4-BE49-F238E27FC236}">
                    <a16:creationId xmlns:a16="http://schemas.microsoft.com/office/drawing/2014/main" xmlns="" id="{3AD2BE27-EA0C-469C-9A4E-B530AC02A38E}"/>
                  </a:ext>
                </a:extLst>
              </p:cNvPr>
              <p:cNvSpPr/>
              <p:nvPr/>
            </p:nvSpPr>
            <p:spPr>
              <a:xfrm>
                <a:off x="2812675" y="2676125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95" y="0"/>
                    </a:moveTo>
                    <a:cubicBezTo>
                      <a:pt x="35" y="0"/>
                      <a:pt x="1" y="9"/>
                      <a:pt x="2" y="24"/>
                    </a:cubicBezTo>
                    <a:cubicBezTo>
                      <a:pt x="89" y="947"/>
                      <a:pt x="598" y="1401"/>
                      <a:pt x="975" y="1401"/>
                    </a:cubicBezTo>
                    <a:cubicBezTo>
                      <a:pt x="1171" y="1401"/>
                      <a:pt x="1332" y="1277"/>
                      <a:pt x="1377" y="1032"/>
                    </a:cubicBezTo>
                    <a:cubicBezTo>
                      <a:pt x="1322" y="223"/>
                      <a:pt x="394" y="0"/>
                      <a:pt x="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015;p37">
                <a:extLst>
                  <a:ext uri="{FF2B5EF4-FFF2-40B4-BE49-F238E27FC236}">
                    <a16:creationId xmlns:a16="http://schemas.microsoft.com/office/drawing/2014/main" xmlns="" id="{230B8FA9-33A3-40DB-8578-460DBF5E697A}"/>
                  </a:ext>
                </a:extLst>
              </p:cNvPr>
              <p:cNvSpPr/>
              <p:nvPr/>
            </p:nvSpPr>
            <p:spPr>
              <a:xfrm>
                <a:off x="2818575" y="2681100"/>
                <a:ext cx="242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19" extrusionOk="0">
                    <a:moveTo>
                      <a:pt x="122" y="0"/>
                    </a:moveTo>
                    <a:cubicBezTo>
                      <a:pt x="117" y="0"/>
                      <a:pt x="112" y="1"/>
                      <a:pt x="107" y="1"/>
                    </a:cubicBezTo>
                    <a:cubicBezTo>
                      <a:pt x="85" y="1"/>
                      <a:pt x="58" y="15"/>
                      <a:pt x="40" y="32"/>
                    </a:cubicBezTo>
                    <a:cubicBezTo>
                      <a:pt x="1" y="72"/>
                      <a:pt x="1" y="138"/>
                      <a:pt x="40" y="183"/>
                    </a:cubicBezTo>
                    <a:lnTo>
                      <a:pt x="752" y="890"/>
                    </a:lnTo>
                    <a:cubicBezTo>
                      <a:pt x="775" y="910"/>
                      <a:pt x="800" y="918"/>
                      <a:pt x="823" y="918"/>
                    </a:cubicBezTo>
                    <a:cubicBezTo>
                      <a:pt x="904" y="918"/>
                      <a:pt x="971" y="819"/>
                      <a:pt x="903" y="740"/>
                    </a:cubicBezTo>
                    <a:lnTo>
                      <a:pt x="195" y="28"/>
                    </a:lnTo>
                    <a:cubicBezTo>
                      <a:pt x="177" y="10"/>
                      <a:pt x="149" y="0"/>
                      <a:pt x="1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016;p37">
                <a:extLst>
                  <a:ext uri="{FF2B5EF4-FFF2-40B4-BE49-F238E27FC236}">
                    <a16:creationId xmlns:a16="http://schemas.microsoft.com/office/drawing/2014/main" xmlns="" id="{2203ECB1-9EFF-4CD6-8C92-876506CB1C04}"/>
                  </a:ext>
                </a:extLst>
              </p:cNvPr>
              <p:cNvSpPr/>
              <p:nvPr/>
            </p:nvSpPr>
            <p:spPr>
              <a:xfrm>
                <a:off x="2776800" y="2639600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3" y="1"/>
                    </a:moveTo>
                    <a:cubicBezTo>
                      <a:pt x="206" y="1"/>
                      <a:pt x="46" y="125"/>
                      <a:pt x="0" y="370"/>
                    </a:cubicBezTo>
                    <a:cubicBezTo>
                      <a:pt x="59" y="1179"/>
                      <a:pt x="985" y="1402"/>
                      <a:pt x="1283" y="1402"/>
                    </a:cubicBezTo>
                    <a:cubicBezTo>
                      <a:pt x="1342" y="1402"/>
                      <a:pt x="1377" y="1393"/>
                      <a:pt x="1375" y="1378"/>
                    </a:cubicBezTo>
                    <a:cubicBezTo>
                      <a:pt x="1288" y="455"/>
                      <a:pt x="780" y="1"/>
                      <a:pt x="4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017;p37">
                <a:extLst>
                  <a:ext uri="{FF2B5EF4-FFF2-40B4-BE49-F238E27FC236}">
                    <a16:creationId xmlns:a16="http://schemas.microsoft.com/office/drawing/2014/main" xmlns="" id="{5D264222-4FDC-4AA2-A31C-B3CCD7B4390C}"/>
                  </a:ext>
                </a:extLst>
              </p:cNvPr>
              <p:cNvSpPr/>
              <p:nvPr/>
            </p:nvSpPr>
            <p:spPr>
              <a:xfrm>
                <a:off x="2784750" y="2648700"/>
                <a:ext cx="257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10" extrusionOk="0">
                    <a:moveTo>
                      <a:pt x="122" y="1"/>
                    </a:moveTo>
                    <a:cubicBezTo>
                      <a:pt x="117" y="1"/>
                      <a:pt x="112" y="1"/>
                      <a:pt x="107" y="2"/>
                    </a:cubicBezTo>
                    <a:cubicBezTo>
                      <a:pt x="80" y="2"/>
                      <a:pt x="58" y="15"/>
                      <a:pt x="40" y="33"/>
                    </a:cubicBezTo>
                    <a:cubicBezTo>
                      <a:pt x="1" y="77"/>
                      <a:pt x="1" y="143"/>
                      <a:pt x="45" y="183"/>
                    </a:cubicBezTo>
                    <a:lnTo>
                      <a:pt x="792" y="877"/>
                    </a:lnTo>
                    <a:cubicBezTo>
                      <a:pt x="816" y="900"/>
                      <a:pt x="842" y="910"/>
                      <a:pt x="867" y="910"/>
                    </a:cubicBezTo>
                    <a:cubicBezTo>
                      <a:pt x="954" y="910"/>
                      <a:pt x="1027" y="794"/>
                      <a:pt x="938" y="718"/>
                    </a:cubicBezTo>
                    <a:lnTo>
                      <a:pt x="191" y="29"/>
                    </a:lnTo>
                    <a:cubicBezTo>
                      <a:pt x="172" y="10"/>
                      <a:pt x="148" y="1"/>
                      <a:pt x="1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018;p37">
                <a:extLst>
                  <a:ext uri="{FF2B5EF4-FFF2-40B4-BE49-F238E27FC236}">
                    <a16:creationId xmlns:a16="http://schemas.microsoft.com/office/drawing/2014/main" xmlns="" id="{84AA81EF-F68E-4B8B-8325-90EA12CB658E}"/>
                  </a:ext>
                </a:extLst>
              </p:cNvPr>
              <p:cNvSpPr/>
              <p:nvPr/>
            </p:nvSpPr>
            <p:spPr>
              <a:xfrm>
                <a:off x="2784475" y="2676650"/>
                <a:ext cx="409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8" y="3"/>
                    </a:cubicBezTo>
                    <a:cubicBezTo>
                      <a:pt x="0" y="720"/>
                      <a:pt x="112" y="1721"/>
                      <a:pt x="663" y="1721"/>
                    </a:cubicBezTo>
                    <a:cubicBezTo>
                      <a:pt x="716" y="1721"/>
                      <a:pt x="773" y="1711"/>
                      <a:pt x="834" y="1691"/>
                    </a:cubicBezTo>
                    <a:cubicBezTo>
                      <a:pt x="1639" y="1181"/>
                      <a:pt x="1165" y="1"/>
                      <a:pt x="10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019;p37">
                <a:extLst>
                  <a:ext uri="{FF2B5EF4-FFF2-40B4-BE49-F238E27FC236}">
                    <a16:creationId xmlns:a16="http://schemas.microsoft.com/office/drawing/2014/main" xmlns="" id="{F9509421-030E-49A1-9E76-DFE9BD61C470}"/>
                  </a:ext>
                </a:extLst>
              </p:cNvPr>
              <p:cNvSpPr/>
              <p:nvPr/>
            </p:nvSpPr>
            <p:spPr>
              <a:xfrm>
                <a:off x="2798850" y="2685200"/>
                <a:ext cx="133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75" extrusionOk="0">
                    <a:moveTo>
                      <a:pt x="401" y="1"/>
                    </a:moveTo>
                    <a:cubicBezTo>
                      <a:pt x="361" y="5"/>
                      <a:pt x="325" y="36"/>
                      <a:pt x="312" y="76"/>
                    </a:cubicBezTo>
                    <a:lnTo>
                      <a:pt x="25" y="1040"/>
                    </a:lnTo>
                    <a:cubicBezTo>
                      <a:pt x="1" y="1120"/>
                      <a:pt x="66" y="1175"/>
                      <a:pt x="131" y="1175"/>
                    </a:cubicBezTo>
                    <a:cubicBezTo>
                      <a:pt x="173" y="1175"/>
                      <a:pt x="215" y="1152"/>
                      <a:pt x="232" y="1097"/>
                    </a:cubicBezTo>
                    <a:lnTo>
                      <a:pt x="515" y="138"/>
                    </a:lnTo>
                    <a:cubicBezTo>
                      <a:pt x="533" y="81"/>
                      <a:pt x="502" y="23"/>
                      <a:pt x="445" y="5"/>
                    </a:cubicBezTo>
                    <a:cubicBezTo>
                      <a:pt x="431" y="1"/>
                      <a:pt x="418" y="1"/>
                      <a:pt x="4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020;p37">
                <a:extLst>
                  <a:ext uri="{FF2B5EF4-FFF2-40B4-BE49-F238E27FC236}">
                    <a16:creationId xmlns:a16="http://schemas.microsoft.com/office/drawing/2014/main" xmlns="" id="{EE10F827-7D02-4D7C-8A6D-79B02D8756BC}"/>
                  </a:ext>
                </a:extLst>
              </p:cNvPr>
              <p:cNvSpPr/>
              <p:nvPr/>
            </p:nvSpPr>
            <p:spPr>
              <a:xfrm>
                <a:off x="2798525" y="2631125"/>
                <a:ext cx="409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719" extrusionOk="0">
                    <a:moveTo>
                      <a:pt x="973" y="0"/>
                    </a:moveTo>
                    <a:cubicBezTo>
                      <a:pt x="920" y="0"/>
                      <a:pt x="863" y="9"/>
                      <a:pt x="803" y="29"/>
                    </a:cubicBezTo>
                    <a:cubicBezTo>
                      <a:pt x="1" y="540"/>
                      <a:pt x="474" y="1719"/>
                      <a:pt x="563" y="1719"/>
                    </a:cubicBezTo>
                    <a:cubicBezTo>
                      <a:pt x="565" y="1719"/>
                      <a:pt x="567" y="1718"/>
                      <a:pt x="568" y="1717"/>
                    </a:cubicBezTo>
                    <a:cubicBezTo>
                      <a:pt x="1638" y="999"/>
                      <a:pt x="1528" y="0"/>
                      <a:pt x="9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021;p37">
                <a:extLst>
                  <a:ext uri="{FF2B5EF4-FFF2-40B4-BE49-F238E27FC236}">
                    <a16:creationId xmlns:a16="http://schemas.microsoft.com/office/drawing/2014/main" xmlns="" id="{22AB909A-5956-491A-8939-32E581F47514}"/>
                  </a:ext>
                </a:extLst>
              </p:cNvPr>
              <p:cNvSpPr/>
              <p:nvPr/>
            </p:nvSpPr>
            <p:spPr>
              <a:xfrm>
                <a:off x="2812075" y="2639900"/>
                <a:ext cx="123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98" extrusionOk="0">
                    <a:moveTo>
                      <a:pt x="367" y="0"/>
                    </a:moveTo>
                    <a:cubicBezTo>
                      <a:pt x="322" y="5"/>
                      <a:pt x="287" y="36"/>
                      <a:pt x="274" y="75"/>
                    </a:cubicBezTo>
                    <a:lnTo>
                      <a:pt x="22" y="1061"/>
                    </a:lnTo>
                    <a:cubicBezTo>
                      <a:pt x="1" y="1144"/>
                      <a:pt x="67" y="1197"/>
                      <a:pt x="131" y="1197"/>
                    </a:cubicBezTo>
                    <a:cubicBezTo>
                      <a:pt x="174" y="1197"/>
                      <a:pt x="215" y="1174"/>
                      <a:pt x="230" y="1119"/>
                    </a:cubicBezTo>
                    <a:lnTo>
                      <a:pt x="482" y="128"/>
                    </a:lnTo>
                    <a:cubicBezTo>
                      <a:pt x="495" y="71"/>
                      <a:pt x="460" y="14"/>
                      <a:pt x="4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022;p37">
                <a:extLst>
                  <a:ext uri="{FF2B5EF4-FFF2-40B4-BE49-F238E27FC236}">
                    <a16:creationId xmlns:a16="http://schemas.microsoft.com/office/drawing/2014/main" xmlns="" id="{1100F495-36F0-4AD2-8969-003730AB61F6}"/>
                  </a:ext>
                </a:extLst>
              </p:cNvPr>
              <p:cNvSpPr/>
              <p:nvPr/>
            </p:nvSpPr>
            <p:spPr>
              <a:xfrm>
                <a:off x="2795800" y="2659175"/>
                <a:ext cx="363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27" extrusionOk="0">
                    <a:moveTo>
                      <a:pt x="692" y="0"/>
                    </a:moveTo>
                    <a:cubicBezTo>
                      <a:pt x="446" y="0"/>
                      <a:pt x="199" y="146"/>
                      <a:pt x="107" y="423"/>
                    </a:cubicBezTo>
                    <a:cubicBezTo>
                      <a:pt x="1" y="741"/>
                      <a:pt x="178" y="1091"/>
                      <a:pt x="500" y="1197"/>
                    </a:cubicBezTo>
                    <a:cubicBezTo>
                      <a:pt x="565" y="1217"/>
                      <a:pt x="629" y="1227"/>
                      <a:pt x="690" y="1227"/>
                    </a:cubicBezTo>
                    <a:cubicBezTo>
                      <a:pt x="1122" y="1227"/>
                      <a:pt x="1451" y="760"/>
                      <a:pt x="1234" y="335"/>
                    </a:cubicBezTo>
                    <a:cubicBezTo>
                      <a:pt x="1120" y="109"/>
                      <a:pt x="906" y="0"/>
                      <a:pt x="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023;p37">
                <a:extLst>
                  <a:ext uri="{FF2B5EF4-FFF2-40B4-BE49-F238E27FC236}">
                    <a16:creationId xmlns:a16="http://schemas.microsoft.com/office/drawing/2014/main" xmlns="" id="{295E8075-3CAC-4F86-B084-C7D28F301429}"/>
                  </a:ext>
                </a:extLst>
              </p:cNvPr>
              <p:cNvSpPr/>
              <p:nvPr/>
            </p:nvSpPr>
            <p:spPr>
              <a:xfrm>
                <a:off x="2746950" y="3005825"/>
                <a:ext cx="5617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7" extrusionOk="0">
                    <a:moveTo>
                      <a:pt x="1632" y="1"/>
                    </a:moveTo>
                    <a:cubicBezTo>
                      <a:pt x="950" y="1"/>
                      <a:pt x="332" y="461"/>
                      <a:pt x="1" y="1014"/>
                    </a:cubicBezTo>
                    <a:cubicBezTo>
                      <a:pt x="342" y="757"/>
                      <a:pt x="672" y="556"/>
                      <a:pt x="936" y="556"/>
                    </a:cubicBezTo>
                    <a:cubicBezTo>
                      <a:pt x="1116" y="556"/>
                      <a:pt x="1266" y="651"/>
                      <a:pt x="1367" y="886"/>
                    </a:cubicBezTo>
                    <a:cubicBezTo>
                      <a:pt x="1491" y="1258"/>
                      <a:pt x="1221" y="1841"/>
                      <a:pt x="1185" y="2416"/>
                    </a:cubicBezTo>
                    <a:cubicBezTo>
                      <a:pt x="2238" y="1549"/>
                      <a:pt x="2247" y="130"/>
                      <a:pt x="2247" y="130"/>
                    </a:cubicBezTo>
                    <a:cubicBezTo>
                      <a:pt x="2040" y="41"/>
                      <a:pt x="1834" y="1"/>
                      <a:pt x="1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024;p37">
                <a:extLst>
                  <a:ext uri="{FF2B5EF4-FFF2-40B4-BE49-F238E27FC236}">
                    <a16:creationId xmlns:a16="http://schemas.microsoft.com/office/drawing/2014/main" xmlns="" id="{AF0115C8-F45E-4E19-9C46-7FFBB7ADFF82}"/>
                  </a:ext>
                </a:extLst>
              </p:cNvPr>
              <p:cNvSpPr/>
              <p:nvPr/>
            </p:nvSpPr>
            <p:spPr>
              <a:xfrm>
                <a:off x="2728925" y="3019650"/>
                <a:ext cx="552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2505" extrusionOk="0">
                    <a:moveTo>
                      <a:pt x="1657" y="0"/>
                    </a:moveTo>
                    <a:cubicBezTo>
                      <a:pt x="1394" y="0"/>
                      <a:pt x="1063" y="202"/>
                      <a:pt x="722" y="457"/>
                    </a:cubicBezTo>
                    <a:cubicBezTo>
                      <a:pt x="624" y="612"/>
                      <a:pt x="554" y="780"/>
                      <a:pt x="509" y="957"/>
                    </a:cubicBezTo>
                    <a:cubicBezTo>
                      <a:pt x="381" y="1483"/>
                      <a:pt x="209" y="2000"/>
                      <a:pt x="1" y="2504"/>
                    </a:cubicBezTo>
                    <a:cubicBezTo>
                      <a:pt x="859" y="2473"/>
                      <a:pt x="1469" y="2212"/>
                      <a:pt x="1902" y="1859"/>
                    </a:cubicBezTo>
                    <a:cubicBezTo>
                      <a:pt x="1937" y="1288"/>
                      <a:pt x="2207" y="705"/>
                      <a:pt x="2083" y="329"/>
                    </a:cubicBezTo>
                    <a:cubicBezTo>
                      <a:pt x="1985" y="94"/>
                      <a:pt x="1837" y="0"/>
                      <a:pt x="16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025;p37">
                <a:extLst>
                  <a:ext uri="{FF2B5EF4-FFF2-40B4-BE49-F238E27FC236}">
                    <a16:creationId xmlns:a16="http://schemas.microsoft.com/office/drawing/2014/main" xmlns="" id="{6DA7D1A2-77E6-4AC6-ABA0-7D0A83F6A36C}"/>
                  </a:ext>
                </a:extLst>
              </p:cNvPr>
              <p:cNvSpPr/>
              <p:nvPr/>
            </p:nvSpPr>
            <p:spPr>
              <a:xfrm>
                <a:off x="2811500" y="2949775"/>
                <a:ext cx="397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5" extrusionOk="0">
                    <a:moveTo>
                      <a:pt x="614" y="1"/>
                    </a:moveTo>
                    <a:cubicBezTo>
                      <a:pt x="401" y="1"/>
                      <a:pt x="187" y="48"/>
                      <a:pt x="1" y="131"/>
                    </a:cubicBezTo>
                    <a:cubicBezTo>
                      <a:pt x="40" y="130"/>
                      <a:pt x="78" y="129"/>
                      <a:pt x="116" y="129"/>
                    </a:cubicBezTo>
                    <a:cubicBezTo>
                      <a:pt x="550" y="129"/>
                      <a:pt x="890" y="208"/>
                      <a:pt x="801" y="590"/>
                    </a:cubicBezTo>
                    <a:cubicBezTo>
                      <a:pt x="726" y="842"/>
                      <a:pt x="345" y="1064"/>
                      <a:pt x="102" y="1364"/>
                    </a:cubicBezTo>
                    <a:cubicBezTo>
                      <a:pt x="1022" y="1293"/>
                      <a:pt x="1588" y="511"/>
                      <a:pt x="1588" y="511"/>
                    </a:cubicBezTo>
                    <a:cubicBezTo>
                      <a:pt x="1367" y="149"/>
                      <a:pt x="991" y="1"/>
                      <a:pt x="6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026;p37">
                <a:extLst>
                  <a:ext uri="{FF2B5EF4-FFF2-40B4-BE49-F238E27FC236}">
                    <a16:creationId xmlns:a16="http://schemas.microsoft.com/office/drawing/2014/main" xmlns="" id="{69B9EFCD-0D12-4EDA-8604-7261BE3F8EB0}"/>
                  </a:ext>
                </a:extLst>
              </p:cNvPr>
              <p:cNvSpPr/>
              <p:nvPr/>
            </p:nvSpPr>
            <p:spPr>
              <a:xfrm>
                <a:off x="2781325" y="2953075"/>
                <a:ext cx="5240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37" extrusionOk="0">
                    <a:moveTo>
                      <a:pt x="1350" y="0"/>
                    </a:moveTo>
                    <a:cubicBezTo>
                      <a:pt x="1303" y="0"/>
                      <a:pt x="1256" y="1"/>
                      <a:pt x="1208" y="3"/>
                    </a:cubicBezTo>
                    <a:cubicBezTo>
                      <a:pt x="1093" y="52"/>
                      <a:pt x="991" y="114"/>
                      <a:pt x="894" y="193"/>
                    </a:cubicBezTo>
                    <a:cubicBezTo>
                      <a:pt x="615" y="436"/>
                      <a:pt x="315" y="653"/>
                      <a:pt x="1" y="852"/>
                    </a:cubicBezTo>
                    <a:cubicBezTo>
                      <a:pt x="434" y="1135"/>
                      <a:pt x="832" y="1237"/>
                      <a:pt x="1182" y="1237"/>
                    </a:cubicBezTo>
                    <a:cubicBezTo>
                      <a:pt x="1225" y="1237"/>
                      <a:pt x="1268" y="1235"/>
                      <a:pt x="1309" y="1232"/>
                    </a:cubicBezTo>
                    <a:cubicBezTo>
                      <a:pt x="1552" y="932"/>
                      <a:pt x="1933" y="710"/>
                      <a:pt x="2008" y="458"/>
                    </a:cubicBezTo>
                    <a:cubicBezTo>
                      <a:pt x="2095" y="84"/>
                      <a:pt x="1770" y="0"/>
                      <a:pt x="13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027;p37">
                <a:extLst>
                  <a:ext uri="{FF2B5EF4-FFF2-40B4-BE49-F238E27FC236}">
                    <a16:creationId xmlns:a16="http://schemas.microsoft.com/office/drawing/2014/main" xmlns="" id="{240219AA-42E0-4DDE-AB15-72C0D4E4199C}"/>
                  </a:ext>
                </a:extLst>
              </p:cNvPr>
              <p:cNvSpPr/>
              <p:nvPr/>
            </p:nvSpPr>
            <p:spPr>
              <a:xfrm>
                <a:off x="2892300" y="2867800"/>
                <a:ext cx="6667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92" extrusionOk="0">
                    <a:moveTo>
                      <a:pt x="443" y="1"/>
                    </a:moveTo>
                    <a:lnTo>
                      <a:pt x="443" y="1"/>
                    </a:lnTo>
                    <a:cubicBezTo>
                      <a:pt x="1" y="885"/>
                      <a:pt x="513" y="1827"/>
                      <a:pt x="1203" y="2291"/>
                    </a:cubicBezTo>
                    <a:cubicBezTo>
                      <a:pt x="805" y="1694"/>
                      <a:pt x="558" y="1137"/>
                      <a:pt x="1150" y="925"/>
                    </a:cubicBezTo>
                    <a:cubicBezTo>
                      <a:pt x="1206" y="909"/>
                      <a:pt x="1265" y="902"/>
                      <a:pt x="1329" y="902"/>
                    </a:cubicBezTo>
                    <a:cubicBezTo>
                      <a:pt x="1694" y="902"/>
                      <a:pt x="2180" y="1129"/>
                      <a:pt x="2667" y="1186"/>
                    </a:cubicBezTo>
                    <a:cubicBezTo>
                      <a:pt x="1862" y="85"/>
                      <a:pt x="443" y="1"/>
                      <a:pt x="4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028;p37">
                <a:extLst>
                  <a:ext uri="{FF2B5EF4-FFF2-40B4-BE49-F238E27FC236}">
                    <a16:creationId xmlns:a16="http://schemas.microsoft.com/office/drawing/2014/main" xmlns="" id="{0CE7D45C-D290-4799-9826-D6418C175299}"/>
                  </a:ext>
                </a:extLst>
              </p:cNvPr>
              <p:cNvSpPr/>
              <p:nvPr/>
            </p:nvSpPr>
            <p:spPr>
              <a:xfrm>
                <a:off x="2906225" y="2890350"/>
                <a:ext cx="666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5" extrusionOk="0">
                    <a:moveTo>
                      <a:pt x="773" y="0"/>
                    </a:moveTo>
                    <a:cubicBezTo>
                      <a:pt x="709" y="0"/>
                      <a:pt x="649" y="7"/>
                      <a:pt x="593" y="23"/>
                    </a:cubicBezTo>
                    <a:cubicBezTo>
                      <a:pt x="1" y="235"/>
                      <a:pt x="248" y="797"/>
                      <a:pt x="646" y="1389"/>
                    </a:cubicBezTo>
                    <a:cubicBezTo>
                      <a:pt x="796" y="1491"/>
                      <a:pt x="960" y="1575"/>
                      <a:pt x="1128" y="1628"/>
                    </a:cubicBezTo>
                    <a:cubicBezTo>
                      <a:pt x="1835" y="1849"/>
                      <a:pt x="1840" y="1814"/>
                      <a:pt x="2649" y="2225"/>
                    </a:cubicBezTo>
                    <a:cubicBezTo>
                      <a:pt x="2667" y="1363"/>
                      <a:pt x="2441" y="739"/>
                      <a:pt x="2110" y="284"/>
                    </a:cubicBezTo>
                    <a:cubicBezTo>
                      <a:pt x="1623" y="227"/>
                      <a:pt x="1140" y="0"/>
                      <a:pt x="7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Picture 18" descr="A colorful music notes on a black background&#10;&#10;Description automatically generated">
            <a:extLst>
              <a:ext uri="{FF2B5EF4-FFF2-40B4-BE49-F238E27FC236}">
                <a16:creationId xmlns:a16="http://schemas.microsoft.com/office/drawing/2014/main" xmlns="" id="{58276C81-54F5-C7B6-F52A-0CCB5239E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061" y="32377"/>
            <a:ext cx="1923435" cy="1028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E59CFE-0EF9-C971-4D4D-CD43B93EEA62}"/>
              </a:ext>
            </a:extLst>
          </p:cNvPr>
          <p:cNvSpPr txBox="1"/>
          <p:nvPr/>
        </p:nvSpPr>
        <p:spPr>
          <a:xfrm>
            <a:off x="2196317" y="745671"/>
            <a:ext cx="5343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Đọc nhạc theo hình thức nối tiếp</a:t>
            </a:r>
            <a:endParaRPr lang="en-US" sz="2400" b="1" u="sng" dirty="0"/>
          </a:p>
        </p:txBody>
      </p:sp>
      <p:pic>
        <p:nvPicPr>
          <p:cNvPr id="9" name="Picture 8" descr="A close-up of a drum&#10;&#10;Description automatically generated">
            <a:extLst>
              <a:ext uri="{FF2B5EF4-FFF2-40B4-BE49-F238E27FC236}">
                <a16:creationId xmlns:a16="http://schemas.microsoft.com/office/drawing/2014/main" xmlns="" id="{0F1B61E2-87DF-1A00-BD6E-69DCD5313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58" y="1575066"/>
            <a:ext cx="8072520" cy="22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9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1" name="Google Shape;2881;p44"/>
          <p:cNvGrpSpPr/>
          <p:nvPr/>
        </p:nvGrpSpPr>
        <p:grpSpPr>
          <a:xfrm>
            <a:off x="7896211" y="467461"/>
            <a:ext cx="796438" cy="750347"/>
            <a:chOff x="5238825" y="535000"/>
            <a:chExt cx="705000" cy="664200"/>
          </a:xfrm>
        </p:grpSpPr>
        <p:sp>
          <p:nvSpPr>
            <p:cNvPr id="2882" name="Google Shape;2882;p44"/>
            <p:cNvSpPr/>
            <p:nvPr/>
          </p:nvSpPr>
          <p:spPr>
            <a:xfrm flipH="1">
              <a:off x="5238825" y="535000"/>
              <a:ext cx="705000" cy="664200"/>
            </a:xfrm>
            <a:custGeom>
              <a:avLst/>
              <a:gdLst/>
              <a:ahLst/>
              <a:cxnLst/>
              <a:rect l="l" t="t" r="r" b="b"/>
              <a:pathLst>
                <a:path w="28200" h="26568" extrusionOk="0">
                  <a:moveTo>
                    <a:pt x="20393" y="2715"/>
                  </a:moveTo>
                  <a:cubicBezTo>
                    <a:pt x="20994" y="2918"/>
                    <a:pt x="21509" y="3175"/>
                    <a:pt x="21930" y="3482"/>
                  </a:cubicBezTo>
                  <a:cubicBezTo>
                    <a:pt x="23122" y="4361"/>
                    <a:pt x="24082" y="5682"/>
                    <a:pt x="24687" y="7149"/>
                  </a:cubicBezTo>
                  <a:cubicBezTo>
                    <a:pt x="23331" y="5791"/>
                    <a:pt x="21583" y="4738"/>
                    <a:pt x="19587" y="4082"/>
                  </a:cubicBezTo>
                  <a:cubicBezTo>
                    <a:pt x="18955" y="3876"/>
                    <a:pt x="18370" y="3718"/>
                    <a:pt x="17816" y="3599"/>
                  </a:cubicBezTo>
                  <a:cubicBezTo>
                    <a:pt x="17839" y="3587"/>
                    <a:pt x="17866" y="3575"/>
                    <a:pt x="17888" y="3560"/>
                  </a:cubicBezTo>
                  <a:cubicBezTo>
                    <a:pt x="18694" y="3138"/>
                    <a:pt x="19556" y="2849"/>
                    <a:pt x="20393" y="2715"/>
                  </a:cubicBezTo>
                  <a:close/>
                  <a:moveTo>
                    <a:pt x="15765" y="5708"/>
                  </a:moveTo>
                  <a:cubicBezTo>
                    <a:pt x="15951" y="5719"/>
                    <a:pt x="16136" y="5733"/>
                    <a:pt x="16327" y="5754"/>
                  </a:cubicBezTo>
                  <a:cubicBezTo>
                    <a:pt x="16626" y="6000"/>
                    <a:pt x="16903" y="6273"/>
                    <a:pt x="17158" y="6564"/>
                  </a:cubicBezTo>
                  <a:cubicBezTo>
                    <a:pt x="16850" y="6662"/>
                    <a:pt x="16534" y="6790"/>
                    <a:pt x="16208" y="6952"/>
                  </a:cubicBezTo>
                  <a:cubicBezTo>
                    <a:pt x="15695" y="7206"/>
                    <a:pt x="15231" y="7489"/>
                    <a:pt x="14815" y="7805"/>
                  </a:cubicBezTo>
                  <a:cubicBezTo>
                    <a:pt x="14997" y="6991"/>
                    <a:pt x="15318" y="6273"/>
                    <a:pt x="15765" y="5708"/>
                  </a:cubicBezTo>
                  <a:close/>
                  <a:moveTo>
                    <a:pt x="15332" y="2364"/>
                  </a:moveTo>
                  <a:lnTo>
                    <a:pt x="15332" y="2364"/>
                  </a:lnTo>
                  <a:cubicBezTo>
                    <a:pt x="14901" y="2672"/>
                    <a:pt x="14476" y="3013"/>
                    <a:pt x="14062" y="3384"/>
                  </a:cubicBezTo>
                  <a:lnTo>
                    <a:pt x="13342" y="3437"/>
                  </a:lnTo>
                  <a:lnTo>
                    <a:pt x="13391" y="4020"/>
                  </a:lnTo>
                  <a:cubicBezTo>
                    <a:pt x="13059" y="4350"/>
                    <a:pt x="12730" y="4703"/>
                    <a:pt x="12410" y="5075"/>
                  </a:cubicBezTo>
                  <a:cubicBezTo>
                    <a:pt x="11549" y="6074"/>
                    <a:pt x="10849" y="7085"/>
                    <a:pt x="10316" y="8101"/>
                  </a:cubicBezTo>
                  <a:cubicBezTo>
                    <a:pt x="10092" y="7417"/>
                    <a:pt x="9914" y="6728"/>
                    <a:pt x="9782" y="6033"/>
                  </a:cubicBezTo>
                  <a:cubicBezTo>
                    <a:pt x="10683" y="4693"/>
                    <a:pt x="11838" y="3651"/>
                    <a:pt x="13147" y="3011"/>
                  </a:cubicBezTo>
                  <a:cubicBezTo>
                    <a:pt x="13760" y="2709"/>
                    <a:pt x="14513" y="2492"/>
                    <a:pt x="15332" y="2364"/>
                  </a:cubicBezTo>
                  <a:close/>
                  <a:moveTo>
                    <a:pt x="20697" y="7116"/>
                  </a:moveTo>
                  <a:cubicBezTo>
                    <a:pt x="21737" y="7672"/>
                    <a:pt x="22646" y="8380"/>
                    <a:pt x="23378" y="9208"/>
                  </a:cubicBezTo>
                  <a:cubicBezTo>
                    <a:pt x="23296" y="9465"/>
                    <a:pt x="23171" y="9750"/>
                    <a:pt x="22990" y="10085"/>
                  </a:cubicBezTo>
                  <a:cubicBezTo>
                    <a:pt x="22613" y="10798"/>
                    <a:pt x="22135" y="11465"/>
                    <a:pt x="21583" y="12068"/>
                  </a:cubicBezTo>
                  <a:lnTo>
                    <a:pt x="21364" y="11876"/>
                  </a:lnTo>
                  <a:cubicBezTo>
                    <a:pt x="21415" y="10396"/>
                    <a:pt x="21119" y="8903"/>
                    <a:pt x="20527" y="7541"/>
                  </a:cubicBezTo>
                  <a:lnTo>
                    <a:pt x="20697" y="7116"/>
                  </a:lnTo>
                  <a:close/>
                  <a:moveTo>
                    <a:pt x="12283" y="9463"/>
                  </a:moveTo>
                  <a:cubicBezTo>
                    <a:pt x="12285" y="9806"/>
                    <a:pt x="12304" y="10154"/>
                    <a:pt x="12339" y="10503"/>
                  </a:cubicBezTo>
                  <a:cubicBezTo>
                    <a:pt x="12382" y="10940"/>
                    <a:pt x="12449" y="11363"/>
                    <a:pt x="12534" y="11767"/>
                  </a:cubicBezTo>
                  <a:lnTo>
                    <a:pt x="12482" y="12475"/>
                  </a:lnTo>
                  <a:cubicBezTo>
                    <a:pt x="12185" y="12042"/>
                    <a:pt x="11908" y="11592"/>
                    <a:pt x="11653" y="11135"/>
                  </a:cubicBezTo>
                  <a:cubicBezTo>
                    <a:pt x="11795" y="10581"/>
                    <a:pt x="12006" y="10023"/>
                    <a:pt x="12283" y="9463"/>
                  </a:cubicBezTo>
                  <a:close/>
                  <a:moveTo>
                    <a:pt x="18461" y="8714"/>
                  </a:moveTo>
                  <a:cubicBezTo>
                    <a:pt x="18844" y="9680"/>
                    <a:pt x="19037" y="10723"/>
                    <a:pt x="19004" y="11763"/>
                  </a:cubicBezTo>
                  <a:cubicBezTo>
                    <a:pt x="18471" y="12243"/>
                    <a:pt x="17779" y="12536"/>
                    <a:pt x="17057" y="12581"/>
                  </a:cubicBezTo>
                  <a:cubicBezTo>
                    <a:pt x="16986" y="12585"/>
                    <a:pt x="16915" y="12587"/>
                    <a:pt x="16845" y="12587"/>
                  </a:cubicBezTo>
                  <a:cubicBezTo>
                    <a:pt x="16170" y="12587"/>
                    <a:pt x="15549" y="12401"/>
                    <a:pt x="15053" y="12052"/>
                  </a:cubicBezTo>
                  <a:cubicBezTo>
                    <a:pt x="15008" y="11910"/>
                    <a:pt x="14967" y="11767"/>
                    <a:pt x="14930" y="11621"/>
                  </a:cubicBezTo>
                  <a:cubicBezTo>
                    <a:pt x="15004" y="11155"/>
                    <a:pt x="15213" y="10733"/>
                    <a:pt x="15580" y="10312"/>
                  </a:cubicBezTo>
                  <a:cubicBezTo>
                    <a:pt x="15982" y="9849"/>
                    <a:pt x="16553" y="9432"/>
                    <a:pt x="17264" y="9077"/>
                  </a:cubicBezTo>
                  <a:cubicBezTo>
                    <a:pt x="17728" y="8847"/>
                    <a:pt x="18136" y="8722"/>
                    <a:pt x="18461" y="8714"/>
                  </a:cubicBezTo>
                  <a:close/>
                  <a:moveTo>
                    <a:pt x="24849" y="11627"/>
                  </a:moveTo>
                  <a:cubicBezTo>
                    <a:pt x="24972" y="11945"/>
                    <a:pt x="25069" y="12267"/>
                    <a:pt x="25147" y="12594"/>
                  </a:cubicBezTo>
                  <a:cubicBezTo>
                    <a:pt x="24359" y="15324"/>
                    <a:pt x="22034" y="17604"/>
                    <a:pt x="19228" y="18408"/>
                  </a:cubicBezTo>
                  <a:cubicBezTo>
                    <a:pt x="18483" y="18018"/>
                    <a:pt x="17771" y="17581"/>
                    <a:pt x="17090" y="17105"/>
                  </a:cubicBezTo>
                  <a:lnTo>
                    <a:pt x="17100" y="17089"/>
                  </a:lnTo>
                  <a:cubicBezTo>
                    <a:pt x="17835" y="17066"/>
                    <a:pt x="18358" y="16990"/>
                    <a:pt x="18937" y="16775"/>
                  </a:cubicBezTo>
                  <a:lnTo>
                    <a:pt x="19199" y="17023"/>
                  </a:lnTo>
                  <a:lnTo>
                    <a:pt x="19804" y="16381"/>
                  </a:lnTo>
                  <a:cubicBezTo>
                    <a:pt x="19952" y="16301"/>
                    <a:pt x="20112" y="16215"/>
                    <a:pt x="20280" y="16120"/>
                  </a:cubicBezTo>
                  <a:cubicBezTo>
                    <a:pt x="22155" y="15049"/>
                    <a:pt x="23762" y="13466"/>
                    <a:pt x="24849" y="11627"/>
                  </a:cubicBezTo>
                  <a:close/>
                  <a:moveTo>
                    <a:pt x="8268" y="9424"/>
                  </a:moveTo>
                  <a:cubicBezTo>
                    <a:pt x="8519" y="10111"/>
                    <a:pt x="8810" y="10788"/>
                    <a:pt x="9140" y="11449"/>
                  </a:cubicBezTo>
                  <a:lnTo>
                    <a:pt x="8929" y="12276"/>
                  </a:lnTo>
                  <a:lnTo>
                    <a:pt x="9649" y="12401"/>
                  </a:lnTo>
                  <a:cubicBezTo>
                    <a:pt x="10197" y="13367"/>
                    <a:pt x="10829" y="14292"/>
                    <a:pt x="11539" y="15162"/>
                  </a:cubicBezTo>
                  <a:cubicBezTo>
                    <a:pt x="11916" y="15622"/>
                    <a:pt x="12312" y="16063"/>
                    <a:pt x="12720" y="16483"/>
                  </a:cubicBezTo>
                  <a:lnTo>
                    <a:pt x="12722" y="17087"/>
                  </a:lnTo>
                  <a:lnTo>
                    <a:pt x="13334" y="17083"/>
                  </a:lnTo>
                  <a:cubicBezTo>
                    <a:pt x="13879" y="17600"/>
                    <a:pt x="14454" y="18086"/>
                    <a:pt x="15055" y="18543"/>
                  </a:cubicBezTo>
                  <a:cubicBezTo>
                    <a:pt x="13067" y="18145"/>
                    <a:pt x="11179" y="17113"/>
                    <a:pt x="9776" y="15575"/>
                  </a:cubicBezTo>
                  <a:cubicBezTo>
                    <a:pt x="8951" y="14672"/>
                    <a:pt x="8410" y="13736"/>
                    <a:pt x="8166" y="12799"/>
                  </a:cubicBezTo>
                  <a:cubicBezTo>
                    <a:pt x="7911" y="11816"/>
                    <a:pt x="7946" y="10682"/>
                    <a:pt x="8268" y="9424"/>
                  </a:cubicBezTo>
                  <a:close/>
                  <a:moveTo>
                    <a:pt x="2953" y="12899"/>
                  </a:moveTo>
                  <a:lnTo>
                    <a:pt x="2953" y="12899"/>
                  </a:lnTo>
                  <a:cubicBezTo>
                    <a:pt x="3289" y="13377"/>
                    <a:pt x="3646" y="13827"/>
                    <a:pt x="3987" y="14255"/>
                  </a:cubicBezTo>
                  <a:cubicBezTo>
                    <a:pt x="4114" y="14415"/>
                    <a:pt x="4241" y="14573"/>
                    <a:pt x="4366" y="14740"/>
                  </a:cubicBezTo>
                  <a:cubicBezTo>
                    <a:pt x="5960" y="16785"/>
                    <a:pt x="7134" y="18861"/>
                    <a:pt x="7866" y="20927"/>
                  </a:cubicBezTo>
                  <a:cubicBezTo>
                    <a:pt x="7550" y="20741"/>
                    <a:pt x="7238" y="20535"/>
                    <a:pt x="6935" y="20328"/>
                  </a:cubicBezTo>
                  <a:cubicBezTo>
                    <a:pt x="5948" y="19645"/>
                    <a:pt x="5160" y="19048"/>
                    <a:pt x="4530" y="18330"/>
                  </a:cubicBezTo>
                  <a:cubicBezTo>
                    <a:pt x="3248" y="16869"/>
                    <a:pt x="2696" y="14822"/>
                    <a:pt x="2953" y="12899"/>
                  </a:cubicBezTo>
                  <a:close/>
                  <a:moveTo>
                    <a:pt x="10039" y="18750"/>
                  </a:moveTo>
                  <a:cubicBezTo>
                    <a:pt x="10872" y="19337"/>
                    <a:pt x="11776" y="19815"/>
                    <a:pt x="12724" y="20174"/>
                  </a:cubicBezTo>
                  <a:cubicBezTo>
                    <a:pt x="11980" y="20603"/>
                    <a:pt x="11268" y="21118"/>
                    <a:pt x="10595" y="21715"/>
                  </a:cubicBezTo>
                  <a:cubicBezTo>
                    <a:pt x="10459" y="20669"/>
                    <a:pt x="10273" y="19682"/>
                    <a:pt x="10039" y="18750"/>
                  </a:cubicBezTo>
                  <a:close/>
                  <a:moveTo>
                    <a:pt x="20253" y="22372"/>
                  </a:moveTo>
                  <a:cubicBezTo>
                    <a:pt x="20505" y="22372"/>
                    <a:pt x="20757" y="22375"/>
                    <a:pt x="21009" y="22382"/>
                  </a:cubicBezTo>
                  <a:cubicBezTo>
                    <a:pt x="20935" y="22480"/>
                    <a:pt x="20859" y="22575"/>
                    <a:pt x="20783" y="22671"/>
                  </a:cubicBezTo>
                  <a:cubicBezTo>
                    <a:pt x="20299" y="23293"/>
                    <a:pt x="19886" y="23789"/>
                    <a:pt x="19384" y="24062"/>
                  </a:cubicBezTo>
                  <a:lnTo>
                    <a:pt x="19378" y="24064"/>
                  </a:lnTo>
                  <a:cubicBezTo>
                    <a:pt x="19036" y="24251"/>
                    <a:pt x="18608" y="24346"/>
                    <a:pt x="18131" y="24346"/>
                  </a:cubicBezTo>
                  <a:cubicBezTo>
                    <a:pt x="17876" y="24346"/>
                    <a:pt x="17608" y="24319"/>
                    <a:pt x="17332" y="24265"/>
                  </a:cubicBezTo>
                  <a:cubicBezTo>
                    <a:pt x="16507" y="24101"/>
                    <a:pt x="15685" y="23721"/>
                    <a:pt x="14883" y="23352"/>
                  </a:cubicBezTo>
                  <a:cubicBezTo>
                    <a:pt x="14657" y="23250"/>
                    <a:pt x="14429" y="23139"/>
                    <a:pt x="14197" y="23026"/>
                  </a:cubicBezTo>
                  <a:cubicBezTo>
                    <a:pt x="16183" y="22592"/>
                    <a:pt x="18222" y="22372"/>
                    <a:pt x="20253" y="22372"/>
                  </a:cubicBezTo>
                  <a:close/>
                  <a:moveTo>
                    <a:pt x="17124" y="1"/>
                  </a:moveTo>
                  <a:cubicBezTo>
                    <a:pt x="15314" y="1"/>
                    <a:pt x="13528" y="348"/>
                    <a:pt x="12164" y="1016"/>
                  </a:cubicBezTo>
                  <a:cubicBezTo>
                    <a:pt x="10369" y="1897"/>
                    <a:pt x="8812" y="3351"/>
                    <a:pt x="7663" y="5218"/>
                  </a:cubicBezTo>
                  <a:lnTo>
                    <a:pt x="7643" y="5251"/>
                  </a:lnTo>
                  <a:cubicBezTo>
                    <a:pt x="7610" y="5308"/>
                    <a:pt x="7573" y="5366"/>
                    <a:pt x="7532" y="5434"/>
                  </a:cubicBezTo>
                  <a:cubicBezTo>
                    <a:pt x="7017" y="6305"/>
                    <a:pt x="6604" y="7241"/>
                    <a:pt x="6301" y="8213"/>
                  </a:cubicBezTo>
                  <a:cubicBezTo>
                    <a:pt x="5977" y="9247"/>
                    <a:pt x="5802" y="10236"/>
                    <a:pt x="5776" y="11172"/>
                  </a:cubicBezTo>
                  <a:cubicBezTo>
                    <a:pt x="5577" y="10977"/>
                    <a:pt x="5376" y="10784"/>
                    <a:pt x="5177" y="10595"/>
                  </a:cubicBezTo>
                  <a:cubicBezTo>
                    <a:pt x="4893" y="10327"/>
                    <a:pt x="4598" y="10074"/>
                    <a:pt x="4315" y="9830"/>
                  </a:cubicBezTo>
                  <a:cubicBezTo>
                    <a:pt x="4040" y="9600"/>
                    <a:pt x="3781" y="9379"/>
                    <a:pt x="3548" y="9155"/>
                  </a:cubicBezTo>
                  <a:lnTo>
                    <a:pt x="3131" y="8757"/>
                  </a:lnTo>
                  <a:cubicBezTo>
                    <a:pt x="2999" y="8631"/>
                    <a:pt x="2833" y="8570"/>
                    <a:pt x="2668" y="8570"/>
                  </a:cubicBezTo>
                  <a:cubicBezTo>
                    <a:pt x="2432" y="8570"/>
                    <a:pt x="2198" y="8694"/>
                    <a:pt x="2072" y="8923"/>
                  </a:cubicBezTo>
                  <a:lnTo>
                    <a:pt x="1843" y="9354"/>
                  </a:lnTo>
                  <a:lnTo>
                    <a:pt x="1631" y="9748"/>
                  </a:lnTo>
                  <a:cubicBezTo>
                    <a:pt x="0" y="12928"/>
                    <a:pt x="495" y="17105"/>
                    <a:pt x="2858" y="19797"/>
                  </a:cubicBezTo>
                  <a:cubicBezTo>
                    <a:pt x="3642" y="20689"/>
                    <a:pt x="4551" y="21385"/>
                    <a:pt x="5675" y="22156"/>
                  </a:cubicBezTo>
                  <a:cubicBezTo>
                    <a:pt x="6377" y="22636"/>
                    <a:pt x="7819" y="23217"/>
                    <a:pt x="8697" y="23549"/>
                  </a:cubicBezTo>
                  <a:cubicBezTo>
                    <a:pt x="8835" y="23602"/>
                    <a:pt x="8979" y="23627"/>
                    <a:pt x="9122" y="23627"/>
                  </a:cubicBezTo>
                  <a:cubicBezTo>
                    <a:pt x="9388" y="23627"/>
                    <a:pt x="9650" y="23539"/>
                    <a:pt x="9860" y="23373"/>
                  </a:cubicBezTo>
                  <a:lnTo>
                    <a:pt x="10660" y="23738"/>
                  </a:lnTo>
                  <a:cubicBezTo>
                    <a:pt x="11179" y="23978"/>
                    <a:pt x="11696" y="24241"/>
                    <a:pt x="12246" y="24524"/>
                  </a:cubicBezTo>
                  <a:cubicBezTo>
                    <a:pt x="12808" y="24811"/>
                    <a:pt x="13385" y="25108"/>
                    <a:pt x="13961" y="25369"/>
                  </a:cubicBezTo>
                  <a:cubicBezTo>
                    <a:pt x="14831" y="25769"/>
                    <a:pt x="15818" y="26226"/>
                    <a:pt x="16901" y="26442"/>
                  </a:cubicBezTo>
                  <a:cubicBezTo>
                    <a:pt x="17260" y="26514"/>
                    <a:pt x="17685" y="26567"/>
                    <a:pt x="18147" y="26567"/>
                  </a:cubicBezTo>
                  <a:cubicBezTo>
                    <a:pt x="18871" y="26567"/>
                    <a:pt x="19677" y="26432"/>
                    <a:pt x="20444" y="26013"/>
                  </a:cubicBezTo>
                  <a:cubicBezTo>
                    <a:pt x="21388" y="25500"/>
                    <a:pt x="22051" y="24659"/>
                    <a:pt x="22535" y="24044"/>
                  </a:cubicBezTo>
                  <a:cubicBezTo>
                    <a:pt x="23029" y="23414"/>
                    <a:pt x="23516" y="22767"/>
                    <a:pt x="23981" y="22144"/>
                  </a:cubicBezTo>
                  <a:lnTo>
                    <a:pt x="23994" y="22125"/>
                  </a:lnTo>
                  <a:lnTo>
                    <a:pt x="24671" y="21260"/>
                  </a:lnTo>
                  <a:cubicBezTo>
                    <a:pt x="24718" y="21200"/>
                    <a:pt x="24751" y="21134"/>
                    <a:pt x="24769" y="21071"/>
                  </a:cubicBezTo>
                  <a:lnTo>
                    <a:pt x="24786" y="21046"/>
                  </a:lnTo>
                  <a:lnTo>
                    <a:pt x="24777" y="21038"/>
                  </a:lnTo>
                  <a:cubicBezTo>
                    <a:pt x="24853" y="20718"/>
                    <a:pt x="24638" y="20371"/>
                    <a:pt x="24273" y="20332"/>
                  </a:cubicBezTo>
                  <a:lnTo>
                    <a:pt x="23723" y="20277"/>
                  </a:lnTo>
                  <a:cubicBezTo>
                    <a:pt x="23278" y="19969"/>
                    <a:pt x="22804" y="19704"/>
                    <a:pt x="22307" y="19481"/>
                  </a:cubicBezTo>
                  <a:cubicBezTo>
                    <a:pt x="24779" y="18030"/>
                    <a:pt x="26677" y="15626"/>
                    <a:pt x="27358" y="12893"/>
                  </a:cubicBezTo>
                  <a:cubicBezTo>
                    <a:pt x="27364" y="12877"/>
                    <a:pt x="27473" y="12382"/>
                    <a:pt x="27473" y="12382"/>
                  </a:cubicBezTo>
                  <a:cubicBezTo>
                    <a:pt x="28199" y="8587"/>
                    <a:pt x="26396" y="4016"/>
                    <a:pt x="23249" y="1694"/>
                  </a:cubicBezTo>
                  <a:cubicBezTo>
                    <a:pt x="22574" y="1197"/>
                    <a:pt x="21753" y="801"/>
                    <a:pt x="20818" y="520"/>
                  </a:cubicBezTo>
                  <a:lnTo>
                    <a:pt x="20814" y="520"/>
                  </a:lnTo>
                  <a:cubicBezTo>
                    <a:pt x="20689" y="481"/>
                    <a:pt x="20553" y="440"/>
                    <a:pt x="20403" y="405"/>
                  </a:cubicBezTo>
                  <a:lnTo>
                    <a:pt x="20319" y="385"/>
                  </a:lnTo>
                  <a:cubicBezTo>
                    <a:pt x="20293" y="376"/>
                    <a:pt x="20268" y="370"/>
                    <a:pt x="20239" y="362"/>
                  </a:cubicBezTo>
                  <a:lnTo>
                    <a:pt x="20180" y="348"/>
                  </a:lnTo>
                  <a:cubicBezTo>
                    <a:pt x="19204" y="115"/>
                    <a:pt x="18160" y="1"/>
                    <a:pt x="17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75" dist="47625" dir="468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3" name="Google Shape;2883;p44"/>
            <p:cNvSpPr/>
            <p:nvPr/>
          </p:nvSpPr>
          <p:spPr>
            <a:xfrm flipH="1">
              <a:off x="5267300" y="562825"/>
              <a:ext cx="508850" cy="468150"/>
            </a:xfrm>
            <a:custGeom>
              <a:avLst/>
              <a:gdLst/>
              <a:ahLst/>
              <a:cxnLst/>
              <a:rect l="l" t="t" r="r" b="b"/>
              <a:pathLst>
                <a:path w="20354" h="18726" extrusionOk="0">
                  <a:moveTo>
                    <a:pt x="10433" y="1"/>
                  </a:moveTo>
                  <a:cubicBezTo>
                    <a:pt x="8777" y="1"/>
                    <a:pt x="7147" y="315"/>
                    <a:pt x="5950" y="903"/>
                  </a:cubicBezTo>
                  <a:cubicBezTo>
                    <a:pt x="4265" y="1727"/>
                    <a:pt x="2893" y="3081"/>
                    <a:pt x="1906" y="4688"/>
                  </a:cubicBezTo>
                  <a:cubicBezTo>
                    <a:pt x="1867" y="4751"/>
                    <a:pt x="1828" y="4817"/>
                    <a:pt x="1787" y="4885"/>
                  </a:cubicBezTo>
                  <a:cubicBezTo>
                    <a:pt x="1315" y="5685"/>
                    <a:pt x="936" y="6547"/>
                    <a:pt x="663" y="7431"/>
                  </a:cubicBezTo>
                  <a:cubicBezTo>
                    <a:pt x="201" y="8898"/>
                    <a:pt x="0" y="10484"/>
                    <a:pt x="386" y="11967"/>
                  </a:cubicBezTo>
                  <a:cubicBezTo>
                    <a:pt x="700" y="13188"/>
                    <a:pt x="1401" y="14285"/>
                    <a:pt x="2249" y="15217"/>
                  </a:cubicBezTo>
                  <a:cubicBezTo>
                    <a:pt x="4258" y="17419"/>
                    <a:pt x="7224" y="18726"/>
                    <a:pt x="10191" y="18726"/>
                  </a:cubicBezTo>
                  <a:cubicBezTo>
                    <a:pt x="10853" y="18726"/>
                    <a:pt x="11515" y="18661"/>
                    <a:pt x="12166" y="18526"/>
                  </a:cubicBezTo>
                  <a:cubicBezTo>
                    <a:pt x="12195" y="18520"/>
                    <a:pt x="12223" y="18511"/>
                    <a:pt x="12254" y="18507"/>
                  </a:cubicBezTo>
                  <a:cubicBezTo>
                    <a:pt x="12299" y="18497"/>
                    <a:pt x="12346" y="18487"/>
                    <a:pt x="12392" y="18475"/>
                  </a:cubicBezTo>
                  <a:cubicBezTo>
                    <a:pt x="15814" y="17674"/>
                    <a:pt x="18729" y="14901"/>
                    <a:pt x="19578" y="11505"/>
                  </a:cubicBezTo>
                  <a:cubicBezTo>
                    <a:pt x="19605" y="11397"/>
                    <a:pt x="19632" y="11286"/>
                    <a:pt x="19654" y="11173"/>
                  </a:cubicBezTo>
                  <a:cubicBezTo>
                    <a:pt x="19656" y="11171"/>
                    <a:pt x="19654" y="11167"/>
                    <a:pt x="19656" y="11165"/>
                  </a:cubicBezTo>
                  <a:cubicBezTo>
                    <a:pt x="20354" y="7759"/>
                    <a:pt x="18698" y="3553"/>
                    <a:pt x="15881" y="1477"/>
                  </a:cubicBezTo>
                  <a:cubicBezTo>
                    <a:pt x="15295" y="1042"/>
                    <a:pt x="14575" y="708"/>
                    <a:pt x="13787" y="468"/>
                  </a:cubicBezTo>
                  <a:cubicBezTo>
                    <a:pt x="13670" y="433"/>
                    <a:pt x="13553" y="400"/>
                    <a:pt x="13434" y="369"/>
                  </a:cubicBezTo>
                  <a:cubicBezTo>
                    <a:pt x="12487" y="120"/>
                    <a:pt x="11455" y="1"/>
                    <a:pt x="10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4" name="Google Shape;2884;p44"/>
            <p:cNvSpPr/>
            <p:nvPr/>
          </p:nvSpPr>
          <p:spPr>
            <a:xfrm flipH="1">
              <a:off x="5466350" y="680050"/>
              <a:ext cx="265150" cy="345925"/>
            </a:xfrm>
            <a:custGeom>
              <a:avLst/>
              <a:gdLst/>
              <a:ahLst/>
              <a:cxnLst/>
              <a:rect l="l" t="t" r="r" b="b"/>
              <a:pathLst>
                <a:path w="10606" h="13837" extrusionOk="0">
                  <a:moveTo>
                    <a:pt x="120" y="1"/>
                  </a:moveTo>
                  <a:cubicBezTo>
                    <a:pt x="81" y="64"/>
                    <a:pt x="42" y="132"/>
                    <a:pt x="1" y="198"/>
                  </a:cubicBezTo>
                  <a:cubicBezTo>
                    <a:pt x="317" y="2024"/>
                    <a:pt x="941" y="3831"/>
                    <a:pt x="1827" y="5520"/>
                  </a:cubicBezTo>
                  <a:lnTo>
                    <a:pt x="1827" y="5524"/>
                  </a:lnTo>
                  <a:cubicBezTo>
                    <a:pt x="1841" y="5548"/>
                    <a:pt x="1854" y="5573"/>
                    <a:pt x="1868" y="5596"/>
                  </a:cubicBezTo>
                  <a:cubicBezTo>
                    <a:pt x="2440" y="6677"/>
                    <a:pt x="3126" y="7707"/>
                    <a:pt x="3903" y="8657"/>
                  </a:cubicBezTo>
                  <a:cubicBezTo>
                    <a:pt x="4365" y="9221"/>
                    <a:pt x="4859" y="9756"/>
                    <a:pt x="5384" y="10269"/>
                  </a:cubicBezTo>
                  <a:cubicBezTo>
                    <a:pt x="6839" y="11683"/>
                    <a:pt x="8525" y="12889"/>
                    <a:pt x="10380" y="13837"/>
                  </a:cubicBezTo>
                  <a:cubicBezTo>
                    <a:pt x="10409" y="13831"/>
                    <a:pt x="10437" y="13822"/>
                    <a:pt x="10468" y="13818"/>
                  </a:cubicBezTo>
                  <a:cubicBezTo>
                    <a:pt x="10513" y="13808"/>
                    <a:pt x="10560" y="13798"/>
                    <a:pt x="10606" y="13786"/>
                  </a:cubicBezTo>
                  <a:cubicBezTo>
                    <a:pt x="8706" y="12836"/>
                    <a:pt x="6978" y="11611"/>
                    <a:pt x="5495" y="10175"/>
                  </a:cubicBezTo>
                  <a:cubicBezTo>
                    <a:pt x="5444" y="10125"/>
                    <a:pt x="5395" y="10078"/>
                    <a:pt x="5349" y="10027"/>
                  </a:cubicBezTo>
                  <a:cubicBezTo>
                    <a:pt x="4878" y="9563"/>
                    <a:pt x="4430" y="9075"/>
                    <a:pt x="4016" y="8562"/>
                  </a:cubicBezTo>
                  <a:cubicBezTo>
                    <a:pt x="3236" y="7610"/>
                    <a:pt x="2553" y="6578"/>
                    <a:pt x="1981" y="5493"/>
                  </a:cubicBezTo>
                  <a:cubicBezTo>
                    <a:pt x="1944" y="5427"/>
                    <a:pt x="1909" y="5360"/>
                    <a:pt x="1874" y="5292"/>
                  </a:cubicBezTo>
                  <a:cubicBezTo>
                    <a:pt x="1010" y="3612"/>
                    <a:pt x="411" y="1814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5" name="Google Shape;2885;p44"/>
            <p:cNvSpPr/>
            <p:nvPr/>
          </p:nvSpPr>
          <p:spPr>
            <a:xfrm flipH="1">
              <a:off x="5431425" y="571950"/>
              <a:ext cx="254775" cy="248350"/>
            </a:xfrm>
            <a:custGeom>
              <a:avLst/>
              <a:gdLst/>
              <a:ahLst/>
              <a:cxnLst/>
              <a:rect l="l" t="t" r="r" b="b"/>
              <a:pathLst>
                <a:path w="10191" h="9934" extrusionOk="0">
                  <a:moveTo>
                    <a:pt x="9838" y="0"/>
                  </a:moveTo>
                  <a:cubicBezTo>
                    <a:pt x="8882" y="160"/>
                    <a:pt x="7916" y="488"/>
                    <a:pt x="7001" y="966"/>
                  </a:cubicBezTo>
                  <a:cubicBezTo>
                    <a:pt x="5593" y="1711"/>
                    <a:pt x="4231" y="2837"/>
                    <a:pt x="2949" y="4325"/>
                  </a:cubicBezTo>
                  <a:cubicBezTo>
                    <a:pt x="1430" y="6083"/>
                    <a:pt x="462" y="7860"/>
                    <a:pt x="64" y="9610"/>
                  </a:cubicBezTo>
                  <a:cubicBezTo>
                    <a:pt x="46" y="9686"/>
                    <a:pt x="31" y="9764"/>
                    <a:pt x="15" y="9840"/>
                  </a:cubicBezTo>
                  <a:cubicBezTo>
                    <a:pt x="9" y="9860"/>
                    <a:pt x="9" y="9885"/>
                    <a:pt x="1" y="9907"/>
                  </a:cubicBezTo>
                  <a:lnTo>
                    <a:pt x="56" y="9917"/>
                  </a:lnTo>
                  <a:lnTo>
                    <a:pt x="144" y="9934"/>
                  </a:lnTo>
                  <a:cubicBezTo>
                    <a:pt x="152" y="9889"/>
                    <a:pt x="158" y="9854"/>
                    <a:pt x="169" y="9813"/>
                  </a:cubicBezTo>
                  <a:cubicBezTo>
                    <a:pt x="536" y="8036"/>
                    <a:pt x="1508" y="6221"/>
                    <a:pt x="3061" y="4421"/>
                  </a:cubicBezTo>
                  <a:cubicBezTo>
                    <a:pt x="3462" y="3956"/>
                    <a:pt x="3870" y="3527"/>
                    <a:pt x="4286" y="3135"/>
                  </a:cubicBezTo>
                  <a:cubicBezTo>
                    <a:pt x="4344" y="3077"/>
                    <a:pt x="4401" y="3024"/>
                    <a:pt x="4461" y="2973"/>
                  </a:cubicBezTo>
                  <a:cubicBezTo>
                    <a:pt x="5306" y="2193"/>
                    <a:pt x="6178" y="1568"/>
                    <a:pt x="7070" y="1102"/>
                  </a:cubicBezTo>
                  <a:cubicBezTo>
                    <a:pt x="8082" y="566"/>
                    <a:pt x="9144" y="230"/>
                    <a:pt x="10191" y="101"/>
                  </a:cubicBezTo>
                  <a:cubicBezTo>
                    <a:pt x="10074" y="64"/>
                    <a:pt x="9959" y="31"/>
                    <a:pt x="9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6" name="Google Shape;2886;p44"/>
            <p:cNvSpPr/>
            <p:nvPr/>
          </p:nvSpPr>
          <p:spPr>
            <a:xfrm flipH="1">
              <a:off x="5284625" y="645900"/>
              <a:ext cx="295600" cy="204525"/>
            </a:xfrm>
            <a:custGeom>
              <a:avLst/>
              <a:gdLst/>
              <a:ahLst/>
              <a:cxnLst/>
              <a:rect l="l" t="t" r="r" b="b"/>
              <a:pathLst>
                <a:path w="11824" h="8181" extrusionOk="0">
                  <a:moveTo>
                    <a:pt x="757" y="0"/>
                  </a:moveTo>
                  <a:cubicBezTo>
                    <a:pt x="577" y="0"/>
                    <a:pt x="398" y="5"/>
                    <a:pt x="218" y="15"/>
                  </a:cubicBezTo>
                  <a:lnTo>
                    <a:pt x="216" y="17"/>
                  </a:lnTo>
                  <a:cubicBezTo>
                    <a:pt x="142" y="19"/>
                    <a:pt x="72" y="25"/>
                    <a:pt x="0" y="29"/>
                  </a:cubicBezTo>
                  <a:lnTo>
                    <a:pt x="12" y="179"/>
                  </a:lnTo>
                  <a:cubicBezTo>
                    <a:pt x="18" y="178"/>
                    <a:pt x="23" y="178"/>
                    <a:pt x="28" y="178"/>
                  </a:cubicBezTo>
                  <a:cubicBezTo>
                    <a:pt x="33" y="178"/>
                    <a:pt x="38" y="178"/>
                    <a:pt x="43" y="177"/>
                  </a:cubicBezTo>
                  <a:cubicBezTo>
                    <a:pt x="205" y="165"/>
                    <a:pt x="365" y="158"/>
                    <a:pt x="525" y="154"/>
                  </a:cubicBezTo>
                  <a:cubicBezTo>
                    <a:pt x="547" y="150"/>
                    <a:pt x="570" y="149"/>
                    <a:pt x="594" y="149"/>
                  </a:cubicBezTo>
                  <a:cubicBezTo>
                    <a:pt x="607" y="149"/>
                    <a:pt x="621" y="150"/>
                    <a:pt x="634" y="150"/>
                  </a:cubicBezTo>
                  <a:cubicBezTo>
                    <a:pt x="663" y="150"/>
                    <a:pt x="692" y="150"/>
                    <a:pt x="721" y="150"/>
                  </a:cubicBezTo>
                  <a:cubicBezTo>
                    <a:pt x="1215" y="150"/>
                    <a:pt x="1710" y="183"/>
                    <a:pt x="2222" y="257"/>
                  </a:cubicBezTo>
                  <a:cubicBezTo>
                    <a:pt x="2325" y="271"/>
                    <a:pt x="2423" y="288"/>
                    <a:pt x="2526" y="304"/>
                  </a:cubicBezTo>
                  <a:cubicBezTo>
                    <a:pt x="3190" y="417"/>
                    <a:pt x="3896" y="593"/>
                    <a:pt x="4655" y="846"/>
                  </a:cubicBezTo>
                  <a:cubicBezTo>
                    <a:pt x="6717" y="1521"/>
                    <a:pt x="8481" y="2659"/>
                    <a:pt x="9749" y="4139"/>
                  </a:cubicBezTo>
                  <a:cubicBezTo>
                    <a:pt x="9852" y="4251"/>
                    <a:pt x="9946" y="4366"/>
                    <a:pt x="10034" y="4487"/>
                  </a:cubicBezTo>
                  <a:cubicBezTo>
                    <a:pt x="10080" y="4539"/>
                    <a:pt x="10119" y="4596"/>
                    <a:pt x="10160" y="4651"/>
                  </a:cubicBezTo>
                  <a:cubicBezTo>
                    <a:pt x="10954" y="5716"/>
                    <a:pt x="11497" y="6939"/>
                    <a:pt x="11741" y="8180"/>
                  </a:cubicBezTo>
                  <a:cubicBezTo>
                    <a:pt x="11768" y="8069"/>
                    <a:pt x="11795" y="7961"/>
                    <a:pt x="11819" y="7852"/>
                  </a:cubicBezTo>
                  <a:cubicBezTo>
                    <a:pt x="11823" y="7850"/>
                    <a:pt x="11819" y="7848"/>
                    <a:pt x="11823" y="7844"/>
                  </a:cubicBezTo>
                  <a:cubicBezTo>
                    <a:pt x="11538" y="6642"/>
                    <a:pt x="10980" y="5470"/>
                    <a:pt x="10190" y="4446"/>
                  </a:cubicBezTo>
                  <a:cubicBezTo>
                    <a:pt x="10190" y="4442"/>
                    <a:pt x="10186" y="4438"/>
                    <a:pt x="10182" y="4434"/>
                  </a:cubicBezTo>
                  <a:cubicBezTo>
                    <a:pt x="10080" y="4301"/>
                    <a:pt x="9973" y="4169"/>
                    <a:pt x="9864" y="4042"/>
                  </a:cubicBezTo>
                  <a:cubicBezTo>
                    <a:pt x="8574" y="2542"/>
                    <a:pt x="6791" y="1389"/>
                    <a:pt x="4704" y="704"/>
                  </a:cubicBezTo>
                  <a:cubicBezTo>
                    <a:pt x="3837" y="423"/>
                    <a:pt x="3045" y="228"/>
                    <a:pt x="2288" y="117"/>
                  </a:cubicBezTo>
                  <a:cubicBezTo>
                    <a:pt x="1766" y="39"/>
                    <a:pt x="1261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7" name="Google Shape;2887;p44"/>
            <p:cNvSpPr/>
            <p:nvPr/>
          </p:nvSpPr>
          <p:spPr>
            <a:xfrm flipH="1">
              <a:off x="5325400" y="756275"/>
              <a:ext cx="272625" cy="178400"/>
            </a:xfrm>
            <a:custGeom>
              <a:avLst/>
              <a:gdLst/>
              <a:ahLst/>
              <a:cxnLst/>
              <a:rect l="l" t="t" r="r" b="b"/>
              <a:pathLst>
                <a:path w="10905" h="7136" extrusionOk="0">
                  <a:moveTo>
                    <a:pt x="10757" y="1"/>
                  </a:moveTo>
                  <a:cubicBezTo>
                    <a:pt x="10699" y="532"/>
                    <a:pt x="10508" y="1076"/>
                    <a:pt x="10139" y="1763"/>
                  </a:cubicBezTo>
                  <a:cubicBezTo>
                    <a:pt x="9167" y="3572"/>
                    <a:pt x="7634" y="5140"/>
                    <a:pt x="5823" y="6174"/>
                  </a:cubicBezTo>
                  <a:cubicBezTo>
                    <a:pt x="4572" y="6890"/>
                    <a:pt x="4218" y="6987"/>
                    <a:pt x="2643" y="6987"/>
                  </a:cubicBezTo>
                  <a:cubicBezTo>
                    <a:pt x="2392" y="6987"/>
                    <a:pt x="2109" y="6985"/>
                    <a:pt x="1787" y="6982"/>
                  </a:cubicBezTo>
                  <a:cubicBezTo>
                    <a:pt x="1380" y="6977"/>
                    <a:pt x="912" y="6973"/>
                    <a:pt x="365" y="6973"/>
                  </a:cubicBezTo>
                  <a:cubicBezTo>
                    <a:pt x="247" y="6973"/>
                    <a:pt x="126" y="6974"/>
                    <a:pt x="0" y="6974"/>
                  </a:cubicBezTo>
                  <a:lnTo>
                    <a:pt x="0" y="7122"/>
                  </a:lnTo>
                  <a:cubicBezTo>
                    <a:pt x="97" y="7121"/>
                    <a:pt x="191" y="7121"/>
                    <a:pt x="284" y="7121"/>
                  </a:cubicBezTo>
                  <a:cubicBezTo>
                    <a:pt x="866" y="7121"/>
                    <a:pt x="1360" y="7126"/>
                    <a:pt x="1787" y="7130"/>
                  </a:cubicBezTo>
                  <a:cubicBezTo>
                    <a:pt x="2105" y="7133"/>
                    <a:pt x="2385" y="7135"/>
                    <a:pt x="2635" y="7135"/>
                  </a:cubicBezTo>
                  <a:cubicBezTo>
                    <a:pt x="4219" y="7135"/>
                    <a:pt x="4616" y="7037"/>
                    <a:pt x="5898" y="6305"/>
                  </a:cubicBezTo>
                  <a:cubicBezTo>
                    <a:pt x="7731" y="5255"/>
                    <a:pt x="9286" y="3669"/>
                    <a:pt x="10270" y="1835"/>
                  </a:cubicBezTo>
                  <a:cubicBezTo>
                    <a:pt x="10648" y="1129"/>
                    <a:pt x="10843" y="571"/>
                    <a:pt x="10904" y="19"/>
                  </a:cubicBezTo>
                  <a:lnTo>
                    <a:pt x="10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8" name="Google Shape;2888;p44"/>
            <p:cNvSpPr/>
            <p:nvPr/>
          </p:nvSpPr>
          <p:spPr>
            <a:xfrm flipH="1">
              <a:off x="5422900" y="648775"/>
              <a:ext cx="102450" cy="272475"/>
            </a:xfrm>
            <a:custGeom>
              <a:avLst/>
              <a:gdLst/>
              <a:ahLst/>
              <a:cxnLst/>
              <a:rect l="l" t="t" r="r" b="b"/>
              <a:pathLst>
                <a:path w="4098" h="10899" extrusionOk="0">
                  <a:moveTo>
                    <a:pt x="91" y="0"/>
                  </a:moveTo>
                  <a:lnTo>
                    <a:pt x="0" y="117"/>
                  </a:lnTo>
                  <a:cubicBezTo>
                    <a:pt x="2655" y="2101"/>
                    <a:pt x="3941" y="5722"/>
                    <a:pt x="3137" y="8929"/>
                  </a:cubicBezTo>
                  <a:cubicBezTo>
                    <a:pt x="2975" y="9581"/>
                    <a:pt x="2762" y="10318"/>
                    <a:pt x="2306" y="10800"/>
                  </a:cubicBezTo>
                  <a:lnTo>
                    <a:pt x="2413" y="10898"/>
                  </a:lnTo>
                  <a:cubicBezTo>
                    <a:pt x="2893" y="10390"/>
                    <a:pt x="3113" y="9633"/>
                    <a:pt x="3281" y="8964"/>
                  </a:cubicBezTo>
                  <a:cubicBezTo>
                    <a:pt x="4097" y="5698"/>
                    <a:pt x="2788" y="2013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9" name="Google Shape;2889;p44"/>
            <p:cNvSpPr/>
            <p:nvPr/>
          </p:nvSpPr>
          <p:spPr>
            <a:xfrm flipH="1">
              <a:off x="5531175" y="648475"/>
              <a:ext cx="82650" cy="286575"/>
            </a:xfrm>
            <a:custGeom>
              <a:avLst/>
              <a:gdLst/>
              <a:ahLst/>
              <a:cxnLst/>
              <a:rect l="l" t="t" r="r" b="b"/>
              <a:pathLst>
                <a:path w="3306" h="11463" extrusionOk="0">
                  <a:moveTo>
                    <a:pt x="1921" y="0"/>
                  </a:moveTo>
                  <a:cubicBezTo>
                    <a:pt x="628" y="1323"/>
                    <a:pt x="0" y="3512"/>
                    <a:pt x="242" y="5853"/>
                  </a:cubicBezTo>
                  <a:cubicBezTo>
                    <a:pt x="370" y="7111"/>
                    <a:pt x="681" y="8223"/>
                    <a:pt x="1170" y="9158"/>
                  </a:cubicBezTo>
                  <a:cubicBezTo>
                    <a:pt x="1502" y="9803"/>
                    <a:pt x="1832" y="10324"/>
                    <a:pt x="2280" y="10763"/>
                  </a:cubicBezTo>
                  <a:cubicBezTo>
                    <a:pt x="2546" y="11019"/>
                    <a:pt x="2854" y="11249"/>
                    <a:pt x="3234" y="11462"/>
                  </a:cubicBezTo>
                  <a:lnTo>
                    <a:pt x="3305" y="11333"/>
                  </a:lnTo>
                  <a:cubicBezTo>
                    <a:pt x="2317" y="10783"/>
                    <a:pt x="1822" y="10096"/>
                    <a:pt x="1301" y="9093"/>
                  </a:cubicBezTo>
                  <a:cubicBezTo>
                    <a:pt x="821" y="8172"/>
                    <a:pt x="515" y="7078"/>
                    <a:pt x="388" y="5839"/>
                  </a:cubicBezTo>
                  <a:cubicBezTo>
                    <a:pt x="152" y="3541"/>
                    <a:pt x="766" y="1397"/>
                    <a:pt x="2027" y="103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0" name="Google Shape;2890;p44"/>
            <p:cNvSpPr/>
            <p:nvPr/>
          </p:nvSpPr>
          <p:spPr>
            <a:xfrm flipH="1">
              <a:off x="5461125" y="721200"/>
              <a:ext cx="141525" cy="107725"/>
            </a:xfrm>
            <a:custGeom>
              <a:avLst/>
              <a:gdLst/>
              <a:ahLst/>
              <a:cxnLst/>
              <a:rect l="l" t="t" r="r" b="b"/>
              <a:pathLst>
                <a:path w="5661" h="4309" extrusionOk="0">
                  <a:moveTo>
                    <a:pt x="4860" y="0"/>
                  </a:moveTo>
                  <a:cubicBezTo>
                    <a:pt x="4326" y="0"/>
                    <a:pt x="3721" y="167"/>
                    <a:pt x="3053" y="499"/>
                  </a:cubicBezTo>
                  <a:cubicBezTo>
                    <a:pt x="2192" y="925"/>
                    <a:pt x="1494" y="1445"/>
                    <a:pt x="979" y="2037"/>
                  </a:cubicBezTo>
                  <a:cubicBezTo>
                    <a:pt x="380" y="2729"/>
                    <a:pt x="62" y="3467"/>
                    <a:pt x="1" y="4296"/>
                  </a:cubicBezTo>
                  <a:lnTo>
                    <a:pt x="148" y="4309"/>
                  </a:lnTo>
                  <a:cubicBezTo>
                    <a:pt x="204" y="3515"/>
                    <a:pt x="515" y="2805"/>
                    <a:pt x="1092" y="2138"/>
                  </a:cubicBezTo>
                  <a:cubicBezTo>
                    <a:pt x="1593" y="1557"/>
                    <a:pt x="2274" y="1053"/>
                    <a:pt x="3121" y="632"/>
                  </a:cubicBezTo>
                  <a:cubicBezTo>
                    <a:pt x="3767" y="310"/>
                    <a:pt x="4349" y="150"/>
                    <a:pt x="4859" y="150"/>
                  </a:cubicBezTo>
                  <a:cubicBezTo>
                    <a:pt x="5129" y="150"/>
                    <a:pt x="5379" y="195"/>
                    <a:pt x="5608" y="285"/>
                  </a:cubicBezTo>
                  <a:lnTo>
                    <a:pt x="5661" y="146"/>
                  </a:lnTo>
                  <a:cubicBezTo>
                    <a:pt x="5416" y="49"/>
                    <a:pt x="5148" y="0"/>
                    <a:pt x="4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1" name="Google Shape;2891;p44"/>
            <p:cNvSpPr/>
            <p:nvPr/>
          </p:nvSpPr>
          <p:spPr>
            <a:xfrm flipH="1">
              <a:off x="5438850" y="840900"/>
              <a:ext cx="156100" cy="40250"/>
            </a:xfrm>
            <a:custGeom>
              <a:avLst/>
              <a:gdLst/>
              <a:ahLst/>
              <a:cxnLst/>
              <a:rect l="l" t="t" r="r" b="b"/>
              <a:pathLst>
                <a:path w="6244" h="1610" extrusionOk="0">
                  <a:moveTo>
                    <a:pt x="6130" y="1"/>
                  </a:moveTo>
                  <a:cubicBezTo>
                    <a:pt x="5386" y="858"/>
                    <a:pt x="4305" y="1385"/>
                    <a:pt x="3170" y="1453"/>
                  </a:cubicBezTo>
                  <a:cubicBezTo>
                    <a:pt x="3078" y="1458"/>
                    <a:pt x="2987" y="1461"/>
                    <a:pt x="2896" y="1461"/>
                  </a:cubicBezTo>
                  <a:cubicBezTo>
                    <a:pt x="1819" y="1461"/>
                    <a:pt x="835" y="1103"/>
                    <a:pt x="99" y="434"/>
                  </a:cubicBezTo>
                  <a:lnTo>
                    <a:pt x="0" y="544"/>
                  </a:lnTo>
                  <a:cubicBezTo>
                    <a:pt x="760" y="1236"/>
                    <a:pt x="1777" y="1609"/>
                    <a:pt x="2889" y="1609"/>
                  </a:cubicBezTo>
                  <a:cubicBezTo>
                    <a:pt x="2984" y="1609"/>
                    <a:pt x="3080" y="1606"/>
                    <a:pt x="3176" y="1601"/>
                  </a:cubicBezTo>
                  <a:cubicBezTo>
                    <a:pt x="4354" y="1531"/>
                    <a:pt x="5470" y="985"/>
                    <a:pt x="6243" y="99"/>
                  </a:cubicBezTo>
                  <a:lnTo>
                    <a:pt x="6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2" name="Google Shape;2892;p44"/>
            <p:cNvSpPr/>
            <p:nvPr/>
          </p:nvSpPr>
          <p:spPr>
            <a:xfrm flipH="1">
              <a:off x="5362950" y="1028550"/>
              <a:ext cx="302675" cy="142900"/>
            </a:xfrm>
            <a:custGeom>
              <a:avLst/>
              <a:gdLst/>
              <a:ahLst/>
              <a:cxnLst/>
              <a:rect l="l" t="t" r="r" b="b"/>
              <a:pathLst>
                <a:path w="12107" h="5716" extrusionOk="0">
                  <a:moveTo>
                    <a:pt x="7148" y="0"/>
                  </a:moveTo>
                  <a:cubicBezTo>
                    <a:pt x="6706" y="0"/>
                    <a:pt x="6264" y="32"/>
                    <a:pt x="5827" y="96"/>
                  </a:cubicBezTo>
                  <a:cubicBezTo>
                    <a:pt x="3724" y="404"/>
                    <a:pt x="1752" y="1421"/>
                    <a:pt x="164" y="2843"/>
                  </a:cubicBezTo>
                  <a:cubicBezTo>
                    <a:pt x="119" y="2882"/>
                    <a:pt x="78" y="2919"/>
                    <a:pt x="33" y="2960"/>
                  </a:cubicBezTo>
                  <a:cubicBezTo>
                    <a:pt x="23" y="2970"/>
                    <a:pt x="10" y="2980"/>
                    <a:pt x="0" y="2991"/>
                  </a:cubicBezTo>
                  <a:cubicBezTo>
                    <a:pt x="1094" y="3491"/>
                    <a:pt x="2206" y="4119"/>
                    <a:pt x="3301" y="4620"/>
                  </a:cubicBezTo>
                  <a:cubicBezTo>
                    <a:pt x="4171" y="5022"/>
                    <a:pt x="5053" y="5426"/>
                    <a:pt x="5991" y="5613"/>
                  </a:cubicBezTo>
                  <a:cubicBezTo>
                    <a:pt x="6323" y="5678"/>
                    <a:pt x="6666" y="5715"/>
                    <a:pt x="7008" y="5715"/>
                  </a:cubicBezTo>
                  <a:cubicBezTo>
                    <a:pt x="7629" y="5715"/>
                    <a:pt x="8246" y="5593"/>
                    <a:pt x="8787" y="5297"/>
                  </a:cubicBezTo>
                  <a:cubicBezTo>
                    <a:pt x="9501" y="4907"/>
                    <a:pt x="10030" y="4252"/>
                    <a:pt x="10535" y="3614"/>
                  </a:cubicBezTo>
                  <a:cubicBezTo>
                    <a:pt x="11040" y="2970"/>
                    <a:pt x="11528" y="2318"/>
                    <a:pt x="12020" y="1661"/>
                  </a:cubicBezTo>
                  <a:cubicBezTo>
                    <a:pt x="12035" y="1637"/>
                    <a:pt x="12053" y="1614"/>
                    <a:pt x="12072" y="1593"/>
                  </a:cubicBezTo>
                  <a:cubicBezTo>
                    <a:pt x="12084" y="1579"/>
                    <a:pt x="12094" y="1563"/>
                    <a:pt x="12107" y="1544"/>
                  </a:cubicBezTo>
                  <a:cubicBezTo>
                    <a:pt x="10682" y="510"/>
                    <a:pt x="8915" y="0"/>
                    <a:pt x="7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3" name="Google Shape;2893;p44"/>
            <p:cNvSpPr/>
            <p:nvPr/>
          </p:nvSpPr>
          <p:spPr>
            <a:xfrm flipH="1">
              <a:off x="5363875" y="1064600"/>
              <a:ext cx="301050" cy="37950"/>
            </a:xfrm>
            <a:custGeom>
              <a:avLst/>
              <a:gdLst/>
              <a:ahLst/>
              <a:cxnLst/>
              <a:rect l="l" t="t" r="r" b="b"/>
              <a:pathLst>
                <a:path w="12042" h="1518" extrusionOk="0">
                  <a:moveTo>
                    <a:pt x="9083" y="0"/>
                  </a:moveTo>
                  <a:cubicBezTo>
                    <a:pt x="6051" y="0"/>
                    <a:pt x="3019" y="473"/>
                    <a:pt x="132" y="1401"/>
                  </a:cubicBezTo>
                  <a:cubicBezTo>
                    <a:pt x="85" y="1438"/>
                    <a:pt x="44" y="1477"/>
                    <a:pt x="1" y="1518"/>
                  </a:cubicBezTo>
                  <a:cubicBezTo>
                    <a:pt x="2931" y="561"/>
                    <a:pt x="6009" y="74"/>
                    <a:pt x="9089" y="74"/>
                  </a:cubicBezTo>
                  <a:cubicBezTo>
                    <a:pt x="10058" y="74"/>
                    <a:pt x="11026" y="123"/>
                    <a:pt x="11990" y="219"/>
                  </a:cubicBezTo>
                  <a:cubicBezTo>
                    <a:pt x="12007" y="199"/>
                    <a:pt x="12025" y="174"/>
                    <a:pt x="12042" y="151"/>
                  </a:cubicBezTo>
                  <a:cubicBezTo>
                    <a:pt x="11059" y="51"/>
                    <a:pt x="10071" y="0"/>
                    <a:pt x="9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4" name="Google Shape;2894;p44"/>
            <p:cNvSpPr/>
            <p:nvPr/>
          </p:nvSpPr>
          <p:spPr>
            <a:xfrm flipH="1">
              <a:off x="5703925" y="783725"/>
              <a:ext cx="210725" cy="319250"/>
            </a:xfrm>
            <a:custGeom>
              <a:avLst/>
              <a:gdLst/>
              <a:ahLst/>
              <a:cxnLst/>
              <a:rect l="l" t="t" r="r" b="b"/>
              <a:pathLst>
                <a:path w="8429" h="12770" extrusionOk="0">
                  <a:moveTo>
                    <a:pt x="1615" y="0"/>
                  </a:moveTo>
                  <a:cubicBezTo>
                    <a:pt x="1605" y="21"/>
                    <a:pt x="1597" y="37"/>
                    <a:pt x="1589" y="58"/>
                  </a:cubicBezTo>
                  <a:cubicBezTo>
                    <a:pt x="1585" y="60"/>
                    <a:pt x="1583" y="62"/>
                    <a:pt x="1583" y="68"/>
                  </a:cubicBezTo>
                  <a:cubicBezTo>
                    <a:pt x="1" y="2883"/>
                    <a:pt x="397" y="6684"/>
                    <a:pt x="2526" y="9111"/>
                  </a:cubicBezTo>
                  <a:cubicBezTo>
                    <a:pt x="3279" y="9967"/>
                    <a:pt x="4202" y="10648"/>
                    <a:pt x="5138" y="11290"/>
                  </a:cubicBezTo>
                  <a:cubicBezTo>
                    <a:pt x="6125" y="11963"/>
                    <a:pt x="7181" y="12626"/>
                    <a:pt x="8361" y="12761"/>
                  </a:cubicBezTo>
                  <a:cubicBezTo>
                    <a:pt x="8384" y="12763"/>
                    <a:pt x="8404" y="12769"/>
                    <a:pt x="8429" y="12769"/>
                  </a:cubicBezTo>
                  <a:cubicBezTo>
                    <a:pt x="8425" y="12741"/>
                    <a:pt x="8423" y="12718"/>
                    <a:pt x="8420" y="12687"/>
                  </a:cubicBezTo>
                  <a:cubicBezTo>
                    <a:pt x="8107" y="9671"/>
                    <a:pt x="7304" y="6403"/>
                    <a:pt x="5548" y="3935"/>
                  </a:cubicBezTo>
                  <a:cubicBezTo>
                    <a:pt x="4892" y="3012"/>
                    <a:pt x="4065" y="2224"/>
                    <a:pt x="3244" y="1442"/>
                  </a:cubicBezTo>
                  <a:cubicBezTo>
                    <a:pt x="2729" y="946"/>
                    <a:pt x="2132" y="495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5" name="Google Shape;2895;p44"/>
            <p:cNvSpPr/>
            <p:nvPr/>
          </p:nvSpPr>
          <p:spPr>
            <a:xfrm flipH="1">
              <a:off x="5703925" y="784800"/>
              <a:ext cx="171225" cy="318175"/>
            </a:xfrm>
            <a:custGeom>
              <a:avLst/>
              <a:gdLst/>
              <a:ahLst/>
              <a:cxnLst/>
              <a:rect l="l" t="t" r="r" b="b"/>
              <a:pathLst>
                <a:path w="6849" h="12727" extrusionOk="0">
                  <a:moveTo>
                    <a:pt x="72" y="0"/>
                  </a:moveTo>
                  <a:lnTo>
                    <a:pt x="9" y="19"/>
                  </a:lnTo>
                  <a:lnTo>
                    <a:pt x="0" y="19"/>
                  </a:lnTo>
                  <a:cubicBezTo>
                    <a:pt x="0" y="21"/>
                    <a:pt x="3" y="25"/>
                    <a:pt x="7" y="27"/>
                  </a:cubicBezTo>
                  <a:cubicBezTo>
                    <a:pt x="357" y="1369"/>
                    <a:pt x="1248" y="2489"/>
                    <a:pt x="2105" y="3570"/>
                  </a:cubicBezTo>
                  <a:cubicBezTo>
                    <a:pt x="2237" y="3734"/>
                    <a:pt x="2366" y="3896"/>
                    <a:pt x="2493" y="4062"/>
                  </a:cubicBezTo>
                  <a:cubicBezTo>
                    <a:pt x="4711" y="6912"/>
                    <a:pt x="6153" y="9823"/>
                    <a:pt x="6781" y="12718"/>
                  </a:cubicBezTo>
                  <a:cubicBezTo>
                    <a:pt x="6804" y="12720"/>
                    <a:pt x="6824" y="12726"/>
                    <a:pt x="6849" y="12726"/>
                  </a:cubicBezTo>
                  <a:cubicBezTo>
                    <a:pt x="6845" y="12698"/>
                    <a:pt x="6843" y="12675"/>
                    <a:pt x="6843" y="12652"/>
                  </a:cubicBezTo>
                  <a:cubicBezTo>
                    <a:pt x="6209" y="9764"/>
                    <a:pt x="4768" y="6861"/>
                    <a:pt x="2553" y="4019"/>
                  </a:cubicBezTo>
                  <a:cubicBezTo>
                    <a:pt x="2427" y="3857"/>
                    <a:pt x="2296" y="3693"/>
                    <a:pt x="2165" y="3529"/>
                  </a:cubicBezTo>
                  <a:cubicBezTo>
                    <a:pt x="1311" y="2448"/>
                    <a:pt x="421" y="1332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96" name="Google Shape;2896;p44"/>
          <p:cNvGrpSpPr/>
          <p:nvPr/>
        </p:nvGrpSpPr>
        <p:grpSpPr>
          <a:xfrm rot="-2887426">
            <a:off x="105480" y="4428325"/>
            <a:ext cx="570734" cy="603841"/>
            <a:chOff x="1881525" y="2974850"/>
            <a:chExt cx="635600" cy="672525"/>
          </a:xfrm>
        </p:grpSpPr>
        <p:sp>
          <p:nvSpPr>
            <p:cNvPr id="2897" name="Google Shape;2897;p44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8" name="Google Shape;2898;p44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327F896-85E0-4062-85AB-B9A9276C4338}"/>
              </a:ext>
            </a:extLst>
          </p:cNvPr>
          <p:cNvSpPr txBox="1"/>
          <p:nvPr/>
        </p:nvSpPr>
        <p:spPr>
          <a:xfrm>
            <a:off x="2985012" y="363485"/>
            <a:ext cx="2923495" cy="75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sz="4800" dirty="0">
                <a:ln w="12700">
                  <a:noFill/>
                </a:ln>
                <a:solidFill>
                  <a:srgbClr val="F29000"/>
                </a:solidFill>
                <a:sym typeface="Sue Ellen Francisco"/>
              </a:rPr>
              <a:t>VẬN DỤNG</a:t>
            </a:r>
            <a:endParaRPr kumimoji="0" lang="en-US" sz="4800" b="1" i="0" u="none" strike="noStrike" kern="0" cap="none" spc="50" normalizeH="0" baseline="0" noProof="0" dirty="0">
              <a:ln w="12700">
                <a:noFill/>
              </a:ln>
              <a:solidFill>
                <a:srgbClr val="F29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47A261D-FE99-448A-9CC2-2CC1ECB5AA0F}"/>
              </a:ext>
            </a:extLst>
          </p:cNvPr>
          <p:cNvSpPr txBox="1"/>
          <p:nvPr/>
        </p:nvSpPr>
        <p:spPr>
          <a:xfrm>
            <a:off x="620356" y="1481528"/>
            <a:ext cx="7652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13360" algn="l"/>
              </a:tabLst>
            </a:pPr>
            <a:r>
              <a:rPr lang="fr-FR" sz="2000" smtClean="0">
                <a:solidFill>
                  <a:srgbClr val="E57B3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</a:t>
            </a:r>
            <a:r>
              <a:rPr lang="fr-FR" sz="2000" smtClean="0">
                <a:solidFill>
                  <a:srgbClr val="E57B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ưu </a:t>
            </a:r>
            <a:r>
              <a:rPr lang="fr-FR" sz="2000" dirty="0">
                <a:solidFill>
                  <a:srgbClr val="E57B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 </a:t>
            </a:r>
            <a:r>
              <a:rPr lang="fr-FR" sz="2000">
                <a:solidFill>
                  <a:srgbClr val="E57B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 </a:t>
            </a:r>
            <a:r>
              <a:rPr lang="fr-FR" sz="2000" smtClean="0">
                <a:solidFill>
                  <a:srgbClr val="E57B3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kẻ tên</a:t>
            </a:r>
            <a:r>
              <a:rPr lang="fr-FR" sz="2000" smtClean="0">
                <a:solidFill>
                  <a:srgbClr val="E57B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một </a:t>
            </a:r>
            <a:r>
              <a:rPr lang="fr-FR" sz="2000" dirty="0">
                <a:solidFill>
                  <a:srgbClr val="E57B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bài hát, bản nhạc được viết ở </a:t>
            </a:r>
            <a:r>
              <a:rPr lang="fr-FR" sz="2000">
                <a:solidFill>
                  <a:srgbClr val="E57B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 </a:t>
            </a:r>
            <a:r>
              <a:rPr lang="fr-FR" sz="2000" smtClean="0">
                <a:solidFill>
                  <a:srgbClr val="E57B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3/8 và 3/4</a:t>
            </a:r>
            <a:endParaRPr lang="fr-FR" sz="2000" dirty="0">
              <a:solidFill>
                <a:srgbClr val="E57B3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F54C6E6-90B0-4207-8A7C-37BC51220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761" y="3123363"/>
            <a:ext cx="3147180" cy="19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812631" y="312091"/>
            <a:ext cx="4740900" cy="1098900"/>
          </a:xfrm>
        </p:spPr>
        <p:txBody>
          <a:bodyPr/>
          <a:lstStyle/>
          <a:p>
            <a:r>
              <a:rPr lang="en-US" u="sng" smtClean="0"/>
              <a:t>Củng cố,dặn dò</a:t>
            </a:r>
            <a:endParaRPr lang="en-US" u="sn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851095" y="1720830"/>
            <a:ext cx="7554351" cy="2007107"/>
          </a:xfrm>
        </p:spPr>
        <p:txBody>
          <a:bodyPr/>
          <a:lstStyle/>
          <a:p>
            <a:r>
              <a:rPr lang="en-US" sz="2400" smtClean="0"/>
              <a:t>   -Chuẩn bị bài mới phần vận dụng ,sáng tạo cho bài hát và đọc  nhạc số 2</a:t>
            </a:r>
          </a:p>
          <a:p>
            <a:r>
              <a:rPr lang="en-US" sz="2400"/>
              <a:t> </a:t>
            </a:r>
            <a:r>
              <a:rPr lang="en-US" sz="2400" smtClean="0"/>
              <a:t>      -Ôn tập phần lí thuyết âm nhạc đã học  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40196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400;p38">
            <a:extLst>
              <a:ext uri="{FF2B5EF4-FFF2-40B4-BE49-F238E27FC236}">
                <a16:creationId xmlns:a16="http://schemas.microsoft.com/office/drawing/2014/main" xmlns="" id="{30CED8D2-E115-41AB-9879-15D55A84D298}"/>
              </a:ext>
            </a:extLst>
          </p:cNvPr>
          <p:cNvSpPr txBox="1">
            <a:spLocks/>
          </p:cNvSpPr>
          <p:nvPr/>
        </p:nvSpPr>
        <p:spPr>
          <a:xfrm rot="21599640">
            <a:off x="2582011" y="966790"/>
            <a:ext cx="3868657" cy="102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100"/>
              <a:buNone/>
              <a:defRPr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EFC767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EFC767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HẸN GẶP LẠI CÁC EM</a:t>
            </a:r>
          </a:p>
        </p:txBody>
      </p:sp>
      <p:grpSp>
        <p:nvGrpSpPr>
          <p:cNvPr id="133" name="Google Shape;1029;p37">
            <a:extLst>
              <a:ext uri="{FF2B5EF4-FFF2-40B4-BE49-F238E27FC236}">
                <a16:creationId xmlns:a16="http://schemas.microsoft.com/office/drawing/2014/main" xmlns="" id="{0B8479D8-D861-46DF-A31B-E7EB7027E882}"/>
              </a:ext>
            </a:extLst>
          </p:cNvPr>
          <p:cNvGrpSpPr/>
          <p:nvPr/>
        </p:nvGrpSpPr>
        <p:grpSpPr>
          <a:xfrm rot="11319599" flipH="1">
            <a:off x="-79247" y="3135847"/>
            <a:ext cx="920387" cy="2310692"/>
            <a:chOff x="2728925" y="2453200"/>
            <a:chExt cx="289350" cy="673400"/>
          </a:xfrm>
        </p:grpSpPr>
        <p:sp>
          <p:nvSpPr>
            <p:cNvPr id="134" name="Google Shape;1030;p37">
              <a:extLst>
                <a:ext uri="{FF2B5EF4-FFF2-40B4-BE49-F238E27FC236}">
                  <a16:creationId xmlns:a16="http://schemas.microsoft.com/office/drawing/2014/main" xmlns="" id="{C521B573-CF16-4CFB-A544-BB5CD318B737}"/>
                </a:ext>
              </a:extLst>
            </p:cNvPr>
            <p:cNvSpPr/>
            <p:nvPr/>
          </p:nvSpPr>
          <p:spPr>
            <a:xfrm>
              <a:off x="2869875" y="2643975"/>
              <a:ext cx="57600" cy="90350"/>
            </a:xfrm>
            <a:custGeom>
              <a:avLst/>
              <a:gdLst/>
              <a:ahLst/>
              <a:cxnLst/>
              <a:rect l="l" t="t" r="r" b="b"/>
              <a:pathLst>
                <a:path w="2304" h="3614" extrusionOk="0">
                  <a:moveTo>
                    <a:pt x="18" y="1"/>
                  </a:moveTo>
                  <a:lnTo>
                    <a:pt x="0" y="10"/>
                  </a:lnTo>
                  <a:cubicBezTo>
                    <a:pt x="44" y="235"/>
                    <a:pt x="102" y="452"/>
                    <a:pt x="168" y="668"/>
                  </a:cubicBezTo>
                  <a:cubicBezTo>
                    <a:pt x="199" y="779"/>
                    <a:pt x="234" y="881"/>
                    <a:pt x="279" y="982"/>
                  </a:cubicBezTo>
                  <a:cubicBezTo>
                    <a:pt x="327" y="1088"/>
                    <a:pt x="376" y="1203"/>
                    <a:pt x="429" y="1318"/>
                  </a:cubicBezTo>
                  <a:lnTo>
                    <a:pt x="513" y="1495"/>
                  </a:lnTo>
                  <a:cubicBezTo>
                    <a:pt x="539" y="1557"/>
                    <a:pt x="570" y="1615"/>
                    <a:pt x="606" y="1672"/>
                  </a:cubicBezTo>
                  <a:cubicBezTo>
                    <a:pt x="672" y="1787"/>
                    <a:pt x="738" y="1906"/>
                    <a:pt x="814" y="2021"/>
                  </a:cubicBezTo>
                  <a:cubicBezTo>
                    <a:pt x="884" y="2136"/>
                    <a:pt x="964" y="2251"/>
                    <a:pt x="1039" y="2357"/>
                  </a:cubicBezTo>
                  <a:cubicBezTo>
                    <a:pt x="1119" y="2468"/>
                    <a:pt x="1203" y="2570"/>
                    <a:pt x="1278" y="2671"/>
                  </a:cubicBezTo>
                  <a:cubicBezTo>
                    <a:pt x="1353" y="2769"/>
                    <a:pt x="1437" y="2861"/>
                    <a:pt x="1521" y="2950"/>
                  </a:cubicBezTo>
                  <a:cubicBezTo>
                    <a:pt x="1601" y="3034"/>
                    <a:pt x="1680" y="3113"/>
                    <a:pt x="1751" y="3184"/>
                  </a:cubicBezTo>
                  <a:cubicBezTo>
                    <a:pt x="1826" y="3255"/>
                    <a:pt x="1901" y="3317"/>
                    <a:pt x="1963" y="3370"/>
                  </a:cubicBezTo>
                  <a:cubicBezTo>
                    <a:pt x="2021" y="3427"/>
                    <a:pt x="2082" y="3467"/>
                    <a:pt x="2131" y="3507"/>
                  </a:cubicBezTo>
                  <a:cubicBezTo>
                    <a:pt x="2180" y="3542"/>
                    <a:pt x="2220" y="3569"/>
                    <a:pt x="2246" y="3586"/>
                  </a:cubicBezTo>
                  <a:lnTo>
                    <a:pt x="2286" y="3613"/>
                  </a:lnTo>
                  <a:lnTo>
                    <a:pt x="2304" y="3595"/>
                  </a:lnTo>
                  <a:cubicBezTo>
                    <a:pt x="2304" y="3595"/>
                    <a:pt x="2255" y="3551"/>
                    <a:pt x="2175" y="3467"/>
                  </a:cubicBezTo>
                  <a:cubicBezTo>
                    <a:pt x="2136" y="3418"/>
                    <a:pt x="2087" y="3370"/>
                    <a:pt x="2034" y="3308"/>
                  </a:cubicBezTo>
                  <a:lnTo>
                    <a:pt x="1853" y="3100"/>
                  </a:lnTo>
                  <a:cubicBezTo>
                    <a:pt x="1786" y="3025"/>
                    <a:pt x="1720" y="2941"/>
                    <a:pt x="1649" y="2848"/>
                  </a:cubicBezTo>
                  <a:cubicBezTo>
                    <a:pt x="1578" y="2755"/>
                    <a:pt x="1499" y="2662"/>
                    <a:pt x="1428" y="2561"/>
                  </a:cubicBezTo>
                  <a:cubicBezTo>
                    <a:pt x="1357" y="2459"/>
                    <a:pt x="1287" y="2349"/>
                    <a:pt x="1207" y="2242"/>
                  </a:cubicBezTo>
                  <a:cubicBezTo>
                    <a:pt x="1127" y="2136"/>
                    <a:pt x="1061" y="2021"/>
                    <a:pt x="990" y="1906"/>
                  </a:cubicBezTo>
                  <a:lnTo>
                    <a:pt x="778" y="1570"/>
                  </a:lnTo>
                  <a:cubicBezTo>
                    <a:pt x="707" y="1455"/>
                    <a:pt x="654" y="1341"/>
                    <a:pt x="592" y="1230"/>
                  </a:cubicBezTo>
                  <a:cubicBezTo>
                    <a:pt x="535" y="1119"/>
                    <a:pt x="478" y="1013"/>
                    <a:pt x="424" y="912"/>
                  </a:cubicBezTo>
                  <a:cubicBezTo>
                    <a:pt x="371" y="814"/>
                    <a:pt x="327" y="717"/>
                    <a:pt x="287" y="6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031;p37">
              <a:extLst>
                <a:ext uri="{FF2B5EF4-FFF2-40B4-BE49-F238E27FC236}">
                  <a16:creationId xmlns:a16="http://schemas.microsoft.com/office/drawing/2014/main" xmlns="" id="{A6399E5A-2F19-4800-A189-F293F00F4096}"/>
                </a:ext>
              </a:extLst>
            </p:cNvPr>
            <p:cNvSpPr/>
            <p:nvPr/>
          </p:nvSpPr>
          <p:spPr>
            <a:xfrm>
              <a:off x="2738875" y="2453200"/>
              <a:ext cx="166050" cy="616575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589" y="1"/>
                  </a:moveTo>
                  <a:lnTo>
                    <a:pt x="6429" y="262"/>
                  </a:lnTo>
                  <a:cubicBezTo>
                    <a:pt x="6372" y="346"/>
                    <a:pt x="6314" y="456"/>
                    <a:pt x="6244" y="584"/>
                  </a:cubicBezTo>
                  <a:cubicBezTo>
                    <a:pt x="6213" y="646"/>
                    <a:pt x="6173" y="717"/>
                    <a:pt x="6133" y="792"/>
                  </a:cubicBezTo>
                  <a:lnTo>
                    <a:pt x="6023" y="1031"/>
                  </a:lnTo>
                  <a:cubicBezTo>
                    <a:pt x="5934" y="1199"/>
                    <a:pt x="5863" y="1393"/>
                    <a:pt x="5775" y="1601"/>
                  </a:cubicBezTo>
                  <a:cubicBezTo>
                    <a:pt x="5731" y="1703"/>
                    <a:pt x="5691" y="1818"/>
                    <a:pt x="5656" y="1933"/>
                  </a:cubicBezTo>
                  <a:cubicBezTo>
                    <a:pt x="5616" y="2048"/>
                    <a:pt x="5567" y="2163"/>
                    <a:pt x="5536" y="2291"/>
                  </a:cubicBezTo>
                  <a:cubicBezTo>
                    <a:pt x="5368" y="2852"/>
                    <a:pt x="5244" y="3423"/>
                    <a:pt x="5165" y="4006"/>
                  </a:cubicBezTo>
                  <a:cubicBezTo>
                    <a:pt x="5081" y="4692"/>
                    <a:pt x="5046" y="5381"/>
                    <a:pt x="5059" y="6071"/>
                  </a:cubicBezTo>
                  <a:cubicBezTo>
                    <a:pt x="5059" y="6257"/>
                    <a:pt x="5076" y="6443"/>
                    <a:pt x="5085" y="6633"/>
                  </a:cubicBezTo>
                  <a:cubicBezTo>
                    <a:pt x="5094" y="6823"/>
                    <a:pt x="5107" y="7013"/>
                    <a:pt x="5130" y="7203"/>
                  </a:cubicBezTo>
                  <a:cubicBezTo>
                    <a:pt x="5152" y="7398"/>
                    <a:pt x="5165" y="7592"/>
                    <a:pt x="5191" y="7787"/>
                  </a:cubicBezTo>
                  <a:cubicBezTo>
                    <a:pt x="5218" y="7981"/>
                    <a:pt x="5253" y="8176"/>
                    <a:pt x="5284" y="8375"/>
                  </a:cubicBezTo>
                  <a:cubicBezTo>
                    <a:pt x="5337" y="8773"/>
                    <a:pt x="5435" y="9170"/>
                    <a:pt x="5514" y="9577"/>
                  </a:cubicBezTo>
                  <a:cubicBezTo>
                    <a:pt x="5607" y="9980"/>
                    <a:pt x="5718" y="10382"/>
                    <a:pt x="5819" y="10793"/>
                  </a:cubicBezTo>
                  <a:cubicBezTo>
                    <a:pt x="6049" y="11611"/>
                    <a:pt x="6217" y="12447"/>
                    <a:pt x="6319" y="13291"/>
                  </a:cubicBezTo>
                  <a:cubicBezTo>
                    <a:pt x="6416" y="14136"/>
                    <a:pt x="6438" y="14998"/>
                    <a:pt x="6332" y="15833"/>
                  </a:cubicBezTo>
                  <a:cubicBezTo>
                    <a:pt x="6235" y="16651"/>
                    <a:pt x="6018" y="17447"/>
                    <a:pt x="5687" y="18203"/>
                  </a:cubicBezTo>
                  <a:cubicBezTo>
                    <a:pt x="5368" y="18906"/>
                    <a:pt x="4970" y="19565"/>
                    <a:pt x="4493" y="20171"/>
                  </a:cubicBezTo>
                  <a:cubicBezTo>
                    <a:pt x="4064" y="20710"/>
                    <a:pt x="3604" y="21227"/>
                    <a:pt x="3109" y="21709"/>
                  </a:cubicBezTo>
                  <a:cubicBezTo>
                    <a:pt x="2654" y="22160"/>
                    <a:pt x="2220" y="22558"/>
                    <a:pt x="1840" y="22912"/>
                  </a:cubicBezTo>
                  <a:cubicBezTo>
                    <a:pt x="1455" y="23265"/>
                    <a:pt x="1119" y="23570"/>
                    <a:pt x="850" y="23827"/>
                  </a:cubicBezTo>
                  <a:cubicBezTo>
                    <a:pt x="576" y="24083"/>
                    <a:pt x="363" y="24291"/>
                    <a:pt x="222" y="24428"/>
                  </a:cubicBezTo>
                  <a:lnTo>
                    <a:pt x="1" y="24645"/>
                  </a:lnTo>
                  <a:lnTo>
                    <a:pt x="14" y="24663"/>
                  </a:lnTo>
                  <a:lnTo>
                    <a:pt x="240" y="24455"/>
                  </a:lnTo>
                  <a:cubicBezTo>
                    <a:pt x="386" y="24313"/>
                    <a:pt x="607" y="24123"/>
                    <a:pt x="885" y="23871"/>
                  </a:cubicBezTo>
                  <a:cubicBezTo>
                    <a:pt x="1164" y="23619"/>
                    <a:pt x="1504" y="23323"/>
                    <a:pt x="1898" y="22978"/>
                  </a:cubicBezTo>
                  <a:cubicBezTo>
                    <a:pt x="2291" y="22638"/>
                    <a:pt x="2733" y="22249"/>
                    <a:pt x="3197" y="21798"/>
                  </a:cubicBezTo>
                  <a:cubicBezTo>
                    <a:pt x="3701" y="21320"/>
                    <a:pt x="4175" y="20807"/>
                    <a:pt x="4612" y="20268"/>
                  </a:cubicBezTo>
                  <a:cubicBezTo>
                    <a:pt x="5112" y="19662"/>
                    <a:pt x="5527" y="18990"/>
                    <a:pt x="5855" y="18278"/>
                  </a:cubicBezTo>
                  <a:cubicBezTo>
                    <a:pt x="6195" y="17509"/>
                    <a:pt x="6425" y="16691"/>
                    <a:pt x="6527" y="15855"/>
                  </a:cubicBezTo>
                  <a:cubicBezTo>
                    <a:pt x="6642" y="15002"/>
                    <a:pt x="6619" y="14127"/>
                    <a:pt x="6527" y="13265"/>
                  </a:cubicBezTo>
                  <a:cubicBezTo>
                    <a:pt x="6478" y="12836"/>
                    <a:pt x="6403" y="12407"/>
                    <a:pt x="6314" y="11987"/>
                  </a:cubicBezTo>
                  <a:lnTo>
                    <a:pt x="6173" y="11355"/>
                  </a:lnTo>
                  <a:lnTo>
                    <a:pt x="6009" y="10740"/>
                  </a:lnTo>
                  <a:cubicBezTo>
                    <a:pt x="5956" y="10537"/>
                    <a:pt x="5899" y="10333"/>
                    <a:pt x="5850" y="10134"/>
                  </a:cubicBezTo>
                  <a:cubicBezTo>
                    <a:pt x="5797" y="9931"/>
                    <a:pt x="5740" y="9736"/>
                    <a:pt x="5695" y="9533"/>
                  </a:cubicBezTo>
                  <a:cubicBezTo>
                    <a:pt x="5616" y="9135"/>
                    <a:pt x="5514" y="8742"/>
                    <a:pt x="5461" y="8348"/>
                  </a:cubicBezTo>
                  <a:cubicBezTo>
                    <a:pt x="5430" y="8149"/>
                    <a:pt x="5386" y="7959"/>
                    <a:pt x="5364" y="7764"/>
                  </a:cubicBezTo>
                  <a:cubicBezTo>
                    <a:pt x="5346" y="7570"/>
                    <a:pt x="5324" y="7380"/>
                    <a:pt x="5298" y="7190"/>
                  </a:cubicBezTo>
                  <a:cubicBezTo>
                    <a:pt x="5271" y="7000"/>
                    <a:pt x="5258" y="6810"/>
                    <a:pt x="5244" y="6624"/>
                  </a:cubicBezTo>
                  <a:cubicBezTo>
                    <a:pt x="5236" y="6438"/>
                    <a:pt x="5214" y="6252"/>
                    <a:pt x="5209" y="6071"/>
                  </a:cubicBezTo>
                  <a:cubicBezTo>
                    <a:pt x="5187" y="5386"/>
                    <a:pt x="5209" y="4705"/>
                    <a:pt x="5284" y="4024"/>
                  </a:cubicBezTo>
                  <a:cubicBezTo>
                    <a:pt x="5333" y="3710"/>
                    <a:pt x="5368" y="3405"/>
                    <a:pt x="5430" y="3122"/>
                  </a:cubicBezTo>
                  <a:cubicBezTo>
                    <a:pt x="5461" y="2981"/>
                    <a:pt x="5483" y="2844"/>
                    <a:pt x="5519" y="2711"/>
                  </a:cubicBezTo>
                  <a:cubicBezTo>
                    <a:pt x="5554" y="2578"/>
                    <a:pt x="5589" y="2450"/>
                    <a:pt x="5616" y="2322"/>
                  </a:cubicBezTo>
                  <a:cubicBezTo>
                    <a:pt x="5647" y="2194"/>
                    <a:pt x="5691" y="2079"/>
                    <a:pt x="5726" y="1964"/>
                  </a:cubicBezTo>
                  <a:cubicBezTo>
                    <a:pt x="5766" y="1849"/>
                    <a:pt x="5797" y="1734"/>
                    <a:pt x="5837" y="1632"/>
                  </a:cubicBezTo>
                  <a:cubicBezTo>
                    <a:pt x="5921" y="1424"/>
                    <a:pt x="5987" y="1225"/>
                    <a:pt x="6067" y="1057"/>
                  </a:cubicBezTo>
                  <a:cubicBezTo>
                    <a:pt x="6111" y="973"/>
                    <a:pt x="6142" y="894"/>
                    <a:pt x="6177" y="819"/>
                  </a:cubicBezTo>
                  <a:cubicBezTo>
                    <a:pt x="6213" y="744"/>
                    <a:pt x="6248" y="673"/>
                    <a:pt x="6283" y="611"/>
                  </a:cubicBezTo>
                  <a:cubicBezTo>
                    <a:pt x="6345" y="478"/>
                    <a:pt x="6403" y="368"/>
                    <a:pt x="6451" y="284"/>
                  </a:cubicBezTo>
                  <a:lnTo>
                    <a:pt x="6606" y="14"/>
                  </a:lnTo>
                  <a:lnTo>
                    <a:pt x="6589" y="1"/>
                  </a:ln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032;p37">
              <a:extLst>
                <a:ext uri="{FF2B5EF4-FFF2-40B4-BE49-F238E27FC236}">
                  <a16:creationId xmlns:a16="http://schemas.microsoft.com/office/drawing/2014/main" xmlns="" id="{DA8862EB-A2FD-4EFA-AE17-5ECA3D22EE6D}"/>
                </a:ext>
              </a:extLst>
            </p:cNvPr>
            <p:cNvSpPr/>
            <p:nvPr/>
          </p:nvSpPr>
          <p:spPr>
            <a:xfrm>
              <a:off x="2895075" y="2843375"/>
              <a:ext cx="25775" cy="195225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128" y="1"/>
                  </a:moveTo>
                  <a:cubicBezTo>
                    <a:pt x="128" y="1"/>
                    <a:pt x="115" y="125"/>
                    <a:pt x="97" y="341"/>
                  </a:cubicBezTo>
                  <a:cubicBezTo>
                    <a:pt x="89" y="447"/>
                    <a:pt x="75" y="580"/>
                    <a:pt x="66" y="730"/>
                  </a:cubicBezTo>
                  <a:cubicBezTo>
                    <a:pt x="53" y="881"/>
                    <a:pt x="35" y="1053"/>
                    <a:pt x="31" y="1239"/>
                  </a:cubicBezTo>
                  <a:cubicBezTo>
                    <a:pt x="22" y="1424"/>
                    <a:pt x="18" y="1623"/>
                    <a:pt x="9" y="1840"/>
                  </a:cubicBezTo>
                  <a:cubicBezTo>
                    <a:pt x="5" y="1951"/>
                    <a:pt x="0" y="2061"/>
                    <a:pt x="0" y="2172"/>
                  </a:cubicBezTo>
                  <a:lnTo>
                    <a:pt x="0" y="2512"/>
                  </a:lnTo>
                  <a:cubicBezTo>
                    <a:pt x="5" y="2746"/>
                    <a:pt x="0" y="2990"/>
                    <a:pt x="13" y="3233"/>
                  </a:cubicBezTo>
                  <a:cubicBezTo>
                    <a:pt x="27" y="3476"/>
                    <a:pt x="27" y="3728"/>
                    <a:pt x="53" y="3975"/>
                  </a:cubicBezTo>
                  <a:cubicBezTo>
                    <a:pt x="80" y="4223"/>
                    <a:pt x="93" y="4471"/>
                    <a:pt x="124" y="4714"/>
                  </a:cubicBezTo>
                  <a:cubicBezTo>
                    <a:pt x="159" y="4957"/>
                    <a:pt x="186" y="5196"/>
                    <a:pt x="230" y="5426"/>
                  </a:cubicBezTo>
                  <a:cubicBezTo>
                    <a:pt x="248" y="5545"/>
                    <a:pt x="265" y="5656"/>
                    <a:pt x="287" y="5766"/>
                  </a:cubicBezTo>
                  <a:cubicBezTo>
                    <a:pt x="314" y="5877"/>
                    <a:pt x="341" y="5983"/>
                    <a:pt x="363" y="6089"/>
                  </a:cubicBezTo>
                  <a:cubicBezTo>
                    <a:pt x="407" y="6297"/>
                    <a:pt x="455" y="6496"/>
                    <a:pt x="517" y="6672"/>
                  </a:cubicBezTo>
                  <a:cubicBezTo>
                    <a:pt x="579" y="6849"/>
                    <a:pt x="628" y="7013"/>
                    <a:pt x="690" y="7154"/>
                  </a:cubicBezTo>
                  <a:cubicBezTo>
                    <a:pt x="716" y="7225"/>
                    <a:pt x="743" y="7287"/>
                    <a:pt x="769" y="7349"/>
                  </a:cubicBezTo>
                  <a:cubicBezTo>
                    <a:pt x="800" y="7411"/>
                    <a:pt x="822" y="7468"/>
                    <a:pt x="849" y="7517"/>
                  </a:cubicBezTo>
                  <a:cubicBezTo>
                    <a:pt x="884" y="7592"/>
                    <a:pt x="929" y="7663"/>
                    <a:pt x="977" y="7738"/>
                  </a:cubicBezTo>
                  <a:cubicBezTo>
                    <a:pt x="1013" y="7787"/>
                    <a:pt x="1030" y="7809"/>
                    <a:pt x="1030" y="7809"/>
                  </a:cubicBezTo>
                  <a:cubicBezTo>
                    <a:pt x="1030" y="7809"/>
                    <a:pt x="1008" y="7773"/>
                    <a:pt x="986" y="7720"/>
                  </a:cubicBezTo>
                  <a:cubicBezTo>
                    <a:pt x="959" y="7667"/>
                    <a:pt x="924" y="7592"/>
                    <a:pt x="884" y="7490"/>
                  </a:cubicBezTo>
                  <a:cubicBezTo>
                    <a:pt x="862" y="7442"/>
                    <a:pt x="845" y="7384"/>
                    <a:pt x="822" y="7322"/>
                  </a:cubicBezTo>
                  <a:cubicBezTo>
                    <a:pt x="800" y="7265"/>
                    <a:pt x="783" y="7199"/>
                    <a:pt x="761" y="7123"/>
                  </a:cubicBezTo>
                  <a:cubicBezTo>
                    <a:pt x="716" y="6982"/>
                    <a:pt x="681" y="6814"/>
                    <a:pt x="632" y="6637"/>
                  </a:cubicBezTo>
                  <a:cubicBezTo>
                    <a:pt x="615" y="6544"/>
                    <a:pt x="593" y="6451"/>
                    <a:pt x="575" y="6354"/>
                  </a:cubicBezTo>
                  <a:cubicBezTo>
                    <a:pt x="557" y="6257"/>
                    <a:pt x="535" y="6155"/>
                    <a:pt x="517" y="6053"/>
                  </a:cubicBezTo>
                  <a:cubicBezTo>
                    <a:pt x="500" y="5947"/>
                    <a:pt x="478" y="5841"/>
                    <a:pt x="464" y="5731"/>
                  </a:cubicBezTo>
                  <a:cubicBezTo>
                    <a:pt x="447" y="5620"/>
                    <a:pt x="433" y="5510"/>
                    <a:pt x="416" y="5395"/>
                  </a:cubicBezTo>
                  <a:cubicBezTo>
                    <a:pt x="380" y="5165"/>
                    <a:pt x="363" y="4930"/>
                    <a:pt x="332" y="4687"/>
                  </a:cubicBezTo>
                  <a:cubicBezTo>
                    <a:pt x="305" y="4449"/>
                    <a:pt x="292" y="4201"/>
                    <a:pt x="270" y="3953"/>
                  </a:cubicBezTo>
                  <a:cubicBezTo>
                    <a:pt x="248" y="3710"/>
                    <a:pt x="239" y="3463"/>
                    <a:pt x="221" y="3219"/>
                  </a:cubicBezTo>
                  <a:cubicBezTo>
                    <a:pt x="203" y="2976"/>
                    <a:pt x="199" y="2738"/>
                    <a:pt x="190" y="2508"/>
                  </a:cubicBezTo>
                  <a:cubicBezTo>
                    <a:pt x="181" y="2273"/>
                    <a:pt x="173" y="2052"/>
                    <a:pt x="168" y="1840"/>
                  </a:cubicBezTo>
                  <a:cubicBezTo>
                    <a:pt x="164" y="1628"/>
                    <a:pt x="164" y="1424"/>
                    <a:pt x="155" y="1239"/>
                  </a:cubicBezTo>
                  <a:cubicBezTo>
                    <a:pt x="146" y="1053"/>
                    <a:pt x="146" y="885"/>
                    <a:pt x="146" y="735"/>
                  </a:cubicBezTo>
                  <a:cubicBezTo>
                    <a:pt x="142" y="580"/>
                    <a:pt x="137" y="452"/>
                    <a:pt x="137" y="341"/>
                  </a:cubicBezTo>
                  <a:cubicBezTo>
                    <a:pt x="133" y="125"/>
                    <a:pt x="128" y="1"/>
                    <a:pt x="128" y="1"/>
                  </a:cubicBez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033;p37">
              <a:extLst>
                <a:ext uri="{FF2B5EF4-FFF2-40B4-BE49-F238E27FC236}">
                  <a16:creationId xmlns:a16="http://schemas.microsoft.com/office/drawing/2014/main" xmlns="" id="{BED5C0C1-BC0C-413B-89B6-27C8175555C4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034;p37">
              <a:extLst>
                <a:ext uri="{FF2B5EF4-FFF2-40B4-BE49-F238E27FC236}">
                  <a16:creationId xmlns:a16="http://schemas.microsoft.com/office/drawing/2014/main" xmlns="" id="{A1D5FDDB-7A4A-475A-B4F5-6BDADB3957DA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035;p37">
              <a:extLst>
                <a:ext uri="{FF2B5EF4-FFF2-40B4-BE49-F238E27FC236}">
                  <a16:creationId xmlns:a16="http://schemas.microsoft.com/office/drawing/2014/main" xmlns="" id="{D8EC3738-2FD5-4DB7-B023-D188D121E7AD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036;p37">
              <a:extLst>
                <a:ext uri="{FF2B5EF4-FFF2-40B4-BE49-F238E27FC236}">
                  <a16:creationId xmlns:a16="http://schemas.microsoft.com/office/drawing/2014/main" xmlns="" id="{B332AA24-D660-44B6-AA81-52F2D70CF59D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037;p37">
              <a:extLst>
                <a:ext uri="{FF2B5EF4-FFF2-40B4-BE49-F238E27FC236}">
                  <a16:creationId xmlns:a16="http://schemas.microsoft.com/office/drawing/2014/main" xmlns="" id="{D2836240-8E4E-4F5C-A4DF-EA352EE10A62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038;p37">
              <a:extLst>
                <a:ext uri="{FF2B5EF4-FFF2-40B4-BE49-F238E27FC236}">
                  <a16:creationId xmlns:a16="http://schemas.microsoft.com/office/drawing/2014/main" xmlns="" id="{CCBFA8E0-3BB2-4E7A-8468-E1F5D9555642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039;p37">
              <a:extLst>
                <a:ext uri="{FF2B5EF4-FFF2-40B4-BE49-F238E27FC236}">
                  <a16:creationId xmlns:a16="http://schemas.microsoft.com/office/drawing/2014/main" xmlns="" id="{9637614C-704C-4C62-8241-0D83CEF379DD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040;p37">
              <a:extLst>
                <a:ext uri="{FF2B5EF4-FFF2-40B4-BE49-F238E27FC236}">
                  <a16:creationId xmlns:a16="http://schemas.microsoft.com/office/drawing/2014/main" xmlns="" id="{E2192465-51FC-4768-B397-3ED7E8700F29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041;p37">
              <a:extLst>
                <a:ext uri="{FF2B5EF4-FFF2-40B4-BE49-F238E27FC236}">
                  <a16:creationId xmlns:a16="http://schemas.microsoft.com/office/drawing/2014/main" xmlns="" id="{D04C1954-66A9-4AE9-ABFC-C819D0A18CF0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042;p37">
              <a:extLst>
                <a:ext uri="{FF2B5EF4-FFF2-40B4-BE49-F238E27FC236}">
                  <a16:creationId xmlns:a16="http://schemas.microsoft.com/office/drawing/2014/main" xmlns="" id="{65E59F20-C99B-4F07-B07F-BF43F1BD7D23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043;p37">
              <a:extLst>
                <a:ext uri="{FF2B5EF4-FFF2-40B4-BE49-F238E27FC236}">
                  <a16:creationId xmlns:a16="http://schemas.microsoft.com/office/drawing/2014/main" xmlns="" id="{278B5ECA-5D60-476D-865F-7520138F0363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044;p37">
              <a:extLst>
                <a:ext uri="{FF2B5EF4-FFF2-40B4-BE49-F238E27FC236}">
                  <a16:creationId xmlns:a16="http://schemas.microsoft.com/office/drawing/2014/main" xmlns="" id="{65B5F25B-2B70-41F6-A8BA-DC2651230E17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045;p37">
              <a:extLst>
                <a:ext uri="{FF2B5EF4-FFF2-40B4-BE49-F238E27FC236}">
                  <a16:creationId xmlns:a16="http://schemas.microsoft.com/office/drawing/2014/main" xmlns="" id="{5A843B57-8C40-4249-94E4-DB176745D3D5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046;p37">
              <a:extLst>
                <a:ext uri="{FF2B5EF4-FFF2-40B4-BE49-F238E27FC236}">
                  <a16:creationId xmlns:a16="http://schemas.microsoft.com/office/drawing/2014/main" xmlns="" id="{F46A4066-7874-49FE-B0FB-6F227EC64765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047;p37">
              <a:extLst>
                <a:ext uri="{FF2B5EF4-FFF2-40B4-BE49-F238E27FC236}">
                  <a16:creationId xmlns:a16="http://schemas.microsoft.com/office/drawing/2014/main" xmlns="" id="{4A595CC2-C3D6-44AB-840E-69C35248DF05}"/>
                </a:ext>
              </a:extLst>
            </p:cNvPr>
            <p:cNvSpPr/>
            <p:nvPr/>
          </p:nvSpPr>
          <p:spPr>
            <a:xfrm>
              <a:off x="2908800" y="2963550"/>
              <a:ext cx="75150" cy="74975"/>
            </a:xfrm>
            <a:custGeom>
              <a:avLst/>
              <a:gdLst/>
              <a:ahLst/>
              <a:cxnLst/>
              <a:rect l="l" t="t" r="r" b="b"/>
              <a:pathLst>
                <a:path w="3006" h="2999" extrusionOk="0">
                  <a:moveTo>
                    <a:pt x="1800" y="1"/>
                  </a:moveTo>
                  <a:cubicBezTo>
                    <a:pt x="1757" y="1"/>
                    <a:pt x="1712" y="3"/>
                    <a:pt x="1666" y="9"/>
                  </a:cubicBezTo>
                  <a:cubicBezTo>
                    <a:pt x="0" y="645"/>
                    <a:pt x="446" y="2999"/>
                    <a:pt x="607" y="2999"/>
                  </a:cubicBezTo>
                  <a:cubicBezTo>
                    <a:pt x="610" y="2999"/>
                    <a:pt x="612" y="2998"/>
                    <a:pt x="614" y="2997"/>
                  </a:cubicBezTo>
                  <a:cubicBezTo>
                    <a:pt x="2957" y="2033"/>
                    <a:pt x="3005" y="1"/>
                    <a:pt x="1800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048;p37">
              <a:extLst>
                <a:ext uri="{FF2B5EF4-FFF2-40B4-BE49-F238E27FC236}">
                  <a16:creationId xmlns:a16="http://schemas.microsoft.com/office/drawing/2014/main" xmlns="" id="{8BBA0A9F-26CD-41C8-8A27-C3EEF213C151}"/>
                </a:ext>
              </a:extLst>
            </p:cNvPr>
            <p:cNvSpPr/>
            <p:nvPr/>
          </p:nvSpPr>
          <p:spPr>
            <a:xfrm>
              <a:off x="2931200" y="2990275"/>
              <a:ext cx="24350" cy="36725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974" y="376"/>
                  </a:moveTo>
                  <a:lnTo>
                    <a:pt x="1" y="1468"/>
                  </a:lnTo>
                  <a:lnTo>
                    <a:pt x="505" y="1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049;p37">
              <a:extLst>
                <a:ext uri="{FF2B5EF4-FFF2-40B4-BE49-F238E27FC236}">
                  <a16:creationId xmlns:a16="http://schemas.microsoft.com/office/drawing/2014/main" xmlns="" id="{7085F374-CA91-497E-AF9C-A09707D2C6CC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050;p37">
              <a:extLst>
                <a:ext uri="{FF2B5EF4-FFF2-40B4-BE49-F238E27FC236}">
                  <a16:creationId xmlns:a16="http://schemas.microsoft.com/office/drawing/2014/main" xmlns="" id="{2282FCE1-7B15-4B20-B910-6DE71F3F7AD7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051;p37">
              <a:extLst>
                <a:ext uri="{FF2B5EF4-FFF2-40B4-BE49-F238E27FC236}">
                  <a16:creationId xmlns:a16="http://schemas.microsoft.com/office/drawing/2014/main" xmlns="" id="{3868FCAD-F07B-4DA3-A3F5-1C5700593D81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052;p37">
              <a:extLst>
                <a:ext uri="{FF2B5EF4-FFF2-40B4-BE49-F238E27FC236}">
                  <a16:creationId xmlns:a16="http://schemas.microsoft.com/office/drawing/2014/main" xmlns="" id="{81D91358-7000-4FF4-87DA-9279B85D24ED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053;p37">
              <a:extLst>
                <a:ext uri="{FF2B5EF4-FFF2-40B4-BE49-F238E27FC236}">
                  <a16:creationId xmlns:a16="http://schemas.microsoft.com/office/drawing/2014/main" xmlns="" id="{C2366195-2B17-489B-B8BB-A5E00F4607F4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054;p37">
              <a:extLst>
                <a:ext uri="{FF2B5EF4-FFF2-40B4-BE49-F238E27FC236}">
                  <a16:creationId xmlns:a16="http://schemas.microsoft.com/office/drawing/2014/main" xmlns="" id="{53353845-D777-474E-B595-CFD9CE22F533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055;p37">
              <a:extLst>
                <a:ext uri="{FF2B5EF4-FFF2-40B4-BE49-F238E27FC236}">
                  <a16:creationId xmlns:a16="http://schemas.microsoft.com/office/drawing/2014/main" xmlns="" id="{3879909A-9A3D-474D-81B7-CD1F16D55AE3}"/>
                </a:ext>
              </a:extLst>
            </p:cNvPr>
            <p:cNvSpPr/>
            <p:nvPr/>
          </p:nvSpPr>
          <p:spPr>
            <a:xfrm>
              <a:off x="2926000" y="3039525"/>
              <a:ext cx="77050" cy="53725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911" y="1"/>
                  </a:moveTo>
                  <a:cubicBezTo>
                    <a:pt x="394" y="1"/>
                    <a:pt x="0" y="120"/>
                    <a:pt x="28" y="184"/>
                  </a:cubicBezTo>
                  <a:cubicBezTo>
                    <a:pt x="596" y="1565"/>
                    <a:pt x="1534" y="2149"/>
                    <a:pt x="2209" y="2149"/>
                  </a:cubicBezTo>
                  <a:cubicBezTo>
                    <a:pt x="2720" y="2149"/>
                    <a:pt x="3081" y="1813"/>
                    <a:pt x="3016" y="1236"/>
                  </a:cubicBezTo>
                  <a:cubicBezTo>
                    <a:pt x="2637" y="243"/>
                    <a:pt x="1648" y="1"/>
                    <a:pt x="911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056;p37">
              <a:extLst>
                <a:ext uri="{FF2B5EF4-FFF2-40B4-BE49-F238E27FC236}">
                  <a16:creationId xmlns:a16="http://schemas.microsoft.com/office/drawing/2014/main" xmlns="" id="{786274EA-95CD-43CC-882F-36E9FB31F16A}"/>
                </a:ext>
              </a:extLst>
            </p:cNvPr>
            <p:cNvSpPr/>
            <p:nvPr/>
          </p:nvSpPr>
          <p:spPr>
            <a:xfrm>
              <a:off x="2938175" y="3051175"/>
              <a:ext cx="36600" cy="24350"/>
            </a:xfrm>
            <a:custGeom>
              <a:avLst/>
              <a:gdLst/>
              <a:ahLst/>
              <a:cxnLst/>
              <a:rect l="l" t="t" r="r" b="b"/>
              <a:pathLst>
                <a:path w="1464" h="974" fill="none" extrusionOk="0">
                  <a:moveTo>
                    <a:pt x="1088" y="973"/>
                  </a:moveTo>
                  <a:lnTo>
                    <a:pt x="0" y="1"/>
                  </a:lnTo>
                  <a:lnTo>
                    <a:pt x="1464" y="505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057;p37">
              <a:extLst>
                <a:ext uri="{FF2B5EF4-FFF2-40B4-BE49-F238E27FC236}">
                  <a16:creationId xmlns:a16="http://schemas.microsoft.com/office/drawing/2014/main" xmlns="" id="{64A39CEF-4C23-4E9A-B23A-168C77A00734}"/>
                </a:ext>
              </a:extLst>
            </p:cNvPr>
            <p:cNvSpPr/>
            <p:nvPr/>
          </p:nvSpPr>
          <p:spPr>
            <a:xfrm>
              <a:off x="2842050" y="2991850"/>
              <a:ext cx="77150" cy="53775"/>
            </a:xfrm>
            <a:custGeom>
              <a:avLst/>
              <a:gdLst/>
              <a:ahLst/>
              <a:cxnLst/>
              <a:rect l="l" t="t" r="r" b="b"/>
              <a:pathLst>
                <a:path w="3086" h="2151" extrusionOk="0">
                  <a:moveTo>
                    <a:pt x="874" y="0"/>
                  </a:moveTo>
                  <a:cubicBezTo>
                    <a:pt x="362" y="0"/>
                    <a:pt x="0" y="336"/>
                    <a:pt x="65" y="915"/>
                  </a:cubicBezTo>
                  <a:cubicBezTo>
                    <a:pt x="447" y="1907"/>
                    <a:pt x="1437" y="2150"/>
                    <a:pt x="2175" y="2150"/>
                  </a:cubicBezTo>
                  <a:cubicBezTo>
                    <a:pt x="2692" y="2150"/>
                    <a:pt x="3086" y="2031"/>
                    <a:pt x="3058" y="1967"/>
                  </a:cubicBezTo>
                  <a:cubicBezTo>
                    <a:pt x="2490" y="585"/>
                    <a:pt x="1550" y="0"/>
                    <a:pt x="874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058;p37">
              <a:extLst>
                <a:ext uri="{FF2B5EF4-FFF2-40B4-BE49-F238E27FC236}">
                  <a16:creationId xmlns:a16="http://schemas.microsoft.com/office/drawing/2014/main" xmlns="" id="{AAD202FD-E6E8-46A3-BD59-646D862950E2}"/>
                </a:ext>
              </a:extLst>
            </p:cNvPr>
            <p:cNvSpPr/>
            <p:nvPr/>
          </p:nvSpPr>
          <p:spPr>
            <a:xfrm>
              <a:off x="2870300" y="3009625"/>
              <a:ext cx="36725" cy="24350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7" y="0"/>
                  </a:moveTo>
                  <a:lnTo>
                    <a:pt x="1469" y="973"/>
                  </a:lnTo>
                  <a:lnTo>
                    <a:pt x="1" y="469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059;p37">
              <a:extLst>
                <a:ext uri="{FF2B5EF4-FFF2-40B4-BE49-F238E27FC236}">
                  <a16:creationId xmlns:a16="http://schemas.microsoft.com/office/drawing/2014/main" xmlns="" id="{8BC39C61-2B6B-4C4F-86AC-E8711831BB4C}"/>
                </a:ext>
              </a:extLst>
            </p:cNvPr>
            <p:cNvSpPr/>
            <p:nvPr/>
          </p:nvSpPr>
          <p:spPr>
            <a:xfrm>
              <a:off x="2904775" y="3046250"/>
              <a:ext cx="71250" cy="80350"/>
            </a:xfrm>
            <a:custGeom>
              <a:avLst/>
              <a:gdLst/>
              <a:ahLst/>
              <a:cxnLst/>
              <a:rect l="l" t="t" r="r" b="b"/>
              <a:pathLst>
                <a:path w="2850" h="3214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4"/>
                    <a:pt x="754" y="3213"/>
                    <a:pt x="1523" y="3213"/>
                  </a:cubicBezTo>
                  <a:cubicBezTo>
                    <a:pt x="1744" y="3213"/>
                    <a:pt x="1967" y="3104"/>
                    <a:pt x="2154" y="2868"/>
                  </a:cubicBezTo>
                  <a:cubicBezTo>
                    <a:pt x="2850" y="1305"/>
                    <a:pt x="1051" y="0"/>
                    <a:pt x="809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060;p37">
              <a:extLst>
                <a:ext uri="{FF2B5EF4-FFF2-40B4-BE49-F238E27FC236}">
                  <a16:creationId xmlns:a16="http://schemas.microsoft.com/office/drawing/2014/main" xmlns="" id="{F684F825-EFBA-4225-99D3-162E75B7E387}"/>
                </a:ext>
              </a:extLst>
            </p:cNvPr>
            <p:cNvSpPr/>
            <p:nvPr/>
          </p:nvSpPr>
          <p:spPr>
            <a:xfrm>
              <a:off x="2927450" y="3059700"/>
              <a:ext cx="17050" cy="36500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1" y="1393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061;p37">
              <a:extLst>
                <a:ext uri="{FF2B5EF4-FFF2-40B4-BE49-F238E27FC236}">
                  <a16:creationId xmlns:a16="http://schemas.microsoft.com/office/drawing/2014/main" xmlns="" id="{837721B7-02CE-4A1A-9E88-1F353423358E}"/>
                </a:ext>
              </a:extLst>
            </p:cNvPr>
            <p:cNvSpPr/>
            <p:nvPr/>
          </p:nvSpPr>
          <p:spPr>
            <a:xfrm>
              <a:off x="2869150" y="2958550"/>
              <a:ext cx="71275" cy="80350"/>
            </a:xfrm>
            <a:custGeom>
              <a:avLst/>
              <a:gdLst/>
              <a:ahLst/>
              <a:cxnLst/>
              <a:rect l="l" t="t" r="r" b="b"/>
              <a:pathLst>
                <a:path w="2851" h="3214" extrusionOk="0">
                  <a:moveTo>
                    <a:pt x="1328" y="1"/>
                  </a:moveTo>
                  <a:cubicBezTo>
                    <a:pt x="1107" y="1"/>
                    <a:pt x="884" y="110"/>
                    <a:pt x="697" y="346"/>
                  </a:cubicBezTo>
                  <a:cubicBezTo>
                    <a:pt x="1" y="1909"/>
                    <a:pt x="1800" y="3214"/>
                    <a:pt x="2042" y="3214"/>
                  </a:cubicBezTo>
                  <a:cubicBezTo>
                    <a:pt x="2055" y="3214"/>
                    <a:pt x="2064" y="3210"/>
                    <a:pt x="2067" y="3202"/>
                  </a:cubicBezTo>
                  <a:cubicBezTo>
                    <a:pt x="2850" y="1320"/>
                    <a:pt x="2097" y="1"/>
                    <a:pt x="1328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062;p37">
              <a:extLst>
                <a:ext uri="{FF2B5EF4-FFF2-40B4-BE49-F238E27FC236}">
                  <a16:creationId xmlns:a16="http://schemas.microsoft.com/office/drawing/2014/main" xmlns="" id="{B78242C0-222B-4255-A45B-30F50EA041BB}"/>
                </a:ext>
              </a:extLst>
            </p:cNvPr>
            <p:cNvSpPr/>
            <p:nvPr/>
          </p:nvSpPr>
          <p:spPr>
            <a:xfrm>
              <a:off x="2900600" y="2988950"/>
              <a:ext cx="17150" cy="36500"/>
            </a:xfrm>
            <a:custGeom>
              <a:avLst/>
              <a:gdLst/>
              <a:ahLst/>
              <a:cxnLst/>
              <a:rect l="l" t="t" r="r" b="b"/>
              <a:pathLst>
                <a:path w="686" h="1460" fill="none" extrusionOk="0">
                  <a:moveTo>
                    <a:pt x="601" y="1"/>
                  </a:moveTo>
                  <a:lnTo>
                    <a:pt x="685" y="1460"/>
                  </a:lnTo>
                  <a:lnTo>
                    <a:pt x="0" y="67"/>
                  </a:lnTo>
                </a:path>
              </a:pathLst>
            </a:custGeom>
            <a:noFill/>
            <a:ln w="100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063;p37">
              <a:extLst>
                <a:ext uri="{FF2B5EF4-FFF2-40B4-BE49-F238E27FC236}">
                  <a16:creationId xmlns:a16="http://schemas.microsoft.com/office/drawing/2014/main" xmlns="" id="{02950578-5F9E-47B7-85D8-6688106222BF}"/>
                </a:ext>
              </a:extLst>
            </p:cNvPr>
            <p:cNvSpPr/>
            <p:nvPr/>
          </p:nvSpPr>
          <p:spPr>
            <a:xfrm>
              <a:off x="2893625" y="3010725"/>
              <a:ext cx="67275" cy="56975"/>
            </a:xfrm>
            <a:custGeom>
              <a:avLst/>
              <a:gdLst/>
              <a:ahLst/>
              <a:cxnLst/>
              <a:rect l="l" t="t" r="r" b="b"/>
              <a:pathLst>
                <a:path w="2691" h="2279" extrusionOk="0">
                  <a:moveTo>
                    <a:pt x="1287" y="0"/>
                  </a:moveTo>
                  <a:cubicBezTo>
                    <a:pt x="836" y="0"/>
                    <a:pt x="387" y="259"/>
                    <a:pt x="213" y="761"/>
                  </a:cubicBezTo>
                  <a:cubicBezTo>
                    <a:pt x="1" y="1353"/>
                    <a:pt x="315" y="2003"/>
                    <a:pt x="907" y="2211"/>
                  </a:cubicBezTo>
                  <a:cubicBezTo>
                    <a:pt x="1038" y="2257"/>
                    <a:pt x="1168" y="2278"/>
                    <a:pt x="1294" y="2278"/>
                  </a:cubicBezTo>
                  <a:cubicBezTo>
                    <a:pt x="2084" y="2278"/>
                    <a:pt x="2691" y="1436"/>
                    <a:pt x="2313" y="646"/>
                  </a:cubicBezTo>
                  <a:cubicBezTo>
                    <a:pt x="2103" y="212"/>
                    <a:pt x="1694" y="0"/>
                    <a:pt x="1287" y="0"/>
                  </a:cubicBezTo>
                  <a:close/>
                </a:path>
              </a:pathLst>
            </a:custGeom>
            <a:solidFill>
              <a:srgbClr val="5FD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064;p37">
              <a:extLst>
                <a:ext uri="{FF2B5EF4-FFF2-40B4-BE49-F238E27FC236}">
                  <a16:creationId xmlns:a16="http://schemas.microsoft.com/office/drawing/2014/main" xmlns="" id="{582F8BE4-C0BB-467D-927F-372BDF134316}"/>
                </a:ext>
              </a:extLst>
            </p:cNvPr>
            <p:cNvSpPr/>
            <p:nvPr/>
          </p:nvSpPr>
          <p:spPr>
            <a:xfrm>
              <a:off x="2809850" y="2686325"/>
              <a:ext cx="66000" cy="154425"/>
            </a:xfrm>
            <a:custGeom>
              <a:avLst/>
              <a:gdLst/>
              <a:ahLst/>
              <a:cxnLst/>
              <a:rect l="l" t="t" r="r" b="b"/>
              <a:pathLst>
                <a:path w="2640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22" y="106"/>
                    <a:pt x="2591" y="296"/>
                  </a:cubicBezTo>
                  <a:cubicBezTo>
                    <a:pt x="2578" y="389"/>
                    <a:pt x="2560" y="504"/>
                    <a:pt x="2543" y="637"/>
                  </a:cubicBezTo>
                  <a:cubicBezTo>
                    <a:pt x="2529" y="703"/>
                    <a:pt x="2520" y="774"/>
                    <a:pt x="2512" y="849"/>
                  </a:cubicBezTo>
                  <a:cubicBezTo>
                    <a:pt x="2498" y="920"/>
                    <a:pt x="2489" y="999"/>
                    <a:pt x="2472" y="1079"/>
                  </a:cubicBezTo>
                  <a:cubicBezTo>
                    <a:pt x="2441" y="1243"/>
                    <a:pt x="2405" y="1415"/>
                    <a:pt x="2375" y="1601"/>
                  </a:cubicBezTo>
                  <a:cubicBezTo>
                    <a:pt x="2357" y="1689"/>
                    <a:pt x="2344" y="1786"/>
                    <a:pt x="2321" y="1879"/>
                  </a:cubicBezTo>
                  <a:cubicBezTo>
                    <a:pt x="2299" y="1976"/>
                    <a:pt x="2277" y="2074"/>
                    <a:pt x="2255" y="2175"/>
                  </a:cubicBezTo>
                  <a:cubicBezTo>
                    <a:pt x="2207" y="2370"/>
                    <a:pt x="2167" y="2578"/>
                    <a:pt x="2105" y="2781"/>
                  </a:cubicBezTo>
                  <a:cubicBezTo>
                    <a:pt x="2074" y="2883"/>
                    <a:pt x="2043" y="2989"/>
                    <a:pt x="2016" y="3091"/>
                  </a:cubicBezTo>
                  <a:lnTo>
                    <a:pt x="1972" y="3245"/>
                  </a:lnTo>
                  <a:cubicBezTo>
                    <a:pt x="1954" y="3298"/>
                    <a:pt x="1932" y="3347"/>
                    <a:pt x="1915" y="3400"/>
                  </a:cubicBezTo>
                  <a:cubicBezTo>
                    <a:pt x="1884" y="3502"/>
                    <a:pt x="1844" y="3604"/>
                    <a:pt x="1809" y="3705"/>
                  </a:cubicBezTo>
                  <a:cubicBezTo>
                    <a:pt x="1791" y="3758"/>
                    <a:pt x="1773" y="3807"/>
                    <a:pt x="1756" y="3856"/>
                  </a:cubicBezTo>
                  <a:lnTo>
                    <a:pt x="1689" y="4006"/>
                  </a:lnTo>
                  <a:cubicBezTo>
                    <a:pt x="1649" y="4103"/>
                    <a:pt x="1605" y="4196"/>
                    <a:pt x="1565" y="4293"/>
                  </a:cubicBezTo>
                  <a:cubicBezTo>
                    <a:pt x="1526" y="4391"/>
                    <a:pt x="1473" y="4479"/>
                    <a:pt x="1428" y="4572"/>
                  </a:cubicBezTo>
                  <a:cubicBezTo>
                    <a:pt x="1340" y="4744"/>
                    <a:pt x="1243" y="4912"/>
                    <a:pt x="1137" y="5076"/>
                  </a:cubicBezTo>
                  <a:cubicBezTo>
                    <a:pt x="1092" y="5155"/>
                    <a:pt x="1030" y="5222"/>
                    <a:pt x="982" y="5297"/>
                  </a:cubicBezTo>
                  <a:lnTo>
                    <a:pt x="907" y="5399"/>
                  </a:lnTo>
                  <a:cubicBezTo>
                    <a:pt x="885" y="5434"/>
                    <a:pt x="854" y="5465"/>
                    <a:pt x="827" y="5496"/>
                  </a:cubicBezTo>
                  <a:cubicBezTo>
                    <a:pt x="774" y="5553"/>
                    <a:pt x="725" y="5615"/>
                    <a:pt x="672" y="5668"/>
                  </a:cubicBezTo>
                  <a:lnTo>
                    <a:pt x="526" y="5814"/>
                  </a:lnTo>
                  <a:cubicBezTo>
                    <a:pt x="442" y="5889"/>
                    <a:pt x="354" y="5964"/>
                    <a:pt x="261" y="6026"/>
                  </a:cubicBezTo>
                  <a:cubicBezTo>
                    <a:pt x="199" y="6071"/>
                    <a:pt x="137" y="6110"/>
                    <a:pt x="71" y="6146"/>
                  </a:cubicBezTo>
                  <a:cubicBezTo>
                    <a:pt x="49" y="6155"/>
                    <a:pt x="22" y="6168"/>
                    <a:pt x="0" y="6177"/>
                  </a:cubicBezTo>
                  <a:cubicBezTo>
                    <a:pt x="31" y="6168"/>
                    <a:pt x="58" y="6159"/>
                    <a:pt x="89" y="6150"/>
                  </a:cubicBezTo>
                  <a:cubicBezTo>
                    <a:pt x="115" y="6137"/>
                    <a:pt x="146" y="6128"/>
                    <a:pt x="177" y="6115"/>
                  </a:cubicBezTo>
                  <a:cubicBezTo>
                    <a:pt x="217" y="6097"/>
                    <a:pt x="252" y="6079"/>
                    <a:pt x="292" y="6057"/>
                  </a:cubicBezTo>
                  <a:cubicBezTo>
                    <a:pt x="394" y="6004"/>
                    <a:pt x="491" y="5938"/>
                    <a:pt x="588" y="5872"/>
                  </a:cubicBezTo>
                  <a:cubicBezTo>
                    <a:pt x="637" y="5827"/>
                    <a:pt x="694" y="5783"/>
                    <a:pt x="752" y="5739"/>
                  </a:cubicBezTo>
                  <a:cubicBezTo>
                    <a:pt x="814" y="5690"/>
                    <a:pt x="867" y="5628"/>
                    <a:pt x="924" y="5571"/>
                  </a:cubicBezTo>
                  <a:cubicBezTo>
                    <a:pt x="955" y="5540"/>
                    <a:pt x="986" y="5513"/>
                    <a:pt x="1017" y="5483"/>
                  </a:cubicBezTo>
                  <a:lnTo>
                    <a:pt x="1101" y="5381"/>
                  </a:lnTo>
                  <a:cubicBezTo>
                    <a:pt x="1159" y="5310"/>
                    <a:pt x="1221" y="5239"/>
                    <a:pt x="1278" y="5164"/>
                  </a:cubicBezTo>
                  <a:cubicBezTo>
                    <a:pt x="1397" y="5001"/>
                    <a:pt x="1504" y="4833"/>
                    <a:pt x="1601" y="4656"/>
                  </a:cubicBezTo>
                  <a:cubicBezTo>
                    <a:pt x="1649" y="4567"/>
                    <a:pt x="1707" y="4479"/>
                    <a:pt x="1751" y="4382"/>
                  </a:cubicBezTo>
                  <a:cubicBezTo>
                    <a:pt x="1795" y="4284"/>
                    <a:pt x="1844" y="4187"/>
                    <a:pt x="1888" y="4085"/>
                  </a:cubicBezTo>
                  <a:lnTo>
                    <a:pt x="1954" y="3935"/>
                  </a:lnTo>
                  <a:cubicBezTo>
                    <a:pt x="1972" y="3886"/>
                    <a:pt x="1990" y="3833"/>
                    <a:pt x="2012" y="3780"/>
                  </a:cubicBezTo>
                  <a:lnTo>
                    <a:pt x="2122" y="3471"/>
                  </a:lnTo>
                  <a:cubicBezTo>
                    <a:pt x="2140" y="3418"/>
                    <a:pt x="2162" y="3369"/>
                    <a:pt x="2176" y="3312"/>
                  </a:cubicBezTo>
                  <a:lnTo>
                    <a:pt x="2220" y="3153"/>
                  </a:lnTo>
                  <a:cubicBezTo>
                    <a:pt x="2251" y="3046"/>
                    <a:pt x="2277" y="2940"/>
                    <a:pt x="2304" y="2834"/>
                  </a:cubicBezTo>
                  <a:cubicBezTo>
                    <a:pt x="2370" y="2626"/>
                    <a:pt x="2397" y="2414"/>
                    <a:pt x="2441" y="2211"/>
                  </a:cubicBezTo>
                  <a:cubicBezTo>
                    <a:pt x="2459" y="2109"/>
                    <a:pt x="2476" y="2012"/>
                    <a:pt x="2494" y="1915"/>
                  </a:cubicBezTo>
                  <a:cubicBezTo>
                    <a:pt x="2512" y="1817"/>
                    <a:pt x="2520" y="1720"/>
                    <a:pt x="2534" y="1623"/>
                  </a:cubicBezTo>
                  <a:cubicBezTo>
                    <a:pt x="2556" y="1437"/>
                    <a:pt x="2569" y="1260"/>
                    <a:pt x="2591" y="1097"/>
                  </a:cubicBezTo>
                  <a:cubicBezTo>
                    <a:pt x="2613" y="933"/>
                    <a:pt x="2613" y="783"/>
                    <a:pt x="2618" y="646"/>
                  </a:cubicBezTo>
                  <a:cubicBezTo>
                    <a:pt x="2627" y="513"/>
                    <a:pt x="2631" y="398"/>
                    <a:pt x="2631" y="301"/>
                  </a:cubicBezTo>
                  <a:cubicBezTo>
                    <a:pt x="2640" y="111"/>
                    <a:pt x="2640" y="0"/>
                    <a:pt x="2640" y="0"/>
                  </a:cubicBez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065;p37">
              <a:extLst>
                <a:ext uri="{FF2B5EF4-FFF2-40B4-BE49-F238E27FC236}">
                  <a16:creationId xmlns:a16="http://schemas.microsoft.com/office/drawing/2014/main" xmlns="" id="{2D51045F-5B74-4149-BC4E-268C2ACD95AD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066;p37">
              <a:extLst>
                <a:ext uri="{FF2B5EF4-FFF2-40B4-BE49-F238E27FC236}">
                  <a16:creationId xmlns:a16="http://schemas.microsoft.com/office/drawing/2014/main" xmlns="" id="{8FA50F32-896E-46A3-BF5D-C3C7C0577954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067;p37">
              <a:extLst>
                <a:ext uri="{FF2B5EF4-FFF2-40B4-BE49-F238E27FC236}">
                  <a16:creationId xmlns:a16="http://schemas.microsoft.com/office/drawing/2014/main" xmlns="" id="{02BF0E7D-5BDF-4CE5-93FF-CD96B93973E4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068;p37">
              <a:extLst>
                <a:ext uri="{FF2B5EF4-FFF2-40B4-BE49-F238E27FC236}">
                  <a16:creationId xmlns:a16="http://schemas.microsoft.com/office/drawing/2014/main" xmlns="" id="{B2F9C8DE-5A51-4718-B2BA-626439E89E88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069;p37">
              <a:extLst>
                <a:ext uri="{FF2B5EF4-FFF2-40B4-BE49-F238E27FC236}">
                  <a16:creationId xmlns:a16="http://schemas.microsoft.com/office/drawing/2014/main" xmlns="" id="{7AE8DA31-C429-42F4-BDEA-62BAB85AA61D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070;p37">
              <a:extLst>
                <a:ext uri="{FF2B5EF4-FFF2-40B4-BE49-F238E27FC236}">
                  <a16:creationId xmlns:a16="http://schemas.microsoft.com/office/drawing/2014/main" xmlns="" id="{C30CBBFB-1D6B-4142-83B3-8C02B3F7FA8F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071;p37">
              <a:extLst>
                <a:ext uri="{FF2B5EF4-FFF2-40B4-BE49-F238E27FC236}">
                  <a16:creationId xmlns:a16="http://schemas.microsoft.com/office/drawing/2014/main" xmlns="" id="{1B547490-2160-4EC9-AB9D-AA6A1C9C26FF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072;p37">
              <a:extLst>
                <a:ext uri="{FF2B5EF4-FFF2-40B4-BE49-F238E27FC236}">
                  <a16:creationId xmlns:a16="http://schemas.microsoft.com/office/drawing/2014/main" xmlns="" id="{AF6707FE-C141-4866-A424-4CD4224DE72E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073;p37">
              <a:extLst>
                <a:ext uri="{FF2B5EF4-FFF2-40B4-BE49-F238E27FC236}">
                  <a16:creationId xmlns:a16="http://schemas.microsoft.com/office/drawing/2014/main" xmlns="" id="{1BC4AFCC-FFAB-4708-8060-A92343245181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074;p37">
              <a:extLst>
                <a:ext uri="{FF2B5EF4-FFF2-40B4-BE49-F238E27FC236}">
                  <a16:creationId xmlns:a16="http://schemas.microsoft.com/office/drawing/2014/main" xmlns="" id="{5A9280F8-ED5A-4B5A-B15A-73211AE7F2A8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075;p37">
              <a:extLst>
                <a:ext uri="{FF2B5EF4-FFF2-40B4-BE49-F238E27FC236}">
                  <a16:creationId xmlns:a16="http://schemas.microsoft.com/office/drawing/2014/main" xmlns="" id="{05FEC5D6-91B2-4C90-AE07-ECC81403E28E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076;p37">
              <a:extLst>
                <a:ext uri="{FF2B5EF4-FFF2-40B4-BE49-F238E27FC236}">
                  <a16:creationId xmlns:a16="http://schemas.microsoft.com/office/drawing/2014/main" xmlns="" id="{0DD7C6E8-4EC4-4F47-AB40-2E8EB098165B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077;p37">
              <a:extLst>
                <a:ext uri="{FF2B5EF4-FFF2-40B4-BE49-F238E27FC236}">
                  <a16:creationId xmlns:a16="http://schemas.microsoft.com/office/drawing/2014/main" xmlns="" id="{D703A794-4381-4CF3-A8EF-9387D333863E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078;p37">
              <a:extLst>
                <a:ext uri="{FF2B5EF4-FFF2-40B4-BE49-F238E27FC236}">
                  <a16:creationId xmlns:a16="http://schemas.microsoft.com/office/drawing/2014/main" xmlns="" id="{E4D68F9E-C178-408F-9BBB-1399F9B86B5F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079;p37">
              <a:extLst>
                <a:ext uri="{FF2B5EF4-FFF2-40B4-BE49-F238E27FC236}">
                  <a16:creationId xmlns:a16="http://schemas.microsoft.com/office/drawing/2014/main" xmlns="" id="{F9F96DAD-E154-428B-B9E9-86180AEC7831}"/>
                </a:ext>
              </a:extLst>
            </p:cNvPr>
            <p:cNvSpPr/>
            <p:nvPr/>
          </p:nvSpPr>
          <p:spPr>
            <a:xfrm>
              <a:off x="2828200" y="2792000"/>
              <a:ext cx="36150" cy="36050"/>
            </a:xfrm>
            <a:custGeom>
              <a:avLst/>
              <a:gdLst/>
              <a:ahLst/>
              <a:cxnLst/>
              <a:rect l="l" t="t" r="r" b="b"/>
              <a:pathLst>
                <a:path w="1446" h="1442" extrusionOk="0">
                  <a:moveTo>
                    <a:pt x="866" y="0"/>
                  </a:moveTo>
                  <a:cubicBezTo>
                    <a:pt x="845" y="0"/>
                    <a:pt x="823" y="2"/>
                    <a:pt x="800" y="4"/>
                  </a:cubicBezTo>
                  <a:cubicBezTo>
                    <a:pt x="1" y="310"/>
                    <a:pt x="216" y="1442"/>
                    <a:pt x="294" y="1442"/>
                  </a:cubicBezTo>
                  <a:cubicBezTo>
                    <a:pt x="295" y="1442"/>
                    <a:pt x="296" y="1442"/>
                    <a:pt x="296" y="1441"/>
                  </a:cubicBezTo>
                  <a:cubicBezTo>
                    <a:pt x="1419" y="976"/>
                    <a:pt x="1445" y="0"/>
                    <a:pt x="866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080;p37">
              <a:extLst>
                <a:ext uri="{FF2B5EF4-FFF2-40B4-BE49-F238E27FC236}">
                  <a16:creationId xmlns:a16="http://schemas.microsoft.com/office/drawing/2014/main" xmlns="" id="{9D8A1F85-3A8C-421E-8092-71C65107E917}"/>
                </a:ext>
              </a:extLst>
            </p:cNvPr>
            <p:cNvSpPr/>
            <p:nvPr/>
          </p:nvSpPr>
          <p:spPr>
            <a:xfrm>
              <a:off x="2839025" y="2804800"/>
              <a:ext cx="11625" cy="17725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465" y="182"/>
                  </a:moveTo>
                  <a:lnTo>
                    <a:pt x="1" y="708"/>
                  </a:lnTo>
                  <a:lnTo>
                    <a:pt x="239" y="1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081;p37">
              <a:extLst>
                <a:ext uri="{FF2B5EF4-FFF2-40B4-BE49-F238E27FC236}">
                  <a16:creationId xmlns:a16="http://schemas.microsoft.com/office/drawing/2014/main" xmlns="" id="{9CA90B24-F85E-4315-8C88-0956D41FE08C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082;p37">
              <a:extLst>
                <a:ext uri="{FF2B5EF4-FFF2-40B4-BE49-F238E27FC236}">
                  <a16:creationId xmlns:a16="http://schemas.microsoft.com/office/drawing/2014/main" xmlns="" id="{7F6086DD-5E6D-4CD5-B4B1-6235B28FFF1A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083;p37">
              <a:extLst>
                <a:ext uri="{FF2B5EF4-FFF2-40B4-BE49-F238E27FC236}">
                  <a16:creationId xmlns:a16="http://schemas.microsoft.com/office/drawing/2014/main" xmlns="" id="{F461E2A5-9699-4E5C-937E-5B4724BE1C38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084;p37">
              <a:extLst>
                <a:ext uri="{FF2B5EF4-FFF2-40B4-BE49-F238E27FC236}">
                  <a16:creationId xmlns:a16="http://schemas.microsoft.com/office/drawing/2014/main" xmlns="" id="{715E67B4-1A68-4C42-9B4D-B24717325A1D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085;p37">
              <a:extLst>
                <a:ext uri="{FF2B5EF4-FFF2-40B4-BE49-F238E27FC236}">
                  <a16:creationId xmlns:a16="http://schemas.microsoft.com/office/drawing/2014/main" xmlns="" id="{9D10FB71-AE5E-44FE-8AD1-FB5516B4611A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086;p37">
              <a:extLst>
                <a:ext uri="{FF2B5EF4-FFF2-40B4-BE49-F238E27FC236}">
                  <a16:creationId xmlns:a16="http://schemas.microsoft.com/office/drawing/2014/main" xmlns="" id="{819191D8-79A6-478C-BFFD-3A46532BCBE1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087;p37">
              <a:extLst>
                <a:ext uri="{FF2B5EF4-FFF2-40B4-BE49-F238E27FC236}">
                  <a16:creationId xmlns:a16="http://schemas.microsoft.com/office/drawing/2014/main" xmlns="" id="{15580296-3440-4421-ACD7-F99DFB4FCE4D}"/>
                </a:ext>
              </a:extLst>
            </p:cNvPr>
            <p:cNvSpPr/>
            <p:nvPr/>
          </p:nvSpPr>
          <p:spPr>
            <a:xfrm>
              <a:off x="2836500" y="2828475"/>
              <a:ext cx="37025" cy="25800"/>
            </a:xfrm>
            <a:custGeom>
              <a:avLst/>
              <a:gdLst/>
              <a:ahLst/>
              <a:cxnLst/>
              <a:rect l="l" t="t" r="r" b="b"/>
              <a:pathLst>
                <a:path w="1481" h="1032" extrusionOk="0">
                  <a:moveTo>
                    <a:pt x="437" y="0"/>
                  </a:moveTo>
                  <a:cubicBezTo>
                    <a:pt x="189" y="0"/>
                    <a:pt x="0" y="57"/>
                    <a:pt x="13" y="88"/>
                  </a:cubicBezTo>
                  <a:cubicBezTo>
                    <a:pt x="285" y="750"/>
                    <a:pt x="736" y="1031"/>
                    <a:pt x="1061" y="1031"/>
                  </a:cubicBezTo>
                  <a:cubicBezTo>
                    <a:pt x="1307" y="1031"/>
                    <a:pt x="1480" y="870"/>
                    <a:pt x="1450" y="592"/>
                  </a:cubicBezTo>
                  <a:cubicBezTo>
                    <a:pt x="1265" y="117"/>
                    <a:pt x="790" y="0"/>
                    <a:pt x="437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088;p37">
              <a:extLst>
                <a:ext uri="{FF2B5EF4-FFF2-40B4-BE49-F238E27FC236}">
                  <a16:creationId xmlns:a16="http://schemas.microsoft.com/office/drawing/2014/main" xmlns="" id="{4F148069-DE01-43F4-AC29-53877AF09163}"/>
                </a:ext>
              </a:extLst>
            </p:cNvPr>
            <p:cNvSpPr/>
            <p:nvPr/>
          </p:nvSpPr>
          <p:spPr>
            <a:xfrm>
              <a:off x="2842350" y="2834100"/>
              <a:ext cx="17600" cy="11625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522" y="465"/>
                  </a:moveTo>
                  <a:lnTo>
                    <a:pt x="0" y="0"/>
                  </a:lnTo>
                  <a:lnTo>
                    <a:pt x="703" y="239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089;p37">
              <a:extLst>
                <a:ext uri="{FF2B5EF4-FFF2-40B4-BE49-F238E27FC236}">
                  <a16:creationId xmlns:a16="http://schemas.microsoft.com/office/drawing/2014/main" xmlns="" id="{DF570584-3C7C-4185-AEB8-CAF7A5CF0DAA}"/>
                </a:ext>
              </a:extLst>
            </p:cNvPr>
            <p:cNvSpPr/>
            <p:nvPr/>
          </p:nvSpPr>
          <p:spPr>
            <a:xfrm>
              <a:off x="2796150" y="2805600"/>
              <a:ext cx="37025" cy="25750"/>
            </a:xfrm>
            <a:custGeom>
              <a:avLst/>
              <a:gdLst/>
              <a:ahLst/>
              <a:cxnLst/>
              <a:rect l="l" t="t" r="r" b="b"/>
              <a:pathLst>
                <a:path w="1481" h="1030" extrusionOk="0">
                  <a:moveTo>
                    <a:pt x="421" y="1"/>
                  </a:moveTo>
                  <a:cubicBezTo>
                    <a:pt x="175" y="1"/>
                    <a:pt x="1" y="161"/>
                    <a:pt x="31" y="437"/>
                  </a:cubicBezTo>
                  <a:cubicBezTo>
                    <a:pt x="216" y="913"/>
                    <a:pt x="691" y="1030"/>
                    <a:pt x="1044" y="1030"/>
                  </a:cubicBezTo>
                  <a:cubicBezTo>
                    <a:pt x="1292" y="1030"/>
                    <a:pt x="1481" y="972"/>
                    <a:pt x="1468" y="941"/>
                  </a:cubicBezTo>
                  <a:cubicBezTo>
                    <a:pt x="1196" y="280"/>
                    <a:pt x="746" y="1"/>
                    <a:pt x="421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90;p37">
              <a:extLst>
                <a:ext uri="{FF2B5EF4-FFF2-40B4-BE49-F238E27FC236}">
                  <a16:creationId xmlns:a16="http://schemas.microsoft.com/office/drawing/2014/main" xmlns="" id="{DCD122AA-B7A1-4FB8-B157-7CA087A6CBBB}"/>
                </a:ext>
              </a:extLst>
            </p:cNvPr>
            <p:cNvSpPr/>
            <p:nvPr/>
          </p:nvSpPr>
          <p:spPr>
            <a:xfrm>
              <a:off x="2809725" y="2814100"/>
              <a:ext cx="17725" cy="11725"/>
            </a:xfrm>
            <a:custGeom>
              <a:avLst/>
              <a:gdLst/>
              <a:ahLst/>
              <a:cxnLst/>
              <a:rect l="l" t="t" r="r" b="b"/>
              <a:pathLst>
                <a:path w="709" h="469" fill="none" extrusionOk="0">
                  <a:moveTo>
                    <a:pt x="182" y="0"/>
                  </a:moveTo>
                  <a:lnTo>
                    <a:pt x="708" y="469"/>
                  </a:lnTo>
                  <a:lnTo>
                    <a:pt x="1" y="226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091;p37">
              <a:extLst>
                <a:ext uri="{FF2B5EF4-FFF2-40B4-BE49-F238E27FC236}">
                  <a16:creationId xmlns:a16="http://schemas.microsoft.com/office/drawing/2014/main" xmlns="" id="{B1330827-93F1-46A6-8C39-A8D9D49F356D}"/>
                </a:ext>
              </a:extLst>
            </p:cNvPr>
            <p:cNvSpPr/>
            <p:nvPr/>
          </p:nvSpPr>
          <p:spPr>
            <a:xfrm>
              <a:off x="2826250" y="2831650"/>
              <a:ext cx="34350" cy="38625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390" y="0"/>
                  </a:moveTo>
                  <a:cubicBezTo>
                    <a:pt x="384" y="0"/>
                    <a:pt x="380" y="2"/>
                    <a:pt x="379" y="6"/>
                  </a:cubicBezTo>
                  <a:cubicBezTo>
                    <a:pt x="1" y="913"/>
                    <a:pt x="363" y="1545"/>
                    <a:pt x="734" y="1545"/>
                  </a:cubicBezTo>
                  <a:cubicBezTo>
                    <a:pt x="840" y="1545"/>
                    <a:pt x="947" y="1493"/>
                    <a:pt x="1038" y="1381"/>
                  </a:cubicBezTo>
                  <a:cubicBezTo>
                    <a:pt x="1374" y="629"/>
                    <a:pt x="504" y="0"/>
                    <a:pt x="390" y="0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092;p37">
              <a:extLst>
                <a:ext uri="{FF2B5EF4-FFF2-40B4-BE49-F238E27FC236}">
                  <a16:creationId xmlns:a16="http://schemas.microsoft.com/office/drawing/2014/main" xmlns="" id="{AC645F0D-409E-41AB-A630-A9581B14A436}"/>
                </a:ext>
              </a:extLst>
            </p:cNvPr>
            <p:cNvSpPr/>
            <p:nvPr/>
          </p:nvSpPr>
          <p:spPr>
            <a:xfrm>
              <a:off x="2837150" y="2838075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5" y="704"/>
                  </a:moveTo>
                  <a:lnTo>
                    <a:pt x="0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093;p37">
              <a:extLst>
                <a:ext uri="{FF2B5EF4-FFF2-40B4-BE49-F238E27FC236}">
                  <a16:creationId xmlns:a16="http://schemas.microsoft.com/office/drawing/2014/main" xmlns="" id="{FFFACBD4-F813-4A05-8369-DDEFAA56B592}"/>
                </a:ext>
              </a:extLst>
            </p:cNvPr>
            <p:cNvSpPr/>
            <p:nvPr/>
          </p:nvSpPr>
          <p:spPr>
            <a:xfrm>
              <a:off x="2809200" y="2789600"/>
              <a:ext cx="34225" cy="38600"/>
            </a:xfrm>
            <a:custGeom>
              <a:avLst/>
              <a:gdLst/>
              <a:ahLst/>
              <a:cxnLst/>
              <a:rect l="l" t="t" r="r" b="b"/>
              <a:pathLst>
                <a:path w="1369" h="1544" extrusionOk="0">
                  <a:moveTo>
                    <a:pt x="636" y="1"/>
                  </a:moveTo>
                  <a:cubicBezTo>
                    <a:pt x="530" y="1"/>
                    <a:pt x="422" y="53"/>
                    <a:pt x="331" y="167"/>
                  </a:cubicBezTo>
                  <a:cubicBezTo>
                    <a:pt x="0" y="916"/>
                    <a:pt x="864" y="1543"/>
                    <a:pt x="982" y="1543"/>
                  </a:cubicBezTo>
                  <a:cubicBezTo>
                    <a:pt x="989" y="1543"/>
                    <a:pt x="993" y="1541"/>
                    <a:pt x="995" y="1537"/>
                  </a:cubicBezTo>
                  <a:cubicBezTo>
                    <a:pt x="1369" y="634"/>
                    <a:pt x="1007" y="1"/>
                    <a:pt x="636" y="1"/>
                  </a:cubicBezTo>
                  <a:close/>
                </a:path>
              </a:pathLst>
            </a:custGeom>
            <a:solidFill>
              <a:srgbClr val="E2D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094;p37">
              <a:extLst>
                <a:ext uri="{FF2B5EF4-FFF2-40B4-BE49-F238E27FC236}">
                  <a16:creationId xmlns:a16="http://schemas.microsoft.com/office/drawing/2014/main" xmlns="" id="{35395C39-E63B-4E1D-AC41-FC8C252C5AF7}"/>
                </a:ext>
              </a:extLst>
            </p:cNvPr>
            <p:cNvSpPr/>
            <p:nvPr/>
          </p:nvSpPr>
          <p:spPr>
            <a:xfrm>
              <a:off x="2824325" y="2804150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0"/>
                  </a:moveTo>
                  <a:lnTo>
                    <a:pt x="328" y="703"/>
                  </a:lnTo>
                  <a:lnTo>
                    <a:pt x="0" y="36"/>
                  </a:lnTo>
                </a:path>
              </a:pathLst>
            </a:custGeom>
            <a:noFill/>
            <a:ln w="550" cap="rnd" cmpd="sng">
              <a:solidFill>
                <a:srgbClr val="EC9F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095;p37">
              <a:extLst>
                <a:ext uri="{FF2B5EF4-FFF2-40B4-BE49-F238E27FC236}">
                  <a16:creationId xmlns:a16="http://schemas.microsoft.com/office/drawing/2014/main" xmlns="" id="{00695F25-E170-4CCE-BE09-B6867452E0A4}"/>
                </a:ext>
              </a:extLst>
            </p:cNvPr>
            <p:cNvSpPr/>
            <p:nvPr/>
          </p:nvSpPr>
          <p:spPr>
            <a:xfrm>
              <a:off x="2821000" y="2814675"/>
              <a:ext cx="32225" cy="27350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16" y="1"/>
                  </a:moveTo>
                  <a:cubicBezTo>
                    <a:pt x="400" y="1"/>
                    <a:pt x="184" y="125"/>
                    <a:pt x="98" y="366"/>
                  </a:cubicBezTo>
                  <a:cubicBezTo>
                    <a:pt x="1" y="649"/>
                    <a:pt x="147" y="959"/>
                    <a:pt x="430" y="1060"/>
                  </a:cubicBezTo>
                  <a:cubicBezTo>
                    <a:pt x="493" y="1083"/>
                    <a:pt x="557" y="1093"/>
                    <a:pt x="618" y="1093"/>
                  </a:cubicBezTo>
                  <a:cubicBezTo>
                    <a:pt x="996" y="1093"/>
                    <a:pt x="1289" y="690"/>
                    <a:pt x="1106" y="313"/>
                  </a:cubicBezTo>
                  <a:cubicBezTo>
                    <a:pt x="1007" y="103"/>
                    <a:pt x="812" y="1"/>
                    <a:pt x="616" y="1"/>
                  </a:cubicBezTo>
                  <a:close/>
                </a:path>
              </a:pathLst>
            </a:custGeom>
            <a:solidFill>
              <a:srgbClr val="5FD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096;p37">
              <a:extLst>
                <a:ext uri="{FF2B5EF4-FFF2-40B4-BE49-F238E27FC236}">
                  <a16:creationId xmlns:a16="http://schemas.microsoft.com/office/drawing/2014/main" xmlns="" id="{F3292FC6-AFAC-4409-B545-258967514F15}"/>
                </a:ext>
              </a:extLst>
            </p:cNvPr>
            <p:cNvSpPr/>
            <p:nvPr/>
          </p:nvSpPr>
          <p:spPr>
            <a:xfrm>
              <a:off x="2927750" y="2711400"/>
              <a:ext cx="51050" cy="25250"/>
            </a:xfrm>
            <a:custGeom>
              <a:avLst/>
              <a:gdLst/>
              <a:ahLst/>
              <a:cxnLst/>
              <a:rect l="l" t="t" r="r" b="b"/>
              <a:pathLst>
                <a:path w="2042" h="1010" extrusionOk="0">
                  <a:moveTo>
                    <a:pt x="1223" y="0"/>
                  </a:moveTo>
                  <a:cubicBezTo>
                    <a:pt x="510" y="0"/>
                    <a:pt x="0" y="823"/>
                    <a:pt x="73" y="850"/>
                  </a:cubicBezTo>
                  <a:cubicBezTo>
                    <a:pt x="362" y="963"/>
                    <a:pt x="626" y="1010"/>
                    <a:pt x="855" y="1010"/>
                  </a:cubicBezTo>
                  <a:cubicBezTo>
                    <a:pt x="1665" y="1010"/>
                    <a:pt x="2041" y="421"/>
                    <a:pt x="1593" y="76"/>
                  </a:cubicBezTo>
                  <a:cubicBezTo>
                    <a:pt x="1465" y="23"/>
                    <a:pt x="1341" y="0"/>
                    <a:pt x="1223" y="0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097;p37">
              <a:extLst>
                <a:ext uri="{FF2B5EF4-FFF2-40B4-BE49-F238E27FC236}">
                  <a16:creationId xmlns:a16="http://schemas.microsoft.com/office/drawing/2014/main" xmlns="" id="{871D8A46-93AD-4494-B4C0-0DE996DA4372}"/>
                </a:ext>
              </a:extLst>
            </p:cNvPr>
            <p:cNvSpPr/>
            <p:nvPr/>
          </p:nvSpPr>
          <p:spPr>
            <a:xfrm>
              <a:off x="2939725" y="2720025"/>
              <a:ext cx="23900" cy="8000"/>
            </a:xfrm>
            <a:custGeom>
              <a:avLst/>
              <a:gdLst/>
              <a:ahLst/>
              <a:cxnLst/>
              <a:rect l="l" t="t" r="r" b="b"/>
              <a:pathLst>
                <a:path w="956" h="320" fill="none" extrusionOk="0">
                  <a:moveTo>
                    <a:pt x="0" y="319"/>
                  </a:moveTo>
                  <a:lnTo>
                    <a:pt x="955" y="1"/>
                  </a:lnTo>
                </a:path>
              </a:pathLst>
            </a:custGeom>
            <a:noFill/>
            <a:ln w="2775" cap="rnd" cmpd="sng">
              <a:solidFill>
                <a:srgbClr val="E87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098;p37">
              <a:extLst>
                <a:ext uri="{FF2B5EF4-FFF2-40B4-BE49-F238E27FC236}">
                  <a16:creationId xmlns:a16="http://schemas.microsoft.com/office/drawing/2014/main" xmlns="" id="{1932B3B9-F4FC-4518-8A0A-3406FAF1BD3E}"/>
                </a:ext>
              </a:extLst>
            </p:cNvPr>
            <p:cNvSpPr/>
            <p:nvPr/>
          </p:nvSpPr>
          <p:spPr>
            <a:xfrm>
              <a:off x="2877125" y="27289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5" y="1"/>
                  </a:moveTo>
                  <a:cubicBezTo>
                    <a:pt x="381" y="1"/>
                    <a:pt x="1" y="590"/>
                    <a:pt x="453" y="932"/>
                  </a:cubicBezTo>
                  <a:cubicBezTo>
                    <a:pt x="582" y="986"/>
                    <a:pt x="707" y="1010"/>
                    <a:pt x="827" y="1010"/>
                  </a:cubicBezTo>
                  <a:cubicBezTo>
                    <a:pt x="1538" y="1010"/>
                    <a:pt x="2046" y="189"/>
                    <a:pt x="1974" y="159"/>
                  </a:cubicBezTo>
                  <a:cubicBezTo>
                    <a:pt x="1686" y="47"/>
                    <a:pt x="1423" y="1"/>
                    <a:pt x="1195" y="1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099;p37">
              <a:extLst>
                <a:ext uri="{FF2B5EF4-FFF2-40B4-BE49-F238E27FC236}">
                  <a16:creationId xmlns:a16="http://schemas.microsoft.com/office/drawing/2014/main" xmlns="" id="{774A128F-8E5B-48B3-9F42-425C30FDE1EF}"/>
                </a:ext>
              </a:extLst>
            </p:cNvPr>
            <p:cNvSpPr/>
            <p:nvPr/>
          </p:nvSpPr>
          <p:spPr>
            <a:xfrm>
              <a:off x="2895625" y="2734725"/>
              <a:ext cx="23900" cy="8975"/>
            </a:xfrm>
            <a:custGeom>
              <a:avLst/>
              <a:gdLst/>
              <a:ahLst/>
              <a:cxnLst/>
              <a:rect l="l" t="t" r="r" b="b"/>
              <a:pathLst>
                <a:path w="956" h="359" fill="none" extrusionOk="0">
                  <a:moveTo>
                    <a:pt x="955" y="1"/>
                  </a:moveTo>
                  <a:lnTo>
                    <a:pt x="0" y="359"/>
                  </a:lnTo>
                </a:path>
              </a:pathLst>
            </a:custGeom>
            <a:noFill/>
            <a:ln w="2775" cap="rnd" cmpd="sng">
              <a:solidFill>
                <a:srgbClr val="E87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100;p37">
              <a:extLst>
                <a:ext uri="{FF2B5EF4-FFF2-40B4-BE49-F238E27FC236}">
                  <a16:creationId xmlns:a16="http://schemas.microsoft.com/office/drawing/2014/main" xmlns="" id="{6A72F0FE-E462-40FB-BF50-549297325E61}"/>
                </a:ext>
              </a:extLst>
            </p:cNvPr>
            <p:cNvSpPr/>
            <p:nvPr/>
          </p:nvSpPr>
          <p:spPr>
            <a:xfrm>
              <a:off x="2928750" y="2733500"/>
              <a:ext cx="34425" cy="35075"/>
            </a:xfrm>
            <a:custGeom>
              <a:avLst/>
              <a:gdLst/>
              <a:ahLst/>
              <a:cxnLst/>
              <a:rect l="l" t="t" r="r" b="b"/>
              <a:pathLst>
                <a:path w="1377" h="1403" extrusionOk="0">
                  <a:moveTo>
                    <a:pt x="92" y="0"/>
                  </a:moveTo>
                  <a:cubicBezTo>
                    <a:pt x="34" y="0"/>
                    <a:pt x="0" y="9"/>
                    <a:pt x="2" y="23"/>
                  </a:cubicBezTo>
                  <a:cubicBezTo>
                    <a:pt x="89" y="948"/>
                    <a:pt x="599" y="1402"/>
                    <a:pt x="975" y="1402"/>
                  </a:cubicBezTo>
                  <a:cubicBezTo>
                    <a:pt x="1171" y="1402"/>
                    <a:pt x="1331" y="1279"/>
                    <a:pt x="1377" y="1036"/>
                  </a:cubicBezTo>
                  <a:cubicBezTo>
                    <a:pt x="1317" y="225"/>
                    <a:pt x="388" y="0"/>
                    <a:pt x="92" y="0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101;p37">
              <a:extLst>
                <a:ext uri="{FF2B5EF4-FFF2-40B4-BE49-F238E27FC236}">
                  <a16:creationId xmlns:a16="http://schemas.microsoft.com/office/drawing/2014/main" xmlns="" id="{3FA5BB79-6FC2-46C5-9E9E-7291FD47DA5D}"/>
                </a:ext>
              </a:extLst>
            </p:cNvPr>
            <p:cNvSpPr/>
            <p:nvPr/>
          </p:nvSpPr>
          <p:spPr>
            <a:xfrm>
              <a:off x="2937625" y="2741150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fill="none" extrusionOk="0">
                  <a:moveTo>
                    <a:pt x="0" y="0"/>
                  </a:moveTo>
                  <a:lnTo>
                    <a:pt x="708" y="708"/>
                  </a:lnTo>
                </a:path>
              </a:pathLst>
            </a:custGeom>
            <a:noFill/>
            <a:ln w="2775" cap="rnd" cmpd="sng">
              <a:solidFill>
                <a:srgbClr val="E87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102;p37">
              <a:extLst>
                <a:ext uri="{FF2B5EF4-FFF2-40B4-BE49-F238E27FC236}">
                  <a16:creationId xmlns:a16="http://schemas.microsoft.com/office/drawing/2014/main" xmlns="" id="{578FA0ED-4DEB-40A4-A0BF-B02160C2FB05}"/>
                </a:ext>
              </a:extLst>
            </p:cNvPr>
            <p:cNvSpPr/>
            <p:nvPr/>
          </p:nvSpPr>
          <p:spPr>
            <a:xfrm>
              <a:off x="2892850" y="26970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2" y="0"/>
                  </a:moveTo>
                  <a:cubicBezTo>
                    <a:pt x="206" y="0"/>
                    <a:pt x="46" y="124"/>
                    <a:pt x="1" y="369"/>
                  </a:cubicBezTo>
                  <a:cubicBezTo>
                    <a:pt x="56" y="1175"/>
                    <a:pt x="978" y="1402"/>
                    <a:pt x="1280" y="1402"/>
                  </a:cubicBezTo>
                  <a:cubicBezTo>
                    <a:pt x="1341" y="1402"/>
                    <a:pt x="1377" y="1393"/>
                    <a:pt x="1376" y="1377"/>
                  </a:cubicBezTo>
                  <a:cubicBezTo>
                    <a:pt x="1288" y="455"/>
                    <a:pt x="779" y="0"/>
                    <a:pt x="402" y="0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103;p37">
              <a:extLst>
                <a:ext uri="{FF2B5EF4-FFF2-40B4-BE49-F238E27FC236}">
                  <a16:creationId xmlns:a16="http://schemas.microsoft.com/office/drawing/2014/main" xmlns="" id="{947FAF4F-593C-4F09-87C7-5F33516DA19A}"/>
                </a:ext>
              </a:extLst>
            </p:cNvPr>
            <p:cNvSpPr/>
            <p:nvPr/>
          </p:nvSpPr>
          <p:spPr>
            <a:xfrm>
              <a:off x="2903675" y="2708750"/>
              <a:ext cx="18725" cy="17275"/>
            </a:xfrm>
            <a:custGeom>
              <a:avLst/>
              <a:gdLst/>
              <a:ahLst/>
              <a:cxnLst/>
              <a:rect l="l" t="t" r="r" b="b"/>
              <a:pathLst>
                <a:path w="749" h="691" fill="none" extrusionOk="0">
                  <a:moveTo>
                    <a:pt x="748" y="690"/>
                  </a:moveTo>
                  <a:lnTo>
                    <a:pt x="1" y="1"/>
                  </a:lnTo>
                </a:path>
              </a:pathLst>
            </a:custGeom>
            <a:noFill/>
            <a:ln w="2775" cap="rnd" cmpd="sng">
              <a:solidFill>
                <a:srgbClr val="E87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104;p37">
              <a:extLst>
                <a:ext uri="{FF2B5EF4-FFF2-40B4-BE49-F238E27FC236}">
                  <a16:creationId xmlns:a16="http://schemas.microsoft.com/office/drawing/2014/main" xmlns="" id="{4F0556AD-A11C-4A7C-8654-75D9FB2A7546}"/>
                </a:ext>
              </a:extLst>
            </p:cNvPr>
            <p:cNvSpPr/>
            <p:nvPr/>
          </p:nvSpPr>
          <p:spPr>
            <a:xfrm>
              <a:off x="2900525" y="2734025"/>
              <a:ext cx="40925" cy="43025"/>
            </a:xfrm>
            <a:custGeom>
              <a:avLst/>
              <a:gdLst/>
              <a:ahLst/>
              <a:cxnLst/>
              <a:rect l="l" t="t" r="r" b="b"/>
              <a:pathLst>
                <a:path w="1637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9" y="2"/>
                  </a:cubicBezTo>
                  <a:cubicBezTo>
                    <a:pt x="0" y="720"/>
                    <a:pt x="108" y="1720"/>
                    <a:pt x="662" y="1720"/>
                  </a:cubicBezTo>
                  <a:cubicBezTo>
                    <a:pt x="715" y="1720"/>
                    <a:pt x="773" y="1711"/>
                    <a:pt x="834" y="1691"/>
                  </a:cubicBezTo>
                  <a:cubicBezTo>
                    <a:pt x="1636" y="1180"/>
                    <a:pt x="1163" y="1"/>
                    <a:pt x="1074" y="1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105;p37">
              <a:extLst>
                <a:ext uri="{FF2B5EF4-FFF2-40B4-BE49-F238E27FC236}">
                  <a16:creationId xmlns:a16="http://schemas.microsoft.com/office/drawing/2014/main" xmlns="" id="{0498D1C6-471C-4CF8-A867-305157915C49}"/>
                </a:ext>
              </a:extLst>
            </p:cNvPr>
            <p:cNvSpPr/>
            <p:nvPr/>
          </p:nvSpPr>
          <p:spPr>
            <a:xfrm>
              <a:off x="2918050" y="2745225"/>
              <a:ext cx="7225" cy="24025"/>
            </a:xfrm>
            <a:custGeom>
              <a:avLst/>
              <a:gdLst/>
              <a:ahLst/>
              <a:cxnLst/>
              <a:rect l="l" t="t" r="r" b="b"/>
              <a:pathLst>
                <a:path w="289" h="961" fill="none" extrusionOk="0">
                  <a:moveTo>
                    <a:pt x="288" y="1"/>
                  </a:moveTo>
                  <a:lnTo>
                    <a:pt x="1" y="960"/>
                  </a:lnTo>
                </a:path>
              </a:pathLst>
            </a:custGeom>
            <a:noFill/>
            <a:ln w="2775" cap="rnd" cmpd="sng">
              <a:solidFill>
                <a:srgbClr val="E87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106;p37">
              <a:extLst>
                <a:ext uri="{FF2B5EF4-FFF2-40B4-BE49-F238E27FC236}">
                  <a16:creationId xmlns:a16="http://schemas.microsoft.com/office/drawing/2014/main" xmlns="" id="{5D4EA9B6-49E6-4903-9DC8-C587ED52D345}"/>
                </a:ext>
              </a:extLst>
            </p:cNvPr>
            <p:cNvSpPr/>
            <p:nvPr/>
          </p:nvSpPr>
          <p:spPr>
            <a:xfrm>
              <a:off x="2914475" y="2688475"/>
              <a:ext cx="41075" cy="43100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6" y="1"/>
                  </a:moveTo>
                  <a:cubicBezTo>
                    <a:pt x="923" y="1"/>
                    <a:pt x="867" y="10"/>
                    <a:pt x="807" y="29"/>
                  </a:cubicBezTo>
                  <a:cubicBezTo>
                    <a:pt x="1" y="545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3" y="1722"/>
                  </a:cubicBezTo>
                  <a:cubicBezTo>
                    <a:pt x="1643" y="1004"/>
                    <a:pt x="1529" y="1"/>
                    <a:pt x="976" y="1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107;p37">
              <a:extLst>
                <a:ext uri="{FF2B5EF4-FFF2-40B4-BE49-F238E27FC236}">
                  <a16:creationId xmlns:a16="http://schemas.microsoft.com/office/drawing/2014/main" xmlns="" id="{8C46A2C2-3693-4B69-822B-E35D381BD2AE}"/>
                </a:ext>
              </a:extLst>
            </p:cNvPr>
            <p:cNvSpPr/>
            <p:nvPr/>
          </p:nvSpPr>
          <p:spPr>
            <a:xfrm>
              <a:off x="2931200" y="2699925"/>
              <a:ext cx="6325" cy="24775"/>
            </a:xfrm>
            <a:custGeom>
              <a:avLst/>
              <a:gdLst/>
              <a:ahLst/>
              <a:cxnLst/>
              <a:rect l="l" t="t" r="r" b="b"/>
              <a:pathLst>
                <a:path w="253" h="991" fill="none" extrusionOk="0">
                  <a:moveTo>
                    <a:pt x="1" y="990"/>
                  </a:moveTo>
                  <a:lnTo>
                    <a:pt x="253" y="0"/>
                  </a:lnTo>
                </a:path>
              </a:pathLst>
            </a:custGeom>
            <a:noFill/>
            <a:ln w="2775" cap="rnd" cmpd="sng">
              <a:solidFill>
                <a:srgbClr val="E87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108;p37">
              <a:extLst>
                <a:ext uri="{FF2B5EF4-FFF2-40B4-BE49-F238E27FC236}">
                  <a16:creationId xmlns:a16="http://schemas.microsoft.com/office/drawing/2014/main" xmlns="" id="{822090DE-5A1C-421E-A352-3F4B1E23AC1E}"/>
                </a:ext>
              </a:extLst>
            </p:cNvPr>
            <p:cNvSpPr/>
            <p:nvPr/>
          </p:nvSpPr>
          <p:spPr>
            <a:xfrm>
              <a:off x="2911875" y="2716575"/>
              <a:ext cx="36150" cy="30675"/>
            </a:xfrm>
            <a:custGeom>
              <a:avLst/>
              <a:gdLst/>
              <a:ahLst/>
              <a:cxnLst/>
              <a:rect l="l" t="t" r="r" b="b"/>
              <a:pathLst>
                <a:path w="1446" h="1227" extrusionOk="0">
                  <a:moveTo>
                    <a:pt x="688" y="1"/>
                  </a:moveTo>
                  <a:cubicBezTo>
                    <a:pt x="442" y="1"/>
                    <a:pt x="196" y="145"/>
                    <a:pt x="106" y="422"/>
                  </a:cubicBezTo>
                  <a:cubicBezTo>
                    <a:pt x="0" y="744"/>
                    <a:pt x="177" y="1089"/>
                    <a:pt x="500" y="1195"/>
                  </a:cubicBezTo>
                  <a:cubicBezTo>
                    <a:pt x="565" y="1217"/>
                    <a:pt x="630" y="1227"/>
                    <a:pt x="692" y="1227"/>
                  </a:cubicBezTo>
                  <a:cubicBezTo>
                    <a:pt x="1122" y="1227"/>
                    <a:pt x="1445" y="758"/>
                    <a:pt x="1229" y="333"/>
                  </a:cubicBezTo>
                  <a:cubicBezTo>
                    <a:pt x="1116" y="109"/>
                    <a:pt x="902" y="1"/>
                    <a:pt x="688" y="1"/>
                  </a:cubicBezTo>
                  <a:close/>
                </a:path>
              </a:pathLst>
            </a:custGeom>
            <a:solidFill>
              <a:srgbClr val="5FD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109;p37">
              <a:extLst>
                <a:ext uri="{FF2B5EF4-FFF2-40B4-BE49-F238E27FC236}">
                  <a16:creationId xmlns:a16="http://schemas.microsoft.com/office/drawing/2014/main" xmlns="" id="{21D33C77-8DDA-4961-A280-50AE759A77E9}"/>
                </a:ext>
              </a:extLst>
            </p:cNvPr>
            <p:cNvSpPr/>
            <p:nvPr/>
          </p:nvSpPr>
          <p:spPr>
            <a:xfrm>
              <a:off x="2811700" y="2654000"/>
              <a:ext cx="51150" cy="25275"/>
            </a:xfrm>
            <a:custGeom>
              <a:avLst/>
              <a:gdLst/>
              <a:ahLst/>
              <a:cxnLst/>
              <a:rect l="l" t="t" r="r" b="b"/>
              <a:pathLst>
                <a:path w="2046" h="1011" extrusionOk="0">
                  <a:moveTo>
                    <a:pt x="1220" y="0"/>
                  </a:moveTo>
                  <a:cubicBezTo>
                    <a:pt x="509" y="0"/>
                    <a:pt x="0" y="825"/>
                    <a:pt x="72" y="851"/>
                  </a:cubicBezTo>
                  <a:cubicBezTo>
                    <a:pt x="362" y="964"/>
                    <a:pt x="625" y="1011"/>
                    <a:pt x="854" y="1011"/>
                  </a:cubicBezTo>
                  <a:cubicBezTo>
                    <a:pt x="1668" y="1011"/>
                    <a:pt x="2045" y="419"/>
                    <a:pt x="1593" y="77"/>
                  </a:cubicBezTo>
                  <a:cubicBezTo>
                    <a:pt x="1464" y="23"/>
                    <a:pt x="1339" y="0"/>
                    <a:pt x="1220" y="0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110;p37">
              <a:extLst>
                <a:ext uri="{FF2B5EF4-FFF2-40B4-BE49-F238E27FC236}">
                  <a16:creationId xmlns:a16="http://schemas.microsoft.com/office/drawing/2014/main" xmlns="" id="{883D329D-A774-4265-BE70-06CB2ACE9920}"/>
                </a:ext>
              </a:extLst>
            </p:cNvPr>
            <p:cNvSpPr/>
            <p:nvPr/>
          </p:nvSpPr>
          <p:spPr>
            <a:xfrm>
              <a:off x="2819800" y="2660000"/>
              <a:ext cx="31525" cy="13250"/>
            </a:xfrm>
            <a:custGeom>
              <a:avLst/>
              <a:gdLst/>
              <a:ahLst/>
              <a:cxnLst/>
              <a:rect l="l" t="t" r="r" b="b"/>
              <a:pathLst>
                <a:path w="1261" h="530" extrusionOk="0">
                  <a:moveTo>
                    <a:pt x="1114" y="0"/>
                  </a:moveTo>
                  <a:cubicBezTo>
                    <a:pt x="1110" y="0"/>
                    <a:pt x="1105" y="0"/>
                    <a:pt x="1101" y="1"/>
                  </a:cubicBezTo>
                  <a:cubicBezTo>
                    <a:pt x="1092" y="1"/>
                    <a:pt x="1083" y="1"/>
                    <a:pt x="1075" y="5"/>
                  </a:cubicBezTo>
                  <a:lnTo>
                    <a:pt x="124" y="324"/>
                  </a:lnTo>
                  <a:cubicBezTo>
                    <a:pt x="1" y="364"/>
                    <a:pt x="46" y="529"/>
                    <a:pt x="153" y="529"/>
                  </a:cubicBezTo>
                  <a:cubicBezTo>
                    <a:pt x="165" y="529"/>
                    <a:pt x="177" y="527"/>
                    <a:pt x="190" y="523"/>
                  </a:cubicBezTo>
                  <a:lnTo>
                    <a:pt x="1145" y="209"/>
                  </a:lnTo>
                  <a:cubicBezTo>
                    <a:pt x="1260" y="170"/>
                    <a:pt x="1227" y="0"/>
                    <a:pt x="1114" y="0"/>
                  </a:cubicBezTo>
                  <a:close/>
                </a:path>
              </a:pathLst>
            </a:custGeom>
            <a:solidFill>
              <a:srgbClr val="E87B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111;p37">
              <a:extLst>
                <a:ext uri="{FF2B5EF4-FFF2-40B4-BE49-F238E27FC236}">
                  <a16:creationId xmlns:a16="http://schemas.microsoft.com/office/drawing/2014/main" xmlns="" id="{F0209EAB-3775-417F-AEB7-6FEABDCC583D}"/>
                </a:ext>
              </a:extLst>
            </p:cNvPr>
            <p:cNvSpPr/>
            <p:nvPr/>
          </p:nvSpPr>
          <p:spPr>
            <a:xfrm>
              <a:off x="2761200" y="2671550"/>
              <a:ext cx="51025" cy="25300"/>
            </a:xfrm>
            <a:custGeom>
              <a:avLst/>
              <a:gdLst/>
              <a:ahLst/>
              <a:cxnLst/>
              <a:rect l="l" t="t" r="r" b="b"/>
              <a:pathLst>
                <a:path w="2041" h="1012" extrusionOk="0">
                  <a:moveTo>
                    <a:pt x="1184" y="0"/>
                  </a:moveTo>
                  <a:cubicBezTo>
                    <a:pt x="376" y="0"/>
                    <a:pt x="1" y="592"/>
                    <a:pt x="452" y="936"/>
                  </a:cubicBezTo>
                  <a:cubicBezTo>
                    <a:pt x="580" y="989"/>
                    <a:pt x="704" y="1012"/>
                    <a:pt x="822" y="1012"/>
                  </a:cubicBezTo>
                  <a:cubicBezTo>
                    <a:pt x="1534" y="1012"/>
                    <a:pt x="2040" y="189"/>
                    <a:pt x="1968" y="162"/>
                  </a:cubicBezTo>
                  <a:cubicBezTo>
                    <a:pt x="1678" y="48"/>
                    <a:pt x="1414" y="0"/>
                    <a:pt x="1184" y="0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112;p37">
              <a:extLst>
                <a:ext uri="{FF2B5EF4-FFF2-40B4-BE49-F238E27FC236}">
                  <a16:creationId xmlns:a16="http://schemas.microsoft.com/office/drawing/2014/main" xmlns="" id="{1C13C2CF-3303-4F9F-BD0B-C1209BDA201A}"/>
                </a:ext>
              </a:extLst>
            </p:cNvPr>
            <p:cNvSpPr/>
            <p:nvPr/>
          </p:nvSpPr>
          <p:spPr>
            <a:xfrm>
              <a:off x="2775525" y="2674700"/>
              <a:ext cx="31575" cy="14400"/>
            </a:xfrm>
            <a:custGeom>
              <a:avLst/>
              <a:gdLst/>
              <a:ahLst/>
              <a:cxnLst/>
              <a:rect l="l" t="t" r="r" b="b"/>
              <a:pathLst>
                <a:path w="1263" h="576" extrusionOk="0">
                  <a:moveTo>
                    <a:pt x="1117" y="0"/>
                  </a:moveTo>
                  <a:cubicBezTo>
                    <a:pt x="1113" y="0"/>
                    <a:pt x="1108" y="0"/>
                    <a:pt x="1104" y="1"/>
                  </a:cubicBezTo>
                  <a:cubicBezTo>
                    <a:pt x="1095" y="1"/>
                    <a:pt x="1086" y="1"/>
                    <a:pt x="1081" y="5"/>
                  </a:cubicBezTo>
                  <a:lnTo>
                    <a:pt x="127" y="364"/>
                  </a:lnTo>
                  <a:cubicBezTo>
                    <a:pt x="1" y="407"/>
                    <a:pt x="50" y="575"/>
                    <a:pt x="158" y="575"/>
                  </a:cubicBezTo>
                  <a:cubicBezTo>
                    <a:pt x="172" y="575"/>
                    <a:pt x="186" y="573"/>
                    <a:pt x="202" y="567"/>
                  </a:cubicBezTo>
                  <a:lnTo>
                    <a:pt x="1152" y="204"/>
                  </a:lnTo>
                  <a:cubicBezTo>
                    <a:pt x="1263" y="162"/>
                    <a:pt x="1230" y="0"/>
                    <a:pt x="1117" y="0"/>
                  </a:cubicBezTo>
                  <a:close/>
                </a:path>
              </a:pathLst>
            </a:custGeom>
            <a:solidFill>
              <a:srgbClr val="E87B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113;p37">
              <a:extLst>
                <a:ext uri="{FF2B5EF4-FFF2-40B4-BE49-F238E27FC236}">
                  <a16:creationId xmlns:a16="http://schemas.microsoft.com/office/drawing/2014/main" xmlns="" id="{0BC9C183-5A5C-4195-8D7C-EE4D0F9AC49E}"/>
                </a:ext>
              </a:extLst>
            </p:cNvPr>
            <p:cNvSpPr/>
            <p:nvPr/>
          </p:nvSpPr>
          <p:spPr>
            <a:xfrm>
              <a:off x="2812675" y="2676125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95" y="0"/>
                  </a:moveTo>
                  <a:cubicBezTo>
                    <a:pt x="35" y="0"/>
                    <a:pt x="1" y="9"/>
                    <a:pt x="2" y="24"/>
                  </a:cubicBezTo>
                  <a:cubicBezTo>
                    <a:pt x="89" y="947"/>
                    <a:pt x="598" y="1401"/>
                    <a:pt x="975" y="1401"/>
                  </a:cubicBezTo>
                  <a:cubicBezTo>
                    <a:pt x="1171" y="1401"/>
                    <a:pt x="1332" y="1277"/>
                    <a:pt x="1377" y="1032"/>
                  </a:cubicBezTo>
                  <a:cubicBezTo>
                    <a:pt x="1322" y="223"/>
                    <a:pt x="394" y="0"/>
                    <a:pt x="95" y="0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114;p37">
              <a:extLst>
                <a:ext uri="{FF2B5EF4-FFF2-40B4-BE49-F238E27FC236}">
                  <a16:creationId xmlns:a16="http://schemas.microsoft.com/office/drawing/2014/main" xmlns="" id="{2159D61A-38BF-4084-A389-9531A18BC361}"/>
                </a:ext>
              </a:extLst>
            </p:cNvPr>
            <p:cNvSpPr/>
            <p:nvPr/>
          </p:nvSpPr>
          <p:spPr>
            <a:xfrm>
              <a:off x="2818575" y="2681100"/>
              <a:ext cx="24275" cy="22975"/>
            </a:xfrm>
            <a:custGeom>
              <a:avLst/>
              <a:gdLst/>
              <a:ahLst/>
              <a:cxnLst/>
              <a:rect l="l" t="t" r="r" b="b"/>
              <a:pathLst>
                <a:path w="971" h="919" extrusionOk="0">
                  <a:moveTo>
                    <a:pt x="122" y="0"/>
                  </a:moveTo>
                  <a:cubicBezTo>
                    <a:pt x="117" y="0"/>
                    <a:pt x="112" y="1"/>
                    <a:pt x="107" y="1"/>
                  </a:cubicBezTo>
                  <a:cubicBezTo>
                    <a:pt x="85" y="1"/>
                    <a:pt x="58" y="15"/>
                    <a:pt x="40" y="32"/>
                  </a:cubicBezTo>
                  <a:cubicBezTo>
                    <a:pt x="1" y="72"/>
                    <a:pt x="1" y="138"/>
                    <a:pt x="40" y="183"/>
                  </a:cubicBezTo>
                  <a:lnTo>
                    <a:pt x="752" y="890"/>
                  </a:lnTo>
                  <a:cubicBezTo>
                    <a:pt x="775" y="910"/>
                    <a:pt x="800" y="918"/>
                    <a:pt x="823" y="918"/>
                  </a:cubicBezTo>
                  <a:cubicBezTo>
                    <a:pt x="904" y="918"/>
                    <a:pt x="971" y="819"/>
                    <a:pt x="903" y="740"/>
                  </a:cubicBezTo>
                  <a:lnTo>
                    <a:pt x="195" y="28"/>
                  </a:lnTo>
                  <a:cubicBezTo>
                    <a:pt x="177" y="10"/>
                    <a:pt x="149" y="0"/>
                    <a:pt x="122" y="0"/>
                  </a:cubicBezTo>
                  <a:close/>
                </a:path>
              </a:pathLst>
            </a:custGeom>
            <a:solidFill>
              <a:srgbClr val="E87B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115;p37">
              <a:extLst>
                <a:ext uri="{FF2B5EF4-FFF2-40B4-BE49-F238E27FC236}">
                  <a16:creationId xmlns:a16="http://schemas.microsoft.com/office/drawing/2014/main" xmlns="" id="{304FD623-BCBA-4A78-BBD0-E16A6E15ABE4}"/>
                </a:ext>
              </a:extLst>
            </p:cNvPr>
            <p:cNvSpPr/>
            <p:nvPr/>
          </p:nvSpPr>
          <p:spPr>
            <a:xfrm>
              <a:off x="2776800" y="2639600"/>
              <a:ext cx="34425" cy="35050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3" y="1"/>
                  </a:moveTo>
                  <a:cubicBezTo>
                    <a:pt x="206" y="1"/>
                    <a:pt x="46" y="125"/>
                    <a:pt x="0" y="370"/>
                  </a:cubicBezTo>
                  <a:cubicBezTo>
                    <a:pt x="59" y="1179"/>
                    <a:pt x="985" y="1402"/>
                    <a:pt x="1283" y="1402"/>
                  </a:cubicBezTo>
                  <a:cubicBezTo>
                    <a:pt x="1342" y="1402"/>
                    <a:pt x="1377" y="1393"/>
                    <a:pt x="1375" y="1378"/>
                  </a:cubicBezTo>
                  <a:cubicBezTo>
                    <a:pt x="1288" y="455"/>
                    <a:pt x="780" y="1"/>
                    <a:pt x="403" y="1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116;p37">
              <a:extLst>
                <a:ext uri="{FF2B5EF4-FFF2-40B4-BE49-F238E27FC236}">
                  <a16:creationId xmlns:a16="http://schemas.microsoft.com/office/drawing/2014/main" xmlns="" id="{3F47964C-C554-49A0-AF0D-516FD51F8FBA}"/>
                </a:ext>
              </a:extLst>
            </p:cNvPr>
            <p:cNvSpPr/>
            <p:nvPr/>
          </p:nvSpPr>
          <p:spPr>
            <a:xfrm>
              <a:off x="2784750" y="2648700"/>
              <a:ext cx="25700" cy="22750"/>
            </a:xfrm>
            <a:custGeom>
              <a:avLst/>
              <a:gdLst/>
              <a:ahLst/>
              <a:cxnLst/>
              <a:rect l="l" t="t" r="r" b="b"/>
              <a:pathLst>
                <a:path w="1028" h="910" extrusionOk="0">
                  <a:moveTo>
                    <a:pt x="122" y="1"/>
                  </a:moveTo>
                  <a:cubicBezTo>
                    <a:pt x="117" y="1"/>
                    <a:pt x="112" y="1"/>
                    <a:pt x="107" y="2"/>
                  </a:cubicBezTo>
                  <a:cubicBezTo>
                    <a:pt x="80" y="2"/>
                    <a:pt x="58" y="15"/>
                    <a:pt x="40" y="33"/>
                  </a:cubicBezTo>
                  <a:cubicBezTo>
                    <a:pt x="1" y="77"/>
                    <a:pt x="1" y="143"/>
                    <a:pt x="45" y="183"/>
                  </a:cubicBezTo>
                  <a:lnTo>
                    <a:pt x="792" y="877"/>
                  </a:lnTo>
                  <a:cubicBezTo>
                    <a:pt x="816" y="900"/>
                    <a:pt x="842" y="910"/>
                    <a:pt x="867" y="910"/>
                  </a:cubicBezTo>
                  <a:cubicBezTo>
                    <a:pt x="954" y="910"/>
                    <a:pt x="1027" y="794"/>
                    <a:pt x="938" y="718"/>
                  </a:cubicBezTo>
                  <a:lnTo>
                    <a:pt x="191" y="29"/>
                  </a:lnTo>
                  <a:cubicBezTo>
                    <a:pt x="172" y="10"/>
                    <a:pt x="148" y="1"/>
                    <a:pt x="122" y="1"/>
                  </a:cubicBezTo>
                  <a:close/>
                </a:path>
              </a:pathLst>
            </a:custGeom>
            <a:solidFill>
              <a:srgbClr val="E87B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117;p37">
              <a:extLst>
                <a:ext uri="{FF2B5EF4-FFF2-40B4-BE49-F238E27FC236}">
                  <a16:creationId xmlns:a16="http://schemas.microsoft.com/office/drawing/2014/main" xmlns="" id="{BC689177-9318-4363-B9F9-D09772B1A872}"/>
                </a:ext>
              </a:extLst>
            </p:cNvPr>
            <p:cNvSpPr/>
            <p:nvPr/>
          </p:nvSpPr>
          <p:spPr>
            <a:xfrm>
              <a:off x="2784475" y="2676650"/>
              <a:ext cx="40975" cy="43025"/>
            </a:xfrm>
            <a:custGeom>
              <a:avLst/>
              <a:gdLst/>
              <a:ahLst/>
              <a:cxnLst/>
              <a:rect l="l" t="t" r="r" b="b"/>
              <a:pathLst>
                <a:path w="1639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8" y="3"/>
                  </a:cubicBezTo>
                  <a:cubicBezTo>
                    <a:pt x="0" y="720"/>
                    <a:pt x="112" y="1721"/>
                    <a:pt x="663" y="1721"/>
                  </a:cubicBezTo>
                  <a:cubicBezTo>
                    <a:pt x="716" y="1721"/>
                    <a:pt x="773" y="1711"/>
                    <a:pt x="834" y="1691"/>
                  </a:cubicBezTo>
                  <a:cubicBezTo>
                    <a:pt x="1639" y="1181"/>
                    <a:pt x="1165" y="1"/>
                    <a:pt x="1074" y="1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118;p37">
              <a:extLst>
                <a:ext uri="{FF2B5EF4-FFF2-40B4-BE49-F238E27FC236}">
                  <a16:creationId xmlns:a16="http://schemas.microsoft.com/office/drawing/2014/main" xmlns="" id="{E04B2DAD-734F-404C-9796-56946E8FB08C}"/>
                </a:ext>
              </a:extLst>
            </p:cNvPr>
            <p:cNvSpPr/>
            <p:nvPr/>
          </p:nvSpPr>
          <p:spPr>
            <a:xfrm>
              <a:off x="2798850" y="2685200"/>
              <a:ext cx="13350" cy="29375"/>
            </a:xfrm>
            <a:custGeom>
              <a:avLst/>
              <a:gdLst/>
              <a:ahLst/>
              <a:cxnLst/>
              <a:rect l="l" t="t" r="r" b="b"/>
              <a:pathLst>
                <a:path w="534" h="1175" extrusionOk="0">
                  <a:moveTo>
                    <a:pt x="401" y="1"/>
                  </a:moveTo>
                  <a:cubicBezTo>
                    <a:pt x="361" y="5"/>
                    <a:pt x="325" y="36"/>
                    <a:pt x="312" y="76"/>
                  </a:cubicBezTo>
                  <a:lnTo>
                    <a:pt x="25" y="1040"/>
                  </a:lnTo>
                  <a:cubicBezTo>
                    <a:pt x="1" y="1120"/>
                    <a:pt x="66" y="1175"/>
                    <a:pt x="131" y="1175"/>
                  </a:cubicBezTo>
                  <a:cubicBezTo>
                    <a:pt x="173" y="1175"/>
                    <a:pt x="215" y="1152"/>
                    <a:pt x="232" y="1097"/>
                  </a:cubicBezTo>
                  <a:lnTo>
                    <a:pt x="515" y="138"/>
                  </a:lnTo>
                  <a:cubicBezTo>
                    <a:pt x="533" y="81"/>
                    <a:pt x="502" y="23"/>
                    <a:pt x="445" y="5"/>
                  </a:cubicBezTo>
                  <a:cubicBezTo>
                    <a:pt x="431" y="1"/>
                    <a:pt x="418" y="1"/>
                    <a:pt x="401" y="1"/>
                  </a:cubicBezTo>
                  <a:close/>
                </a:path>
              </a:pathLst>
            </a:custGeom>
            <a:solidFill>
              <a:srgbClr val="E87B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119;p37">
              <a:extLst>
                <a:ext uri="{FF2B5EF4-FFF2-40B4-BE49-F238E27FC236}">
                  <a16:creationId xmlns:a16="http://schemas.microsoft.com/office/drawing/2014/main" xmlns="" id="{66CFFFFA-A5E3-4D2A-A6F9-0785192E0AD8}"/>
                </a:ext>
              </a:extLst>
            </p:cNvPr>
            <p:cNvSpPr/>
            <p:nvPr/>
          </p:nvSpPr>
          <p:spPr>
            <a:xfrm>
              <a:off x="2798525" y="2631125"/>
              <a:ext cx="40950" cy="42975"/>
            </a:xfrm>
            <a:custGeom>
              <a:avLst/>
              <a:gdLst/>
              <a:ahLst/>
              <a:cxnLst/>
              <a:rect l="l" t="t" r="r" b="b"/>
              <a:pathLst>
                <a:path w="1638" h="1719" extrusionOk="0">
                  <a:moveTo>
                    <a:pt x="973" y="0"/>
                  </a:moveTo>
                  <a:cubicBezTo>
                    <a:pt x="920" y="0"/>
                    <a:pt x="863" y="9"/>
                    <a:pt x="803" y="29"/>
                  </a:cubicBezTo>
                  <a:cubicBezTo>
                    <a:pt x="1" y="540"/>
                    <a:pt x="474" y="1719"/>
                    <a:pt x="563" y="1719"/>
                  </a:cubicBezTo>
                  <a:cubicBezTo>
                    <a:pt x="565" y="1719"/>
                    <a:pt x="567" y="1718"/>
                    <a:pt x="568" y="1717"/>
                  </a:cubicBezTo>
                  <a:cubicBezTo>
                    <a:pt x="1638" y="999"/>
                    <a:pt x="1528" y="0"/>
                    <a:pt x="973" y="0"/>
                  </a:cubicBezTo>
                  <a:close/>
                </a:path>
              </a:pathLst>
            </a:custGeom>
            <a:solidFill>
              <a:srgbClr val="EC9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120;p37">
              <a:extLst>
                <a:ext uri="{FF2B5EF4-FFF2-40B4-BE49-F238E27FC236}">
                  <a16:creationId xmlns:a16="http://schemas.microsoft.com/office/drawing/2014/main" xmlns="" id="{E0BBE67F-9664-4B9A-B597-B603379D510C}"/>
                </a:ext>
              </a:extLst>
            </p:cNvPr>
            <p:cNvSpPr/>
            <p:nvPr/>
          </p:nvSpPr>
          <p:spPr>
            <a:xfrm>
              <a:off x="2812075" y="2639900"/>
              <a:ext cx="12375" cy="29950"/>
            </a:xfrm>
            <a:custGeom>
              <a:avLst/>
              <a:gdLst/>
              <a:ahLst/>
              <a:cxnLst/>
              <a:rect l="l" t="t" r="r" b="b"/>
              <a:pathLst>
                <a:path w="495" h="1198" extrusionOk="0">
                  <a:moveTo>
                    <a:pt x="367" y="0"/>
                  </a:moveTo>
                  <a:cubicBezTo>
                    <a:pt x="322" y="5"/>
                    <a:pt x="287" y="36"/>
                    <a:pt x="274" y="75"/>
                  </a:cubicBezTo>
                  <a:lnTo>
                    <a:pt x="22" y="1061"/>
                  </a:lnTo>
                  <a:cubicBezTo>
                    <a:pt x="1" y="1144"/>
                    <a:pt x="67" y="1197"/>
                    <a:pt x="131" y="1197"/>
                  </a:cubicBezTo>
                  <a:cubicBezTo>
                    <a:pt x="174" y="1197"/>
                    <a:pt x="215" y="1174"/>
                    <a:pt x="230" y="1119"/>
                  </a:cubicBezTo>
                  <a:lnTo>
                    <a:pt x="482" y="128"/>
                  </a:lnTo>
                  <a:cubicBezTo>
                    <a:pt x="495" y="71"/>
                    <a:pt x="460" y="14"/>
                    <a:pt x="406" y="0"/>
                  </a:cubicBezTo>
                  <a:close/>
                </a:path>
              </a:pathLst>
            </a:custGeom>
            <a:solidFill>
              <a:srgbClr val="E87B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121;p37">
              <a:extLst>
                <a:ext uri="{FF2B5EF4-FFF2-40B4-BE49-F238E27FC236}">
                  <a16:creationId xmlns:a16="http://schemas.microsoft.com/office/drawing/2014/main" xmlns="" id="{346300A0-8CE8-4E74-A1C6-8B83EF957F41}"/>
                </a:ext>
              </a:extLst>
            </p:cNvPr>
            <p:cNvSpPr/>
            <p:nvPr/>
          </p:nvSpPr>
          <p:spPr>
            <a:xfrm>
              <a:off x="2795800" y="2659175"/>
              <a:ext cx="36300" cy="30675"/>
            </a:xfrm>
            <a:custGeom>
              <a:avLst/>
              <a:gdLst/>
              <a:ahLst/>
              <a:cxnLst/>
              <a:rect l="l" t="t" r="r" b="b"/>
              <a:pathLst>
                <a:path w="1452" h="1227" extrusionOk="0">
                  <a:moveTo>
                    <a:pt x="692" y="0"/>
                  </a:moveTo>
                  <a:cubicBezTo>
                    <a:pt x="446" y="0"/>
                    <a:pt x="199" y="146"/>
                    <a:pt x="107" y="423"/>
                  </a:cubicBezTo>
                  <a:cubicBezTo>
                    <a:pt x="1" y="741"/>
                    <a:pt x="178" y="1091"/>
                    <a:pt x="500" y="1197"/>
                  </a:cubicBezTo>
                  <a:cubicBezTo>
                    <a:pt x="565" y="1217"/>
                    <a:pt x="629" y="1227"/>
                    <a:pt x="690" y="1227"/>
                  </a:cubicBezTo>
                  <a:cubicBezTo>
                    <a:pt x="1122" y="1227"/>
                    <a:pt x="1451" y="760"/>
                    <a:pt x="1234" y="335"/>
                  </a:cubicBezTo>
                  <a:cubicBezTo>
                    <a:pt x="1120" y="109"/>
                    <a:pt x="906" y="0"/>
                    <a:pt x="692" y="0"/>
                  </a:cubicBezTo>
                  <a:close/>
                </a:path>
              </a:pathLst>
            </a:custGeom>
            <a:solidFill>
              <a:srgbClr val="5FD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122;p37">
              <a:extLst>
                <a:ext uri="{FF2B5EF4-FFF2-40B4-BE49-F238E27FC236}">
                  <a16:creationId xmlns:a16="http://schemas.microsoft.com/office/drawing/2014/main" xmlns="" id="{3EFCC3EC-EBEC-4B3D-9AC2-4953DF94E534}"/>
                </a:ext>
              </a:extLst>
            </p:cNvPr>
            <p:cNvSpPr/>
            <p:nvPr/>
          </p:nvSpPr>
          <p:spPr>
            <a:xfrm>
              <a:off x="2746950" y="3005825"/>
              <a:ext cx="56175" cy="60425"/>
            </a:xfrm>
            <a:custGeom>
              <a:avLst/>
              <a:gdLst/>
              <a:ahLst/>
              <a:cxnLst/>
              <a:rect l="l" t="t" r="r" b="b"/>
              <a:pathLst>
                <a:path w="2247" h="2417" extrusionOk="0">
                  <a:moveTo>
                    <a:pt x="1632" y="1"/>
                  </a:moveTo>
                  <a:cubicBezTo>
                    <a:pt x="950" y="1"/>
                    <a:pt x="332" y="461"/>
                    <a:pt x="1" y="1014"/>
                  </a:cubicBezTo>
                  <a:cubicBezTo>
                    <a:pt x="342" y="757"/>
                    <a:pt x="672" y="556"/>
                    <a:pt x="936" y="556"/>
                  </a:cubicBezTo>
                  <a:cubicBezTo>
                    <a:pt x="1116" y="556"/>
                    <a:pt x="1266" y="651"/>
                    <a:pt x="1367" y="886"/>
                  </a:cubicBezTo>
                  <a:cubicBezTo>
                    <a:pt x="1491" y="1258"/>
                    <a:pt x="1221" y="1841"/>
                    <a:pt x="1185" y="2416"/>
                  </a:cubicBezTo>
                  <a:cubicBezTo>
                    <a:pt x="2238" y="1549"/>
                    <a:pt x="2247" y="130"/>
                    <a:pt x="2247" y="130"/>
                  </a:cubicBezTo>
                  <a:cubicBezTo>
                    <a:pt x="2040" y="41"/>
                    <a:pt x="1834" y="1"/>
                    <a:pt x="1632" y="1"/>
                  </a:cubicBez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123;p37">
              <a:extLst>
                <a:ext uri="{FF2B5EF4-FFF2-40B4-BE49-F238E27FC236}">
                  <a16:creationId xmlns:a16="http://schemas.microsoft.com/office/drawing/2014/main" xmlns="" id="{84181826-141A-4CFA-A905-BDEE4CF7FEB6}"/>
                </a:ext>
              </a:extLst>
            </p:cNvPr>
            <p:cNvSpPr/>
            <p:nvPr/>
          </p:nvSpPr>
          <p:spPr>
            <a:xfrm>
              <a:off x="2728925" y="3019650"/>
              <a:ext cx="55200" cy="62625"/>
            </a:xfrm>
            <a:custGeom>
              <a:avLst/>
              <a:gdLst/>
              <a:ahLst/>
              <a:cxnLst/>
              <a:rect l="l" t="t" r="r" b="b"/>
              <a:pathLst>
                <a:path w="2208" h="2505" extrusionOk="0">
                  <a:moveTo>
                    <a:pt x="1657" y="0"/>
                  </a:moveTo>
                  <a:cubicBezTo>
                    <a:pt x="1394" y="0"/>
                    <a:pt x="1063" y="202"/>
                    <a:pt x="722" y="457"/>
                  </a:cubicBezTo>
                  <a:cubicBezTo>
                    <a:pt x="624" y="612"/>
                    <a:pt x="554" y="780"/>
                    <a:pt x="509" y="957"/>
                  </a:cubicBezTo>
                  <a:cubicBezTo>
                    <a:pt x="381" y="1483"/>
                    <a:pt x="209" y="2000"/>
                    <a:pt x="1" y="2504"/>
                  </a:cubicBezTo>
                  <a:cubicBezTo>
                    <a:pt x="859" y="2473"/>
                    <a:pt x="1469" y="2212"/>
                    <a:pt x="1902" y="1859"/>
                  </a:cubicBezTo>
                  <a:cubicBezTo>
                    <a:pt x="1937" y="1288"/>
                    <a:pt x="2207" y="705"/>
                    <a:pt x="2083" y="329"/>
                  </a:cubicBezTo>
                  <a:cubicBezTo>
                    <a:pt x="1985" y="94"/>
                    <a:pt x="1837" y="0"/>
                    <a:pt x="1657" y="0"/>
                  </a:cubicBez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124;p37">
              <a:extLst>
                <a:ext uri="{FF2B5EF4-FFF2-40B4-BE49-F238E27FC236}">
                  <a16:creationId xmlns:a16="http://schemas.microsoft.com/office/drawing/2014/main" xmlns="" id="{1B5866BE-E557-4A42-925B-7E70976862BA}"/>
                </a:ext>
              </a:extLst>
            </p:cNvPr>
            <p:cNvSpPr/>
            <p:nvPr/>
          </p:nvSpPr>
          <p:spPr>
            <a:xfrm>
              <a:off x="2811500" y="2949775"/>
              <a:ext cx="39700" cy="34125"/>
            </a:xfrm>
            <a:custGeom>
              <a:avLst/>
              <a:gdLst/>
              <a:ahLst/>
              <a:cxnLst/>
              <a:rect l="l" t="t" r="r" b="b"/>
              <a:pathLst>
                <a:path w="1588" h="1365" extrusionOk="0">
                  <a:moveTo>
                    <a:pt x="614" y="1"/>
                  </a:moveTo>
                  <a:cubicBezTo>
                    <a:pt x="401" y="1"/>
                    <a:pt x="187" y="48"/>
                    <a:pt x="1" y="131"/>
                  </a:cubicBezTo>
                  <a:cubicBezTo>
                    <a:pt x="40" y="130"/>
                    <a:pt x="78" y="129"/>
                    <a:pt x="116" y="129"/>
                  </a:cubicBezTo>
                  <a:cubicBezTo>
                    <a:pt x="550" y="129"/>
                    <a:pt x="890" y="208"/>
                    <a:pt x="801" y="590"/>
                  </a:cubicBezTo>
                  <a:cubicBezTo>
                    <a:pt x="726" y="842"/>
                    <a:pt x="345" y="1064"/>
                    <a:pt x="102" y="1364"/>
                  </a:cubicBezTo>
                  <a:cubicBezTo>
                    <a:pt x="1022" y="1293"/>
                    <a:pt x="1588" y="511"/>
                    <a:pt x="1588" y="511"/>
                  </a:cubicBezTo>
                  <a:cubicBezTo>
                    <a:pt x="1367" y="149"/>
                    <a:pt x="991" y="1"/>
                    <a:pt x="614" y="1"/>
                  </a:cubicBez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125;p37">
              <a:extLst>
                <a:ext uri="{FF2B5EF4-FFF2-40B4-BE49-F238E27FC236}">
                  <a16:creationId xmlns:a16="http://schemas.microsoft.com/office/drawing/2014/main" xmlns="" id="{FD5A8AA6-0AC6-4EF3-A1C5-0B889484E315}"/>
                </a:ext>
              </a:extLst>
            </p:cNvPr>
            <p:cNvSpPr/>
            <p:nvPr/>
          </p:nvSpPr>
          <p:spPr>
            <a:xfrm>
              <a:off x="2781325" y="2953075"/>
              <a:ext cx="52400" cy="30925"/>
            </a:xfrm>
            <a:custGeom>
              <a:avLst/>
              <a:gdLst/>
              <a:ahLst/>
              <a:cxnLst/>
              <a:rect l="l" t="t" r="r" b="b"/>
              <a:pathLst>
                <a:path w="2096" h="1237" extrusionOk="0">
                  <a:moveTo>
                    <a:pt x="1350" y="0"/>
                  </a:moveTo>
                  <a:cubicBezTo>
                    <a:pt x="1303" y="0"/>
                    <a:pt x="1256" y="1"/>
                    <a:pt x="1208" y="3"/>
                  </a:cubicBezTo>
                  <a:cubicBezTo>
                    <a:pt x="1093" y="52"/>
                    <a:pt x="991" y="114"/>
                    <a:pt x="894" y="193"/>
                  </a:cubicBezTo>
                  <a:cubicBezTo>
                    <a:pt x="615" y="436"/>
                    <a:pt x="315" y="653"/>
                    <a:pt x="1" y="852"/>
                  </a:cubicBezTo>
                  <a:cubicBezTo>
                    <a:pt x="434" y="1135"/>
                    <a:pt x="832" y="1237"/>
                    <a:pt x="1182" y="1237"/>
                  </a:cubicBezTo>
                  <a:cubicBezTo>
                    <a:pt x="1225" y="1237"/>
                    <a:pt x="1268" y="1235"/>
                    <a:pt x="1309" y="1232"/>
                  </a:cubicBezTo>
                  <a:cubicBezTo>
                    <a:pt x="1552" y="932"/>
                    <a:pt x="1933" y="710"/>
                    <a:pt x="2008" y="458"/>
                  </a:cubicBezTo>
                  <a:cubicBezTo>
                    <a:pt x="2095" y="84"/>
                    <a:pt x="1770" y="0"/>
                    <a:pt x="1350" y="0"/>
                  </a:cubicBez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126;p37">
              <a:extLst>
                <a:ext uri="{FF2B5EF4-FFF2-40B4-BE49-F238E27FC236}">
                  <a16:creationId xmlns:a16="http://schemas.microsoft.com/office/drawing/2014/main" xmlns="" id="{B0B0511A-1B87-4090-8C3E-7996C8345721}"/>
                </a:ext>
              </a:extLst>
            </p:cNvPr>
            <p:cNvSpPr/>
            <p:nvPr/>
          </p:nvSpPr>
          <p:spPr>
            <a:xfrm>
              <a:off x="2892300" y="2867800"/>
              <a:ext cx="66675" cy="57300"/>
            </a:xfrm>
            <a:custGeom>
              <a:avLst/>
              <a:gdLst/>
              <a:ahLst/>
              <a:cxnLst/>
              <a:rect l="l" t="t" r="r" b="b"/>
              <a:pathLst>
                <a:path w="2667" h="2292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" y="885"/>
                    <a:pt x="513" y="1827"/>
                    <a:pt x="1203" y="2291"/>
                  </a:cubicBezTo>
                  <a:cubicBezTo>
                    <a:pt x="805" y="1694"/>
                    <a:pt x="558" y="1137"/>
                    <a:pt x="1150" y="925"/>
                  </a:cubicBezTo>
                  <a:cubicBezTo>
                    <a:pt x="1206" y="909"/>
                    <a:pt x="1265" y="902"/>
                    <a:pt x="1329" y="902"/>
                  </a:cubicBezTo>
                  <a:cubicBezTo>
                    <a:pt x="1694" y="902"/>
                    <a:pt x="2180" y="1129"/>
                    <a:pt x="2667" y="1186"/>
                  </a:cubicBezTo>
                  <a:cubicBezTo>
                    <a:pt x="1862" y="85"/>
                    <a:pt x="443" y="1"/>
                    <a:pt x="443" y="1"/>
                  </a:cubicBez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127;p37">
              <a:extLst>
                <a:ext uri="{FF2B5EF4-FFF2-40B4-BE49-F238E27FC236}">
                  <a16:creationId xmlns:a16="http://schemas.microsoft.com/office/drawing/2014/main" xmlns="" id="{DB460A2B-AB93-4F51-890D-2C650B2B1663}"/>
                </a:ext>
              </a:extLst>
            </p:cNvPr>
            <p:cNvSpPr/>
            <p:nvPr/>
          </p:nvSpPr>
          <p:spPr>
            <a:xfrm>
              <a:off x="2906225" y="2890350"/>
              <a:ext cx="66675" cy="55625"/>
            </a:xfrm>
            <a:custGeom>
              <a:avLst/>
              <a:gdLst/>
              <a:ahLst/>
              <a:cxnLst/>
              <a:rect l="l" t="t" r="r" b="b"/>
              <a:pathLst>
                <a:path w="2667" h="2225" extrusionOk="0">
                  <a:moveTo>
                    <a:pt x="773" y="0"/>
                  </a:moveTo>
                  <a:cubicBezTo>
                    <a:pt x="709" y="0"/>
                    <a:pt x="649" y="7"/>
                    <a:pt x="593" y="23"/>
                  </a:cubicBezTo>
                  <a:cubicBezTo>
                    <a:pt x="1" y="235"/>
                    <a:pt x="248" y="797"/>
                    <a:pt x="646" y="1389"/>
                  </a:cubicBezTo>
                  <a:cubicBezTo>
                    <a:pt x="796" y="1491"/>
                    <a:pt x="960" y="1575"/>
                    <a:pt x="1128" y="1628"/>
                  </a:cubicBezTo>
                  <a:cubicBezTo>
                    <a:pt x="1835" y="1849"/>
                    <a:pt x="1840" y="1814"/>
                    <a:pt x="2649" y="2225"/>
                  </a:cubicBezTo>
                  <a:cubicBezTo>
                    <a:pt x="2667" y="1363"/>
                    <a:pt x="2441" y="739"/>
                    <a:pt x="2110" y="284"/>
                  </a:cubicBezTo>
                  <a:cubicBezTo>
                    <a:pt x="1623" y="227"/>
                    <a:pt x="1140" y="0"/>
                    <a:pt x="773" y="0"/>
                  </a:cubicBezTo>
                  <a:close/>
                </a:path>
              </a:pathLst>
            </a:custGeom>
            <a:solidFill>
              <a:srgbClr val="C7C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F9E71BB9-A49B-4722-A7E8-48B61D932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69" y="3232226"/>
            <a:ext cx="3400740" cy="169380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BEC54BD8-C2B4-4F01-BE64-CE7711959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97" t="50865" r="22802"/>
          <a:stretch/>
        </p:blipFill>
        <p:spPr>
          <a:xfrm>
            <a:off x="7697588" y="51874"/>
            <a:ext cx="1346789" cy="145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56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9" name="Google Shape;2999;p47"/>
          <p:cNvGrpSpPr/>
          <p:nvPr/>
        </p:nvGrpSpPr>
        <p:grpSpPr>
          <a:xfrm rot="-292116" flipH="1">
            <a:off x="8399183" y="318434"/>
            <a:ext cx="404393" cy="405918"/>
            <a:chOff x="2393350" y="3373025"/>
            <a:chExt cx="590725" cy="593025"/>
          </a:xfrm>
        </p:grpSpPr>
        <p:sp>
          <p:nvSpPr>
            <p:cNvPr id="3000" name="Google Shape;3000;p47"/>
            <p:cNvSpPr/>
            <p:nvPr/>
          </p:nvSpPr>
          <p:spPr>
            <a:xfrm>
              <a:off x="2393350" y="3373025"/>
              <a:ext cx="590725" cy="593025"/>
            </a:xfrm>
            <a:custGeom>
              <a:avLst/>
              <a:gdLst/>
              <a:ahLst/>
              <a:cxnLst/>
              <a:rect l="l" t="t" r="r" b="b"/>
              <a:pathLst>
                <a:path w="23629" h="23721" extrusionOk="0">
                  <a:moveTo>
                    <a:pt x="12788" y="1743"/>
                  </a:moveTo>
                  <a:lnTo>
                    <a:pt x="12790" y="1754"/>
                  </a:lnTo>
                  <a:cubicBezTo>
                    <a:pt x="12788" y="1750"/>
                    <a:pt x="12788" y="1748"/>
                    <a:pt x="12788" y="1743"/>
                  </a:cubicBezTo>
                  <a:close/>
                  <a:moveTo>
                    <a:pt x="12989" y="3783"/>
                  </a:moveTo>
                  <a:lnTo>
                    <a:pt x="13655" y="10645"/>
                  </a:lnTo>
                  <a:lnTo>
                    <a:pt x="19654" y="13132"/>
                  </a:lnTo>
                  <a:lnTo>
                    <a:pt x="13278" y="13700"/>
                  </a:lnTo>
                  <a:lnTo>
                    <a:pt x="10611" y="19843"/>
                  </a:lnTo>
                  <a:lnTo>
                    <a:pt x="10112" y="13007"/>
                  </a:lnTo>
                  <a:lnTo>
                    <a:pt x="4083" y="10668"/>
                  </a:lnTo>
                  <a:lnTo>
                    <a:pt x="10231" y="10120"/>
                  </a:lnTo>
                  <a:lnTo>
                    <a:pt x="12989" y="3783"/>
                  </a:lnTo>
                  <a:close/>
                  <a:moveTo>
                    <a:pt x="13300" y="1"/>
                  </a:moveTo>
                  <a:cubicBezTo>
                    <a:pt x="12634" y="1"/>
                    <a:pt x="12039" y="386"/>
                    <a:pt x="11766" y="1019"/>
                  </a:cubicBezTo>
                  <a:lnTo>
                    <a:pt x="8715" y="8027"/>
                  </a:lnTo>
                  <a:lnTo>
                    <a:pt x="1617" y="8661"/>
                  </a:lnTo>
                  <a:cubicBezTo>
                    <a:pt x="835" y="8737"/>
                    <a:pt x="211" y="9334"/>
                    <a:pt x="105" y="10114"/>
                  </a:cubicBezTo>
                  <a:cubicBezTo>
                    <a:pt x="0" y="10894"/>
                    <a:pt x="433" y="11636"/>
                    <a:pt x="1170" y="11923"/>
                  </a:cubicBezTo>
                  <a:lnTo>
                    <a:pt x="8001" y="14574"/>
                  </a:lnTo>
                  <a:lnTo>
                    <a:pt x="8551" y="22147"/>
                  </a:lnTo>
                  <a:cubicBezTo>
                    <a:pt x="8609" y="22936"/>
                    <a:pt x="9173" y="23560"/>
                    <a:pt x="9952" y="23693"/>
                  </a:cubicBezTo>
                  <a:cubicBezTo>
                    <a:pt x="10051" y="23710"/>
                    <a:pt x="10151" y="23720"/>
                    <a:pt x="10252" y="23720"/>
                  </a:cubicBezTo>
                  <a:cubicBezTo>
                    <a:pt x="10917" y="23720"/>
                    <a:pt x="11512" y="23337"/>
                    <a:pt x="11786" y="22701"/>
                  </a:cubicBezTo>
                  <a:lnTo>
                    <a:pt x="14784" y="15795"/>
                  </a:lnTo>
                  <a:lnTo>
                    <a:pt x="21989" y="15157"/>
                  </a:lnTo>
                  <a:cubicBezTo>
                    <a:pt x="22765" y="15089"/>
                    <a:pt x="23392" y="14502"/>
                    <a:pt x="23511" y="13731"/>
                  </a:cubicBezTo>
                  <a:cubicBezTo>
                    <a:pt x="23628" y="12960"/>
                    <a:pt x="23210" y="12211"/>
                    <a:pt x="22490" y="11913"/>
                  </a:cubicBezTo>
                  <a:lnTo>
                    <a:pt x="15730" y="9107"/>
                  </a:lnTo>
                  <a:lnTo>
                    <a:pt x="14993" y="1544"/>
                  </a:lnTo>
                  <a:cubicBezTo>
                    <a:pt x="14927" y="763"/>
                    <a:pt x="14361" y="149"/>
                    <a:pt x="13586" y="24"/>
                  </a:cubicBezTo>
                  <a:cubicBezTo>
                    <a:pt x="13490" y="8"/>
                    <a:pt x="13394" y="1"/>
                    <a:pt x="1330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1" name="Google Shape;3001;p47"/>
            <p:cNvSpPr/>
            <p:nvPr/>
          </p:nvSpPr>
          <p:spPr>
            <a:xfrm>
              <a:off x="2418275" y="3400700"/>
              <a:ext cx="540825" cy="537450"/>
            </a:xfrm>
            <a:custGeom>
              <a:avLst/>
              <a:gdLst/>
              <a:ahLst/>
              <a:cxnLst/>
              <a:rect l="l" t="t" r="r" b="b"/>
              <a:pathLst>
                <a:path w="21633" h="21498" extrusionOk="0">
                  <a:moveTo>
                    <a:pt x="12317" y="0"/>
                  </a:moveTo>
                  <a:cubicBezTo>
                    <a:pt x="12105" y="0"/>
                    <a:pt x="11892" y="111"/>
                    <a:pt x="11789" y="349"/>
                  </a:cubicBezTo>
                  <a:lnTo>
                    <a:pt x="8475" y="7965"/>
                  </a:lnTo>
                  <a:lnTo>
                    <a:pt x="729" y="8654"/>
                  </a:lnTo>
                  <a:cubicBezTo>
                    <a:pt x="121" y="8714"/>
                    <a:pt x="0" y="9551"/>
                    <a:pt x="573" y="9774"/>
                  </a:cubicBezTo>
                  <a:lnTo>
                    <a:pt x="8061" y="12679"/>
                  </a:lnTo>
                  <a:lnTo>
                    <a:pt x="8662" y="20955"/>
                  </a:lnTo>
                  <a:cubicBezTo>
                    <a:pt x="8688" y="21302"/>
                    <a:pt x="8967" y="21497"/>
                    <a:pt x="9248" y="21497"/>
                  </a:cubicBezTo>
                  <a:cubicBezTo>
                    <a:pt x="9459" y="21497"/>
                    <a:pt x="9670" y="21387"/>
                    <a:pt x="9776" y="21148"/>
                  </a:cubicBezTo>
                  <a:lnTo>
                    <a:pt x="13036" y="13639"/>
                  </a:lnTo>
                  <a:lnTo>
                    <a:pt x="20904" y="12942"/>
                  </a:lnTo>
                  <a:cubicBezTo>
                    <a:pt x="21505" y="12891"/>
                    <a:pt x="21632" y="12060"/>
                    <a:pt x="21074" y="11828"/>
                  </a:cubicBezTo>
                  <a:lnTo>
                    <a:pt x="13699" y="8769"/>
                  </a:lnTo>
                  <a:lnTo>
                    <a:pt x="12896" y="528"/>
                  </a:lnTo>
                  <a:cubicBezTo>
                    <a:pt x="12866" y="188"/>
                    <a:pt x="12592" y="0"/>
                    <a:pt x="1231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DD360E1-DE89-4FCB-B772-25DFF6F340B2}"/>
              </a:ext>
            </a:extLst>
          </p:cNvPr>
          <p:cNvSpPr txBox="1"/>
          <p:nvPr/>
        </p:nvSpPr>
        <p:spPr>
          <a:xfrm>
            <a:off x="480057" y="394091"/>
            <a:ext cx="2536348" cy="25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dirty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sym typeface="Sue Ellen Francisco"/>
              </a:rPr>
              <a:t>KHỞI ĐỘNG</a:t>
            </a:r>
            <a:endParaRPr kumimoji="0" lang="en-US" sz="32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D0EAEA21-5286-5F13-A20F-07D606E30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18" y="788745"/>
            <a:ext cx="8736037" cy="4149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8C052D-3231-493D-6BA0-B03F9EEF4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664" y="306757"/>
            <a:ext cx="2298068" cy="461665"/>
          </a:xfrm>
          <a:prstGeom prst="rect">
            <a:avLst/>
          </a:prstGeom>
        </p:spPr>
      </p:pic>
      <p:pic>
        <p:nvPicPr>
          <p:cNvPr id="4" name="CHỦ-ĐỀ-6-SANTA-LUCIA-KARAOKE-ÂM-NHẠC-7-KNTT-_2_ (1)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2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64">
            <a:extLst>
              <a:ext uri="{FF2B5EF4-FFF2-40B4-BE49-F238E27FC236}">
                <a16:creationId xmlns:a16="http://schemas.microsoft.com/office/drawing/2014/main" xmlns="" id="{FD0DE994-E6F6-41CC-A38A-B7D61EBA2460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479439" y="5429144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Line 164">
            <a:extLst>
              <a:ext uri="{FF2B5EF4-FFF2-40B4-BE49-F238E27FC236}">
                <a16:creationId xmlns:a16="http://schemas.microsoft.com/office/drawing/2014/main" xmlns="" id="{6D2C759B-1619-473F-A918-0BE15A7F43AD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Line 164">
            <a:extLst>
              <a:ext uri="{FF2B5EF4-FFF2-40B4-BE49-F238E27FC236}">
                <a16:creationId xmlns:a16="http://schemas.microsoft.com/office/drawing/2014/main" xmlns="" id="{1628B3FD-B962-4E79-9D4B-0BEDE29D8E77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Line 164">
            <a:extLst>
              <a:ext uri="{FF2B5EF4-FFF2-40B4-BE49-F238E27FC236}">
                <a16:creationId xmlns:a16="http://schemas.microsoft.com/office/drawing/2014/main" xmlns="" id="{BB5438CD-2510-4547-9170-084B18EBD23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Line 164">
            <a:extLst>
              <a:ext uri="{FF2B5EF4-FFF2-40B4-BE49-F238E27FC236}">
                <a16:creationId xmlns:a16="http://schemas.microsoft.com/office/drawing/2014/main" xmlns="" id="{86C3188F-4DAA-42E4-984A-5755C63A774E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Line 164">
            <a:extLst>
              <a:ext uri="{FF2B5EF4-FFF2-40B4-BE49-F238E27FC236}">
                <a16:creationId xmlns:a16="http://schemas.microsoft.com/office/drawing/2014/main" xmlns="" id="{54DE1361-D358-47C9-A787-A5F693A2AC6E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8479439" y="5429144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Line 164">
            <a:extLst>
              <a:ext uri="{FF2B5EF4-FFF2-40B4-BE49-F238E27FC236}">
                <a16:creationId xmlns:a16="http://schemas.microsoft.com/office/drawing/2014/main" xmlns="" id="{141EF4FD-D460-4204-8D15-93E6D70C0D99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8479439" y="5481062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Line 164">
            <a:extLst>
              <a:ext uri="{FF2B5EF4-FFF2-40B4-BE49-F238E27FC236}">
                <a16:creationId xmlns:a16="http://schemas.microsoft.com/office/drawing/2014/main" xmlns="" id="{1FC7EA83-B71D-42AF-B44D-65DF35FF994C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8318199" y="5554545"/>
            <a:ext cx="0" cy="4126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BC7A123-CDC3-4051-8F55-24C8A0165538}"/>
              </a:ext>
            </a:extLst>
          </p:cNvPr>
          <p:cNvSpPr txBox="1"/>
          <p:nvPr/>
        </p:nvSpPr>
        <p:spPr>
          <a:xfrm>
            <a:off x="2801684" y="333195"/>
            <a:ext cx="39898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HÌNH THÀNH KIẾN THỨC MỚI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B71AD3F-97BF-4F13-8CB6-3068B0927ABE}"/>
              </a:ext>
            </a:extLst>
          </p:cNvPr>
          <p:cNvSpPr txBox="1"/>
          <p:nvPr/>
        </p:nvSpPr>
        <p:spPr>
          <a:xfrm>
            <a:off x="407963" y="981536"/>
            <a:ext cx="420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srgbClr val="F28E00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* </a:t>
            </a:r>
            <a:r>
              <a:rPr kumimoji="0" lang="en-US" b="1" i="0" u="sng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Quan </a:t>
            </a:r>
            <a:r>
              <a:rPr kumimoji="0" lang="en-US" b="1" i="0" u="sng" strike="noStrike" kern="0" cap="none" spc="0" normalizeH="0" baseline="0" noProof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sát </a:t>
            </a:r>
            <a:r>
              <a:rPr lang="en-US" u="sng" smtClean="0">
                <a:solidFill>
                  <a:srgbClr val="F28E00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câu</a:t>
            </a:r>
            <a:r>
              <a:rPr kumimoji="0" lang="en-US" b="1" i="0" u="sng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nhạc sau: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7722692-1D12-42B6-862F-7267FD6E0B1F}"/>
              </a:ext>
            </a:extLst>
          </p:cNvPr>
          <p:cNvGrpSpPr/>
          <p:nvPr/>
        </p:nvGrpSpPr>
        <p:grpSpPr>
          <a:xfrm>
            <a:off x="123291" y="123834"/>
            <a:ext cx="8915399" cy="5626836"/>
            <a:chOff x="123291" y="123834"/>
            <a:chExt cx="8915399" cy="56268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5889417-5701-479A-9ABA-1A99253AE1A1}"/>
                </a:ext>
              </a:extLst>
            </p:cNvPr>
            <p:cNvSpPr/>
            <p:nvPr/>
          </p:nvSpPr>
          <p:spPr>
            <a:xfrm>
              <a:off x="123291" y="123834"/>
              <a:ext cx="8915399" cy="4896103"/>
            </a:xfrm>
            <a:prstGeom prst="rect">
              <a:avLst/>
            </a:prstGeom>
            <a:noFill/>
            <a:ln w="317500" cmpd="sng">
              <a:solidFill>
                <a:srgbClr val="FEF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3" name="Google Shape;930;p37">
              <a:extLst>
                <a:ext uri="{FF2B5EF4-FFF2-40B4-BE49-F238E27FC236}">
                  <a16:creationId xmlns:a16="http://schemas.microsoft.com/office/drawing/2014/main" xmlns="" id="{32B49593-574A-4E8D-B99E-52F3291B071C}"/>
                </a:ext>
              </a:extLst>
            </p:cNvPr>
            <p:cNvGrpSpPr/>
            <p:nvPr/>
          </p:nvGrpSpPr>
          <p:grpSpPr>
            <a:xfrm rot="11822169" flipH="1">
              <a:off x="7995195" y="3607053"/>
              <a:ext cx="879947" cy="2143617"/>
              <a:chOff x="2728925" y="2453200"/>
              <a:chExt cx="289350" cy="673400"/>
            </a:xfrm>
          </p:grpSpPr>
          <p:sp>
            <p:nvSpPr>
              <p:cNvPr id="44" name="Google Shape;931;p37">
                <a:extLst>
                  <a:ext uri="{FF2B5EF4-FFF2-40B4-BE49-F238E27FC236}">
                    <a16:creationId xmlns:a16="http://schemas.microsoft.com/office/drawing/2014/main" xmlns="" id="{AB1C15FD-3BBC-425D-A641-EFEB6195D06D}"/>
                  </a:ext>
                </a:extLst>
              </p:cNvPr>
              <p:cNvSpPr/>
              <p:nvPr/>
            </p:nvSpPr>
            <p:spPr>
              <a:xfrm>
                <a:off x="2869875" y="2643975"/>
                <a:ext cx="57600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614" extrusionOk="0">
                    <a:moveTo>
                      <a:pt x="18" y="1"/>
                    </a:moveTo>
                    <a:lnTo>
                      <a:pt x="0" y="10"/>
                    </a:lnTo>
                    <a:cubicBezTo>
                      <a:pt x="44" y="235"/>
                      <a:pt x="102" y="452"/>
                      <a:pt x="168" y="668"/>
                    </a:cubicBezTo>
                    <a:cubicBezTo>
                      <a:pt x="199" y="779"/>
                      <a:pt x="234" y="881"/>
                      <a:pt x="279" y="982"/>
                    </a:cubicBezTo>
                    <a:cubicBezTo>
                      <a:pt x="327" y="1088"/>
                      <a:pt x="376" y="1203"/>
                      <a:pt x="429" y="1318"/>
                    </a:cubicBezTo>
                    <a:lnTo>
                      <a:pt x="513" y="1495"/>
                    </a:lnTo>
                    <a:cubicBezTo>
                      <a:pt x="539" y="1557"/>
                      <a:pt x="570" y="1615"/>
                      <a:pt x="606" y="1672"/>
                    </a:cubicBezTo>
                    <a:cubicBezTo>
                      <a:pt x="672" y="1787"/>
                      <a:pt x="738" y="1906"/>
                      <a:pt x="814" y="2021"/>
                    </a:cubicBezTo>
                    <a:cubicBezTo>
                      <a:pt x="884" y="2136"/>
                      <a:pt x="964" y="2251"/>
                      <a:pt x="1039" y="2357"/>
                    </a:cubicBezTo>
                    <a:cubicBezTo>
                      <a:pt x="1119" y="2468"/>
                      <a:pt x="1203" y="2570"/>
                      <a:pt x="1278" y="2671"/>
                    </a:cubicBezTo>
                    <a:cubicBezTo>
                      <a:pt x="1353" y="2769"/>
                      <a:pt x="1437" y="2861"/>
                      <a:pt x="1521" y="2950"/>
                    </a:cubicBezTo>
                    <a:cubicBezTo>
                      <a:pt x="1601" y="3034"/>
                      <a:pt x="1680" y="3113"/>
                      <a:pt x="1751" y="3184"/>
                    </a:cubicBezTo>
                    <a:cubicBezTo>
                      <a:pt x="1826" y="3255"/>
                      <a:pt x="1901" y="3317"/>
                      <a:pt x="1963" y="3370"/>
                    </a:cubicBezTo>
                    <a:cubicBezTo>
                      <a:pt x="2021" y="3427"/>
                      <a:pt x="2082" y="3467"/>
                      <a:pt x="2131" y="3507"/>
                    </a:cubicBezTo>
                    <a:cubicBezTo>
                      <a:pt x="2180" y="3542"/>
                      <a:pt x="2220" y="3569"/>
                      <a:pt x="2246" y="3586"/>
                    </a:cubicBezTo>
                    <a:lnTo>
                      <a:pt x="2286" y="3613"/>
                    </a:lnTo>
                    <a:lnTo>
                      <a:pt x="2304" y="3595"/>
                    </a:lnTo>
                    <a:cubicBezTo>
                      <a:pt x="2304" y="3595"/>
                      <a:pt x="2255" y="3551"/>
                      <a:pt x="2175" y="3467"/>
                    </a:cubicBezTo>
                    <a:cubicBezTo>
                      <a:pt x="2136" y="3418"/>
                      <a:pt x="2087" y="3370"/>
                      <a:pt x="2034" y="3308"/>
                    </a:cubicBezTo>
                    <a:lnTo>
                      <a:pt x="1853" y="3100"/>
                    </a:lnTo>
                    <a:cubicBezTo>
                      <a:pt x="1786" y="3025"/>
                      <a:pt x="1720" y="2941"/>
                      <a:pt x="1649" y="2848"/>
                    </a:cubicBezTo>
                    <a:cubicBezTo>
                      <a:pt x="1578" y="2755"/>
                      <a:pt x="1499" y="2662"/>
                      <a:pt x="1428" y="2561"/>
                    </a:cubicBezTo>
                    <a:cubicBezTo>
                      <a:pt x="1357" y="2459"/>
                      <a:pt x="1287" y="2349"/>
                      <a:pt x="1207" y="2242"/>
                    </a:cubicBezTo>
                    <a:cubicBezTo>
                      <a:pt x="1127" y="2136"/>
                      <a:pt x="1061" y="2021"/>
                      <a:pt x="990" y="1906"/>
                    </a:cubicBezTo>
                    <a:lnTo>
                      <a:pt x="778" y="1570"/>
                    </a:lnTo>
                    <a:cubicBezTo>
                      <a:pt x="707" y="1455"/>
                      <a:pt x="654" y="1341"/>
                      <a:pt x="592" y="1230"/>
                    </a:cubicBezTo>
                    <a:cubicBezTo>
                      <a:pt x="535" y="1119"/>
                      <a:pt x="478" y="1013"/>
                      <a:pt x="424" y="912"/>
                    </a:cubicBezTo>
                    <a:cubicBezTo>
                      <a:pt x="371" y="814"/>
                      <a:pt x="327" y="717"/>
                      <a:pt x="287" y="615"/>
                    </a:cubicBezTo>
                    <a:lnTo>
                      <a:pt x="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932;p37">
                <a:extLst>
                  <a:ext uri="{FF2B5EF4-FFF2-40B4-BE49-F238E27FC236}">
                    <a16:creationId xmlns:a16="http://schemas.microsoft.com/office/drawing/2014/main" xmlns="" id="{D8E1F895-6800-4681-9813-FB5EB08A1E4F}"/>
                  </a:ext>
                </a:extLst>
              </p:cNvPr>
              <p:cNvSpPr/>
              <p:nvPr/>
            </p:nvSpPr>
            <p:spPr>
              <a:xfrm>
                <a:off x="2738875" y="2453200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589" y="1"/>
                    </a:moveTo>
                    <a:lnTo>
                      <a:pt x="6429" y="262"/>
                    </a:lnTo>
                    <a:cubicBezTo>
                      <a:pt x="6372" y="346"/>
                      <a:pt x="6314" y="456"/>
                      <a:pt x="6244" y="584"/>
                    </a:cubicBezTo>
                    <a:cubicBezTo>
                      <a:pt x="6213" y="646"/>
                      <a:pt x="6173" y="717"/>
                      <a:pt x="6133" y="792"/>
                    </a:cubicBezTo>
                    <a:lnTo>
                      <a:pt x="6023" y="1031"/>
                    </a:lnTo>
                    <a:cubicBezTo>
                      <a:pt x="5934" y="1199"/>
                      <a:pt x="5863" y="1393"/>
                      <a:pt x="5775" y="1601"/>
                    </a:cubicBezTo>
                    <a:cubicBezTo>
                      <a:pt x="5731" y="1703"/>
                      <a:pt x="5691" y="1818"/>
                      <a:pt x="5656" y="1933"/>
                    </a:cubicBezTo>
                    <a:cubicBezTo>
                      <a:pt x="5616" y="2048"/>
                      <a:pt x="5567" y="2163"/>
                      <a:pt x="5536" y="2291"/>
                    </a:cubicBezTo>
                    <a:cubicBezTo>
                      <a:pt x="5368" y="2852"/>
                      <a:pt x="5244" y="3423"/>
                      <a:pt x="5165" y="4006"/>
                    </a:cubicBezTo>
                    <a:cubicBezTo>
                      <a:pt x="5081" y="4692"/>
                      <a:pt x="5046" y="5381"/>
                      <a:pt x="5059" y="6071"/>
                    </a:cubicBezTo>
                    <a:cubicBezTo>
                      <a:pt x="5059" y="6257"/>
                      <a:pt x="5076" y="6443"/>
                      <a:pt x="5085" y="6633"/>
                    </a:cubicBezTo>
                    <a:cubicBezTo>
                      <a:pt x="5094" y="6823"/>
                      <a:pt x="5107" y="7013"/>
                      <a:pt x="5130" y="7203"/>
                    </a:cubicBezTo>
                    <a:cubicBezTo>
                      <a:pt x="5152" y="7398"/>
                      <a:pt x="5165" y="7592"/>
                      <a:pt x="5191" y="7787"/>
                    </a:cubicBezTo>
                    <a:cubicBezTo>
                      <a:pt x="5218" y="7981"/>
                      <a:pt x="5253" y="8176"/>
                      <a:pt x="5284" y="8375"/>
                    </a:cubicBezTo>
                    <a:cubicBezTo>
                      <a:pt x="5337" y="8773"/>
                      <a:pt x="5435" y="9170"/>
                      <a:pt x="5514" y="9577"/>
                    </a:cubicBezTo>
                    <a:cubicBezTo>
                      <a:pt x="5607" y="9980"/>
                      <a:pt x="5718" y="10382"/>
                      <a:pt x="5819" y="10793"/>
                    </a:cubicBezTo>
                    <a:cubicBezTo>
                      <a:pt x="6049" y="11611"/>
                      <a:pt x="6217" y="12447"/>
                      <a:pt x="6319" y="13291"/>
                    </a:cubicBezTo>
                    <a:cubicBezTo>
                      <a:pt x="6416" y="14136"/>
                      <a:pt x="6438" y="14998"/>
                      <a:pt x="6332" y="15833"/>
                    </a:cubicBezTo>
                    <a:cubicBezTo>
                      <a:pt x="6235" y="16651"/>
                      <a:pt x="6018" y="17447"/>
                      <a:pt x="5687" y="18203"/>
                    </a:cubicBezTo>
                    <a:cubicBezTo>
                      <a:pt x="5368" y="18906"/>
                      <a:pt x="4970" y="19565"/>
                      <a:pt x="4493" y="20171"/>
                    </a:cubicBezTo>
                    <a:cubicBezTo>
                      <a:pt x="4064" y="20710"/>
                      <a:pt x="3604" y="21227"/>
                      <a:pt x="3109" y="21709"/>
                    </a:cubicBezTo>
                    <a:cubicBezTo>
                      <a:pt x="2654" y="22160"/>
                      <a:pt x="2220" y="22558"/>
                      <a:pt x="1840" y="22912"/>
                    </a:cubicBezTo>
                    <a:cubicBezTo>
                      <a:pt x="1455" y="23265"/>
                      <a:pt x="1119" y="23570"/>
                      <a:pt x="850" y="23827"/>
                    </a:cubicBezTo>
                    <a:cubicBezTo>
                      <a:pt x="576" y="24083"/>
                      <a:pt x="363" y="24291"/>
                      <a:pt x="222" y="24428"/>
                    </a:cubicBezTo>
                    <a:lnTo>
                      <a:pt x="1" y="24645"/>
                    </a:lnTo>
                    <a:lnTo>
                      <a:pt x="14" y="24663"/>
                    </a:lnTo>
                    <a:lnTo>
                      <a:pt x="240" y="24455"/>
                    </a:lnTo>
                    <a:cubicBezTo>
                      <a:pt x="386" y="24313"/>
                      <a:pt x="607" y="24123"/>
                      <a:pt x="885" y="23871"/>
                    </a:cubicBezTo>
                    <a:cubicBezTo>
                      <a:pt x="1164" y="23619"/>
                      <a:pt x="1504" y="23323"/>
                      <a:pt x="1898" y="22978"/>
                    </a:cubicBezTo>
                    <a:cubicBezTo>
                      <a:pt x="2291" y="22638"/>
                      <a:pt x="2733" y="22249"/>
                      <a:pt x="3197" y="21798"/>
                    </a:cubicBezTo>
                    <a:cubicBezTo>
                      <a:pt x="3701" y="21320"/>
                      <a:pt x="4175" y="20807"/>
                      <a:pt x="4612" y="20268"/>
                    </a:cubicBezTo>
                    <a:cubicBezTo>
                      <a:pt x="5112" y="19662"/>
                      <a:pt x="5527" y="18990"/>
                      <a:pt x="5855" y="18278"/>
                    </a:cubicBezTo>
                    <a:cubicBezTo>
                      <a:pt x="6195" y="17509"/>
                      <a:pt x="6425" y="16691"/>
                      <a:pt x="6527" y="15855"/>
                    </a:cubicBezTo>
                    <a:cubicBezTo>
                      <a:pt x="6642" y="15002"/>
                      <a:pt x="6619" y="14127"/>
                      <a:pt x="6527" y="13265"/>
                    </a:cubicBezTo>
                    <a:cubicBezTo>
                      <a:pt x="6478" y="12836"/>
                      <a:pt x="6403" y="12407"/>
                      <a:pt x="6314" y="11987"/>
                    </a:cubicBezTo>
                    <a:lnTo>
                      <a:pt x="6173" y="11355"/>
                    </a:lnTo>
                    <a:lnTo>
                      <a:pt x="6009" y="10740"/>
                    </a:lnTo>
                    <a:cubicBezTo>
                      <a:pt x="5956" y="10537"/>
                      <a:pt x="5899" y="10333"/>
                      <a:pt x="5850" y="10134"/>
                    </a:cubicBezTo>
                    <a:cubicBezTo>
                      <a:pt x="5797" y="9931"/>
                      <a:pt x="5740" y="9736"/>
                      <a:pt x="5695" y="9533"/>
                    </a:cubicBezTo>
                    <a:cubicBezTo>
                      <a:pt x="5616" y="9135"/>
                      <a:pt x="5514" y="8742"/>
                      <a:pt x="5461" y="8348"/>
                    </a:cubicBezTo>
                    <a:cubicBezTo>
                      <a:pt x="5430" y="8149"/>
                      <a:pt x="5386" y="7959"/>
                      <a:pt x="5364" y="7764"/>
                    </a:cubicBezTo>
                    <a:cubicBezTo>
                      <a:pt x="5346" y="7570"/>
                      <a:pt x="5324" y="7380"/>
                      <a:pt x="5298" y="7190"/>
                    </a:cubicBezTo>
                    <a:cubicBezTo>
                      <a:pt x="5271" y="7000"/>
                      <a:pt x="5258" y="6810"/>
                      <a:pt x="5244" y="6624"/>
                    </a:cubicBezTo>
                    <a:cubicBezTo>
                      <a:pt x="5236" y="6438"/>
                      <a:pt x="5214" y="6252"/>
                      <a:pt x="5209" y="6071"/>
                    </a:cubicBezTo>
                    <a:cubicBezTo>
                      <a:pt x="5187" y="5386"/>
                      <a:pt x="5209" y="4705"/>
                      <a:pt x="5284" y="4024"/>
                    </a:cubicBezTo>
                    <a:cubicBezTo>
                      <a:pt x="5333" y="3710"/>
                      <a:pt x="5368" y="3405"/>
                      <a:pt x="5430" y="3122"/>
                    </a:cubicBezTo>
                    <a:cubicBezTo>
                      <a:pt x="5461" y="2981"/>
                      <a:pt x="5483" y="2844"/>
                      <a:pt x="5519" y="2711"/>
                    </a:cubicBezTo>
                    <a:cubicBezTo>
                      <a:pt x="5554" y="2578"/>
                      <a:pt x="5589" y="2450"/>
                      <a:pt x="5616" y="2322"/>
                    </a:cubicBezTo>
                    <a:cubicBezTo>
                      <a:pt x="5647" y="2194"/>
                      <a:pt x="5691" y="2079"/>
                      <a:pt x="5726" y="1964"/>
                    </a:cubicBezTo>
                    <a:cubicBezTo>
                      <a:pt x="5766" y="1849"/>
                      <a:pt x="5797" y="1734"/>
                      <a:pt x="5837" y="1632"/>
                    </a:cubicBezTo>
                    <a:cubicBezTo>
                      <a:pt x="5921" y="1424"/>
                      <a:pt x="5987" y="1225"/>
                      <a:pt x="6067" y="1057"/>
                    </a:cubicBezTo>
                    <a:cubicBezTo>
                      <a:pt x="6111" y="973"/>
                      <a:pt x="6142" y="894"/>
                      <a:pt x="6177" y="819"/>
                    </a:cubicBezTo>
                    <a:cubicBezTo>
                      <a:pt x="6213" y="744"/>
                      <a:pt x="6248" y="673"/>
                      <a:pt x="6283" y="611"/>
                    </a:cubicBezTo>
                    <a:cubicBezTo>
                      <a:pt x="6345" y="478"/>
                      <a:pt x="6403" y="368"/>
                      <a:pt x="6451" y="284"/>
                    </a:cubicBezTo>
                    <a:lnTo>
                      <a:pt x="6606" y="14"/>
                    </a:lnTo>
                    <a:lnTo>
                      <a:pt x="6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933;p37">
                <a:extLst>
                  <a:ext uri="{FF2B5EF4-FFF2-40B4-BE49-F238E27FC236}">
                    <a16:creationId xmlns:a16="http://schemas.microsoft.com/office/drawing/2014/main" xmlns="" id="{46F2F851-58A6-4E45-8514-D724B68CCDCD}"/>
                  </a:ext>
                </a:extLst>
              </p:cNvPr>
              <p:cNvSpPr/>
              <p:nvPr/>
            </p:nvSpPr>
            <p:spPr>
              <a:xfrm>
                <a:off x="2895075" y="2843375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128" y="1"/>
                    </a:moveTo>
                    <a:cubicBezTo>
                      <a:pt x="128" y="1"/>
                      <a:pt x="115" y="125"/>
                      <a:pt x="97" y="341"/>
                    </a:cubicBezTo>
                    <a:cubicBezTo>
                      <a:pt x="89" y="447"/>
                      <a:pt x="75" y="580"/>
                      <a:pt x="66" y="730"/>
                    </a:cubicBezTo>
                    <a:cubicBezTo>
                      <a:pt x="53" y="881"/>
                      <a:pt x="35" y="1053"/>
                      <a:pt x="31" y="1239"/>
                    </a:cubicBezTo>
                    <a:cubicBezTo>
                      <a:pt x="22" y="1424"/>
                      <a:pt x="18" y="1623"/>
                      <a:pt x="9" y="1840"/>
                    </a:cubicBezTo>
                    <a:cubicBezTo>
                      <a:pt x="5" y="1951"/>
                      <a:pt x="0" y="2061"/>
                      <a:pt x="0" y="2172"/>
                    </a:cubicBezTo>
                    <a:lnTo>
                      <a:pt x="0" y="2512"/>
                    </a:lnTo>
                    <a:cubicBezTo>
                      <a:pt x="5" y="2746"/>
                      <a:pt x="0" y="2990"/>
                      <a:pt x="13" y="3233"/>
                    </a:cubicBezTo>
                    <a:cubicBezTo>
                      <a:pt x="27" y="3476"/>
                      <a:pt x="27" y="3728"/>
                      <a:pt x="53" y="3975"/>
                    </a:cubicBezTo>
                    <a:cubicBezTo>
                      <a:pt x="80" y="4223"/>
                      <a:pt x="93" y="4471"/>
                      <a:pt x="124" y="4714"/>
                    </a:cubicBezTo>
                    <a:cubicBezTo>
                      <a:pt x="159" y="4957"/>
                      <a:pt x="186" y="5196"/>
                      <a:pt x="230" y="5426"/>
                    </a:cubicBezTo>
                    <a:cubicBezTo>
                      <a:pt x="248" y="5545"/>
                      <a:pt x="265" y="5656"/>
                      <a:pt x="287" y="5766"/>
                    </a:cubicBezTo>
                    <a:cubicBezTo>
                      <a:pt x="314" y="5877"/>
                      <a:pt x="341" y="5983"/>
                      <a:pt x="363" y="6089"/>
                    </a:cubicBezTo>
                    <a:cubicBezTo>
                      <a:pt x="407" y="6297"/>
                      <a:pt x="455" y="6496"/>
                      <a:pt x="517" y="6672"/>
                    </a:cubicBezTo>
                    <a:cubicBezTo>
                      <a:pt x="579" y="6849"/>
                      <a:pt x="628" y="7013"/>
                      <a:pt x="690" y="7154"/>
                    </a:cubicBezTo>
                    <a:cubicBezTo>
                      <a:pt x="716" y="7225"/>
                      <a:pt x="743" y="7287"/>
                      <a:pt x="769" y="7349"/>
                    </a:cubicBezTo>
                    <a:cubicBezTo>
                      <a:pt x="800" y="7411"/>
                      <a:pt x="822" y="7468"/>
                      <a:pt x="849" y="7517"/>
                    </a:cubicBezTo>
                    <a:cubicBezTo>
                      <a:pt x="884" y="7592"/>
                      <a:pt x="929" y="7663"/>
                      <a:pt x="977" y="7738"/>
                    </a:cubicBezTo>
                    <a:cubicBezTo>
                      <a:pt x="1013" y="7787"/>
                      <a:pt x="1030" y="7809"/>
                      <a:pt x="1030" y="7809"/>
                    </a:cubicBezTo>
                    <a:cubicBezTo>
                      <a:pt x="1030" y="7809"/>
                      <a:pt x="1008" y="7773"/>
                      <a:pt x="986" y="7720"/>
                    </a:cubicBezTo>
                    <a:cubicBezTo>
                      <a:pt x="959" y="7667"/>
                      <a:pt x="924" y="7592"/>
                      <a:pt x="884" y="7490"/>
                    </a:cubicBezTo>
                    <a:cubicBezTo>
                      <a:pt x="862" y="7442"/>
                      <a:pt x="845" y="7384"/>
                      <a:pt x="822" y="7322"/>
                    </a:cubicBezTo>
                    <a:cubicBezTo>
                      <a:pt x="800" y="7265"/>
                      <a:pt x="783" y="7199"/>
                      <a:pt x="761" y="7123"/>
                    </a:cubicBezTo>
                    <a:cubicBezTo>
                      <a:pt x="716" y="6982"/>
                      <a:pt x="681" y="6814"/>
                      <a:pt x="632" y="6637"/>
                    </a:cubicBezTo>
                    <a:cubicBezTo>
                      <a:pt x="615" y="6544"/>
                      <a:pt x="593" y="6451"/>
                      <a:pt x="575" y="6354"/>
                    </a:cubicBezTo>
                    <a:cubicBezTo>
                      <a:pt x="557" y="6257"/>
                      <a:pt x="535" y="6155"/>
                      <a:pt x="517" y="6053"/>
                    </a:cubicBezTo>
                    <a:cubicBezTo>
                      <a:pt x="500" y="5947"/>
                      <a:pt x="478" y="5841"/>
                      <a:pt x="464" y="5731"/>
                    </a:cubicBezTo>
                    <a:cubicBezTo>
                      <a:pt x="447" y="5620"/>
                      <a:pt x="433" y="5510"/>
                      <a:pt x="416" y="5395"/>
                    </a:cubicBezTo>
                    <a:cubicBezTo>
                      <a:pt x="380" y="5165"/>
                      <a:pt x="363" y="4930"/>
                      <a:pt x="332" y="4687"/>
                    </a:cubicBezTo>
                    <a:cubicBezTo>
                      <a:pt x="305" y="4449"/>
                      <a:pt x="292" y="4201"/>
                      <a:pt x="270" y="3953"/>
                    </a:cubicBezTo>
                    <a:cubicBezTo>
                      <a:pt x="248" y="3710"/>
                      <a:pt x="239" y="3463"/>
                      <a:pt x="221" y="3219"/>
                    </a:cubicBezTo>
                    <a:cubicBezTo>
                      <a:pt x="203" y="2976"/>
                      <a:pt x="199" y="2738"/>
                      <a:pt x="190" y="2508"/>
                    </a:cubicBezTo>
                    <a:cubicBezTo>
                      <a:pt x="181" y="2273"/>
                      <a:pt x="173" y="2052"/>
                      <a:pt x="168" y="1840"/>
                    </a:cubicBezTo>
                    <a:cubicBezTo>
                      <a:pt x="164" y="1628"/>
                      <a:pt x="164" y="1424"/>
                      <a:pt x="155" y="1239"/>
                    </a:cubicBezTo>
                    <a:cubicBezTo>
                      <a:pt x="146" y="1053"/>
                      <a:pt x="146" y="885"/>
                      <a:pt x="146" y="735"/>
                    </a:cubicBezTo>
                    <a:cubicBezTo>
                      <a:pt x="142" y="580"/>
                      <a:pt x="137" y="452"/>
                      <a:pt x="137" y="341"/>
                    </a:cubicBezTo>
                    <a:cubicBezTo>
                      <a:pt x="133" y="125"/>
                      <a:pt x="128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934;p37">
                <a:extLst>
                  <a:ext uri="{FF2B5EF4-FFF2-40B4-BE49-F238E27FC236}">
                    <a16:creationId xmlns:a16="http://schemas.microsoft.com/office/drawing/2014/main" xmlns="" id="{87B6A5AD-C5EE-4452-AFB3-62A0C92BA7C0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935;p37">
                <a:extLst>
                  <a:ext uri="{FF2B5EF4-FFF2-40B4-BE49-F238E27FC236}">
                    <a16:creationId xmlns:a16="http://schemas.microsoft.com/office/drawing/2014/main" xmlns="" id="{AC3DFCDA-C6EA-4F45-86CA-42E8A71B99D7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936;p37">
                <a:extLst>
                  <a:ext uri="{FF2B5EF4-FFF2-40B4-BE49-F238E27FC236}">
                    <a16:creationId xmlns:a16="http://schemas.microsoft.com/office/drawing/2014/main" xmlns="" id="{870B53EF-A979-45FF-B02C-C4A9864B4197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937;p37">
                <a:extLst>
                  <a:ext uri="{FF2B5EF4-FFF2-40B4-BE49-F238E27FC236}">
                    <a16:creationId xmlns:a16="http://schemas.microsoft.com/office/drawing/2014/main" xmlns="" id="{E8E81AA1-E600-4637-833E-7454E8D0FF1E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938;p37">
                <a:extLst>
                  <a:ext uri="{FF2B5EF4-FFF2-40B4-BE49-F238E27FC236}">
                    <a16:creationId xmlns:a16="http://schemas.microsoft.com/office/drawing/2014/main" xmlns="" id="{9BB98BC5-F9AE-4BEC-AC02-3C08DE4F6DFC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939;p37">
                <a:extLst>
                  <a:ext uri="{FF2B5EF4-FFF2-40B4-BE49-F238E27FC236}">
                    <a16:creationId xmlns:a16="http://schemas.microsoft.com/office/drawing/2014/main" xmlns="" id="{7E259023-4319-4FFA-821D-073CC125AFD5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940;p37">
                <a:extLst>
                  <a:ext uri="{FF2B5EF4-FFF2-40B4-BE49-F238E27FC236}">
                    <a16:creationId xmlns:a16="http://schemas.microsoft.com/office/drawing/2014/main" xmlns="" id="{EC542E26-9641-4B0E-BC52-795919BF74FB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941;p37">
                <a:extLst>
                  <a:ext uri="{FF2B5EF4-FFF2-40B4-BE49-F238E27FC236}">
                    <a16:creationId xmlns:a16="http://schemas.microsoft.com/office/drawing/2014/main" xmlns="" id="{5FA0BE6E-F4E1-477C-A03C-9E1BFE4627F4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942;p37">
                <a:extLst>
                  <a:ext uri="{FF2B5EF4-FFF2-40B4-BE49-F238E27FC236}">
                    <a16:creationId xmlns:a16="http://schemas.microsoft.com/office/drawing/2014/main" xmlns="" id="{F9D4F694-33C4-4CD6-933A-13B41D2E531D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943;p37">
                <a:extLst>
                  <a:ext uri="{FF2B5EF4-FFF2-40B4-BE49-F238E27FC236}">
                    <a16:creationId xmlns:a16="http://schemas.microsoft.com/office/drawing/2014/main" xmlns="" id="{14D0C841-4DB7-4074-91EC-3D7C42B27D1A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944;p37">
                <a:extLst>
                  <a:ext uri="{FF2B5EF4-FFF2-40B4-BE49-F238E27FC236}">
                    <a16:creationId xmlns:a16="http://schemas.microsoft.com/office/drawing/2014/main" xmlns="" id="{E0FC9C4A-0801-4AE4-9E2B-FB443FC42352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945;p37">
                <a:extLst>
                  <a:ext uri="{FF2B5EF4-FFF2-40B4-BE49-F238E27FC236}">
                    <a16:creationId xmlns:a16="http://schemas.microsoft.com/office/drawing/2014/main" xmlns="" id="{A450B3BD-AB85-40E6-A4FE-A13E35034FF0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946;p37">
                <a:extLst>
                  <a:ext uri="{FF2B5EF4-FFF2-40B4-BE49-F238E27FC236}">
                    <a16:creationId xmlns:a16="http://schemas.microsoft.com/office/drawing/2014/main" xmlns="" id="{32FD15EB-1502-4AA2-BAEF-72587166733E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947;p37">
                <a:extLst>
                  <a:ext uri="{FF2B5EF4-FFF2-40B4-BE49-F238E27FC236}">
                    <a16:creationId xmlns:a16="http://schemas.microsoft.com/office/drawing/2014/main" xmlns="" id="{3C4BC7BB-3163-4AA4-B1ED-913D2252DC59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948;p37">
                <a:extLst>
                  <a:ext uri="{FF2B5EF4-FFF2-40B4-BE49-F238E27FC236}">
                    <a16:creationId xmlns:a16="http://schemas.microsoft.com/office/drawing/2014/main" xmlns="" id="{33CC1841-3183-4266-A791-C4D26AD70F5A}"/>
                  </a:ext>
                </a:extLst>
              </p:cNvPr>
              <p:cNvSpPr/>
              <p:nvPr/>
            </p:nvSpPr>
            <p:spPr>
              <a:xfrm>
                <a:off x="2908800" y="2963550"/>
                <a:ext cx="75150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9" extrusionOk="0">
                    <a:moveTo>
                      <a:pt x="1800" y="1"/>
                    </a:moveTo>
                    <a:cubicBezTo>
                      <a:pt x="1757" y="1"/>
                      <a:pt x="1712" y="3"/>
                      <a:pt x="1666" y="9"/>
                    </a:cubicBezTo>
                    <a:cubicBezTo>
                      <a:pt x="0" y="645"/>
                      <a:pt x="446" y="2999"/>
                      <a:pt x="607" y="2999"/>
                    </a:cubicBezTo>
                    <a:cubicBezTo>
                      <a:pt x="610" y="2999"/>
                      <a:pt x="612" y="2998"/>
                      <a:pt x="614" y="2997"/>
                    </a:cubicBezTo>
                    <a:cubicBezTo>
                      <a:pt x="2957" y="2033"/>
                      <a:pt x="3005" y="1"/>
                      <a:pt x="18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949;p37">
                <a:extLst>
                  <a:ext uri="{FF2B5EF4-FFF2-40B4-BE49-F238E27FC236}">
                    <a16:creationId xmlns:a16="http://schemas.microsoft.com/office/drawing/2014/main" xmlns="" id="{3EC7EE0B-BD04-4DEE-9648-14391F99E7B3}"/>
                  </a:ext>
                </a:extLst>
              </p:cNvPr>
              <p:cNvSpPr/>
              <p:nvPr/>
            </p:nvSpPr>
            <p:spPr>
              <a:xfrm>
                <a:off x="2931200" y="2990275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974" y="376"/>
                    </a:moveTo>
                    <a:lnTo>
                      <a:pt x="1" y="1468"/>
                    </a:lnTo>
                    <a:lnTo>
                      <a:pt x="505" y="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950;p37">
                <a:extLst>
                  <a:ext uri="{FF2B5EF4-FFF2-40B4-BE49-F238E27FC236}">
                    <a16:creationId xmlns:a16="http://schemas.microsoft.com/office/drawing/2014/main" xmlns="" id="{2C5BF772-7267-4CF1-B78B-0B431D4B1BD2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951;p37">
                <a:extLst>
                  <a:ext uri="{FF2B5EF4-FFF2-40B4-BE49-F238E27FC236}">
                    <a16:creationId xmlns:a16="http://schemas.microsoft.com/office/drawing/2014/main" xmlns="" id="{918BAB61-99E0-4EC2-9EAD-52C624DFDDAE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952;p37">
                <a:extLst>
                  <a:ext uri="{FF2B5EF4-FFF2-40B4-BE49-F238E27FC236}">
                    <a16:creationId xmlns:a16="http://schemas.microsoft.com/office/drawing/2014/main" xmlns="" id="{4763BF45-EC0A-4BBA-812F-7466C7972EA4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953;p37">
                <a:extLst>
                  <a:ext uri="{FF2B5EF4-FFF2-40B4-BE49-F238E27FC236}">
                    <a16:creationId xmlns:a16="http://schemas.microsoft.com/office/drawing/2014/main" xmlns="" id="{4151A585-5268-4B9B-B333-86B1FC14D41C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954;p37">
                <a:extLst>
                  <a:ext uri="{FF2B5EF4-FFF2-40B4-BE49-F238E27FC236}">
                    <a16:creationId xmlns:a16="http://schemas.microsoft.com/office/drawing/2014/main" xmlns="" id="{7D050058-331D-4326-9C1A-6BD333F0BB40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955;p37">
                <a:extLst>
                  <a:ext uri="{FF2B5EF4-FFF2-40B4-BE49-F238E27FC236}">
                    <a16:creationId xmlns:a16="http://schemas.microsoft.com/office/drawing/2014/main" xmlns="" id="{2D650CD4-0712-4D9B-8C10-97E7AA650D01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956;p37">
                <a:extLst>
                  <a:ext uri="{FF2B5EF4-FFF2-40B4-BE49-F238E27FC236}">
                    <a16:creationId xmlns:a16="http://schemas.microsoft.com/office/drawing/2014/main" xmlns="" id="{A7FC30E0-9B9E-495C-8B68-DEAF36103E8F}"/>
                  </a:ext>
                </a:extLst>
              </p:cNvPr>
              <p:cNvSpPr/>
              <p:nvPr/>
            </p:nvSpPr>
            <p:spPr>
              <a:xfrm>
                <a:off x="2926000" y="3039525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911" y="1"/>
                    </a:moveTo>
                    <a:cubicBezTo>
                      <a:pt x="394" y="1"/>
                      <a:pt x="0" y="120"/>
                      <a:pt x="28" y="184"/>
                    </a:cubicBezTo>
                    <a:cubicBezTo>
                      <a:pt x="596" y="1565"/>
                      <a:pt x="1534" y="2149"/>
                      <a:pt x="2209" y="2149"/>
                    </a:cubicBezTo>
                    <a:cubicBezTo>
                      <a:pt x="2720" y="2149"/>
                      <a:pt x="3081" y="1813"/>
                      <a:pt x="3016" y="1236"/>
                    </a:cubicBezTo>
                    <a:cubicBezTo>
                      <a:pt x="2637" y="243"/>
                      <a:pt x="1648" y="1"/>
                      <a:pt x="9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957;p37">
                <a:extLst>
                  <a:ext uri="{FF2B5EF4-FFF2-40B4-BE49-F238E27FC236}">
                    <a16:creationId xmlns:a16="http://schemas.microsoft.com/office/drawing/2014/main" xmlns="" id="{34492DCD-CFB0-428D-A51E-C1CC8168AEF1}"/>
                  </a:ext>
                </a:extLst>
              </p:cNvPr>
              <p:cNvSpPr/>
              <p:nvPr/>
            </p:nvSpPr>
            <p:spPr>
              <a:xfrm>
                <a:off x="2938175" y="3051175"/>
                <a:ext cx="36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74" fill="none" extrusionOk="0">
                    <a:moveTo>
                      <a:pt x="1088" y="973"/>
                    </a:moveTo>
                    <a:lnTo>
                      <a:pt x="0" y="1"/>
                    </a:lnTo>
                    <a:lnTo>
                      <a:pt x="1464" y="505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58;p37">
                <a:extLst>
                  <a:ext uri="{FF2B5EF4-FFF2-40B4-BE49-F238E27FC236}">
                    <a16:creationId xmlns:a16="http://schemas.microsoft.com/office/drawing/2014/main" xmlns="" id="{6974EFCF-E7FA-4B00-94A7-B325D9750620}"/>
                  </a:ext>
                </a:extLst>
              </p:cNvPr>
              <p:cNvSpPr/>
              <p:nvPr/>
            </p:nvSpPr>
            <p:spPr>
              <a:xfrm>
                <a:off x="2842050" y="2991850"/>
                <a:ext cx="771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151" extrusionOk="0">
                    <a:moveTo>
                      <a:pt x="874" y="0"/>
                    </a:moveTo>
                    <a:cubicBezTo>
                      <a:pt x="362" y="0"/>
                      <a:pt x="0" y="336"/>
                      <a:pt x="65" y="915"/>
                    </a:cubicBezTo>
                    <a:cubicBezTo>
                      <a:pt x="447" y="1907"/>
                      <a:pt x="1437" y="2150"/>
                      <a:pt x="2175" y="2150"/>
                    </a:cubicBezTo>
                    <a:cubicBezTo>
                      <a:pt x="2692" y="2150"/>
                      <a:pt x="3086" y="2031"/>
                      <a:pt x="3058" y="1967"/>
                    </a:cubicBezTo>
                    <a:cubicBezTo>
                      <a:pt x="2490" y="585"/>
                      <a:pt x="1550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59;p37">
                <a:extLst>
                  <a:ext uri="{FF2B5EF4-FFF2-40B4-BE49-F238E27FC236}">
                    <a16:creationId xmlns:a16="http://schemas.microsoft.com/office/drawing/2014/main" xmlns="" id="{801F6F38-7E2D-40F5-BFFE-A1DF2CE57C85}"/>
                  </a:ext>
                </a:extLst>
              </p:cNvPr>
              <p:cNvSpPr/>
              <p:nvPr/>
            </p:nvSpPr>
            <p:spPr>
              <a:xfrm>
                <a:off x="2870300" y="30096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7" y="0"/>
                    </a:moveTo>
                    <a:lnTo>
                      <a:pt x="1469" y="973"/>
                    </a:lnTo>
                    <a:lnTo>
                      <a:pt x="1" y="469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60;p37">
                <a:extLst>
                  <a:ext uri="{FF2B5EF4-FFF2-40B4-BE49-F238E27FC236}">
                    <a16:creationId xmlns:a16="http://schemas.microsoft.com/office/drawing/2014/main" xmlns="" id="{74E6C0AA-692A-4F3F-9587-03D1DE997826}"/>
                  </a:ext>
                </a:extLst>
              </p:cNvPr>
              <p:cNvSpPr/>
              <p:nvPr/>
            </p:nvSpPr>
            <p:spPr>
              <a:xfrm>
                <a:off x="2904775" y="3046250"/>
                <a:ext cx="712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4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4"/>
                      <a:pt x="754" y="3213"/>
                      <a:pt x="1523" y="3213"/>
                    </a:cubicBezTo>
                    <a:cubicBezTo>
                      <a:pt x="1744" y="3213"/>
                      <a:pt x="1967" y="3104"/>
                      <a:pt x="2154" y="2868"/>
                    </a:cubicBezTo>
                    <a:cubicBezTo>
                      <a:pt x="2850" y="1305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61;p37">
                <a:extLst>
                  <a:ext uri="{FF2B5EF4-FFF2-40B4-BE49-F238E27FC236}">
                    <a16:creationId xmlns:a16="http://schemas.microsoft.com/office/drawing/2014/main" xmlns="" id="{D381C940-B2AA-4512-84D9-570DC85357AA}"/>
                  </a:ext>
                </a:extLst>
              </p:cNvPr>
              <p:cNvSpPr/>
              <p:nvPr/>
            </p:nvSpPr>
            <p:spPr>
              <a:xfrm>
                <a:off x="2927450" y="30597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1" y="1393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62;p37">
                <a:extLst>
                  <a:ext uri="{FF2B5EF4-FFF2-40B4-BE49-F238E27FC236}">
                    <a16:creationId xmlns:a16="http://schemas.microsoft.com/office/drawing/2014/main" xmlns="" id="{1BDD3B90-18B4-4570-85B0-9C9FB1097D7B}"/>
                  </a:ext>
                </a:extLst>
              </p:cNvPr>
              <p:cNvSpPr/>
              <p:nvPr/>
            </p:nvSpPr>
            <p:spPr>
              <a:xfrm>
                <a:off x="2869150" y="2958550"/>
                <a:ext cx="712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4" extrusionOk="0">
                    <a:moveTo>
                      <a:pt x="1328" y="1"/>
                    </a:moveTo>
                    <a:cubicBezTo>
                      <a:pt x="1107" y="1"/>
                      <a:pt x="884" y="110"/>
                      <a:pt x="697" y="346"/>
                    </a:cubicBezTo>
                    <a:cubicBezTo>
                      <a:pt x="1" y="1909"/>
                      <a:pt x="1800" y="3214"/>
                      <a:pt x="2042" y="3214"/>
                    </a:cubicBezTo>
                    <a:cubicBezTo>
                      <a:pt x="2055" y="3214"/>
                      <a:pt x="2064" y="3210"/>
                      <a:pt x="2067" y="3202"/>
                    </a:cubicBezTo>
                    <a:cubicBezTo>
                      <a:pt x="2850" y="1320"/>
                      <a:pt x="2097" y="1"/>
                      <a:pt x="13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63;p37">
                <a:extLst>
                  <a:ext uri="{FF2B5EF4-FFF2-40B4-BE49-F238E27FC236}">
                    <a16:creationId xmlns:a16="http://schemas.microsoft.com/office/drawing/2014/main" xmlns="" id="{622F1D0B-CC57-43F5-8ED3-496B21853613}"/>
                  </a:ext>
                </a:extLst>
              </p:cNvPr>
              <p:cNvSpPr/>
              <p:nvPr/>
            </p:nvSpPr>
            <p:spPr>
              <a:xfrm>
                <a:off x="2900600" y="2988950"/>
                <a:ext cx="171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60" fill="none" extrusionOk="0">
                    <a:moveTo>
                      <a:pt x="601" y="1"/>
                    </a:moveTo>
                    <a:lnTo>
                      <a:pt x="685" y="1460"/>
                    </a:lnTo>
                    <a:lnTo>
                      <a:pt x="0" y="67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4;p37">
                <a:extLst>
                  <a:ext uri="{FF2B5EF4-FFF2-40B4-BE49-F238E27FC236}">
                    <a16:creationId xmlns:a16="http://schemas.microsoft.com/office/drawing/2014/main" xmlns="" id="{9BCE7FB9-865F-44D5-8F7A-95C608BD2256}"/>
                  </a:ext>
                </a:extLst>
              </p:cNvPr>
              <p:cNvSpPr/>
              <p:nvPr/>
            </p:nvSpPr>
            <p:spPr>
              <a:xfrm>
                <a:off x="2893625" y="3010725"/>
                <a:ext cx="67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279" extrusionOk="0">
                    <a:moveTo>
                      <a:pt x="1287" y="0"/>
                    </a:moveTo>
                    <a:cubicBezTo>
                      <a:pt x="836" y="0"/>
                      <a:pt x="387" y="259"/>
                      <a:pt x="213" y="761"/>
                    </a:cubicBezTo>
                    <a:cubicBezTo>
                      <a:pt x="1" y="1353"/>
                      <a:pt x="315" y="2003"/>
                      <a:pt x="907" y="2211"/>
                    </a:cubicBezTo>
                    <a:cubicBezTo>
                      <a:pt x="1038" y="2257"/>
                      <a:pt x="1168" y="2278"/>
                      <a:pt x="1294" y="2278"/>
                    </a:cubicBezTo>
                    <a:cubicBezTo>
                      <a:pt x="2084" y="2278"/>
                      <a:pt x="2691" y="1436"/>
                      <a:pt x="2313" y="646"/>
                    </a:cubicBezTo>
                    <a:cubicBezTo>
                      <a:pt x="2103" y="212"/>
                      <a:pt x="1694" y="0"/>
                      <a:pt x="12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65;p37">
                <a:extLst>
                  <a:ext uri="{FF2B5EF4-FFF2-40B4-BE49-F238E27FC236}">
                    <a16:creationId xmlns:a16="http://schemas.microsoft.com/office/drawing/2014/main" xmlns="" id="{D8536C17-B751-4DE3-B0C1-81E9FCB7A481}"/>
                  </a:ext>
                </a:extLst>
              </p:cNvPr>
              <p:cNvSpPr/>
              <p:nvPr/>
            </p:nvSpPr>
            <p:spPr>
              <a:xfrm>
                <a:off x="2809850" y="2686325"/>
                <a:ext cx="6600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22" y="106"/>
                      <a:pt x="2591" y="296"/>
                    </a:cubicBezTo>
                    <a:cubicBezTo>
                      <a:pt x="2578" y="389"/>
                      <a:pt x="2560" y="504"/>
                      <a:pt x="2543" y="637"/>
                    </a:cubicBezTo>
                    <a:cubicBezTo>
                      <a:pt x="2529" y="703"/>
                      <a:pt x="2520" y="774"/>
                      <a:pt x="2512" y="849"/>
                    </a:cubicBezTo>
                    <a:cubicBezTo>
                      <a:pt x="2498" y="920"/>
                      <a:pt x="2489" y="999"/>
                      <a:pt x="2472" y="1079"/>
                    </a:cubicBezTo>
                    <a:cubicBezTo>
                      <a:pt x="2441" y="1243"/>
                      <a:pt x="2405" y="1415"/>
                      <a:pt x="2375" y="1601"/>
                    </a:cubicBezTo>
                    <a:cubicBezTo>
                      <a:pt x="2357" y="1689"/>
                      <a:pt x="2344" y="1786"/>
                      <a:pt x="2321" y="1879"/>
                    </a:cubicBezTo>
                    <a:cubicBezTo>
                      <a:pt x="2299" y="1976"/>
                      <a:pt x="2277" y="2074"/>
                      <a:pt x="2255" y="2175"/>
                    </a:cubicBezTo>
                    <a:cubicBezTo>
                      <a:pt x="2207" y="2370"/>
                      <a:pt x="2167" y="2578"/>
                      <a:pt x="2105" y="2781"/>
                    </a:cubicBezTo>
                    <a:cubicBezTo>
                      <a:pt x="2074" y="2883"/>
                      <a:pt x="2043" y="2989"/>
                      <a:pt x="2016" y="3091"/>
                    </a:cubicBezTo>
                    <a:lnTo>
                      <a:pt x="1972" y="3245"/>
                    </a:lnTo>
                    <a:cubicBezTo>
                      <a:pt x="1954" y="3298"/>
                      <a:pt x="1932" y="3347"/>
                      <a:pt x="1915" y="3400"/>
                    </a:cubicBezTo>
                    <a:cubicBezTo>
                      <a:pt x="1884" y="3502"/>
                      <a:pt x="1844" y="3604"/>
                      <a:pt x="1809" y="3705"/>
                    </a:cubicBezTo>
                    <a:cubicBezTo>
                      <a:pt x="1791" y="3758"/>
                      <a:pt x="1773" y="3807"/>
                      <a:pt x="1756" y="3856"/>
                    </a:cubicBezTo>
                    <a:lnTo>
                      <a:pt x="1689" y="4006"/>
                    </a:lnTo>
                    <a:cubicBezTo>
                      <a:pt x="1649" y="4103"/>
                      <a:pt x="1605" y="4196"/>
                      <a:pt x="1565" y="4293"/>
                    </a:cubicBezTo>
                    <a:cubicBezTo>
                      <a:pt x="1526" y="4391"/>
                      <a:pt x="1473" y="4479"/>
                      <a:pt x="1428" y="4572"/>
                    </a:cubicBezTo>
                    <a:cubicBezTo>
                      <a:pt x="1340" y="4744"/>
                      <a:pt x="1243" y="4912"/>
                      <a:pt x="1137" y="5076"/>
                    </a:cubicBezTo>
                    <a:cubicBezTo>
                      <a:pt x="1092" y="5155"/>
                      <a:pt x="1030" y="5222"/>
                      <a:pt x="982" y="5297"/>
                    </a:cubicBezTo>
                    <a:lnTo>
                      <a:pt x="907" y="5399"/>
                    </a:lnTo>
                    <a:cubicBezTo>
                      <a:pt x="885" y="5434"/>
                      <a:pt x="854" y="5465"/>
                      <a:pt x="827" y="5496"/>
                    </a:cubicBezTo>
                    <a:cubicBezTo>
                      <a:pt x="774" y="5553"/>
                      <a:pt x="725" y="5615"/>
                      <a:pt x="672" y="5668"/>
                    </a:cubicBezTo>
                    <a:lnTo>
                      <a:pt x="526" y="5814"/>
                    </a:lnTo>
                    <a:cubicBezTo>
                      <a:pt x="442" y="5889"/>
                      <a:pt x="354" y="5964"/>
                      <a:pt x="261" y="6026"/>
                    </a:cubicBezTo>
                    <a:cubicBezTo>
                      <a:pt x="199" y="6071"/>
                      <a:pt x="137" y="6110"/>
                      <a:pt x="71" y="6146"/>
                    </a:cubicBezTo>
                    <a:cubicBezTo>
                      <a:pt x="49" y="6155"/>
                      <a:pt x="22" y="6168"/>
                      <a:pt x="0" y="6177"/>
                    </a:cubicBezTo>
                    <a:cubicBezTo>
                      <a:pt x="31" y="6168"/>
                      <a:pt x="58" y="6159"/>
                      <a:pt x="89" y="6150"/>
                    </a:cubicBezTo>
                    <a:cubicBezTo>
                      <a:pt x="115" y="6137"/>
                      <a:pt x="146" y="6128"/>
                      <a:pt x="177" y="6115"/>
                    </a:cubicBezTo>
                    <a:cubicBezTo>
                      <a:pt x="217" y="6097"/>
                      <a:pt x="252" y="6079"/>
                      <a:pt x="292" y="6057"/>
                    </a:cubicBezTo>
                    <a:cubicBezTo>
                      <a:pt x="394" y="6004"/>
                      <a:pt x="491" y="5938"/>
                      <a:pt x="588" y="5872"/>
                    </a:cubicBezTo>
                    <a:cubicBezTo>
                      <a:pt x="637" y="5827"/>
                      <a:pt x="694" y="5783"/>
                      <a:pt x="752" y="5739"/>
                    </a:cubicBezTo>
                    <a:cubicBezTo>
                      <a:pt x="814" y="5690"/>
                      <a:pt x="867" y="5628"/>
                      <a:pt x="924" y="5571"/>
                    </a:cubicBezTo>
                    <a:cubicBezTo>
                      <a:pt x="955" y="5540"/>
                      <a:pt x="986" y="5513"/>
                      <a:pt x="1017" y="5483"/>
                    </a:cubicBezTo>
                    <a:lnTo>
                      <a:pt x="1101" y="5381"/>
                    </a:lnTo>
                    <a:cubicBezTo>
                      <a:pt x="1159" y="5310"/>
                      <a:pt x="1221" y="5239"/>
                      <a:pt x="1278" y="5164"/>
                    </a:cubicBezTo>
                    <a:cubicBezTo>
                      <a:pt x="1397" y="5001"/>
                      <a:pt x="1504" y="4833"/>
                      <a:pt x="1601" y="4656"/>
                    </a:cubicBezTo>
                    <a:cubicBezTo>
                      <a:pt x="1649" y="4567"/>
                      <a:pt x="1707" y="4479"/>
                      <a:pt x="1751" y="4382"/>
                    </a:cubicBezTo>
                    <a:cubicBezTo>
                      <a:pt x="1795" y="4284"/>
                      <a:pt x="1844" y="4187"/>
                      <a:pt x="1888" y="4085"/>
                    </a:cubicBezTo>
                    <a:lnTo>
                      <a:pt x="1954" y="3935"/>
                    </a:lnTo>
                    <a:cubicBezTo>
                      <a:pt x="1972" y="3886"/>
                      <a:pt x="1990" y="3833"/>
                      <a:pt x="2012" y="3780"/>
                    </a:cubicBezTo>
                    <a:lnTo>
                      <a:pt x="2122" y="3471"/>
                    </a:lnTo>
                    <a:cubicBezTo>
                      <a:pt x="2140" y="3418"/>
                      <a:pt x="2162" y="3369"/>
                      <a:pt x="2176" y="3312"/>
                    </a:cubicBezTo>
                    <a:lnTo>
                      <a:pt x="2220" y="3153"/>
                    </a:lnTo>
                    <a:cubicBezTo>
                      <a:pt x="2251" y="3046"/>
                      <a:pt x="2277" y="2940"/>
                      <a:pt x="2304" y="2834"/>
                    </a:cubicBezTo>
                    <a:cubicBezTo>
                      <a:pt x="2370" y="2626"/>
                      <a:pt x="2397" y="2414"/>
                      <a:pt x="2441" y="2211"/>
                    </a:cubicBezTo>
                    <a:cubicBezTo>
                      <a:pt x="2459" y="2109"/>
                      <a:pt x="2476" y="2012"/>
                      <a:pt x="2494" y="1915"/>
                    </a:cubicBezTo>
                    <a:cubicBezTo>
                      <a:pt x="2512" y="1817"/>
                      <a:pt x="2520" y="1720"/>
                      <a:pt x="2534" y="1623"/>
                    </a:cubicBezTo>
                    <a:cubicBezTo>
                      <a:pt x="2556" y="1437"/>
                      <a:pt x="2569" y="1260"/>
                      <a:pt x="2591" y="1097"/>
                    </a:cubicBezTo>
                    <a:cubicBezTo>
                      <a:pt x="2613" y="933"/>
                      <a:pt x="2613" y="783"/>
                      <a:pt x="2618" y="646"/>
                    </a:cubicBezTo>
                    <a:cubicBezTo>
                      <a:pt x="2627" y="513"/>
                      <a:pt x="2631" y="398"/>
                      <a:pt x="2631" y="301"/>
                    </a:cubicBezTo>
                    <a:cubicBezTo>
                      <a:pt x="2640" y="111"/>
                      <a:pt x="2640" y="0"/>
                      <a:pt x="26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66;p37">
                <a:extLst>
                  <a:ext uri="{FF2B5EF4-FFF2-40B4-BE49-F238E27FC236}">
                    <a16:creationId xmlns:a16="http://schemas.microsoft.com/office/drawing/2014/main" xmlns="" id="{40C57108-4825-4E8A-9F91-C1351383CE93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67;p37">
                <a:extLst>
                  <a:ext uri="{FF2B5EF4-FFF2-40B4-BE49-F238E27FC236}">
                    <a16:creationId xmlns:a16="http://schemas.microsoft.com/office/drawing/2014/main" xmlns="" id="{8A22AC3B-4571-4670-9118-6B11DA8918B0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968;p37">
                <a:extLst>
                  <a:ext uri="{FF2B5EF4-FFF2-40B4-BE49-F238E27FC236}">
                    <a16:creationId xmlns:a16="http://schemas.microsoft.com/office/drawing/2014/main" xmlns="" id="{A085B778-3CE3-4DC6-B3CA-E93B9DC37ECF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969;p37">
                <a:extLst>
                  <a:ext uri="{FF2B5EF4-FFF2-40B4-BE49-F238E27FC236}">
                    <a16:creationId xmlns:a16="http://schemas.microsoft.com/office/drawing/2014/main" xmlns="" id="{18F0F620-636D-4E2E-867C-0DEDDA3E4980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970;p37">
                <a:extLst>
                  <a:ext uri="{FF2B5EF4-FFF2-40B4-BE49-F238E27FC236}">
                    <a16:creationId xmlns:a16="http://schemas.microsoft.com/office/drawing/2014/main" xmlns="" id="{477010CF-1F4B-4113-828A-658A39E74E7D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971;p37">
                <a:extLst>
                  <a:ext uri="{FF2B5EF4-FFF2-40B4-BE49-F238E27FC236}">
                    <a16:creationId xmlns:a16="http://schemas.microsoft.com/office/drawing/2014/main" xmlns="" id="{227BA495-EF42-43EF-86EB-DFA32F067B72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972;p37">
                <a:extLst>
                  <a:ext uri="{FF2B5EF4-FFF2-40B4-BE49-F238E27FC236}">
                    <a16:creationId xmlns:a16="http://schemas.microsoft.com/office/drawing/2014/main" xmlns="" id="{C3338A85-C846-4FA1-B085-37AD1814EC19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973;p37">
                <a:extLst>
                  <a:ext uri="{FF2B5EF4-FFF2-40B4-BE49-F238E27FC236}">
                    <a16:creationId xmlns:a16="http://schemas.microsoft.com/office/drawing/2014/main" xmlns="" id="{46DD5735-CD62-4BCB-A757-6D67235DE96B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974;p37">
                <a:extLst>
                  <a:ext uri="{FF2B5EF4-FFF2-40B4-BE49-F238E27FC236}">
                    <a16:creationId xmlns:a16="http://schemas.microsoft.com/office/drawing/2014/main" xmlns="" id="{DD2DBBBC-163A-406B-9A76-2D57DB84F562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975;p37">
                <a:extLst>
                  <a:ext uri="{FF2B5EF4-FFF2-40B4-BE49-F238E27FC236}">
                    <a16:creationId xmlns:a16="http://schemas.microsoft.com/office/drawing/2014/main" xmlns="" id="{736044F9-0C44-4A17-96EA-A8DBECD0A6EF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976;p37">
                <a:extLst>
                  <a:ext uri="{FF2B5EF4-FFF2-40B4-BE49-F238E27FC236}">
                    <a16:creationId xmlns:a16="http://schemas.microsoft.com/office/drawing/2014/main" xmlns="" id="{14BAD866-C952-4F19-9FBD-1632B36A8264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977;p37">
                <a:extLst>
                  <a:ext uri="{FF2B5EF4-FFF2-40B4-BE49-F238E27FC236}">
                    <a16:creationId xmlns:a16="http://schemas.microsoft.com/office/drawing/2014/main" xmlns="" id="{67C0A26D-A013-44F6-ADBD-9258E4D07C65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978;p37">
                <a:extLst>
                  <a:ext uri="{FF2B5EF4-FFF2-40B4-BE49-F238E27FC236}">
                    <a16:creationId xmlns:a16="http://schemas.microsoft.com/office/drawing/2014/main" xmlns="" id="{0E7A0A4C-DBA6-4A80-A088-DC02CD296A06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979;p37">
                <a:extLst>
                  <a:ext uri="{FF2B5EF4-FFF2-40B4-BE49-F238E27FC236}">
                    <a16:creationId xmlns:a16="http://schemas.microsoft.com/office/drawing/2014/main" xmlns="" id="{4BF1F33F-EBD9-42C0-AC14-69660E8E58AC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980;p37">
                <a:extLst>
                  <a:ext uri="{FF2B5EF4-FFF2-40B4-BE49-F238E27FC236}">
                    <a16:creationId xmlns:a16="http://schemas.microsoft.com/office/drawing/2014/main" xmlns="" id="{F59958D6-77EB-466F-8456-B4F4A642A9A8}"/>
                  </a:ext>
                </a:extLst>
              </p:cNvPr>
              <p:cNvSpPr/>
              <p:nvPr/>
            </p:nvSpPr>
            <p:spPr>
              <a:xfrm>
                <a:off x="2828200" y="2792000"/>
                <a:ext cx="361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442" extrusionOk="0">
                    <a:moveTo>
                      <a:pt x="866" y="0"/>
                    </a:moveTo>
                    <a:cubicBezTo>
                      <a:pt x="845" y="0"/>
                      <a:pt x="823" y="2"/>
                      <a:pt x="800" y="4"/>
                    </a:cubicBezTo>
                    <a:cubicBezTo>
                      <a:pt x="1" y="310"/>
                      <a:pt x="216" y="1442"/>
                      <a:pt x="294" y="1442"/>
                    </a:cubicBezTo>
                    <a:cubicBezTo>
                      <a:pt x="295" y="1442"/>
                      <a:pt x="296" y="1442"/>
                      <a:pt x="296" y="1441"/>
                    </a:cubicBezTo>
                    <a:cubicBezTo>
                      <a:pt x="1419" y="976"/>
                      <a:pt x="1445" y="0"/>
                      <a:pt x="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981;p37">
                <a:extLst>
                  <a:ext uri="{FF2B5EF4-FFF2-40B4-BE49-F238E27FC236}">
                    <a16:creationId xmlns:a16="http://schemas.microsoft.com/office/drawing/2014/main" xmlns="" id="{AC571EE8-BD80-495A-B82E-299D5AB18C5C}"/>
                  </a:ext>
                </a:extLst>
              </p:cNvPr>
              <p:cNvSpPr/>
              <p:nvPr/>
            </p:nvSpPr>
            <p:spPr>
              <a:xfrm>
                <a:off x="2839025" y="2804800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465" y="182"/>
                    </a:moveTo>
                    <a:lnTo>
                      <a:pt x="1" y="708"/>
                    </a:lnTo>
                    <a:lnTo>
                      <a:pt x="239" y="1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982;p37">
                <a:extLst>
                  <a:ext uri="{FF2B5EF4-FFF2-40B4-BE49-F238E27FC236}">
                    <a16:creationId xmlns:a16="http://schemas.microsoft.com/office/drawing/2014/main" xmlns="" id="{051FF2EE-E6DD-427C-927D-A23C781972E3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983;p37">
                <a:extLst>
                  <a:ext uri="{FF2B5EF4-FFF2-40B4-BE49-F238E27FC236}">
                    <a16:creationId xmlns:a16="http://schemas.microsoft.com/office/drawing/2014/main" xmlns="" id="{55D4F0FA-94E4-4C82-832A-5B92ACCF1704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984;p37">
                <a:extLst>
                  <a:ext uri="{FF2B5EF4-FFF2-40B4-BE49-F238E27FC236}">
                    <a16:creationId xmlns:a16="http://schemas.microsoft.com/office/drawing/2014/main" xmlns="" id="{5AE25DC4-0AA3-4FBF-9802-93C00313F204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985;p37">
                <a:extLst>
                  <a:ext uri="{FF2B5EF4-FFF2-40B4-BE49-F238E27FC236}">
                    <a16:creationId xmlns:a16="http://schemas.microsoft.com/office/drawing/2014/main" xmlns="" id="{D36B4B71-EBDA-49D0-B104-D3CFA88BDCA8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986;p37">
                <a:extLst>
                  <a:ext uri="{FF2B5EF4-FFF2-40B4-BE49-F238E27FC236}">
                    <a16:creationId xmlns:a16="http://schemas.microsoft.com/office/drawing/2014/main" xmlns="" id="{351EF25C-F6C3-4BF7-80B4-3CAB3800E605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987;p37">
                <a:extLst>
                  <a:ext uri="{FF2B5EF4-FFF2-40B4-BE49-F238E27FC236}">
                    <a16:creationId xmlns:a16="http://schemas.microsoft.com/office/drawing/2014/main" xmlns="" id="{34BFA5C2-9784-4CBA-AA27-AF40AF82F71E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988;p37">
                <a:extLst>
                  <a:ext uri="{FF2B5EF4-FFF2-40B4-BE49-F238E27FC236}">
                    <a16:creationId xmlns:a16="http://schemas.microsoft.com/office/drawing/2014/main" xmlns="" id="{BEB856BC-6C4E-4732-80DE-1BAC134F55E7}"/>
                  </a:ext>
                </a:extLst>
              </p:cNvPr>
              <p:cNvSpPr/>
              <p:nvPr/>
            </p:nvSpPr>
            <p:spPr>
              <a:xfrm>
                <a:off x="2836500" y="2828475"/>
                <a:ext cx="3702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2" extrusionOk="0">
                    <a:moveTo>
                      <a:pt x="437" y="0"/>
                    </a:moveTo>
                    <a:cubicBezTo>
                      <a:pt x="189" y="0"/>
                      <a:pt x="0" y="57"/>
                      <a:pt x="13" y="88"/>
                    </a:cubicBezTo>
                    <a:cubicBezTo>
                      <a:pt x="285" y="750"/>
                      <a:pt x="736" y="1031"/>
                      <a:pt x="1061" y="1031"/>
                    </a:cubicBezTo>
                    <a:cubicBezTo>
                      <a:pt x="1307" y="1031"/>
                      <a:pt x="1480" y="870"/>
                      <a:pt x="1450" y="592"/>
                    </a:cubicBezTo>
                    <a:cubicBezTo>
                      <a:pt x="1265" y="117"/>
                      <a:pt x="790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989;p37">
                <a:extLst>
                  <a:ext uri="{FF2B5EF4-FFF2-40B4-BE49-F238E27FC236}">
                    <a16:creationId xmlns:a16="http://schemas.microsoft.com/office/drawing/2014/main" xmlns="" id="{A3B5BC38-51FD-4C5A-AE3B-B06334409247}"/>
                  </a:ext>
                </a:extLst>
              </p:cNvPr>
              <p:cNvSpPr/>
              <p:nvPr/>
            </p:nvSpPr>
            <p:spPr>
              <a:xfrm>
                <a:off x="2842350" y="2834100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522" y="465"/>
                    </a:moveTo>
                    <a:lnTo>
                      <a:pt x="0" y="0"/>
                    </a:lnTo>
                    <a:lnTo>
                      <a:pt x="703" y="239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990;p37">
                <a:extLst>
                  <a:ext uri="{FF2B5EF4-FFF2-40B4-BE49-F238E27FC236}">
                    <a16:creationId xmlns:a16="http://schemas.microsoft.com/office/drawing/2014/main" xmlns="" id="{3BE61063-DD0F-46CF-831B-0112BD8AFA49}"/>
                  </a:ext>
                </a:extLst>
              </p:cNvPr>
              <p:cNvSpPr/>
              <p:nvPr/>
            </p:nvSpPr>
            <p:spPr>
              <a:xfrm>
                <a:off x="2796150" y="2805600"/>
                <a:ext cx="37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0" extrusionOk="0">
                    <a:moveTo>
                      <a:pt x="421" y="1"/>
                    </a:moveTo>
                    <a:cubicBezTo>
                      <a:pt x="175" y="1"/>
                      <a:pt x="1" y="161"/>
                      <a:pt x="31" y="437"/>
                    </a:cubicBezTo>
                    <a:cubicBezTo>
                      <a:pt x="216" y="913"/>
                      <a:pt x="691" y="1030"/>
                      <a:pt x="1044" y="1030"/>
                    </a:cubicBezTo>
                    <a:cubicBezTo>
                      <a:pt x="1292" y="1030"/>
                      <a:pt x="1481" y="972"/>
                      <a:pt x="1468" y="941"/>
                    </a:cubicBezTo>
                    <a:cubicBezTo>
                      <a:pt x="1196" y="280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991;p37">
                <a:extLst>
                  <a:ext uri="{FF2B5EF4-FFF2-40B4-BE49-F238E27FC236}">
                    <a16:creationId xmlns:a16="http://schemas.microsoft.com/office/drawing/2014/main" xmlns="" id="{98B28E67-EBA4-43DE-ACBA-DFD1301E6D75}"/>
                  </a:ext>
                </a:extLst>
              </p:cNvPr>
              <p:cNvSpPr/>
              <p:nvPr/>
            </p:nvSpPr>
            <p:spPr>
              <a:xfrm>
                <a:off x="2809725" y="2814100"/>
                <a:ext cx="17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69" fill="none" extrusionOk="0">
                    <a:moveTo>
                      <a:pt x="182" y="0"/>
                    </a:moveTo>
                    <a:lnTo>
                      <a:pt x="708" y="469"/>
                    </a:lnTo>
                    <a:lnTo>
                      <a:pt x="1" y="22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992;p37">
                <a:extLst>
                  <a:ext uri="{FF2B5EF4-FFF2-40B4-BE49-F238E27FC236}">
                    <a16:creationId xmlns:a16="http://schemas.microsoft.com/office/drawing/2014/main" xmlns="" id="{10B55704-9FDE-4A46-A56D-06137342345F}"/>
                  </a:ext>
                </a:extLst>
              </p:cNvPr>
              <p:cNvSpPr/>
              <p:nvPr/>
            </p:nvSpPr>
            <p:spPr>
              <a:xfrm>
                <a:off x="2826250" y="2831650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390" y="0"/>
                    </a:moveTo>
                    <a:cubicBezTo>
                      <a:pt x="384" y="0"/>
                      <a:pt x="380" y="2"/>
                      <a:pt x="379" y="6"/>
                    </a:cubicBezTo>
                    <a:cubicBezTo>
                      <a:pt x="1" y="913"/>
                      <a:pt x="363" y="1545"/>
                      <a:pt x="734" y="1545"/>
                    </a:cubicBezTo>
                    <a:cubicBezTo>
                      <a:pt x="840" y="1545"/>
                      <a:pt x="947" y="1493"/>
                      <a:pt x="1038" y="1381"/>
                    </a:cubicBezTo>
                    <a:cubicBezTo>
                      <a:pt x="1374" y="629"/>
                      <a:pt x="504" y="0"/>
                      <a:pt x="3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993;p37">
                <a:extLst>
                  <a:ext uri="{FF2B5EF4-FFF2-40B4-BE49-F238E27FC236}">
                    <a16:creationId xmlns:a16="http://schemas.microsoft.com/office/drawing/2014/main" xmlns="" id="{550C0A16-0DD5-4BC5-8D2E-937A1F489626}"/>
                  </a:ext>
                </a:extLst>
              </p:cNvPr>
              <p:cNvSpPr/>
              <p:nvPr/>
            </p:nvSpPr>
            <p:spPr>
              <a:xfrm>
                <a:off x="2837150" y="28380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5" y="704"/>
                    </a:moveTo>
                    <a:lnTo>
                      <a:pt x="0" y="1"/>
                    </a:lnTo>
                    <a:lnTo>
                      <a:pt x="328" y="67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994;p37">
                <a:extLst>
                  <a:ext uri="{FF2B5EF4-FFF2-40B4-BE49-F238E27FC236}">
                    <a16:creationId xmlns:a16="http://schemas.microsoft.com/office/drawing/2014/main" xmlns="" id="{8DAB49AD-E0F4-410B-BCE5-488B445DA219}"/>
                  </a:ext>
                </a:extLst>
              </p:cNvPr>
              <p:cNvSpPr/>
              <p:nvPr/>
            </p:nvSpPr>
            <p:spPr>
              <a:xfrm>
                <a:off x="2809200" y="2789600"/>
                <a:ext cx="342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44" extrusionOk="0">
                    <a:moveTo>
                      <a:pt x="636" y="1"/>
                    </a:moveTo>
                    <a:cubicBezTo>
                      <a:pt x="530" y="1"/>
                      <a:pt x="422" y="53"/>
                      <a:pt x="331" y="167"/>
                    </a:cubicBezTo>
                    <a:cubicBezTo>
                      <a:pt x="0" y="916"/>
                      <a:pt x="864" y="1543"/>
                      <a:pt x="982" y="1543"/>
                    </a:cubicBezTo>
                    <a:cubicBezTo>
                      <a:pt x="989" y="1543"/>
                      <a:pt x="993" y="1541"/>
                      <a:pt x="995" y="1537"/>
                    </a:cubicBezTo>
                    <a:cubicBezTo>
                      <a:pt x="1369" y="634"/>
                      <a:pt x="1007" y="1"/>
                      <a:pt x="6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995;p37">
                <a:extLst>
                  <a:ext uri="{FF2B5EF4-FFF2-40B4-BE49-F238E27FC236}">
                    <a16:creationId xmlns:a16="http://schemas.microsoft.com/office/drawing/2014/main" xmlns="" id="{19F8BC13-E0D3-43A2-965F-65A2910FCE19}"/>
                  </a:ext>
                </a:extLst>
              </p:cNvPr>
              <p:cNvSpPr/>
              <p:nvPr/>
            </p:nvSpPr>
            <p:spPr>
              <a:xfrm>
                <a:off x="2824325" y="280415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0"/>
                    </a:moveTo>
                    <a:lnTo>
                      <a:pt x="328" y="703"/>
                    </a:lnTo>
                    <a:lnTo>
                      <a:pt x="0" y="3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996;p37">
                <a:extLst>
                  <a:ext uri="{FF2B5EF4-FFF2-40B4-BE49-F238E27FC236}">
                    <a16:creationId xmlns:a16="http://schemas.microsoft.com/office/drawing/2014/main" xmlns="" id="{9186F09C-F10D-4B2E-B847-61B3534EFA5C}"/>
                  </a:ext>
                </a:extLst>
              </p:cNvPr>
              <p:cNvSpPr/>
              <p:nvPr/>
            </p:nvSpPr>
            <p:spPr>
              <a:xfrm>
                <a:off x="2821000" y="281467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16" y="1"/>
                    </a:moveTo>
                    <a:cubicBezTo>
                      <a:pt x="400" y="1"/>
                      <a:pt x="184" y="125"/>
                      <a:pt x="98" y="366"/>
                    </a:cubicBezTo>
                    <a:cubicBezTo>
                      <a:pt x="1" y="649"/>
                      <a:pt x="147" y="959"/>
                      <a:pt x="430" y="1060"/>
                    </a:cubicBezTo>
                    <a:cubicBezTo>
                      <a:pt x="493" y="1083"/>
                      <a:pt x="557" y="1093"/>
                      <a:pt x="618" y="1093"/>
                    </a:cubicBezTo>
                    <a:cubicBezTo>
                      <a:pt x="996" y="1093"/>
                      <a:pt x="1289" y="690"/>
                      <a:pt x="1106" y="313"/>
                    </a:cubicBezTo>
                    <a:cubicBezTo>
                      <a:pt x="1007" y="103"/>
                      <a:pt x="812" y="1"/>
                      <a:pt x="6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997;p37">
                <a:extLst>
                  <a:ext uri="{FF2B5EF4-FFF2-40B4-BE49-F238E27FC236}">
                    <a16:creationId xmlns:a16="http://schemas.microsoft.com/office/drawing/2014/main" xmlns="" id="{EA8DF3C0-9D99-4038-B618-37E42BA00C2D}"/>
                  </a:ext>
                </a:extLst>
              </p:cNvPr>
              <p:cNvSpPr/>
              <p:nvPr/>
            </p:nvSpPr>
            <p:spPr>
              <a:xfrm>
                <a:off x="2927750" y="2711400"/>
                <a:ext cx="510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010" extrusionOk="0">
                    <a:moveTo>
                      <a:pt x="1223" y="0"/>
                    </a:moveTo>
                    <a:cubicBezTo>
                      <a:pt x="510" y="0"/>
                      <a:pt x="0" y="823"/>
                      <a:pt x="73" y="850"/>
                    </a:cubicBezTo>
                    <a:cubicBezTo>
                      <a:pt x="362" y="963"/>
                      <a:pt x="626" y="1010"/>
                      <a:pt x="855" y="1010"/>
                    </a:cubicBezTo>
                    <a:cubicBezTo>
                      <a:pt x="1665" y="1010"/>
                      <a:pt x="2041" y="421"/>
                      <a:pt x="1593" y="76"/>
                    </a:cubicBezTo>
                    <a:cubicBezTo>
                      <a:pt x="1465" y="23"/>
                      <a:pt x="1341" y="0"/>
                      <a:pt x="12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998;p37">
                <a:extLst>
                  <a:ext uri="{FF2B5EF4-FFF2-40B4-BE49-F238E27FC236}">
                    <a16:creationId xmlns:a16="http://schemas.microsoft.com/office/drawing/2014/main" xmlns="" id="{6EE0BAA5-76D6-4052-A407-7B4CE388F0B1}"/>
                  </a:ext>
                </a:extLst>
              </p:cNvPr>
              <p:cNvSpPr/>
              <p:nvPr/>
            </p:nvSpPr>
            <p:spPr>
              <a:xfrm>
                <a:off x="2939725" y="2720025"/>
                <a:ext cx="239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20" fill="none" extrusionOk="0">
                    <a:moveTo>
                      <a:pt x="0" y="319"/>
                    </a:moveTo>
                    <a:lnTo>
                      <a:pt x="955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999;p37">
                <a:extLst>
                  <a:ext uri="{FF2B5EF4-FFF2-40B4-BE49-F238E27FC236}">
                    <a16:creationId xmlns:a16="http://schemas.microsoft.com/office/drawing/2014/main" xmlns="" id="{B27C705E-4D2D-4166-8A5D-EA588F727648}"/>
                  </a:ext>
                </a:extLst>
              </p:cNvPr>
              <p:cNvSpPr/>
              <p:nvPr/>
            </p:nvSpPr>
            <p:spPr>
              <a:xfrm>
                <a:off x="2877125" y="27289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5" y="1"/>
                    </a:moveTo>
                    <a:cubicBezTo>
                      <a:pt x="381" y="1"/>
                      <a:pt x="1" y="590"/>
                      <a:pt x="453" y="932"/>
                    </a:cubicBezTo>
                    <a:cubicBezTo>
                      <a:pt x="582" y="986"/>
                      <a:pt x="707" y="1010"/>
                      <a:pt x="827" y="1010"/>
                    </a:cubicBezTo>
                    <a:cubicBezTo>
                      <a:pt x="1538" y="1010"/>
                      <a:pt x="2046" y="189"/>
                      <a:pt x="1974" y="159"/>
                    </a:cubicBezTo>
                    <a:cubicBezTo>
                      <a:pt x="1686" y="47"/>
                      <a:pt x="1423" y="1"/>
                      <a:pt x="1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000;p37">
                <a:extLst>
                  <a:ext uri="{FF2B5EF4-FFF2-40B4-BE49-F238E27FC236}">
                    <a16:creationId xmlns:a16="http://schemas.microsoft.com/office/drawing/2014/main" xmlns="" id="{0DA3AFD1-BDDD-4080-937F-65E0D45FC1D2}"/>
                  </a:ext>
                </a:extLst>
              </p:cNvPr>
              <p:cNvSpPr/>
              <p:nvPr/>
            </p:nvSpPr>
            <p:spPr>
              <a:xfrm>
                <a:off x="2895625" y="2734725"/>
                <a:ext cx="239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59" fill="none" extrusionOk="0">
                    <a:moveTo>
                      <a:pt x="955" y="1"/>
                    </a:moveTo>
                    <a:lnTo>
                      <a:pt x="0" y="359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001;p37">
                <a:extLst>
                  <a:ext uri="{FF2B5EF4-FFF2-40B4-BE49-F238E27FC236}">
                    <a16:creationId xmlns:a16="http://schemas.microsoft.com/office/drawing/2014/main" xmlns="" id="{CD2712F1-F3AD-420D-A263-D429C244A0BC}"/>
                  </a:ext>
                </a:extLst>
              </p:cNvPr>
              <p:cNvSpPr/>
              <p:nvPr/>
            </p:nvSpPr>
            <p:spPr>
              <a:xfrm>
                <a:off x="2928750" y="2733500"/>
                <a:ext cx="344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3" extrusionOk="0">
                    <a:moveTo>
                      <a:pt x="92" y="0"/>
                    </a:moveTo>
                    <a:cubicBezTo>
                      <a:pt x="34" y="0"/>
                      <a:pt x="0" y="9"/>
                      <a:pt x="2" y="23"/>
                    </a:cubicBezTo>
                    <a:cubicBezTo>
                      <a:pt x="89" y="948"/>
                      <a:pt x="599" y="1402"/>
                      <a:pt x="975" y="1402"/>
                    </a:cubicBezTo>
                    <a:cubicBezTo>
                      <a:pt x="1171" y="1402"/>
                      <a:pt x="1331" y="1279"/>
                      <a:pt x="1377" y="1036"/>
                    </a:cubicBezTo>
                    <a:cubicBezTo>
                      <a:pt x="1317" y="225"/>
                      <a:pt x="38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002;p37">
                <a:extLst>
                  <a:ext uri="{FF2B5EF4-FFF2-40B4-BE49-F238E27FC236}">
                    <a16:creationId xmlns:a16="http://schemas.microsoft.com/office/drawing/2014/main" xmlns="" id="{B036C73D-9904-40DE-BB72-A7ED7B8210A5}"/>
                  </a:ext>
                </a:extLst>
              </p:cNvPr>
              <p:cNvSpPr/>
              <p:nvPr/>
            </p:nvSpPr>
            <p:spPr>
              <a:xfrm>
                <a:off x="2937625" y="2741150"/>
                <a:ext cx="177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08" fill="none" extrusionOk="0">
                    <a:moveTo>
                      <a:pt x="0" y="0"/>
                    </a:moveTo>
                    <a:lnTo>
                      <a:pt x="708" y="708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003;p37">
                <a:extLst>
                  <a:ext uri="{FF2B5EF4-FFF2-40B4-BE49-F238E27FC236}">
                    <a16:creationId xmlns:a16="http://schemas.microsoft.com/office/drawing/2014/main" xmlns="" id="{57AA5677-66A3-4189-9FBD-3843B9B0F7A7}"/>
                  </a:ext>
                </a:extLst>
              </p:cNvPr>
              <p:cNvSpPr/>
              <p:nvPr/>
            </p:nvSpPr>
            <p:spPr>
              <a:xfrm>
                <a:off x="2892850" y="2697000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402" y="0"/>
                    </a:moveTo>
                    <a:cubicBezTo>
                      <a:pt x="206" y="0"/>
                      <a:pt x="46" y="124"/>
                      <a:pt x="1" y="369"/>
                    </a:cubicBezTo>
                    <a:cubicBezTo>
                      <a:pt x="56" y="1175"/>
                      <a:pt x="978" y="1402"/>
                      <a:pt x="1280" y="1402"/>
                    </a:cubicBezTo>
                    <a:cubicBezTo>
                      <a:pt x="1341" y="1402"/>
                      <a:pt x="1377" y="1393"/>
                      <a:pt x="1376" y="1377"/>
                    </a:cubicBezTo>
                    <a:cubicBezTo>
                      <a:pt x="1288" y="455"/>
                      <a:pt x="779" y="0"/>
                      <a:pt x="4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004;p37">
                <a:extLst>
                  <a:ext uri="{FF2B5EF4-FFF2-40B4-BE49-F238E27FC236}">
                    <a16:creationId xmlns:a16="http://schemas.microsoft.com/office/drawing/2014/main" xmlns="" id="{64CA2FB8-AB43-40B9-B3EA-8A3A6D18C19D}"/>
                  </a:ext>
                </a:extLst>
              </p:cNvPr>
              <p:cNvSpPr/>
              <p:nvPr/>
            </p:nvSpPr>
            <p:spPr>
              <a:xfrm>
                <a:off x="2903675" y="2708750"/>
                <a:ext cx="187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91" fill="none" extrusionOk="0">
                    <a:moveTo>
                      <a:pt x="748" y="690"/>
                    </a:moveTo>
                    <a:lnTo>
                      <a:pt x="1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005;p37">
                <a:extLst>
                  <a:ext uri="{FF2B5EF4-FFF2-40B4-BE49-F238E27FC236}">
                    <a16:creationId xmlns:a16="http://schemas.microsoft.com/office/drawing/2014/main" xmlns="" id="{62158D66-CDBC-4505-928E-E672CC89AFB6}"/>
                  </a:ext>
                </a:extLst>
              </p:cNvPr>
              <p:cNvSpPr/>
              <p:nvPr/>
            </p:nvSpPr>
            <p:spPr>
              <a:xfrm>
                <a:off x="2900525" y="2734025"/>
                <a:ext cx="40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9" y="2"/>
                    </a:cubicBezTo>
                    <a:cubicBezTo>
                      <a:pt x="0" y="720"/>
                      <a:pt x="108" y="1720"/>
                      <a:pt x="662" y="1720"/>
                    </a:cubicBezTo>
                    <a:cubicBezTo>
                      <a:pt x="715" y="1720"/>
                      <a:pt x="773" y="1711"/>
                      <a:pt x="834" y="1691"/>
                    </a:cubicBezTo>
                    <a:cubicBezTo>
                      <a:pt x="1636" y="1180"/>
                      <a:pt x="1163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006;p37">
                <a:extLst>
                  <a:ext uri="{FF2B5EF4-FFF2-40B4-BE49-F238E27FC236}">
                    <a16:creationId xmlns:a16="http://schemas.microsoft.com/office/drawing/2014/main" xmlns="" id="{0744643C-BDB0-41D3-A9DF-738B42B68192}"/>
                  </a:ext>
                </a:extLst>
              </p:cNvPr>
              <p:cNvSpPr/>
              <p:nvPr/>
            </p:nvSpPr>
            <p:spPr>
              <a:xfrm>
                <a:off x="2918050" y="2745225"/>
                <a:ext cx="72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961" fill="none" extrusionOk="0">
                    <a:moveTo>
                      <a:pt x="288" y="1"/>
                    </a:moveTo>
                    <a:lnTo>
                      <a:pt x="1" y="96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007;p37">
                <a:extLst>
                  <a:ext uri="{FF2B5EF4-FFF2-40B4-BE49-F238E27FC236}">
                    <a16:creationId xmlns:a16="http://schemas.microsoft.com/office/drawing/2014/main" xmlns="" id="{EB65C3D6-0FBC-4997-9879-6661E9AF4005}"/>
                  </a:ext>
                </a:extLst>
              </p:cNvPr>
              <p:cNvSpPr/>
              <p:nvPr/>
            </p:nvSpPr>
            <p:spPr>
              <a:xfrm>
                <a:off x="2914475" y="26884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6" y="1"/>
                    </a:moveTo>
                    <a:cubicBezTo>
                      <a:pt x="923" y="1"/>
                      <a:pt x="867" y="10"/>
                      <a:pt x="807" y="29"/>
                    </a:cubicBezTo>
                    <a:cubicBezTo>
                      <a:pt x="1" y="545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3" y="1722"/>
                    </a:cubicBezTo>
                    <a:cubicBezTo>
                      <a:pt x="1643" y="1004"/>
                      <a:pt x="1529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008;p37">
                <a:extLst>
                  <a:ext uri="{FF2B5EF4-FFF2-40B4-BE49-F238E27FC236}">
                    <a16:creationId xmlns:a16="http://schemas.microsoft.com/office/drawing/2014/main" xmlns="" id="{F7E01C38-0F5B-4A97-83AD-4A701478BC1A}"/>
                  </a:ext>
                </a:extLst>
              </p:cNvPr>
              <p:cNvSpPr/>
              <p:nvPr/>
            </p:nvSpPr>
            <p:spPr>
              <a:xfrm>
                <a:off x="2931200" y="2699925"/>
                <a:ext cx="6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991" fill="none" extrusionOk="0">
                    <a:moveTo>
                      <a:pt x="1" y="990"/>
                    </a:moveTo>
                    <a:lnTo>
                      <a:pt x="253" y="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009;p37">
                <a:extLst>
                  <a:ext uri="{FF2B5EF4-FFF2-40B4-BE49-F238E27FC236}">
                    <a16:creationId xmlns:a16="http://schemas.microsoft.com/office/drawing/2014/main" xmlns="" id="{B20EC70A-46A4-4638-BAE4-C3871C30C8AE}"/>
                  </a:ext>
                </a:extLst>
              </p:cNvPr>
              <p:cNvSpPr/>
              <p:nvPr/>
            </p:nvSpPr>
            <p:spPr>
              <a:xfrm>
                <a:off x="2911875" y="2716575"/>
                <a:ext cx="361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227" extrusionOk="0">
                    <a:moveTo>
                      <a:pt x="688" y="1"/>
                    </a:moveTo>
                    <a:cubicBezTo>
                      <a:pt x="442" y="1"/>
                      <a:pt x="196" y="145"/>
                      <a:pt x="106" y="422"/>
                    </a:cubicBezTo>
                    <a:cubicBezTo>
                      <a:pt x="0" y="744"/>
                      <a:pt x="177" y="1089"/>
                      <a:pt x="500" y="1195"/>
                    </a:cubicBezTo>
                    <a:cubicBezTo>
                      <a:pt x="565" y="1217"/>
                      <a:pt x="630" y="1227"/>
                      <a:pt x="692" y="1227"/>
                    </a:cubicBezTo>
                    <a:cubicBezTo>
                      <a:pt x="1122" y="1227"/>
                      <a:pt x="1445" y="758"/>
                      <a:pt x="1229" y="333"/>
                    </a:cubicBezTo>
                    <a:cubicBezTo>
                      <a:pt x="1116" y="109"/>
                      <a:pt x="902" y="1"/>
                      <a:pt x="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010;p37">
                <a:extLst>
                  <a:ext uri="{FF2B5EF4-FFF2-40B4-BE49-F238E27FC236}">
                    <a16:creationId xmlns:a16="http://schemas.microsoft.com/office/drawing/2014/main" xmlns="" id="{92AFF638-7239-42BB-B3C2-71FCB936A906}"/>
                  </a:ext>
                </a:extLst>
              </p:cNvPr>
              <p:cNvSpPr/>
              <p:nvPr/>
            </p:nvSpPr>
            <p:spPr>
              <a:xfrm>
                <a:off x="2811700" y="2654000"/>
                <a:ext cx="511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1" extrusionOk="0">
                    <a:moveTo>
                      <a:pt x="1220" y="0"/>
                    </a:moveTo>
                    <a:cubicBezTo>
                      <a:pt x="509" y="0"/>
                      <a:pt x="0" y="825"/>
                      <a:pt x="72" y="851"/>
                    </a:cubicBezTo>
                    <a:cubicBezTo>
                      <a:pt x="362" y="964"/>
                      <a:pt x="625" y="1011"/>
                      <a:pt x="854" y="1011"/>
                    </a:cubicBezTo>
                    <a:cubicBezTo>
                      <a:pt x="1668" y="1011"/>
                      <a:pt x="2045" y="419"/>
                      <a:pt x="1593" y="77"/>
                    </a:cubicBezTo>
                    <a:cubicBezTo>
                      <a:pt x="1464" y="23"/>
                      <a:pt x="1339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011;p37">
                <a:extLst>
                  <a:ext uri="{FF2B5EF4-FFF2-40B4-BE49-F238E27FC236}">
                    <a16:creationId xmlns:a16="http://schemas.microsoft.com/office/drawing/2014/main" xmlns="" id="{969D4A8D-E0D6-43B9-823C-1319D7456A02}"/>
                  </a:ext>
                </a:extLst>
              </p:cNvPr>
              <p:cNvSpPr/>
              <p:nvPr/>
            </p:nvSpPr>
            <p:spPr>
              <a:xfrm>
                <a:off x="2819800" y="2660000"/>
                <a:ext cx="315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30" extrusionOk="0">
                    <a:moveTo>
                      <a:pt x="1114" y="0"/>
                    </a:moveTo>
                    <a:cubicBezTo>
                      <a:pt x="1110" y="0"/>
                      <a:pt x="1105" y="0"/>
                      <a:pt x="1101" y="1"/>
                    </a:cubicBezTo>
                    <a:cubicBezTo>
                      <a:pt x="1092" y="1"/>
                      <a:pt x="1083" y="1"/>
                      <a:pt x="1075" y="5"/>
                    </a:cubicBezTo>
                    <a:lnTo>
                      <a:pt x="124" y="324"/>
                    </a:lnTo>
                    <a:cubicBezTo>
                      <a:pt x="1" y="364"/>
                      <a:pt x="46" y="529"/>
                      <a:pt x="153" y="529"/>
                    </a:cubicBezTo>
                    <a:cubicBezTo>
                      <a:pt x="165" y="529"/>
                      <a:pt x="177" y="527"/>
                      <a:pt x="190" y="523"/>
                    </a:cubicBezTo>
                    <a:lnTo>
                      <a:pt x="1145" y="209"/>
                    </a:lnTo>
                    <a:cubicBezTo>
                      <a:pt x="1260" y="170"/>
                      <a:pt x="1227" y="0"/>
                      <a:pt x="1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012;p37">
                <a:extLst>
                  <a:ext uri="{FF2B5EF4-FFF2-40B4-BE49-F238E27FC236}">
                    <a16:creationId xmlns:a16="http://schemas.microsoft.com/office/drawing/2014/main" xmlns="" id="{9101BE58-145C-44E4-BA90-6450DC6B66E0}"/>
                  </a:ext>
                </a:extLst>
              </p:cNvPr>
              <p:cNvSpPr/>
              <p:nvPr/>
            </p:nvSpPr>
            <p:spPr>
              <a:xfrm>
                <a:off x="2761200" y="2671550"/>
                <a:ext cx="510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012" extrusionOk="0">
                    <a:moveTo>
                      <a:pt x="1184" y="0"/>
                    </a:moveTo>
                    <a:cubicBezTo>
                      <a:pt x="376" y="0"/>
                      <a:pt x="1" y="592"/>
                      <a:pt x="452" y="936"/>
                    </a:cubicBezTo>
                    <a:cubicBezTo>
                      <a:pt x="580" y="989"/>
                      <a:pt x="704" y="1012"/>
                      <a:pt x="822" y="1012"/>
                    </a:cubicBezTo>
                    <a:cubicBezTo>
                      <a:pt x="1534" y="1012"/>
                      <a:pt x="2040" y="189"/>
                      <a:pt x="1968" y="162"/>
                    </a:cubicBezTo>
                    <a:cubicBezTo>
                      <a:pt x="1678" y="48"/>
                      <a:pt x="1414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013;p37">
                <a:extLst>
                  <a:ext uri="{FF2B5EF4-FFF2-40B4-BE49-F238E27FC236}">
                    <a16:creationId xmlns:a16="http://schemas.microsoft.com/office/drawing/2014/main" xmlns="" id="{FD010251-8443-41FC-AE2A-AE8BB6B9C663}"/>
                  </a:ext>
                </a:extLst>
              </p:cNvPr>
              <p:cNvSpPr/>
              <p:nvPr/>
            </p:nvSpPr>
            <p:spPr>
              <a:xfrm>
                <a:off x="2775525" y="2674700"/>
                <a:ext cx="315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6" extrusionOk="0">
                    <a:moveTo>
                      <a:pt x="1117" y="0"/>
                    </a:moveTo>
                    <a:cubicBezTo>
                      <a:pt x="1113" y="0"/>
                      <a:pt x="1108" y="0"/>
                      <a:pt x="1104" y="1"/>
                    </a:cubicBezTo>
                    <a:cubicBezTo>
                      <a:pt x="1095" y="1"/>
                      <a:pt x="1086" y="1"/>
                      <a:pt x="1081" y="5"/>
                    </a:cubicBezTo>
                    <a:lnTo>
                      <a:pt x="127" y="364"/>
                    </a:lnTo>
                    <a:cubicBezTo>
                      <a:pt x="1" y="407"/>
                      <a:pt x="50" y="575"/>
                      <a:pt x="158" y="575"/>
                    </a:cubicBezTo>
                    <a:cubicBezTo>
                      <a:pt x="172" y="575"/>
                      <a:pt x="186" y="573"/>
                      <a:pt x="202" y="567"/>
                    </a:cubicBezTo>
                    <a:lnTo>
                      <a:pt x="1152" y="204"/>
                    </a:lnTo>
                    <a:cubicBezTo>
                      <a:pt x="1263" y="162"/>
                      <a:pt x="1230" y="0"/>
                      <a:pt x="1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014;p37">
                <a:extLst>
                  <a:ext uri="{FF2B5EF4-FFF2-40B4-BE49-F238E27FC236}">
                    <a16:creationId xmlns:a16="http://schemas.microsoft.com/office/drawing/2014/main" xmlns="" id="{D317560F-C244-4E24-BE96-9344D7DBD3D2}"/>
                  </a:ext>
                </a:extLst>
              </p:cNvPr>
              <p:cNvSpPr/>
              <p:nvPr/>
            </p:nvSpPr>
            <p:spPr>
              <a:xfrm>
                <a:off x="2812675" y="2676125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95" y="0"/>
                    </a:moveTo>
                    <a:cubicBezTo>
                      <a:pt x="35" y="0"/>
                      <a:pt x="1" y="9"/>
                      <a:pt x="2" y="24"/>
                    </a:cubicBezTo>
                    <a:cubicBezTo>
                      <a:pt x="89" y="947"/>
                      <a:pt x="598" y="1401"/>
                      <a:pt x="975" y="1401"/>
                    </a:cubicBezTo>
                    <a:cubicBezTo>
                      <a:pt x="1171" y="1401"/>
                      <a:pt x="1332" y="1277"/>
                      <a:pt x="1377" y="1032"/>
                    </a:cubicBezTo>
                    <a:cubicBezTo>
                      <a:pt x="1322" y="223"/>
                      <a:pt x="394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015;p37">
                <a:extLst>
                  <a:ext uri="{FF2B5EF4-FFF2-40B4-BE49-F238E27FC236}">
                    <a16:creationId xmlns:a16="http://schemas.microsoft.com/office/drawing/2014/main" xmlns="" id="{438FD77A-A0B1-480E-8533-37ED50098346}"/>
                  </a:ext>
                </a:extLst>
              </p:cNvPr>
              <p:cNvSpPr/>
              <p:nvPr/>
            </p:nvSpPr>
            <p:spPr>
              <a:xfrm>
                <a:off x="2818575" y="2681100"/>
                <a:ext cx="242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19" extrusionOk="0">
                    <a:moveTo>
                      <a:pt x="122" y="0"/>
                    </a:moveTo>
                    <a:cubicBezTo>
                      <a:pt x="117" y="0"/>
                      <a:pt x="112" y="1"/>
                      <a:pt x="107" y="1"/>
                    </a:cubicBezTo>
                    <a:cubicBezTo>
                      <a:pt x="85" y="1"/>
                      <a:pt x="58" y="15"/>
                      <a:pt x="40" y="32"/>
                    </a:cubicBezTo>
                    <a:cubicBezTo>
                      <a:pt x="1" y="72"/>
                      <a:pt x="1" y="138"/>
                      <a:pt x="40" y="183"/>
                    </a:cubicBezTo>
                    <a:lnTo>
                      <a:pt x="752" y="890"/>
                    </a:lnTo>
                    <a:cubicBezTo>
                      <a:pt x="775" y="910"/>
                      <a:pt x="800" y="918"/>
                      <a:pt x="823" y="918"/>
                    </a:cubicBezTo>
                    <a:cubicBezTo>
                      <a:pt x="904" y="918"/>
                      <a:pt x="971" y="819"/>
                      <a:pt x="903" y="740"/>
                    </a:cubicBezTo>
                    <a:lnTo>
                      <a:pt x="195" y="28"/>
                    </a:lnTo>
                    <a:cubicBezTo>
                      <a:pt x="177" y="10"/>
                      <a:pt x="149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016;p37">
                <a:extLst>
                  <a:ext uri="{FF2B5EF4-FFF2-40B4-BE49-F238E27FC236}">
                    <a16:creationId xmlns:a16="http://schemas.microsoft.com/office/drawing/2014/main" xmlns="" id="{DBD710F5-81D7-4C18-8547-2C165DB11470}"/>
                  </a:ext>
                </a:extLst>
              </p:cNvPr>
              <p:cNvSpPr/>
              <p:nvPr/>
            </p:nvSpPr>
            <p:spPr>
              <a:xfrm>
                <a:off x="2776800" y="2639600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3" y="1"/>
                    </a:moveTo>
                    <a:cubicBezTo>
                      <a:pt x="206" y="1"/>
                      <a:pt x="46" y="125"/>
                      <a:pt x="0" y="370"/>
                    </a:cubicBezTo>
                    <a:cubicBezTo>
                      <a:pt x="59" y="1179"/>
                      <a:pt x="985" y="1402"/>
                      <a:pt x="1283" y="1402"/>
                    </a:cubicBezTo>
                    <a:cubicBezTo>
                      <a:pt x="1342" y="1402"/>
                      <a:pt x="1377" y="1393"/>
                      <a:pt x="1375" y="1378"/>
                    </a:cubicBezTo>
                    <a:cubicBezTo>
                      <a:pt x="1288" y="455"/>
                      <a:pt x="780" y="1"/>
                      <a:pt x="4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017;p37">
                <a:extLst>
                  <a:ext uri="{FF2B5EF4-FFF2-40B4-BE49-F238E27FC236}">
                    <a16:creationId xmlns:a16="http://schemas.microsoft.com/office/drawing/2014/main" xmlns="" id="{D84DD519-C704-4B37-9496-22980237CB43}"/>
                  </a:ext>
                </a:extLst>
              </p:cNvPr>
              <p:cNvSpPr/>
              <p:nvPr/>
            </p:nvSpPr>
            <p:spPr>
              <a:xfrm>
                <a:off x="2784750" y="2648700"/>
                <a:ext cx="257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10" extrusionOk="0">
                    <a:moveTo>
                      <a:pt x="122" y="1"/>
                    </a:moveTo>
                    <a:cubicBezTo>
                      <a:pt x="117" y="1"/>
                      <a:pt x="112" y="1"/>
                      <a:pt x="107" y="2"/>
                    </a:cubicBezTo>
                    <a:cubicBezTo>
                      <a:pt x="80" y="2"/>
                      <a:pt x="58" y="15"/>
                      <a:pt x="40" y="33"/>
                    </a:cubicBezTo>
                    <a:cubicBezTo>
                      <a:pt x="1" y="77"/>
                      <a:pt x="1" y="143"/>
                      <a:pt x="45" y="183"/>
                    </a:cubicBezTo>
                    <a:lnTo>
                      <a:pt x="792" y="877"/>
                    </a:lnTo>
                    <a:cubicBezTo>
                      <a:pt x="816" y="900"/>
                      <a:pt x="842" y="910"/>
                      <a:pt x="867" y="910"/>
                    </a:cubicBezTo>
                    <a:cubicBezTo>
                      <a:pt x="954" y="910"/>
                      <a:pt x="1027" y="794"/>
                      <a:pt x="938" y="718"/>
                    </a:cubicBezTo>
                    <a:lnTo>
                      <a:pt x="191" y="29"/>
                    </a:lnTo>
                    <a:cubicBezTo>
                      <a:pt x="172" y="10"/>
                      <a:pt x="148" y="1"/>
                      <a:pt x="1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018;p37">
                <a:extLst>
                  <a:ext uri="{FF2B5EF4-FFF2-40B4-BE49-F238E27FC236}">
                    <a16:creationId xmlns:a16="http://schemas.microsoft.com/office/drawing/2014/main" xmlns="" id="{EAF32BE4-1F2D-4843-BCCA-556586386B6D}"/>
                  </a:ext>
                </a:extLst>
              </p:cNvPr>
              <p:cNvSpPr/>
              <p:nvPr/>
            </p:nvSpPr>
            <p:spPr>
              <a:xfrm>
                <a:off x="2784475" y="2676650"/>
                <a:ext cx="409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8" y="3"/>
                    </a:cubicBezTo>
                    <a:cubicBezTo>
                      <a:pt x="0" y="720"/>
                      <a:pt x="112" y="1721"/>
                      <a:pt x="663" y="1721"/>
                    </a:cubicBezTo>
                    <a:cubicBezTo>
                      <a:pt x="716" y="1721"/>
                      <a:pt x="773" y="1711"/>
                      <a:pt x="834" y="1691"/>
                    </a:cubicBezTo>
                    <a:cubicBezTo>
                      <a:pt x="1639" y="1181"/>
                      <a:pt x="1165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019;p37">
                <a:extLst>
                  <a:ext uri="{FF2B5EF4-FFF2-40B4-BE49-F238E27FC236}">
                    <a16:creationId xmlns:a16="http://schemas.microsoft.com/office/drawing/2014/main" xmlns="" id="{EF863B77-B852-4CE4-BA1F-4EE4A7CDD8E8}"/>
                  </a:ext>
                </a:extLst>
              </p:cNvPr>
              <p:cNvSpPr/>
              <p:nvPr/>
            </p:nvSpPr>
            <p:spPr>
              <a:xfrm>
                <a:off x="2798850" y="2685200"/>
                <a:ext cx="133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75" extrusionOk="0">
                    <a:moveTo>
                      <a:pt x="401" y="1"/>
                    </a:moveTo>
                    <a:cubicBezTo>
                      <a:pt x="361" y="5"/>
                      <a:pt x="325" y="36"/>
                      <a:pt x="312" y="76"/>
                    </a:cubicBezTo>
                    <a:lnTo>
                      <a:pt x="25" y="1040"/>
                    </a:lnTo>
                    <a:cubicBezTo>
                      <a:pt x="1" y="1120"/>
                      <a:pt x="66" y="1175"/>
                      <a:pt x="131" y="1175"/>
                    </a:cubicBezTo>
                    <a:cubicBezTo>
                      <a:pt x="173" y="1175"/>
                      <a:pt x="215" y="1152"/>
                      <a:pt x="232" y="1097"/>
                    </a:cubicBezTo>
                    <a:lnTo>
                      <a:pt x="515" y="138"/>
                    </a:lnTo>
                    <a:cubicBezTo>
                      <a:pt x="533" y="81"/>
                      <a:pt x="502" y="23"/>
                      <a:pt x="445" y="5"/>
                    </a:cubicBezTo>
                    <a:cubicBezTo>
                      <a:pt x="431" y="1"/>
                      <a:pt x="418" y="1"/>
                      <a:pt x="4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020;p37">
                <a:extLst>
                  <a:ext uri="{FF2B5EF4-FFF2-40B4-BE49-F238E27FC236}">
                    <a16:creationId xmlns:a16="http://schemas.microsoft.com/office/drawing/2014/main" xmlns="" id="{4BC53AE1-4D1E-40DF-921D-CE4C1C83DF24}"/>
                  </a:ext>
                </a:extLst>
              </p:cNvPr>
              <p:cNvSpPr/>
              <p:nvPr/>
            </p:nvSpPr>
            <p:spPr>
              <a:xfrm>
                <a:off x="2798525" y="2631125"/>
                <a:ext cx="409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719" extrusionOk="0">
                    <a:moveTo>
                      <a:pt x="973" y="0"/>
                    </a:moveTo>
                    <a:cubicBezTo>
                      <a:pt x="920" y="0"/>
                      <a:pt x="863" y="9"/>
                      <a:pt x="803" y="29"/>
                    </a:cubicBezTo>
                    <a:cubicBezTo>
                      <a:pt x="1" y="540"/>
                      <a:pt x="474" y="1719"/>
                      <a:pt x="563" y="1719"/>
                    </a:cubicBezTo>
                    <a:cubicBezTo>
                      <a:pt x="565" y="1719"/>
                      <a:pt x="567" y="1718"/>
                      <a:pt x="568" y="1717"/>
                    </a:cubicBezTo>
                    <a:cubicBezTo>
                      <a:pt x="1638" y="999"/>
                      <a:pt x="1528" y="0"/>
                      <a:pt x="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021;p37">
                <a:extLst>
                  <a:ext uri="{FF2B5EF4-FFF2-40B4-BE49-F238E27FC236}">
                    <a16:creationId xmlns:a16="http://schemas.microsoft.com/office/drawing/2014/main" xmlns="" id="{97103601-AEE9-4F33-B868-E22B20595B59}"/>
                  </a:ext>
                </a:extLst>
              </p:cNvPr>
              <p:cNvSpPr/>
              <p:nvPr/>
            </p:nvSpPr>
            <p:spPr>
              <a:xfrm>
                <a:off x="2812075" y="2639900"/>
                <a:ext cx="123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98" extrusionOk="0">
                    <a:moveTo>
                      <a:pt x="367" y="0"/>
                    </a:moveTo>
                    <a:cubicBezTo>
                      <a:pt x="322" y="5"/>
                      <a:pt x="287" y="36"/>
                      <a:pt x="274" y="75"/>
                    </a:cubicBezTo>
                    <a:lnTo>
                      <a:pt x="22" y="1061"/>
                    </a:lnTo>
                    <a:cubicBezTo>
                      <a:pt x="1" y="1144"/>
                      <a:pt x="67" y="1197"/>
                      <a:pt x="131" y="1197"/>
                    </a:cubicBezTo>
                    <a:cubicBezTo>
                      <a:pt x="174" y="1197"/>
                      <a:pt x="215" y="1174"/>
                      <a:pt x="230" y="1119"/>
                    </a:cubicBezTo>
                    <a:lnTo>
                      <a:pt x="482" y="128"/>
                    </a:lnTo>
                    <a:cubicBezTo>
                      <a:pt x="495" y="71"/>
                      <a:pt x="460" y="14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022;p37">
                <a:extLst>
                  <a:ext uri="{FF2B5EF4-FFF2-40B4-BE49-F238E27FC236}">
                    <a16:creationId xmlns:a16="http://schemas.microsoft.com/office/drawing/2014/main" xmlns="" id="{64F8BDF2-BB23-49F0-BF0C-855AE8DDD507}"/>
                  </a:ext>
                </a:extLst>
              </p:cNvPr>
              <p:cNvSpPr/>
              <p:nvPr/>
            </p:nvSpPr>
            <p:spPr>
              <a:xfrm>
                <a:off x="2795800" y="2659175"/>
                <a:ext cx="363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27" extrusionOk="0">
                    <a:moveTo>
                      <a:pt x="692" y="0"/>
                    </a:moveTo>
                    <a:cubicBezTo>
                      <a:pt x="446" y="0"/>
                      <a:pt x="199" y="146"/>
                      <a:pt x="107" y="423"/>
                    </a:cubicBezTo>
                    <a:cubicBezTo>
                      <a:pt x="1" y="741"/>
                      <a:pt x="178" y="1091"/>
                      <a:pt x="500" y="1197"/>
                    </a:cubicBezTo>
                    <a:cubicBezTo>
                      <a:pt x="565" y="1217"/>
                      <a:pt x="629" y="1227"/>
                      <a:pt x="690" y="1227"/>
                    </a:cubicBezTo>
                    <a:cubicBezTo>
                      <a:pt x="1122" y="1227"/>
                      <a:pt x="1451" y="760"/>
                      <a:pt x="1234" y="335"/>
                    </a:cubicBezTo>
                    <a:cubicBezTo>
                      <a:pt x="1120" y="109"/>
                      <a:pt x="906" y="0"/>
                      <a:pt x="6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023;p37">
                <a:extLst>
                  <a:ext uri="{FF2B5EF4-FFF2-40B4-BE49-F238E27FC236}">
                    <a16:creationId xmlns:a16="http://schemas.microsoft.com/office/drawing/2014/main" xmlns="" id="{BBC20C45-DD5C-4A60-87DD-2A74CB13F36D}"/>
                  </a:ext>
                </a:extLst>
              </p:cNvPr>
              <p:cNvSpPr/>
              <p:nvPr/>
            </p:nvSpPr>
            <p:spPr>
              <a:xfrm>
                <a:off x="2746950" y="3005825"/>
                <a:ext cx="5617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7" extrusionOk="0">
                    <a:moveTo>
                      <a:pt x="1632" y="1"/>
                    </a:moveTo>
                    <a:cubicBezTo>
                      <a:pt x="950" y="1"/>
                      <a:pt x="332" y="461"/>
                      <a:pt x="1" y="1014"/>
                    </a:cubicBezTo>
                    <a:cubicBezTo>
                      <a:pt x="342" y="757"/>
                      <a:pt x="672" y="556"/>
                      <a:pt x="936" y="556"/>
                    </a:cubicBezTo>
                    <a:cubicBezTo>
                      <a:pt x="1116" y="556"/>
                      <a:pt x="1266" y="651"/>
                      <a:pt x="1367" y="886"/>
                    </a:cubicBezTo>
                    <a:cubicBezTo>
                      <a:pt x="1491" y="1258"/>
                      <a:pt x="1221" y="1841"/>
                      <a:pt x="1185" y="2416"/>
                    </a:cubicBezTo>
                    <a:cubicBezTo>
                      <a:pt x="2238" y="1549"/>
                      <a:pt x="2247" y="130"/>
                      <a:pt x="2247" y="130"/>
                    </a:cubicBezTo>
                    <a:cubicBezTo>
                      <a:pt x="2040" y="41"/>
                      <a:pt x="1834" y="1"/>
                      <a:pt x="16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024;p37">
                <a:extLst>
                  <a:ext uri="{FF2B5EF4-FFF2-40B4-BE49-F238E27FC236}">
                    <a16:creationId xmlns:a16="http://schemas.microsoft.com/office/drawing/2014/main" xmlns="" id="{17B281E3-D84A-4159-9AD6-986074036CD8}"/>
                  </a:ext>
                </a:extLst>
              </p:cNvPr>
              <p:cNvSpPr/>
              <p:nvPr/>
            </p:nvSpPr>
            <p:spPr>
              <a:xfrm>
                <a:off x="2728925" y="3019650"/>
                <a:ext cx="552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2505" extrusionOk="0">
                    <a:moveTo>
                      <a:pt x="1657" y="0"/>
                    </a:moveTo>
                    <a:cubicBezTo>
                      <a:pt x="1394" y="0"/>
                      <a:pt x="1063" y="202"/>
                      <a:pt x="722" y="457"/>
                    </a:cubicBezTo>
                    <a:cubicBezTo>
                      <a:pt x="624" y="612"/>
                      <a:pt x="554" y="780"/>
                      <a:pt x="509" y="957"/>
                    </a:cubicBezTo>
                    <a:cubicBezTo>
                      <a:pt x="381" y="1483"/>
                      <a:pt x="209" y="2000"/>
                      <a:pt x="1" y="2504"/>
                    </a:cubicBezTo>
                    <a:cubicBezTo>
                      <a:pt x="859" y="2473"/>
                      <a:pt x="1469" y="2212"/>
                      <a:pt x="1902" y="1859"/>
                    </a:cubicBezTo>
                    <a:cubicBezTo>
                      <a:pt x="1937" y="1288"/>
                      <a:pt x="2207" y="705"/>
                      <a:pt x="2083" y="329"/>
                    </a:cubicBezTo>
                    <a:cubicBezTo>
                      <a:pt x="1985" y="94"/>
                      <a:pt x="1837" y="0"/>
                      <a:pt x="1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025;p37">
                <a:extLst>
                  <a:ext uri="{FF2B5EF4-FFF2-40B4-BE49-F238E27FC236}">
                    <a16:creationId xmlns:a16="http://schemas.microsoft.com/office/drawing/2014/main" xmlns="" id="{D2A1813E-91F7-4C8D-ACCA-A619A9268598}"/>
                  </a:ext>
                </a:extLst>
              </p:cNvPr>
              <p:cNvSpPr/>
              <p:nvPr/>
            </p:nvSpPr>
            <p:spPr>
              <a:xfrm>
                <a:off x="2811500" y="2949775"/>
                <a:ext cx="397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5" extrusionOk="0">
                    <a:moveTo>
                      <a:pt x="614" y="1"/>
                    </a:moveTo>
                    <a:cubicBezTo>
                      <a:pt x="401" y="1"/>
                      <a:pt x="187" y="48"/>
                      <a:pt x="1" y="131"/>
                    </a:cubicBezTo>
                    <a:cubicBezTo>
                      <a:pt x="40" y="130"/>
                      <a:pt x="78" y="129"/>
                      <a:pt x="116" y="129"/>
                    </a:cubicBezTo>
                    <a:cubicBezTo>
                      <a:pt x="550" y="129"/>
                      <a:pt x="890" y="208"/>
                      <a:pt x="801" y="590"/>
                    </a:cubicBezTo>
                    <a:cubicBezTo>
                      <a:pt x="726" y="842"/>
                      <a:pt x="345" y="1064"/>
                      <a:pt x="102" y="1364"/>
                    </a:cubicBezTo>
                    <a:cubicBezTo>
                      <a:pt x="1022" y="1293"/>
                      <a:pt x="1588" y="511"/>
                      <a:pt x="1588" y="511"/>
                    </a:cubicBezTo>
                    <a:cubicBezTo>
                      <a:pt x="1367" y="149"/>
                      <a:pt x="991" y="1"/>
                      <a:pt x="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026;p37">
                <a:extLst>
                  <a:ext uri="{FF2B5EF4-FFF2-40B4-BE49-F238E27FC236}">
                    <a16:creationId xmlns:a16="http://schemas.microsoft.com/office/drawing/2014/main" xmlns="" id="{C208560F-97FE-44BA-AEC8-BADADA30B343}"/>
                  </a:ext>
                </a:extLst>
              </p:cNvPr>
              <p:cNvSpPr/>
              <p:nvPr/>
            </p:nvSpPr>
            <p:spPr>
              <a:xfrm>
                <a:off x="2781325" y="2953075"/>
                <a:ext cx="5240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37" extrusionOk="0">
                    <a:moveTo>
                      <a:pt x="1350" y="0"/>
                    </a:moveTo>
                    <a:cubicBezTo>
                      <a:pt x="1303" y="0"/>
                      <a:pt x="1256" y="1"/>
                      <a:pt x="1208" y="3"/>
                    </a:cubicBezTo>
                    <a:cubicBezTo>
                      <a:pt x="1093" y="52"/>
                      <a:pt x="991" y="114"/>
                      <a:pt x="894" y="193"/>
                    </a:cubicBezTo>
                    <a:cubicBezTo>
                      <a:pt x="615" y="436"/>
                      <a:pt x="315" y="653"/>
                      <a:pt x="1" y="852"/>
                    </a:cubicBezTo>
                    <a:cubicBezTo>
                      <a:pt x="434" y="1135"/>
                      <a:pt x="832" y="1237"/>
                      <a:pt x="1182" y="1237"/>
                    </a:cubicBezTo>
                    <a:cubicBezTo>
                      <a:pt x="1225" y="1237"/>
                      <a:pt x="1268" y="1235"/>
                      <a:pt x="1309" y="1232"/>
                    </a:cubicBezTo>
                    <a:cubicBezTo>
                      <a:pt x="1552" y="932"/>
                      <a:pt x="1933" y="710"/>
                      <a:pt x="2008" y="458"/>
                    </a:cubicBezTo>
                    <a:cubicBezTo>
                      <a:pt x="2095" y="84"/>
                      <a:pt x="1770" y="0"/>
                      <a:pt x="1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027;p37">
                <a:extLst>
                  <a:ext uri="{FF2B5EF4-FFF2-40B4-BE49-F238E27FC236}">
                    <a16:creationId xmlns:a16="http://schemas.microsoft.com/office/drawing/2014/main" xmlns="" id="{A471798C-9DE0-49E4-8E34-E02AB8983A25}"/>
                  </a:ext>
                </a:extLst>
              </p:cNvPr>
              <p:cNvSpPr/>
              <p:nvPr/>
            </p:nvSpPr>
            <p:spPr>
              <a:xfrm>
                <a:off x="2892300" y="2867800"/>
                <a:ext cx="6667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92" extrusionOk="0">
                    <a:moveTo>
                      <a:pt x="443" y="1"/>
                    </a:moveTo>
                    <a:lnTo>
                      <a:pt x="443" y="1"/>
                    </a:lnTo>
                    <a:cubicBezTo>
                      <a:pt x="1" y="885"/>
                      <a:pt x="513" y="1827"/>
                      <a:pt x="1203" y="2291"/>
                    </a:cubicBezTo>
                    <a:cubicBezTo>
                      <a:pt x="805" y="1694"/>
                      <a:pt x="558" y="1137"/>
                      <a:pt x="1150" y="925"/>
                    </a:cubicBezTo>
                    <a:cubicBezTo>
                      <a:pt x="1206" y="909"/>
                      <a:pt x="1265" y="902"/>
                      <a:pt x="1329" y="902"/>
                    </a:cubicBezTo>
                    <a:cubicBezTo>
                      <a:pt x="1694" y="902"/>
                      <a:pt x="2180" y="1129"/>
                      <a:pt x="2667" y="1186"/>
                    </a:cubicBezTo>
                    <a:cubicBezTo>
                      <a:pt x="1862" y="85"/>
                      <a:pt x="443" y="1"/>
                      <a:pt x="4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028;p37">
                <a:extLst>
                  <a:ext uri="{FF2B5EF4-FFF2-40B4-BE49-F238E27FC236}">
                    <a16:creationId xmlns:a16="http://schemas.microsoft.com/office/drawing/2014/main" xmlns="" id="{D7F24E77-4243-4AC4-86E3-B7D13AC3F2D8}"/>
                  </a:ext>
                </a:extLst>
              </p:cNvPr>
              <p:cNvSpPr/>
              <p:nvPr/>
            </p:nvSpPr>
            <p:spPr>
              <a:xfrm>
                <a:off x="2906225" y="2890350"/>
                <a:ext cx="666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5" extrusionOk="0">
                    <a:moveTo>
                      <a:pt x="773" y="0"/>
                    </a:moveTo>
                    <a:cubicBezTo>
                      <a:pt x="709" y="0"/>
                      <a:pt x="649" y="7"/>
                      <a:pt x="593" y="23"/>
                    </a:cubicBezTo>
                    <a:cubicBezTo>
                      <a:pt x="1" y="235"/>
                      <a:pt x="248" y="797"/>
                      <a:pt x="646" y="1389"/>
                    </a:cubicBezTo>
                    <a:cubicBezTo>
                      <a:pt x="796" y="1491"/>
                      <a:pt x="960" y="1575"/>
                      <a:pt x="1128" y="1628"/>
                    </a:cubicBezTo>
                    <a:cubicBezTo>
                      <a:pt x="1835" y="1849"/>
                      <a:pt x="1840" y="1814"/>
                      <a:pt x="2649" y="2225"/>
                    </a:cubicBezTo>
                    <a:cubicBezTo>
                      <a:pt x="2667" y="1363"/>
                      <a:pt x="2441" y="739"/>
                      <a:pt x="2110" y="284"/>
                    </a:cubicBezTo>
                    <a:cubicBezTo>
                      <a:pt x="1623" y="227"/>
                      <a:pt x="1140" y="0"/>
                      <a:pt x="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08D3D4BD-C64B-7FDD-28F3-313280F8B0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283" y="1843507"/>
            <a:ext cx="8204639" cy="1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64">
            <a:extLst>
              <a:ext uri="{FF2B5EF4-FFF2-40B4-BE49-F238E27FC236}">
                <a16:creationId xmlns:a16="http://schemas.microsoft.com/office/drawing/2014/main" xmlns="" id="{FD0DE994-E6F6-41CC-A38A-B7D61EBA2460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479439" y="5429144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Line 164">
            <a:extLst>
              <a:ext uri="{FF2B5EF4-FFF2-40B4-BE49-F238E27FC236}">
                <a16:creationId xmlns:a16="http://schemas.microsoft.com/office/drawing/2014/main" xmlns="" id="{6D2C759B-1619-473F-A918-0BE15A7F43AD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Line 164">
            <a:extLst>
              <a:ext uri="{FF2B5EF4-FFF2-40B4-BE49-F238E27FC236}">
                <a16:creationId xmlns:a16="http://schemas.microsoft.com/office/drawing/2014/main" xmlns="" id="{1628B3FD-B962-4E79-9D4B-0BEDE29D8E77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Line 164">
            <a:extLst>
              <a:ext uri="{FF2B5EF4-FFF2-40B4-BE49-F238E27FC236}">
                <a16:creationId xmlns:a16="http://schemas.microsoft.com/office/drawing/2014/main" xmlns="" id="{BB5438CD-2510-4547-9170-084B18EBD23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Line 164">
            <a:extLst>
              <a:ext uri="{FF2B5EF4-FFF2-40B4-BE49-F238E27FC236}">
                <a16:creationId xmlns:a16="http://schemas.microsoft.com/office/drawing/2014/main" xmlns="" id="{86C3188F-4DAA-42E4-984A-5755C63A774E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Line 164">
            <a:extLst>
              <a:ext uri="{FF2B5EF4-FFF2-40B4-BE49-F238E27FC236}">
                <a16:creationId xmlns:a16="http://schemas.microsoft.com/office/drawing/2014/main" xmlns="" id="{54DE1361-D358-47C9-A787-A5F693A2AC6E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8479439" y="5429144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Line 164">
            <a:extLst>
              <a:ext uri="{FF2B5EF4-FFF2-40B4-BE49-F238E27FC236}">
                <a16:creationId xmlns:a16="http://schemas.microsoft.com/office/drawing/2014/main" xmlns="" id="{141EF4FD-D460-4204-8D15-93E6D70C0D99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8479439" y="5481062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Line 164">
            <a:extLst>
              <a:ext uri="{FF2B5EF4-FFF2-40B4-BE49-F238E27FC236}">
                <a16:creationId xmlns:a16="http://schemas.microsoft.com/office/drawing/2014/main" xmlns="" id="{1FC7EA83-B71D-42AF-B44D-65DF35FF994C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8318199" y="5554545"/>
            <a:ext cx="0" cy="4126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1883;p35">
            <a:extLst>
              <a:ext uri="{FF2B5EF4-FFF2-40B4-BE49-F238E27FC236}">
                <a16:creationId xmlns:a16="http://schemas.microsoft.com/office/drawing/2014/main" xmlns="" id="{4B4851D4-4A0A-4A13-A15A-DAE4CF2F08D3}"/>
              </a:ext>
            </a:extLst>
          </p:cNvPr>
          <p:cNvSpPr txBox="1">
            <a:spLocks/>
          </p:cNvSpPr>
          <p:nvPr/>
        </p:nvSpPr>
        <p:spPr>
          <a:xfrm>
            <a:off x="371635" y="446296"/>
            <a:ext cx="5875824" cy="16113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endParaRPr lang="en-GB" sz="3600" b="1" dirty="0">
              <a:solidFill>
                <a:srgbClr val="F28E0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i="1">
                <a:solidFill>
                  <a:srgbClr val="F28E00"/>
                </a:solidFill>
              </a:rPr>
              <a:t>   </a:t>
            </a:r>
            <a:endParaRPr lang="vi-VN" sz="3200" dirty="0">
              <a:solidFill>
                <a:srgbClr val="F28E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04D02EEC-83CA-4049-8DFD-42966A4996A8}"/>
              </a:ext>
            </a:extLst>
          </p:cNvPr>
          <p:cNvSpPr txBox="1"/>
          <p:nvPr/>
        </p:nvSpPr>
        <p:spPr>
          <a:xfrm>
            <a:off x="115983" y="433636"/>
            <a:ext cx="490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smtClean="0">
                <a:ln>
                  <a:noFill/>
                </a:ln>
                <a:solidFill>
                  <a:srgbClr val="F29000"/>
                </a:solidFill>
                <a:uLnTx/>
                <a:uFillTx/>
                <a:latin typeface="Arial"/>
                <a:ea typeface="+mn-ea"/>
                <a:sym typeface="Sue Ellen Francisco"/>
              </a:rPr>
              <a:t>*</a:t>
            </a:r>
            <a:r>
              <a:rPr kumimoji="0" lang="en-US" sz="3200" b="1" i="0" u="sng" strike="noStrike" kern="1200" cap="none" spc="0" normalizeH="0" baseline="0" noProof="0" smtClean="0">
                <a:ln>
                  <a:noFill/>
                </a:ln>
                <a:solidFill>
                  <a:srgbClr val="F29000"/>
                </a:solidFill>
                <a:uLnTx/>
                <a:uFillTx/>
                <a:latin typeface="Arial"/>
                <a:ea typeface="+mn-ea"/>
                <a:sym typeface="Sue Ellen Francisco"/>
              </a:rPr>
              <a:t> Cách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29000"/>
                </a:solidFill>
                <a:uLnTx/>
                <a:uFillTx/>
                <a:latin typeface="Arial"/>
                <a:ea typeface="+mn-ea"/>
                <a:sym typeface="Sue Ellen Francisco"/>
              </a:rPr>
              <a:t>đánh nhịp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889417-5701-479A-9ABA-1A99253AE1A1}"/>
              </a:ext>
            </a:extLst>
          </p:cNvPr>
          <p:cNvSpPr/>
          <p:nvPr/>
        </p:nvSpPr>
        <p:spPr>
          <a:xfrm>
            <a:off x="86202" y="123698"/>
            <a:ext cx="8915399" cy="4896103"/>
          </a:xfrm>
          <a:prstGeom prst="rect">
            <a:avLst/>
          </a:prstGeom>
          <a:noFill/>
          <a:ln w="317500" cmpd="sng">
            <a:solidFill>
              <a:srgbClr val="FEF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254" name="Google Shape;930;p37">
            <a:extLst>
              <a:ext uri="{FF2B5EF4-FFF2-40B4-BE49-F238E27FC236}">
                <a16:creationId xmlns:a16="http://schemas.microsoft.com/office/drawing/2014/main" xmlns="" id="{95A74251-5CDA-4E9C-B112-5ABAC65041B5}"/>
              </a:ext>
            </a:extLst>
          </p:cNvPr>
          <p:cNvGrpSpPr/>
          <p:nvPr/>
        </p:nvGrpSpPr>
        <p:grpSpPr>
          <a:xfrm rot="11822169" flipH="1">
            <a:off x="-99893" y="3503255"/>
            <a:ext cx="853193" cy="1744182"/>
            <a:chOff x="2728925" y="2453200"/>
            <a:chExt cx="289350" cy="673400"/>
          </a:xfrm>
        </p:grpSpPr>
        <p:sp>
          <p:nvSpPr>
            <p:cNvPr id="255" name="Google Shape;931;p37">
              <a:extLst>
                <a:ext uri="{FF2B5EF4-FFF2-40B4-BE49-F238E27FC236}">
                  <a16:creationId xmlns:a16="http://schemas.microsoft.com/office/drawing/2014/main" xmlns="" id="{5F390351-EAB0-4A2A-B346-242E5D9F12B3}"/>
                </a:ext>
              </a:extLst>
            </p:cNvPr>
            <p:cNvSpPr/>
            <p:nvPr/>
          </p:nvSpPr>
          <p:spPr>
            <a:xfrm>
              <a:off x="2869875" y="2643975"/>
              <a:ext cx="57600" cy="90350"/>
            </a:xfrm>
            <a:custGeom>
              <a:avLst/>
              <a:gdLst/>
              <a:ahLst/>
              <a:cxnLst/>
              <a:rect l="l" t="t" r="r" b="b"/>
              <a:pathLst>
                <a:path w="2304" h="3614" extrusionOk="0">
                  <a:moveTo>
                    <a:pt x="18" y="1"/>
                  </a:moveTo>
                  <a:lnTo>
                    <a:pt x="0" y="10"/>
                  </a:lnTo>
                  <a:cubicBezTo>
                    <a:pt x="44" y="235"/>
                    <a:pt x="102" y="452"/>
                    <a:pt x="168" y="668"/>
                  </a:cubicBezTo>
                  <a:cubicBezTo>
                    <a:pt x="199" y="779"/>
                    <a:pt x="234" y="881"/>
                    <a:pt x="279" y="982"/>
                  </a:cubicBezTo>
                  <a:cubicBezTo>
                    <a:pt x="327" y="1088"/>
                    <a:pt x="376" y="1203"/>
                    <a:pt x="429" y="1318"/>
                  </a:cubicBezTo>
                  <a:lnTo>
                    <a:pt x="513" y="1495"/>
                  </a:lnTo>
                  <a:cubicBezTo>
                    <a:pt x="539" y="1557"/>
                    <a:pt x="570" y="1615"/>
                    <a:pt x="606" y="1672"/>
                  </a:cubicBezTo>
                  <a:cubicBezTo>
                    <a:pt x="672" y="1787"/>
                    <a:pt x="738" y="1906"/>
                    <a:pt x="814" y="2021"/>
                  </a:cubicBezTo>
                  <a:cubicBezTo>
                    <a:pt x="884" y="2136"/>
                    <a:pt x="964" y="2251"/>
                    <a:pt x="1039" y="2357"/>
                  </a:cubicBezTo>
                  <a:cubicBezTo>
                    <a:pt x="1119" y="2468"/>
                    <a:pt x="1203" y="2570"/>
                    <a:pt x="1278" y="2671"/>
                  </a:cubicBezTo>
                  <a:cubicBezTo>
                    <a:pt x="1353" y="2769"/>
                    <a:pt x="1437" y="2861"/>
                    <a:pt x="1521" y="2950"/>
                  </a:cubicBezTo>
                  <a:cubicBezTo>
                    <a:pt x="1601" y="3034"/>
                    <a:pt x="1680" y="3113"/>
                    <a:pt x="1751" y="3184"/>
                  </a:cubicBezTo>
                  <a:cubicBezTo>
                    <a:pt x="1826" y="3255"/>
                    <a:pt x="1901" y="3317"/>
                    <a:pt x="1963" y="3370"/>
                  </a:cubicBezTo>
                  <a:cubicBezTo>
                    <a:pt x="2021" y="3427"/>
                    <a:pt x="2082" y="3467"/>
                    <a:pt x="2131" y="3507"/>
                  </a:cubicBezTo>
                  <a:cubicBezTo>
                    <a:pt x="2180" y="3542"/>
                    <a:pt x="2220" y="3569"/>
                    <a:pt x="2246" y="3586"/>
                  </a:cubicBezTo>
                  <a:lnTo>
                    <a:pt x="2286" y="3613"/>
                  </a:lnTo>
                  <a:lnTo>
                    <a:pt x="2304" y="3595"/>
                  </a:lnTo>
                  <a:cubicBezTo>
                    <a:pt x="2304" y="3595"/>
                    <a:pt x="2255" y="3551"/>
                    <a:pt x="2175" y="3467"/>
                  </a:cubicBezTo>
                  <a:cubicBezTo>
                    <a:pt x="2136" y="3418"/>
                    <a:pt x="2087" y="3370"/>
                    <a:pt x="2034" y="3308"/>
                  </a:cubicBezTo>
                  <a:lnTo>
                    <a:pt x="1853" y="3100"/>
                  </a:lnTo>
                  <a:cubicBezTo>
                    <a:pt x="1786" y="3025"/>
                    <a:pt x="1720" y="2941"/>
                    <a:pt x="1649" y="2848"/>
                  </a:cubicBezTo>
                  <a:cubicBezTo>
                    <a:pt x="1578" y="2755"/>
                    <a:pt x="1499" y="2662"/>
                    <a:pt x="1428" y="2561"/>
                  </a:cubicBezTo>
                  <a:cubicBezTo>
                    <a:pt x="1357" y="2459"/>
                    <a:pt x="1287" y="2349"/>
                    <a:pt x="1207" y="2242"/>
                  </a:cubicBezTo>
                  <a:cubicBezTo>
                    <a:pt x="1127" y="2136"/>
                    <a:pt x="1061" y="2021"/>
                    <a:pt x="990" y="1906"/>
                  </a:cubicBezTo>
                  <a:lnTo>
                    <a:pt x="778" y="1570"/>
                  </a:lnTo>
                  <a:cubicBezTo>
                    <a:pt x="707" y="1455"/>
                    <a:pt x="654" y="1341"/>
                    <a:pt x="592" y="1230"/>
                  </a:cubicBezTo>
                  <a:cubicBezTo>
                    <a:pt x="535" y="1119"/>
                    <a:pt x="478" y="1013"/>
                    <a:pt x="424" y="912"/>
                  </a:cubicBezTo>
                  <a:cubicBezTo>
                    <a:pt x="371" y="814"/>
                    <a:pt x="327" y="717"/>
                    <a:pt x="287" y="6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932;p37">
              <a:extLst>
                <a:ext uri="{FF2B5EF4-FFF2-40B4-BE49-F238E27FC236}">
                  <a16:creationId xmlns:a16="http://schemas.microsoft.com/office/drawing/2014/main" xmlns="" id="{759EEC5F-32C5-4C50-AE6B-B367D3CEFB6D}"/>
                </a:ext>
              </a:extLst>
            </p:cNvPr>
            <p:cNvSpPr/>
            <p:nvPr/>
          </p:nvSpPr>
          <p:spPr>
            <a:xfrm>
              <a:off x="2738875" y="2453200"/>
              <a:ext cx="166050" cy="616575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589" y="1"/>
                  </a:moveTo>
                  <a:lnTo>
                    <a:pt x="6429" y="262"/>
                  </a:lnTo>
                  <a:cubicBezTo>
                    <a:pt x="6372" y="346"/>
                    <a:pt x="6314" y="456"/>
                    <a:pt x="6244" y="584"/>
                  </a:cubicBezTo>
                  <a:cubicBezTo>
                    <a:pt x="6213" y="646"/>
                    <a:pt x="6173" y="717"/>
                    <a:pt x="6133" y="792"/>
                  </a:cubicBezTo>
                  <a:lnTo>
                    <a:pt x="6023" y="1031"/>
                  </a:lnTo>
                  <a:cubicBezTo>
                    <a:pt x="5934" y="1199"/>
                    <a:pt x="5863" y="1393"/>
                    <a:pt x="5775" y="1601"/>
                  </a:cubicBezTo>
                  <a:cubicBezTo>
                    <a:pt x="5731" y="1703"/>
                    <a:pt x="5691" y="1818"/>
                    <a:pt x="5656" y="1933"/>
                  </a:cubicBezTo>
                  <a:cubicBezTo>
                    <a:pt x="5616" y="2048"/>
                    <a:pt x="5567" y="2163"/>
                    <a:pt x="5536" y="2291"/>
                  </a:cubicBezTo>
                  <a:cubicBezTo>
                    <a:pt x="5368" y="2852"/>
                    <a:pt x="5244" y="3423"/>
                    <a:pt x="5165" y="4006"/>
                  </a:cubicBezTo>
                  <a:cubicBezTo>
                    <a:pt x="5081" y="4692"/>
                    <a:pt x="5046" y="5381"/>
                    <a:pt x="5059" y="6071"/>
                  </a:cubicBezTo>
                  <a:cubicBezTo>
                    <a:pt x="5059" y="6257"/>
                    <a:pt x="5076" y="6443"/>
                    <a:pt x="5085" y="6633"/>
                  </a:cubicBezTo>
                  <a:cubicBezTo>
                    <a:pt x="5094" y="6823"/>
                    <a:pt x="5107" y="7013"/>
                    <a:pt x="5130" y="7203"/>
                  </a:cubicBezTo>
                  <a:cubicBezTo>
                    <a:pt x="5152" y="7398"/>
                    <a:pt x="5165" y="7592"/>
                    <a:pt x="5191" y="7787"/>
                  </a:cubicBezTo>
                  <a:cubicBezTo>
                    <a:pt x="5218" y="7981"/>
                    <a:pt x="5253" y="8176"/>
                    <a:pt x="5284" y="8375"/>
                  </a:cubicBezTo>
                  <a:cubicBezTo>
                    <a:pt x="5337" y="8773"/>
                    <a:pt x="5435" y="9170"/>
                    <a:pt x="5514" y="9577"/>
                  </a:cubicBezTo>
                  <a:cubicBezTo>
                    <a:pt x="5607" y="9980"/>
                    <a:pt x="5718" y="10382"/>
                    <a:pt x="5819" y="10793"/>
                  </a:cubicBezTo>
                  <a:cubicBezTo>
                    <a:pt x="6049" y="11611"/>
                    <a:pt x="6217" y="12447"/>
                    <a:pt x="6319" y="13291"/>
                  </a:cubicBezTo>
                  <a:cubicBezTo>
                    <a:pt x="6416" y="14136"/>
                    <a:pt x="6438" y="14998"/>
                    <a:pt x="6332" y="15833"/>
                  </a:cubicBezTo>
                  <a:cubicBezTo>
                    <a:pt x="6235" y="16651"/>
                    <a:pt x="6018" y="17447"/>
                    <a:pt x="5687" y="18203"/>
                  </a:cubicBezTo>
                  <a:cubicBezTo>
                    <a:pt x="5368" y="18906"/>
                    <a:pt x="4970" y="19565"/>
                    <a:pt x="4493" y="20171"/>
                  </a:cubicBezTo>
                  <a:cubicBezTo>
                    <a:pt x="4064" y="20710"/>
                    <a:pt x="3604" y="21227"/>
                    <a:pt x="3109" y="21709"/>
                  </a:cubicBezTo>
                  <a:cubicBezTo>
                    <a:pt x="2654" y="22160"/>
                    <a:pt x="2220" y="22558"/>
                    <a:pt x="1840" y="22912"/>
                  </a:cubicBezTo>
                  <a:cubicBezTo>
                    <a:pt x="1455" y="23265"/>
                    <a:pt x="1119" y="23570"/>
                    <a:pt x="850" y="23827"/>
                  </a:cubicBezTo>
                  <a:cubicBezTo>
                    <a:pt x="576" y="24083"/>
                    <a:pt x="363" y="24291"/>
                    <a:pt x="222" y="24428"/>
                  </a:cubicBezTo>
                  <a:lnTo>
                    <a:pt x="1" y="24645"/>
                  </a:lnTo>
                  <a:lnTo>
                    <a:pt x="14" y="24663"/>
                  </a:lnTo>
                  <a:lnTo>
                    <a:pt x="240" y="24455"/>
                  </a:lnTo>
                  <a:cubicBezTo>
                    <a:pt x="386" y="24313"/>
                    <a:pt x="607" y="24123"/>
                    <a:pt x="885" y="23871"/>
                  </a:cubicBezTo>
                  <a:cubicBezTo>
                    <a:pt x="1164" y="23619"/>
                    <a:pt x="1504" y="23323"/>
                    <a:pt x="1898" y="22978"/>
                  </a:cubicBezTo>
                  <a:cubicBezTo>
                    <a:pt x="2291" y="22638"/>
                    <a:pt x="2733" y="22249"/>
                    <a:pt x="3197" y="21798"/>
                  </a:cubicBezTo>
                  <a:cubicBezTo>
                    <a:pt x="3701" y="21320"/>
                    <a:pt x="4175" y="20807"/>
                    <a:pt x="4612" y="20268"/>
                  </a:cubicBezTo>
                  <a:cubicBezTo>
                    <a:pt x="5112" y="19662"/>
                    <a:pt x="5527" y="18990"/>
                    <a:pt x="5855" y="18278"/>
                  </a:cubicBezTo>
                  <a:cubicBezTo>
                    <a:pt x="6195" y="17509"/>
                    <a:pt x="6425" y="16691"/>
                    <a:pt x="6527" y="15855"/>
                  </a:cubicBezTo>
                  <a:cubicBezTo>
                    <a:pt x="6642" y="15002"/>
                    <a:pt x="6619" y="14127"/>
                    <a:pt x="6527" y="13265"/>
                  </a:cubicBezTo>
                  <a:cubicBezTo>
                    <a:pt x="6478" y="12836"/>
                    <a:pt x="6403" y="12407"/>
                    <a:pt x="6314" y="11987"/>
                  </a:cubicBezTo>
                  <a:lnTo>
                    <a:pt x="6173" y="11355"/>
                  </a:lnTo>
                  <a:lnTo>
                    <a:pt x="6009" y="10740"/>
                  </a:lnTo>
                  <a:cubicBezTo>
                    <a:pt x="5956" y="10537"/>
                    <a:pt x="5899" y="10333"/>
                    <a:pt x="5850" y="10134"/>
                  </a:cubicBezTo>
                  <a:cubicBezTo>
                    <a:pt x="5797" y="9931"/>
                    <a:pt x="5740" y="9736"/>
                    <a:pt x="5695" y="9533"/>
                  </a:cubicBezTo>
                  <a:cubicBezTo>
                    <a:pt x="5616" y="9135"/>
                    <a:pt x="5514" y="8742"/>
                    <a:pt x="5461" y="8348"/>
                  </a:cubicBezTo>
                  <a:cubicBezTo>
                    <a:pt x="5430" y="8149"/>
                    <a:pt x="5386" y="7959"/>
                    <a:pt x="5364" y="7764"/>
                  </a:cubicBezTo>
                  <a:cubicBezTo>
                    <a:pt x="5346" y="7570"/>
                    <a:pt x="5324" y="7380"/>
                    <a:pt x="5298" y="7190"/>
                  </a:cubicBezTo>
                  <a:cubicBezTo>
                    <a:pt x="5271" y="7000"/>
                    <a:pt x="5258" y="6810"/>
                    <a:pt x="5244" y="6624"/>
                  </a:cubicBezTo>
                  <a:cubicBezTo>
                    <a:pt x="5236" y="6438"/>
                    <a:pt x="5214" y="6252"/>
                    <a:pt x="5209" y="6071"/>
                  </a:cubicBezTo>
                  <a:cubicBezTo>
                    <a:pt x="5187" y="5386"/>
                    <a:pt x="5209" y="4705"/>
                    <a:pt x="5284" y="4024"/>
                  </a:cubicBezTo>
                  <a:cubicBezTo>
                    <a:pt x="5333" y="3710"/>
                    <a:pt x="5368" y="3405"/>
                    <a:pt x="5430" y="3122"/>
                  </a:cubicBezTo>
                  <a:cubicBezTo>
                    <a:pt x="5461" y="2981"/>
                    <a:pt x="5483" y="2844"/>
                    <a:pt x="5519" y="2711"/>
                  </a:cubicBezTo>
                  <a:cubicBezTo>
                    <a:pt x="5554" y="2578"/>
                    <a:pt x="5589" y="2450"/>
                    <a:pt x="5616" y="2322"/>
                  </a:cubicBezTo>
                  <a:cubicBezTo>
                    <a:pt x="5647" y="2194"/>
                    <a:pt x="5691" y="2079"/>
                    <a:pt x="5726" y="1964"/>
                  </a:cubicBezTo>
                  <a:cubicBezTo>
                    <a:pt x="5766" y="1849"/>
                    <a:pt x="5797" y="1734"/>
                    <a:pt x="5837" y="1632"/>
                  </a:cubicBezTo>
                  <a:cubicBezTo>
                    <a:pt x="5921" y="1424"/>
                    <a:pt x="5987" y="1225"/>
                    <a:pt x="6067" y="1057"/>
                  </a:cubicBezTo>
                  <a:cubicBezTo>
                    <a:pt x="6111" y="973"/>
                    <a:pt x="6142" y="894"/>
                    <a:pt x="6177" y="819"/>
                  </a:cubicBezTo>
                  <a:cubicBezTo>
                    <a:pt x="6213" y="744"/>
                    <a:pt x="6248" y="673"/>
                    <a:pt x="6283" y="611"/>
                  </a:cubicBezTo>
                  <a:cubicBezTo>
                    <a:pt x="6345" y="478"/>
                    <a:pt x="6403" y="368"/>
                    <a:pt x="6451" y="284"/>
                  </a:cubicBezTo>
                  <a:lnTo>
                    <a:pt x="6606" y="14"/>
                  </a:lnTo>
                  <a:lnTo>
                    <a:pt x="6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933;p37">
              <a:extLst>
                <a:ext uri="{FF2B5EF4-FFF2-40B4-BE49-F238E27FC236}">
                  <a16:creationId xmlns:a16="http://schemas.microsoft.com/office/drawing/2014/main" xmlns="" id="{6D12E06E-DC69-42C5-8F90-A43788503352}"/>
                </a:ext>
              </a:extLst>
            </p:cNvPr>
            <p:cNvSpPr/>
            <p:nvPr/>
          </p:nvSpPr>
          <p:spPr>
            <a:xfrm>
              <a:off x="2895075" y="2843375"/>
              <a:ext cx="25775" cy="195225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128" y="1"/>
                  </a:moveTo>
                  <a:cubicBezTo>
                    <a:pt x="128" y="1"/>
                    <a:pt x="115" y="125"/>
                    <a:pt x="97" y="341"/>
                  </a:cubicBezTo>
                  <a:cubicBezTo>
                    <a:pt x="89" y="447"/>
                    <a:pt x="75" y="580"/>
                    <a:pt x="66" y="730"/>
                  </a:cubicBezTo>
                  <a:cubicBezTo>
                    <a:pt x="53" y="881"/>
                    <a:pt x="35" y="1053"/>
                    <a:pt x="31" y="1239"/>
                  </a:cubicBezTo>
                  <a:cubicBezTo>
                    <a:pt x="22" y="1424"/>
                    <a:pt x="18" y="1623"/>
                    <a:pt x="9" y="1840"/>
                  </a:cubicBezTo>
                  <a:cubicBezTo>
                    <a:pt x="5" y="1951"/>
                    <a:pt x="0" y="2061"/>
                    <a:pt x="0" y="2172"/>
                  </a:cubicBezTo>
                  <a:lnTo>
                    <a:pt x="0" y="2512"/>
                  </a:lnTo>
                  <a:cubicBezTo>
                    <a:pt x="5" y="2746"/>
                    <a:pt x="0" y="2990"/>
                    <a:pt x="13" y="3233"/>
                  </a:cubicBezTo>
                  <a:cubicBezTo>
                    <a:pt x="27" y="3476"/>
                    <a:pt x="27" y="3728"/>
                    <a:pt x="53" y="3975"/>
                  </a:cubicBezTo>
                  <a:cubicBezTo>
                    <a:pt x="80" y="4223"/>
                    <a:pt x="93" y="4471"/>
                    <a:pt x="124" y="4714"/>
                  </a:cubicBezTo>
                  <a:cubicBezTo>
                    <a:pt x="159" y="4957"/>
                    <a:pt x="186" y="5196"/>
                    <a:pt x="230" y="5426"/>
                  </a:cubicBezTo>
                  <a:cubicBezTo>
                    <a:pt x="248" y="5545"/>
                    <a:pt x="265" y="5656"/>
                    <a:pt x="287" y="5766"/>
                  </a:cubicBezTo>
                  <a:cubicBezTo>
                    <a:pt x="314" y="5877"/>
                    <a:pt x="341" y="5983"/>
                    <a:pt x="363" y="6089"/>
                  </a:cubicBezTo>
                  <a:cubicBezTo>
                    <a:pt x="407" y="6297"/>
                    <a:pt x="455" y="6496"/>
                    <a:pt x="517" y="6672"/>
                  </a:cubicBezTo>
                  <a:cubicBezTo>
                    <a:pt x="579" y="6849"/>
                    <a:pt x="628" y="7013"/>
                    <a:pt x="690" y="7154"/>
                  </a:cubicBezTo>
                  <a:cubicBezTo>
                    <a:pt x="716" y="7225"/>
                    <a:pt x="743" y="7287"/>
                    <a:pt x="769" y="7349"/>
                  </a:cubicBezTo>
                  <a:cubicBezTo>
                    <a:pt x="800" y="7411"/>
                    <a:pt x="822" y="7468"/>
                    <a:pt x="849" y="7517"/>
                  </a:cubicBezTo>
                  <a:cubicBezTo>
                    <a:pt x="884" y="7592"/>
                    <a:pt x="929" y="7663"/>
                    <a:pt x="977" y="7738"/>
                  </a:cubicBezTo>
                  <a:cubicBezTo>
                    <a:pt x="1013" y="7787"/>
                    <a:pt x="1030" y="7809"/>
                    <a:pt x="1030" y="7809"/>
                  </a:cubicBezTo>
                  <a:cubicBezTo>
                    <a:pt x="1030" y="7809"/>
                    <a:pt x="1008" y="7773"/>
                    <a:pt x="986" y="7720"/>
                  </a:cubicBezTo>
                  <a:cubicBezTo>
                    <a:pt x="959" y="7667"/>
                    <a:pt x="924" y="7592"/>
                    <a:pt x="884" y="7490"/>
                  </a:cubicBezTo>
                  <a:cubicBezTo>
                    <a:pt x="862" y="7442"/>
                    <a:pt x="845" y="7384"/>
                    <a:pt x="822" y="7322"/>
                  </a:cubicBezTo>
                  <a:cubicBezTo>
                    <a:pt x="800" y="7265"/>
                    <a:pt x="783" y="7199"/>
                    <a:pt x="761" y="7123"/>
                  </a:cubicBezTo>
                  <a:cubicBezTo>
                    <a:pt x="716" y="6982"/>
                    <a:pt x="681" y="6814"/>
                    <a:pt x="632" y="6637"/>
                  </a:cubicBezTo>
                  <a:cubicBezTo>
                    <a:pt x="615" y="6544"/>
                    <a:pt x="593" y="6451"/>
                    <a:pt x="575" y="6354"/>
                  </a:cubicBezTo>
                  <a:cubicBezTo>
                    <a:pt x="557" y="6257"/>
                    <a:pt x="535" y="6155"/>
                    <a:pt x="517" y="6053"/>
                  </a:cubicBezTo>
                  <a:cubicBezTo>
                    <a:pt x="500" y="5947"/>
                    <a:pt x="478" y="5841"/>
                    <a:pt x="464" y="5731"/>
                  </a:cubicBezTo>
                  <a:cubicBezTo>
                    <a:pt x="447" y="5620"/>
                    <a:pt x="433" y="5510"/>
                    <a:pt x="416" y="5395"/>
                  </a:cubicBezTo>
                  <a:cubicBezTo>
                    <a:pt x="380" y="5165"/>
                    <a:pt x="363" y="4930"/>
                    <a:pt x="332" y="4687"/>
                  </a:cubicBezTo>
                  <a:cubicBezTo>
                    <a:pt x="305" y="4449"/>
                    <a:pt x="292" y="4201"/>
                    <a:pt x="270" y="3953"/>
                  </a:cubicBezTo>
                  <a:cubicBezTo>
                    <a:pt x="248" y="3710"/>
                    <a:pt x="239" y="3463"/>
                    <a:pt x="221" y="3219"/>
                  </a:cubicBezTo>
                  <a:cubicBezTo>
                    <a:pt x="203" y="2976"/>
                    <a:pt x="199" y="2738"/>
                    <a:pt x="190" y="2508"/>
                  </a:cubicBezTo>
                  <a:cubicBezTo>
                    <a:pt x="181" y="2273"/>
                    <a:pt x="173" y="2052"/>
                    <a:pt x="168" y="1840"/>
                  </a:cubicBezTo>
                  <a:cubicBezTo>
                    <a:pt x="164" y="1628"/>
                    <a:pt x="164" y="1424"/>
                    <a:pt x="155" y="1239"/>
                  </a:cubicBezTo>
                  <a:cubicBezTo>
                    <a:pt x="146" y="1053"/>
                    <a:pt x="146" y="885"/>
                    <a:pt x="146" y="735"/>
                  </a:cubicBezTo>
                  <a:cubicBezTo>
                    <a:pt x="142" y="580"/>
                    <a:pt x="137" y="452"/>
                    <a:pt x="137" y="341"/>
                  </a:cubicBezTo>
                  <a:cubicBezTo>
                    <a:pt x="133" y="125"/>
                    <a:pt x="128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934;p37">
              <a:extLst>
                <a:ext uri="{FF2B5EF4-FFF2-40B4-BE49-F238E27FC236}">
                  <a16:creationId xmlns:a16="http://schemas.microsoft.com/office/drawing/2014/main" xmlns="" id="{0DB8FBDB-F51F-4124-B373-CF5BA27FB144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935;p37">
              <a:extLst>
                <a:ext uri="{FF2B5EF4-FFF2-40B4-BE49-F238E27FC236}">
                  <a16:creationId xmlns:a16="http://schemas.microsoft.com/office/drawing/2014/main" xmlns="" id="{D0E1174B-737A-4CED-9A34-8F186E28C864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936;p37">
              <a:extLst>
                <a:ext uri="{FF2B5EF4-FFF2-40B4-BE49-F238E27FC236}">
                  <a16:creationId xmlns:a16="http://schemas.microsoft.com/office/drawing/2014/main" xmlns="" id="{3D801C9B-BF81-489D-B982-401507F79BA1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937;p37">
              <a:extLst>
                <a:ext uri="{FF2B5EF4-FFF2-40B4-BE49-F238E27FC236}">
                  <a16:creationId xmlns:a16="http://schemas.microsoft.com/office/drawing/2014/main" xmlns="" id="{0D41999C-CFA9-433F-AFE5-2889A6A62CFE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938;p37">
              <a:extLst>
                <a:ext uri="{FF2B5EF4-FFF2-40B4-BE49-F238E27FC236}">
                  <a16:creationId xmlns:a16="http://schemas.microsoft.com/office/drawing/2014/main" xmlns="" id="{D1F56933-1808-4C07-B33A-BB6B1A083285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939;p37">
              <a:extLst>
                <a:ext uri="{FF2B5EF4-FFF2-40B4-BE49-F238E27FC236}">
                  <a16:creationId xmlns:a16="http://schemas.microsoft.com/office/drawing/2014/main" xmlns="" id="{59AF6548-2367-47A5-8D26-B19AB8D41A48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940;p37">
              <a:extLst>
                <a:ext uri="{FF2B5EF4-FFF2-40B4-BE49-F238E27FC236}">
                  <a16:creationId xmlns:a16="http://schemas.microsoft.com/office/drawing/2014/main" xmlns="" id="{22BFFB71-D67B-4A65-9A1C-3E5D5F05D5E0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941;p37">
              <a:extLst>
                <a:ext uri="{FF2B5EF4-FFF2-40B4-BE49-F238E27FC236}">
                  <a16:creationId xmlns:a16="http://schemas.microsoft.com/office/drawing/2014/main" xmlns="" id="{54EAC92D-D859-4A2E-83C6-8F9450793541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942;p37">
              <a:extLst>
                <a:ext uri="{FF2B5EF4-FFF2-40B4-BE49-F238E27FC236}">
                  <a16:creationId xmlns:a16="http://schemas.microsoft.com/office/drawing/2014/main" xmlns="" id="{9A6B6AC1-2E4F-4153-B8D5-78AD225BE0F4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943;p37">
              <a:extLst>
                <a:ext uri="{FF2B5EF4-FFF2-40B4-BE49-F238E27FC236}">
                  <a16:creationId xmlns:a16="http://schemas.microsoft.com/office/drawing/2014/main" xmlns="" id="{019D5483-1741-4BF2-B286-E3B32BD15302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944;p37">
              <a:extLst>
                <a:ext uri="{FF2B5EF4-FFF2-40B4-BE49-F238E27FC236}">
                  <a16:creationId xmlns:a16="http://schemas.microsoft.com/office/drawing/2014/main" xmlns="" id="{58E6F17C-768A-408B-A5A3-7E4DAC43799B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945;p37">
              <a:extLst>
                <a:ext uri="{FF2B5EF4-FFF2-40B4-BE49-F238E27FC236}">
                  <a16:creationId xmlns:a16="http://schemas.microsoft.com/office/drawing/2014/main" xmlns="" id="{8975809C-084B-4CC8-BB3F-BE6F1162BA3F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946;p37">
              <a:extLst>
                <a:ext uri="{FF2B5EF4-FFF2-40B4-BE49-F238E27FC236}">
                  <a16:creationId xmlns:a16="http://schemas.microsoft.com/office/drawing/2014/main" xmlns="" id="{E9DDAFF3-E1CF-4850-9016-65AD1B997C82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947;p37">
              <a:extLst>
                <a:ext uri="{FF2B5EF4-FFF2-40B4-BE49-F238E27FC236}">
                  <a16:creationId xmlns:a16="http://schemas.microsoft.com/office/drawing/2014/main" xmlns="" id="{FB9573BB-C178-4456-9A74-244D3414F5C9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948;p37">
              <a:extLst>
                <a:ext uri="{FF2B5EF4-FFF2-40B4-BE49-F238E27FC236}">
                  <a16:creationId xmlns:a16="http://schemas.microsoft.com/office/drawing/2014/main" xmlns="" id="{F088EBFD-E910-4507-8A70-71CB7C107FF8}"/>
                </a:ext>
              </a:extLst>
            </p:cNvPr>
            <p:cNvSpPr/>
            <p:nvPr/>
          </p:nvSpPr>
          <p:spPr>
            <a:xfrm>
              <a:off x="2908800" y="2963550"/>
              <a:ext cx="75150" cy="74975"/>
            </a:xfrm>
            <a:custGeom>
              <a:avLst/>
              <a:gdLst/>
              <a:ahLst/>
              <a:cxnLst/>
              <a:rect l="l" t="t" r="r" b="b"/>
              <a:pathLst>
                <a:path w="3006" h="2999" extrusionOk="0">
                  <a:moveTo>
                    <a:pt x="1800" y="1"/>
                  </a:moveTo>
                  <a:cubicBezTo>
                    <a:pt x="1757" y="1"/>
                    <a:pt x="1712" y="3"/>
                    <a:pt x="1666" y="9"/>
                  </a:cubicBezTo>
                  <a:cubicBezTo>
                    <a:pt x="0" y="645"/>
                    <a:pt x="446" y="2999"/>
                    <a:pt x="607" y="2999"/>
                  </a:cubicBezTo>
                  <a:cubicBezTo>
                    <a:pt x="610" y="2999"/>
                    <a:pt x="612" y="2998"/>
                    <a:pt x="614" y="2997"/>
                  </a:cubicBezTo>
                  <a:cubicBezTo>
                    <a:pt x="2957" y="2033"/>
                    <a:pt x="3005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949;p37">
              <a:extLst>
                <a:ext uri="{FF2B5EF4-FFF2-40B4-BE49-F238E27FC236}">
                  <a16:creationId xmlns:a16="http://schemas.microsoft.com/office/drawing/2014/main" xmlns="" id="{51E4600D-EEB2-422E-9F82-45338F717B97}"/>
                </a:ext>
              </a:extLst>
            </p:cNvPr>
            <p:cNvSpPr/>
            <p:nvPr/>
          </p:nvSpPr>
          <p:spPr>
            <a:xfrm>
              <a:off x="2931200" y="2990275"/>
              <a:ext cx="24350" cy="36725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974" y="376"/>
                  </a:moveTo>
                  <a:lnTo>
                    <a:pt x="1" y="1468"/>
                  </a:lnTo>
                  <a:lnTo>
                    <a:pt x="505" y="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950;p37">
              <a:extLst>
                <a:ext uri="{FF2B5EF4-FFF2-40B4-BE49-F238E27FC236}">
                  <a16:creationId xmlns:a16="http://schemas.microsoft.com/office/drawing/2014/main" xmlns="" id="{292237A5-0729-49E2-895F-7BF2230191C2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951;p37">
              <a:extLst>
                <a:ext uri="{FF2B5EF4-FFF2-40B4-BE49-F238E27FC236}">
                  <a16:creationId xmlns:a16="http://schemas.microsoft.com/office/drawing/2014/main" xmlns="" id="{F97937B2-038D-4EF2-B529-EF33B7ADBCC1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952;p37">
              <a:extLst>
                <a:ext uri="{FF2B5EF4-FFF2-40B4-BE49-F238E27FC236}">
                  <a16:creationId xmlns:a16="http://schemas.microsoft.com/office/drawing/2014/main" xmlns="" id="{1E83BC39-C584-48B1-9DC3-9AE830F92C89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953;p37">
              <a:extLst>
                <a:ext uri="{FF2B5EF4-FFF2-40B4-BE49-F238E27FC236}">
                  <a16:creationId xmlns:a16="http://schemas.microsoft.com/office/drawing/2014/main" xmlns="" id="{87F72EFF-16F6-45CB-888F-A37BF16F1495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954;p37">
              <a:extLst>
                <a:ext uri="{FF2B5EF4-FFF2-40B4-BE49-F238E27FC236}">
                  <a16:creationId xmlns:a16="http://schemas.microsoft.com/office/drawing/2014/main" xmlns="" id="{7EEF3709-5B40-47EE-A36E-E72F0FE45621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955;p37">
              <a:extLst>
                <a:ext uri="{FF2B5EF4-FFF2-40B4-BE49-F238E27FC236}">
                  <a16:creationId xmlns:a16="http://schemas.microsoft.com/office/drawing/2014/main" xmlns="" id="{3C385FF9-FA22-4311-A6C0-9283F90288DE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956;p37">
              <a:extLst>
                <a:ext uri="{FF2B5EF4-FFF2-40B4-BE49-F238E27FC236}">
                  <a16:creationId xmlns:a16="http://schemas.microsoft.com/office/drawing/2014/main" xmlns="" id="{85D93D7E-A8EA-4D27-8AF9-FF8BBD3BAF88}"/>
                </a:ext>
              </a:extLst>
            </p:cNvPr>
            <p:cNvSpPr/>
            <p:nvPr/>
          </p:nvSpPr>
          <p:spPr>
            <a:xfrm>
              <a:off x="2926000" y="3039525"/>
              <a:ext cx="77050" cy="53725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911" y="1"/>
                  </a:moveTo>
                  <a:cubicBezTo>
                    <a:pt x="394" y="1"/>
                    <a:pt x="0" y="120"/>
                    <a:pt x="28" y="184"/>
                  </a:cubicBezTo>
                  <a:cubicBezTo>
                    <a:pt x="596" y="1565"/>
                    <a:pt x="1534" y="2149"/>
                    <a:pt x="2209" y="2149"/>
                  </a:cubicBezTo>
                  <a:cubicBezTo>
                    <a:pt x="2720" y="2149"/>
                    <a:pt x="3081" y="1813"/>
                    <a:pt x="3016" y="1236"/>
                  </a:cubicBezTo>
                  <a:cubicBezTo>
                    <a:pt x="2637" y="243"/>
                    <a:pt x="1648" y="1"/>
                    <a:pt x="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957;p37">
              <a:extLst>
                <a:ext uri="{FF2B5EF4-FFF2-40B4-BE49-F238E27FC236}">
                  <a16:creationId xmlns:a16="http://schemas.microsoft.com/office/drawing/2014/main" xmlns="" id="{A0C5A4BC-014F-444A-9607-6A31F987B68A}"/>
                </a:ext>
              </a:extLst>
            </p:cNvPr>
            <p:cNvSpPr/>
            <p:nvPr/>
          </p:nvSpPr>
          <p:spPr>
            <a:xfrm>
              <a:off x="2938175" y="3051175"/>
              <a:ext cx="36600" cy="24350"/>
            </a:xfrm>
            <a:custGeom>
              <a:avLst/>
              <a:gdLst/>
              <a:ahLst/>
              <a:cxnLst/>
              <a:rect l="l" t="t" r="r" b="b"/>
              <a:pathLst>
                <a:path w="1464" h="974" fill="none" extrusionOk="0">
                  <a:moveTo>
                    <a:pt x="1088" y="973"/>
                  </a:moveTo>
                  <a:lnTo>
                    <a:pt x="0" y="1"/>
                  </a:lnTo>
                  <a:lnTo>
                    <a:pt x="1464" y="505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958;p37">
              <a:extLst>
                <a:ext uri="{FF2B5EF4-FFF2-40B4-BE49-F238E27FC236}">
                  <a16:creationId xmlns:a16="http://schemas.microsoft.com/office/drawing/2014/main" xmlns="" id="{5405DDD6-724A-4792-861F-9CE9E1A39D61}"/>
                </a:ext>
              </a:extLst>
            </p:cNvPr>
            <p:cNvSpPr/>
            <p:nvPr/>
          </p:nvSpPr>
          <p:spPr>
            <a:xfrm>
              <a:off x="2842050" y="2991850"/>
              <a:ext cx="77150" cy="53775"/>
            </a:xfrm>
            <a:custGeom>
              <a:avLst/>
              <a:gdLst/>
              <a:ahLst/>
              <a:cxnLst/>
              <a:rect l="l" t="t" r="r" b="b"/>
              <a:pathLst>
                <a:path w="3086" h="2151" extrusionOk="0">
                  <a:moveTo>
                    <a:pt x="874" y="0"/>
                  </a:moveTo>
                  <a:cubicBezTo>
                    <a:pt x="362" y="0"/>
                    <a:pt x="0" y="336"/>
                    <a:pt x="65" y="915"/>
                  </a:cubicBezTo>
                  <a:cubicBezTo>
                    <a:pt x="447" y="1907"/>
                    <a:pt x="1437" y="2150"/>
                    <a:pt x="2175" y="2150"/>
                  </a:cubicBezTo>
                  <a:cubicBezTo>
                    <a:pt x="2692" y="2150"/>
                    <a:pt x="3086" y="2031"/>
                    <a:pt x="3058" y="1967"/>
                  </a:cubicBezTo>
                  <a:cubicBezTo>
                    <a:pt x="2490" y="585"/>
                    <a:pt x="1550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959;p37">
              <a:extLst>
                <a:ext uri="{FF2B5EF4-FFF2-40B4-BE49-F238E27FC236}">
                  <a16:creationId xmlns:a16="http://schemas.microsoft.com/office/drawing/2014/main" xmlns="" id="{A424AE90-D29E-4579-96F8-6EE7A648F0EB}"/>
                </a:ext>
              </a:extLst>
            </p:cNvPr>
            <p:cNvSpPr/>
            <p:nvPr/>
          </p:nvSpPr>
          <p:spPr>
            <a:xfrm>
              <a:off x="2870300" y="3009625"/>
              <a:ext cx="36725" cy="24350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7" y="0"/>
                  </a:moveTo>
                  <a:lnTo>
                    <a:pt x="1469" y="973"/>
                  </a:lnTo>
                  <a:lnTo>
                    <a:pt x="1" y="469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960;p37">
              <a:extLst>
                <a:ext uri="{FF2B5EF4-FFF2-40B4-BE49-F238E27FC236}">
                  <a16:creationId xmlns:a16="http://schemas.microsoft.com/office/drawing/2014/main" xmlns="" id="{4595CDB6-3AE5-4EF1-BF48-7B0BCD25A8DF}"/>
                </a:ext>
              </a:extLst>
            </p:cNvPr>
            <p:cNvSpPr/>
            <p:nvPr/>
          </p:nvSpPr>
          <p:spPr>
            <a:xfrm>
              <a:off x="2904775" y="3046250"/>
              <a:ext cx="71250" cy="80350"/>
            </a:xfrm>
            <a:custGeom>
              <a:avLst/>
              <a:gdLst/>
              <a:ahLst/>
              <a:cxnLst/>
              <a:rect l="l" t="t" r="r" b="b"/>
              <a:pathLst>
                <a:path w="2850" h="3214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4"/>
                    <a:pt x="754" y="3213"/>
                    <a:pt x="1523" y="3213"/>
                  </a:cubicBezTo>
                  <a:cubicBezTo>
                    <a:pt x="1744" y="3213"/>
                    <a:pt x="1967" y="3104"/>
                    <a:pt x="2154" y="2868"/>
                  </a:cubicBezTo>
                  <a:cubicBezTo>
                    <a:pt x="2850" y="1305"/>
                    <a:pt x="1051" y="0"/>
                    <a:pt x="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961;p37">
              <a:extLst>
                <a:ext uri="{FF2B5EF4-FFF2-40B4-BE49-F238E27FC236}">
                  <a16:creationId xmlns:a16="http://schemas.microsoft.com/office/drawing/2014/main" xmlns="" id="{64447B3F-1791-4B9A-A931-989C06C84CD3}"/>
                </a:ext>
              </a:extLst>
            </p:cNvPr>
            <p:cNvSpPr/>
            <p:nvPr/>
          </p:nvSpPr>
          <p:spPr>
            <a:xfrm>
              <a:off x="2927450" y="3059700"/>
              <a:ext cx="17050" cy="36500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1" y="1393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962;p37">
              <a:extLst>
                <a:ext uri="{FF2B5EF4-FFF2-40B4-BE49-F238E27FC236}">
                  <a16:creationId xmlns:a16="http://schemas.microsoft.com/office/drawing/2014/main" xmlns="" id="{DD78CEB2-A561-44DB-843C-CEBC476F2068}"/>
                </a:ext>
              </a:extLst>
            </p:cNvPr>
            <p:cNvSpPr/>
            <p:nvPr/>
          </p:nvSpPr>
          <p:spPr>
            <a:xfrm>
              <a:off x="2869150" y="2958550"/>
              <a:ext cx="71275" cy="80350"/>
            </a:xfrm>
            <a:custGeom>
              <a:avLst/>
              <a:gdLst/>
              <a:ahLst/>
              <a:cxnLst/>
              <a:rect l="l" t="t" r="r" b="b"/>
              <a:pathLst>
                <a:path w="2851" h="3214" extrusionOk="0">
                  <a:moveTo>
                    <a:pt x="1328" y="1"/>
                  </a:moveTo>
                  <a:cubicBezTo>
                    <a:pt x="1107" y="1"/>
                    <a:pt x="884" y="110"/>
                    <a:pt x="697" y="346"/>
                  </a:cubicBezTo>
                  <a:cubicBezTo>
                    <a:pt x="1" y="1909"/>
                    <a:pt x="1800" y="3214"/>
                    <a:pt x="2042" y="3214"/>
                  </a:cubicBezTo>
                  <a:cubicBezTo>
                    <a:pt x="2055" y="3214"/>
                    <a:pt x="2064" y="3210"/>
                    <a:pt x="2067" y="3202"/>
                  </a:cubicBezTo>
                  <a:cubicBezTo>
                    <a:pt x="2850" y="1320"/>
                    <a:pt x="2097" y="1"/>
                    <a:pt x="1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963;p37">
              <a:extLst>
                <a:ext uri="{FF2B5EF4-FFF2-40B4-BE49-F238E27FC236}">
                  <a16:creationId xmlns:a16="http://schemas.microsoft.com/office/drawing/2014/main" xmlns="" id="{90746435-B0B4-45D8-9BD9-402ACC416501}"/>
                </a:ext>
              </a:extLst>
            </p:cNvPr>
            <p:cNvSpPr/>
            <p:nvPr/>
          </p:nvSpPr>
          <p:spPr>
            <a:xfrm>
              <a:off x="2900600" y="2988950"/>
              <a:ext cx="17150" cy="36500"/>
            </a:xfrm>
            <a:custGeom>
              <a:avLst/>
              <a:gdLst/>
              <a:ahLst/>
              <a:cxnLst/>
              <a:rect l="l" t="t" r="r" b="b"/>
              <a:pathLst>
                <a:path w="686" h="1460" fill="none" extrusionOk="0">
                  <a:moveTo>
                    <a:pt x="601" y="1"/>
                  </a:moveTo>
                  <a:lnTo>
                    <a:pt x="685" y="1460"/>
                  </a:lnTo>
                  <a:lnTo>
                    <a:pt x="0" y="67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964;p37">
              <a:extLst>
                <a:ext uri="{FF2B5EF4-FFF2-40B4-BE49-F238E27FC236}">
                  <a16:creationId xmlns:a16="http://schemas.microsoft.com/office/drawing/2014/main" xmlns="" id="{B8E759C8-ECAF-4ED7-9F03-ED9A30437E3D}"/>
                </a:ext>
              </a:extLst>
            </p:cNvPr>
            <p:cNvSpPr/>
            <p:nvPr/>
          </p:nvSpPr>
          <p:spPr>
            <a:xfrm>
              <a:off x="2893625" y="3010725"/>
              <a:ext cx="67275" cy="56975"/>
            </a:xfrm>
            <a:custGeom>
              <a:avLst/>
              <a:gdLst/>
              <a:ahLst/>
              <a:cxnLst/>
              <a:rect l="l" t="t" r="r" b="b"/>
              <a:pathLst>
                <a:path w="2691" h="2279" extrusionOk="0">
                  <a:moveTo>
                    <a:pt x="1287" y="0"/>
                  </a:moveTo>
                  <a:cubicBezTo>
                    <a:pt x="836" y="0"/>
                    <a:pt x="387" y="259"/>
                    <a:pt x="213" y="761"/>
                  </a:cubicBezTo>
                  <a:cubicBezTo>
                    <a:pt x="1" y="1353"/>
                    <a:pt x="315" y="2003"/>
                    <a:pt x="907" y="2211"/>
                  </a:cubicBezTo>
                  <a:cubicBezTo>
                    <a:pt x="1038" y="2257"/>
                    <a:pt x="1168" y="2278"/>
                    <a:pt x="1294" y="2278"/>
                  </a:cubicBezTo>
                  <a:cubicBezTo>
                    <a:pt x="2084" y="2278"/>
                    <a:pt x="2691" y="1436"/>
                    <a:pt x="2313" y="646"/>
                  </a:cubicBezTo>
                  <a:cubicBezTo>
                    <a:pt x="2103" y="212"/>
                    <a:pt x="1694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965;p37">
              <a:extLst>
                <a:ext uri="{FF2B5EF4-FFF2-40B4-BE49-F238E27FC236}">
                  <a16:creationId xmlns:a16="http://schemas.microsoft.com/office/drawing/2014/main" xmlns="" id="{882DD705-CC29-47F9-91AB-4EF1E4417827}"/>
                </a:ext>
              </a:extLst>
            </p:cNvPr>
            <p:cNvSpPr/>
            <p:nvPr/>
          </p:nvSpPr>
          <p:spPr>
            <a:xfrm>
              <a:off x="2809850" y="2686325"/>
              <a:ext cx="66000" cy="154425"/>
            </a:xfrm>
            <a:custGeom>
              <a:avLst/>
              <a:gdLst/>
              <a:ahLst/>
              <a:cxnLst/>
              <a:rect l="l" t="t" r="r" b="b"/>
              <a:pathLst>
                <a:path w="2640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22" y="106"/>
                    <a:pt x="2591" y="296"/>
                  </a:cubicBezTo>
                  <a:cubicBezTo>
                    <a:pt x="2578" y="389"/>
                    <a:pt x="2560" y="504"/>
                    <a:pt x="2543" y="637"/>
                  </a:cubicBezTo>
                  <a:cubicBezTo>
                    <a:pt x="2529" y="703"/>
                    <a:pt x="2520" y="774"/>
                    <a:pt x="2512" y="849"/>
                  </a:cubicBezTo>
                  <a:cubicBezTo>
                    <a:pt x="2498" y="920"/>
                    <a:pt x="2489" y="999"/>
                    <a:pt x="2472" y="1079"/>
                  </a:cubicBezTo>
                  <a:cubicBezTo>
                    <a:pt x="2441" y="1243"/>
                    <a:pt x="2405" y="1415"/>
                    <a:pt x="2375" y="1601"/>
                  </a:cubicBezTo>
                  <a:cubicBezTo>
                    <a:pt x="2357" y="1689"/>
                    <a:pt x="2344" y="1786"/>
                    <a:pt x="2321" y="1879"/>
                  </a:cubicBezTo>
                  <a:cubicBezTo>
                    <a:pt x="2299" y="1976"/>
                    <a:pt x="2277" y="2074"/>
                    <a:pt x="2255" y="2175"/>
                  </a:cubicBezTo>
                  <a:cubicBezTo>
                    <a:pt x="2207" y="2370"/>
                    <a:pt x="2167" y="2578"/>
                    <a:pt x="2105" y="2781"/>
                  </a:cubicBezTo>
                  <a:cubicBezTo>
                    <a:pt x="2074" y="2883"/>
                    <a:pt x="2043" y="2989"/>
                    <a:pt x="2016" y="3091"/>
                  </a:cubicBezTo>
                  <a:lnTo>
                    <a:pt x="1972" y="3245"/>
                  </a:lnTo>
                  <a:cubicBezTo>
                    <a:pt x="1954" y="3298"/>
                    <a:pt x="1932" y="3347"/>
                    <a:pt x="1915" y="3400"/>
                  </a:cubicBezTo>
                  <a:cubicBezTo>
                    <a:pt x="1884" y="3502"/>
                    <a:pt x="1844" y="3604"/>
                    <a:pt x="1809" y="3705"/>
                  </a:cubicBezTo>
                  <a:cubicBezTo>
                    <a:pt x="1791" y="3758"/>
                    <a:pt x="1773" y="3807"/>
                    <a:pt x="1756" y="3856"/>
                  </a:cubicBezTo>
                  <a:lnTo>
                    <a:pt x="1689" y="4006"/>
                  </a:lnTo>
                  <a:cubicBezTo>
                    <a:pt x="1649" y="4103"/>
                    <a:pt x="1605" y="4196"/>
                    <a:pt x="1565" y="4293"/>
                  </a:cubicBezTo>
                  <a:cubicBezTo>
                    <a:pt x="1526" y="4391"/>
                    <a:pt x="1473" y="4479"/>
                    <a:pt x="1428" y="4572"/>
                  </a:cubicBezTo>
                  <a:cubicBezTo>
                    <a:pt x="1340" y="4744"/>
                    <a:pt x="1243" y="4912"/>
                    <a:pt x="1137" y="5076"/>
                  </a:cubicBezTo>
                  <a:cubicBezTo>
                    <a:pt x="1092" y="5155"/>
                    <a:pt x="1030" y="5222"/>
                    <a:pt x="982" y="5297"/>
                  </a:cubicBezTo>
                  <a:lnTo>
                    <a:pt x="907" y="5399"/>
                  </a:lnTo>
                  <a:cubicBezTo>
                    <a:pt x="885" y="5434"/>
                    <a:pt x="854" y="5465"/>
                    <a:pt x="827" y="5496"/>
                  </a:cubicBezTo>
                  <a:cubicBezTo>
                    <a:pt x="774" y="5553"/>
                    <a:pt x="725" y="5615"/>
                    <a:pt x="672" y="5668"/>
                  </a:cubicBezTo>
                  <a:lnTo>
                    <a:pt x="526" y="5814"/>
                  </a:lnTo>
                  <a:cubicBezTo>
                    <a:pt x="442" y="5889"/>
                    <a:pt x="354" y="5964"/>
                    <a:pt x="261" y="6026"/>
                  </a:cubicBezTo>
                  <a:cubicBezTo>
                    <a:pt x="199" y="6071"/>
                    <a:pt x="137" y="6110"/>
                    <a:pt x="71" y="6146"/>
                  </a:cubicBezTo>
                  <a:cubicBezTo>
                    <a:pt x="49" y="6155"/>
                    <a:pt x="22" y="6168"/>
                    <a:pt x="0" y="6177"/>
                  </a:cubicBezTo>
                  <a:cubicBezTo>
                    <a:pt x="31" y="6168"/>
                    <a:pt x="58" y="6159"/>
                    <a:pt x="89" y="6150"/>
                  </a:cubicBezTo>
                  <a:cubicBezTo>
                    <a:pt x="115" y="6137"/>
                    <a:pt x="146" y="6128"/>
                    <a:pt x="177" y="6115"/>
                  </a:cubicBezTo>
                  <a:cubicBezTo>
                    <a:pt x="217" y="6097"/>
                    <a:pt x="252" y="6079"/>
                    <a:pt x="292" y="6057"/>
                  </a:cubicBezTo>
                  <a:cubicBezTo>
                    <a:pt x="394" y="6004"/>
                    <a:pt x="491" y="5938"/>
                    <a:pt x="588" y="5872"/>
                  </a:cubicBezTo>
                  <a:cubicBezTo>
                    <a:pt x="637" y="5827"/>
                    <a:pt x="694" y="5783"/>
                    <a:pt x="752" y="5739"/>
                  </a:cubicBezTo>
                  <a:cubicBezTo>
                    <a:pt x="814" y="5690"/>
                    <a:pt x="867" y="5628"/>
                    <a:pt x="924" y="5571"/>
                  </a:cubicBezTo>
                  <a:cubicBezTo>
                    <a:pt x="955" y="5540"/>
                    <a:pt x="986" y="5513"/>
                    <a:pt x="1017" y="5483"/>
                  </a:cubicBezTo>
                  <a:lnTo>
                    <a:pt x="1101" y="5381"/>
                  </a:lnTo>
                  <a:cubicBezTo>
                    <a:pt x="1159" y="5310"/>
                    <a:pt x="1221" y="5239"/>
                    <a:pt x="1278" y="5164"/>
                  </a:cubicBezTo>
                  <a:cubicBezTo>
                    <a:pt x="1397" y="5001"/>
                    <a:pt x="1504" y="4833"/>
                    <a:pt x="1601" y="4656"/>
                  </a:cubicBezTo>
                  <a:cubicBezTo>
                    <a:pt x="1649" y="4567"/>
                    <a:pt x="1707" y="4479"/>
                    <a:pt x="1751" y="4382"/>
                  </a:cubicBezTo>
                  <a:cubicBezTo>
                    <a:pt x="1795" y="4284"/>
                    <a:pt x="1844" y="4187"/>
                    <a:pt x="1888" y="4085"/>
                  </a:cubicBezTo>
                  <a:lnTo>
                    <a:pt x="1954" y="3935"/>
                  </a:lnTo>
                  <a:cubicBezTo>
                    <a:pt x="1972" y="3886"/>
                    <a:pt x="1990" y="3833"/>
                    <a:pt x="2012" y="3780"/>
                  </a:cubicBezTo>
                  <a:lnTo>
                    <a:pt x="2122" y="3471"/>
                  </a:lnTo>
                  <a:cubicBezTo>
                    <a:pt x="2140" y="3418"/>
                    <a:pt x="2162" y="3369"/>
                    <a:pt x="2176" y="3312"/>
                  </a:cubicBezTo>
                  <a:lnTo>
                    <a:pt x="2220" y="3153"/>
                  </a:lnTo>
                  <a:cubicBezTo>
                    <a:pt x="2251" y="3046"/>
                    <a:pt x="2277" y="2940"/>
                    <a:pt x="2304" y="2834"/>
                  </a:cubicBezTo>
                  <a:cubicBezTo>
                    <a:pt x="2370" y="2626"/>
                    <a:pt x="2397" y="2414"/>
                    <a:pt x="2441" y="2211"/>
                  </a:cubicBezTo>
                  <a:cubicBezTo>
                    <a:pt x="2459" y="2109"/>
                    <a:pt x="2476" y="2012"/>
                    <a:pt x="2494" y="1915"/>
                  </a:cubicBezTo>
                  <a:cubicBezTo>
                    <a:pt x="2512" y="1817"/>
                    <a:pt x="2520" y="1720"/>
                    <a:pt x="2534" y="1623"/>
                  </a:cubicBezTo>
                  <a:cubicBezTo>
                    <a:pt x="2556" y="1437"/>
                    <a:pt x="2569" y="1260"/>
                    <a:pt x="2591" y="1097"/>
                  </a:cubicBezTo>
                  <a:cubicBezTo>
                    <a:pt x="2613" y="933"/>
                    <a:pt x="2613" y="783"/>
                    <a:pt x="2618" y="646"/>
                  </a:cubicBezTo>
                  <a:cubicBezTo>
                    <a:pt x="2627" y="513"/>
                    <a:pt x="2631" y="398"/>
                    <a:pt x="2631" y="301"/>
                  </a:cubicBezTo>
                  <a:cubicBezTo>
                    <a:pt x="2640" y="11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966;p37">
              <a:extLst>
                <a:ext uri="{FF2B5EF4-FFF2-40B4-BE49-F238E27FC236}">
                  <a16:creationId xmlns:a16="http://schemas.microsoft.com/office/drawing/2014/main" xmlns="" id="{F47ADE3E-8429-4FF1-86ED-EB99138F3456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967;p37">
              <a:extLst>
                <a:ext uri="{FF2B5EF4-FFF2-40B4-BE49-F238E27FC236}">
                  <a16:creationId xmlns:a16="http://schemas.microsoft.com/office/drawing/2014/main" xmlns="" id="{E3787644-3B38-4F9F-B528-30282656776D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968;p37">
              <a:extLst>
                <a:ext uri="{FF2B5EF4-FFF2-40B4-BE49-F238E27FC236}">
                  <a16:creationId xmlns:a16="http://schemas.microsoft.com/office/drawing/2014/main" xmlns="" id="{CF87ADE5-118C-46D0-BCD1-5A4FB9B08564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969;p37">
              <a:extLst>
                <a:ext uri="{FF2B5EF4-FFF2-40B4-BE49-F238E27FC236}">
                  <a16:creationId xmlns:a16="http://schemas.microsoft.com/office/drawing/2014/main" xmlns="" id="{B7582BD5-5E76-4414-B848-47C779EB3612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970;p37">
              <a:extLst>
                <a:ext uri="{FF2B5EF4-FFF2-40B4-BE49-F238E27FC236}">
                  <a16:creationId xmlns:a16="http://schemas.microsoft.com/office/drawing/2014/main" xmlns="" id="{D6FBDD85-97FA-4875-BC99-CFE0C337DE13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971;p37">
              <a:extLst>
                <a:ext uri="{FF2B5EF4-FFF2-40B4-BE49-F238E27FC236}">
                  <a16:creationId xmlns:a16="http://schemas.microsoft.com/office/drawing/2014/main" xmlns="" id="{08928619-EA33-482F-8761-C4BA38B5D53F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972;p37">
              <a:extLst>
                <a:ext uri="{FF2B5EF4-FFF2-40B4-BE49-F238E27FC236}">
                  <a16:creationId xmlns:a16="http://schemas.microsoft.com/office/drawing/2014/main" xmlns="" id="{F430D0EA-971F-4EDD-9DD0-5AFDDC48219F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973;p37">
              <a:extLst>
                <a:ext uri="{FF2B5EF4-FFF2-40B4-BE49-F238E27FC236}">
                  <a16:creationId xmlns:a16="http://schemas.microsoft.com/office/drawing/2014/main" xmlns="" id="{2C7E4B7E-02BD-4232-A748-D13BB1D79ACA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974;p37">
              <a:extLst>
                <a:ext uri="{FF2B5EF4-FFF2-40B4-BE49-F238E27FC236}">
                  <a16:creationId xmlns:a16="http://schemas.microsoft.com/office/drawing/2014/main" xmlns="" id="{20EE57B2-4C5D-4ACB-9395-7CA43D9BC983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975;p37">
              <a:extLst>
                <a:ext uri="{FF2B5EF4-FFF2-40B4-BE49-F238E27FC236}">
                  <a16:creationId xmlns:a16="http://schemas.microsoft.com/office/drawing/2014/main" xmlns="" id="{B6ABECCB-1FA0-481B-80FB-4A4BA1573C02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976;p37">
              <a:extLst>
                <a:ext uri="{FF2B5EF4-FFF2-40B4-BE49-F238E27FC236}">
                  <a16:creationId xmlns:a16="http://schemas.microsoft.com/office/drawing/2014/main" xmlns="" id="{07963D58-9B63-4A76-8CFD-EAFE6E556E7C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977;p37">
              <a:extLst>
                <a:ext uri="{FF2B5EF4-FFF2-40B4-BE49-F238E27FC236}">
                  <a16:creationId xmlns:a16="http://schemas.microsoft.com/office/drawing/2014/main" xmlns="" id="{9B79802A-57D1-45DF-9EEA-ADF7AF6BE68F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978;p37">
              <a:extLst>
                <a:ext uri="{FF2B5EF4-FFF2-40B4-BE49-F238E27FC236}">
                  <a16:creationId xmlns:a16="http://schemas.microsoft.com/office/drawing/2014/main" xmlns="" id="{2E20E9B0-0830-4A0D-84E7-838215C7E669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979;p37">
              <a:extLst>
                <a:ext uri="{FF2B5EF4-FFF2-40B4-BE49-F238E27FC236}">
                  <a16:creationId xmlns:a16="http://schemas.microsoft.com/office/drawing/2014/main" xmlns="" id="{C9C9AF58-B2F8-44DB-BB19-68D7F95DFD2E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980;p37">
              <a:extLst>
                <a:ext uri="{FF2B5EF4-FFF2-40B4-BE49-F238E27FC236}">
                  <a16:creationId xmlns:a16="http://schemas.microsoft.com/office/drawing/2014/main" xmlns="" id="{616AECBA-10AC-43B2-8F7C-7EEB3D5EB35F}"/>
                </a:ext>
              </a:extLst>
            </p:cNvPr>
            <p:cNvSpPr/>
            <p:nvPr/>
          </p:nvSpPr>
          <p:spPr>
            <a:xfrm>
              <a:off x="2828200" y="2792000"/>
              <a:ext cx="36150" cy="36050"/>
            </a:xfrm>
            <a:custGeom>
              <a:avLst/>
              <a:gdLst/>
              <a:ahLst/>
              <a:cxnLst/>
              <a:rect l="l" t="t" r="r" b="b"/>
              <a:pathLst>
                <a:path w="1446" h="1442" extrusionOk="0">
                  <a:moveTo>
                    <a:pt x="866" y="0"/>
                  </a:moveTo>
                  <a:cubicBezTo>
                    <a:pt x="845" y="0"/>
                    <a:pt x="823" y="2"/>
                    <a:pt x="800" y="4"/>
                  </a:cubicBezTo>
                  <a:cubicBezTo>
                    <a:pt x="1" y="310"/>
                    <a:pt x="216" y="1442"/>
                    <a:pt x="294" y="1442"/>
                  </a:cubicBezTo>
                  <a:cubicBezTo>
                    <a:pt x="295" y="1442"/>
                    <a:pt x="296" y="1442"/>
                    <a:pt x="296" y="1441"/>
                  </a:cubicBezTo>
                  <a:cubicBezTo>
                    <a:pt x="1419" y="976"/>
                    <a:pt x="1445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981;p37">
              <a:extLst>
                <a:ext uri="{FF2B5EF4-FFF2-40B4-BE49-F238E27FC236}">
                  <a16:creationId xmlns:a16="http://schemas.microsoft.com/office/drawing/2014/main" xmlns="" id="{38171F6B-A2B7-482C-BA0F-A00F778DB5D5}"/>
                </a:ext>
              </a:extLst>
            </p:cNvPr>
            <p:cNvSpPr/>
            <p:nvPr/>
          </p:nvSpPr>
          <p:spPr>
            <a:xfrm>
              <a:off x="2839025" y="2804800"/>
              <a:ext cx="11625" cy="17725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465" y="182"/>
                  </a:moveTo>
                  <a:lnTo>
                    <a:pt x="1" y="708"/>
                  </a:lnTo>
                  <a:lnTo>
                    <a:pt x="239" y="1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982;p37">
              <a:extLst>
                <a:ext uri="{FF2B5EF4-FFF2-40B4-BE49-F238E27FC236}">
                  <a16:creationId xmlns:a16="http://schemas.microsoft.com/office/drawing/2014/main" xmlns="" id="{BD8694FC-7DDC-429F-9818-1BD4A63AB2E6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983;p37">
              <a:extLst>
                <a:ext uri="{FF2B5EF4-FFF2-40B4-BE49-F238E27FC236}">
                  <a16:creationId xmlns:a16="http://schemas.microsoft.com/office/drawing/2014/main" xmlns="" id="{94E20B91-EBBC-4770-BAB5-CC76F9FADCD4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984;p37">
              <a:extLst>
                <a:ext uri="{FF2B5EF4-FFF2-40B4-BE49-F238E27FC236}">
                  <a16:creationId xmlns:a16="http://schemas.microsoft.com/office/drawing/2014/main" xmlns="" id="{1AB66A02-EA33-4AB4-A586-76520C628E14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985;p37">
              <a:extLst>
                <a:ext uri="{FF2B5EF4-FFF2-40B4-BE49-F238E27FC236}">
                  <a16:creationId xmlns:a16="http://schemas.microsoft.com/office/drawing/2014/main" xmlns="" id="{515BCCE1-A2C0-405D-B7D1-26E41B088F38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986;p37">
              <a:extLst>
                <a:ext uri="{FF2B5EF4-FFF2-40B4-BE49-F238E27FC236}">
                  <a16:creationId xmlns:a16="http://schemas.microsoft.com/office/drawing/2014/main" xmlns="" id="{E277AE67-E441-4CDB-8B57-9A74FC395CB4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987;p37">
              <a:extLst>
                <a:ext uri="{FF2B5EF4-FFF2-40B4-BE49-F238E27FC236}">
                  <a16:creationId xmlns:a16="http://schemas.microsoft.com/office/drawing/2014/main" xmlns="" id="{D49B0AC8-6B6D-40FF-AB79-7ED5985B058C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988;p37">
              <a:extLst>
                <a:ext uri="{FF2B5EF4-FFF2-40B4-BE49-F238E27FC236}">
                  <a16:creationId xmlns:a16="http://schemas.microsoft.com/office/drawing/2014/main" xmlns="" id="{C1FAB598-2AB8-4C24-B4BF-6E97F7649864}"/>
                </a:ext>
              </a:extLst>
            </p:cNvPr>
            <p:cNvSpPr/>
            <p:nvPr/>
          </p:nvSpPr>
          <p:spPr>
            <a:xfrm>
              <a:off x="2836500" y="2828475"/>
              <a:ext cx="37025" cy="25800"/>
            </a:xfrm>
            <a:custGeom>
              <a:avLst/>
              <a:gdLst/>
              <a:ahLst/>
              <a:cxnLst/>
              <a:rect l="l" t="t" r="r" b="b"/>
              <a:pathLst>
                <a:path w="1481" h="1032" extrusionOk="0">
                  <a:moveTo>
                    <a:pt x="437" y="0"/>
                  </a:moveTo>
                  <a:cubicBezTo>
                    <a:pt x="189" y="0"/>
                    <a:pt x="0" y="57"/>
                    <a:pt x="13" y="88"/>
                  </a:cubicBezTo>
                  <a:cubicBezTo>
                    <a:pt x="285" y="750"/>
                    <a:pt x="736" y="1031"/>
                    <a:pt x="1061" y="1031"/>
                  </a:cubicBezTo>
                  <a:cubicBezTo>
                    <a:pt x="1307" y="1031"/>
                    <a:pt x="1480" y="870"/>
                    <a:pt x="1450" y="592"/>
                  </a:cubicBezTo>
                  <a:cubicBezTo>
                    <a:pt x="1265" y="117"/>
                    <a:pt x="790" y="0"/>
                    <a:pt x="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989;p37">
              <a:extLst>
                <a:ext uri="{FF2B5EF4-FFF2-40B4-BE49-F238E27FC236}">
                  <a16:creationId xmlns:a16="http://schemas.microsoft.com/office/drawing/2014/main" xmlns="" id="{F4E8A72E-F04C-40AD-B05C-A923149A6E2E}"/>
                </a:ext>
              </a:extLst>
            </p:cNvPr>
            <p:cNvSpPr/>
            <p:nvPr/>
          </p:nvSpPr>
          <p:spPr>
            <a:xfrm>
              <a:off x="2842350" y="2834100"/>
              <a:ext cx="17600" cy="11625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522" y="465"/>
                  </a:moveTo>
                  <a:lnTo>
                    <a:pt x="0" y="0"/>
                  </a:lnTo>
                  <a:lnTo>
                    <a:pt x="703" y="239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990;p37">
              <a:extLst>
                <a:ext uri="{FF2B5EF4-FFF2-40B4-BE49-F238E27FC236}">
                  <a16:creationId xmlns:a16="http://schemas.microsoft.com/office/drawing/2014/main" xmlns="" id="{98D44F8C-78D5-4C5C-8CB2-438CF6BC787C}"/>
                </a:ext>
              </a:extLst>
            </p:cNvPr>
            <p:cNvSpPr/>
            <p:nvPr/>
          </p:nvSpPr>
          <p:spPr>
            <a:xfrm>
              <a:off x="2796150" y="2805600"/>
              <a:ext cx="37025" cy="25750"/>
            </a:xfrm>
            <a:custGeom>
              <a:avLst/>
              <a:gdLst/>
              <a:ahLst/>
              <a:cxnLst/>
              <a:rect l="l" t="t" r="r" b="b"/>
              <a:pathLst>
                <a:path w="1481" h="1030" extrusionOk="0">
                  <a:moveTo>
                    <a:pt x="421" y="1"/>
                  </a:moveTo>
                  <a:cubicBezTo>
                    <a:pt x="175" y="1"/>
                    <a:pt x="1" y="161"/>
                    <a:pt x="31" y="437"/>
                  </a:cubicBezTo>
                  <a:cubicBezTo>
                    <a:pt x="216" y="913"/>
                    <a:pt x="691" y="1030"/>
                    <a:pt x="1044" y="1030"/>
                  </a:cubicBezTo>
                  <a:cubicBezTo>
                    <a:pt x="1292" y="1030"/>
                    <a:pt x="1481" y="972"/>
                    <a:pt x="1468" y="941"/>
                  </a:cubicBezTo>
                  <a:cubicBezTo>
                    <a:pt x="1196" y="280"/>
                    <a:pt x="74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991;p37">
              <a:extLst>
                <a:ext uri="{FF2B5EF4-FFF2-40B4-BE49-F238E27FC236}">
                  <a16:creationId xmlns:a16="http://schemas.microsoft.com/office/drawing/2014/main" xmlns="" id="{43B05349-07AD-42B5-A8C9-312729DD7F6C}"/>
                </a:ext>
              </a:extLst>
            </p:cNvPr>
            <p:cNvSpPr/>
            <p:nvPr/>
          </p:nvSpPr>
          <p:spPr>
            <a:xfrm>
              <a:off x="2809725" y="2814100"/>
              <a:ext cx="17725" cy="11725"/>
            </a:xfrm>
            <a:custGeom>
              <a:avLst/>
              <a:gdLst/>
              <a:ahLst/>
              <a:cxnLst/>
              <a:rect l="l" t="t" r="r" b="b"/>
              <a:pathLst>
                <a:path w="709" h="469" fill="none" extrusionOk="0">
                  <a:moveTo>
                    <a:pt x="182" y="0"/>
                  </a:moveTo>
                  <a:lnTo>
                    <a:pt x="708" y="469"/>
                  </a:lnTo>
                  <a:lnTo>
                    <a:pt x="1" y="226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992;p37">
              <a:extLst>
                <a:ext uri="{FF2B5EF4-FFF2-40B4-BE49-F238E27FC236}">
                  <a16:creationId xmlns:a16="http://schemas.microsoft.com/office/drawing/2014/main" xmlns="" id="{3EC0B6A6-FD82-4A1C-B12A-FCE4C985A13A}"/>
                </a:ext>
              </a:extLst>
            </p:cNvPr>
            <p:cNvSpPr/>
            <p:nvPr/>
          </p:nvSpPr>
          <p:spPr>
            <a:xfrm>
              <a:off x="2826250" y="2831650"/>
              <a:ext cx="34350" cy="38625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390" y="0"/>
                  </a:moveTo>
                  <a:cubicBezTo>
                    <a:pt x="384" y="0"/>
                    <a:pt x="380" y="2"/>
                    <a:pt x="379" y="6"/>
                  </a:cubicBezTo>
                  <a:cubicBezTo>
                    <a:pt x="1" y="913"/>
                    <a:pt x="363" y="1545"/>
                    <a:pt x="734" y="1545"/>
                  </a:cubicBezTo>
                  <a:cubicBezTo>
                    <a:pt x="840" y="1545"/>
                    <a:pt x="947" y="1493"/>
                    <a:pt x="1038" y="1381"/>
                  </a:cubicBezTo>
                  <a:cubicBezTo>
                    <a:pt x="1374" y="629"/>
                    <a:pt x="504" y="0"/>
                    <a:pt x="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993;p37">
              <a:extLst>
                <a:ext uri="{FF2B5EF4-FFF2-40B4-BE49-F238E27FC236}">
                  <a16:creationId xmlns:a16="http://schemas.microsoft.com/office/drawing/2014/main" xmlns="" id="{983A2CB4-BC3B-41A9-9D58-ABF2448F555F}"/>
                </a:ext>
              </a:extLst>
            </p:cNvPr>
            <p:cNvSpPr/>
            <p:nvPr/>
          </p:nvSpPr>
          <p:spPr>
            <a:xfrm>
              <a:off x="2837150" y="2838075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5" y="704"/>
                  </a:moveTo>
                  <a:lnTo>
                    <a:pt x="0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994;p37">
              <a:extLst>
                <a:ext uri="{FF2B5EF4-FFF2-40B4-BE49-F238E27FC236}">
                  <a16:creationId xmlns:a16="http://schemas.microsoft.com/office/drawing/2014/main" xmlns="" id="{4F5D2A47-8B68-432F-AEE6-24145F76CBE2}"/>
                </a:ext>
              </a:extLst>
            </p:cNvPr>
            <p:cNvSpPr/>
            <p:nvPr/>
          </p:nvSpPr>
          <p:spPr>
            <a:xfrm>
              <a:off x="2809200" y="2789600"/>
              <a:ext cx="34225" cy="38600"/>
            </a:xfrm>
            <a:custGeom>
              <a:avLst/>
              <a:gdLst/>
              <a:ahLst/>
              <a:cxnLst/>
              <a:rect l="l" t="t" r="r" b="b"/>
              <a:pathLst>
                <a:path w="1369" h="1544" extrusionOk="0">
                  <a:moveTo>
                    <a:pt x="636" y="1"/>
                  </a:moveTo>
                  <a:cubicBezTo>
                    <a:pt x="530" y="1"/>
                    <a:pt x="422" y="53"/>
                    <a:pt x="331" y="167"/>
                  </a:cubicBezTo>
                  <a:cubicBezTo>
                    <a:pt x="0" y="916"/>
                    <a:pt x="864" y="1543"/>
                    <a:pt x="982" y="1543"/>
                  </a:cubicBezTo>
                  <a:cubicBezTo>
                    <a:pt x="989" y="1543"/>
                    <a:pt x="993" y="1541"/>
                    <a:pt x="995" y="1537"/>
                  </a:cubicBezTo>
                  <a:cubicBezTo>
                    <a:pt x="1369" y="634"/>
                    <a:pt x="1007" y="1"/>
                    <a:pt x="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995;p37">
              <a:extLst>
                <a:ext uri="{FF2B5EF4-FFF2-40B4-BE49-F238E27FC236}">
                  <a16:creationId xmlns:a16="http://schemas.microsoft.com/office/drawing/2014/main" xmlns="" id="{9ABE9AEA-8374-4C89-81EF-2A8E7643E88D}"/>
                </a:ext>
              </a:extLst>
            </p:cNvPr>
            <p:cNvSpPr/>
            <p:nvPr/>
          </p:nvSpPr>
          <p:spPr>
            <a:xfrm>
              <a:off x="2824325" y="2804150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0"/>
                  </a:moveTo>
                  <a:lnTo>
                    <a:pt x="328" y="703"/>
                  </a:lnTo>
                  <a:lnTo>
                    <a:pt x="0" y="36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996;p37">
              <a:extLst>
                <a:ext uri="{FF2B5EF4-FFF2-40B4-BE49-F238E27FC236}">
                  <a16:creationId xmlns:a16="http://schemas.microsoft.com/office/drawing/2014/main" xmlns="" id="{D88123A1-6339-4174-A7A0-7F11A81064D9}"/>
                </a:ext>
              </a:extLst>
            </p:cNvPr>
            <p:cNvSpPr/>
            <p:nvPr/>
          </p:nvSpPr>
          <p:spPr>
            <a:xfrm>
              <a:off x="2821000" y="2814675"/>
              <a:ext cx="32225" cy="27350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16" y="1"/>
                  </a:moveTo>
                  <a:cubicBezTo>
                    <a:pt x="400" y="1"/>
                    <a:pt x="184" y="125"/>
                    <a:pt x="98" y="366"/>
                  </a:cubicBezTo>
                  <a:cubicBezTo>
                    <a:pt x="1" y="649"/>
                    <a:pt x="147" y="959"/>
                    <a:pt x="430" y="1060"/>
                  </a:cubicBezTo>
                  <a:cubicBezTo>
                    <a:pt x="493" y="1083"/>
                    <a:pt x="557" y="1093"/>
                    <a:pt x="618" y="1093"/>
                  </a:cubicBezTo>
                  <a:cubicBezTo>
                    <a:pt x="996" y="1093"/>
                    <a:pt x="1289" y="690"/>
                    <a:pt x="1106" y="313"/>
                  </a:cubicBezTo>
                  <a:cubicBezTo>
                    <a:pt x="1007" y="103"/>
                    <a:pt x="812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997;p37">
              <a:extLst>
                <a:ext uri="{FF2B5EF4-FFF2-40B4-BE49-F238E27FC236}">
                  <a16:creationId xmlns:a16="http://schemas.microsoft.com/office/drawing/2014/main" xmlns="" id="{E8F794BF-B3C1-4AAE-AA2B-11FDA5428817}"/>
                </a:ext>
              </a:extLst>
            </p:cNvPr>
            <p:cNvSpPr/>
            <p:nvPr/>
          </p:nvSpPr>
          <p:spPr>
            <a:xfrm>
              <a:off x="2927750" y="2711400"/>
              <a:ext cx="51050" cy="25250"/>
            </a:xfrm>
            <a:custGeom>
              <a:avLst/>
              <a:gdLst/>
              <a:ahLst/>
              <a:cxnLst/>
              <a:rect l="l" t="t" r="r" b="b"/>
              <a:pathLst>
                <a:path w="2042" h="1010" extrusionOk="0">
                  <a:moveTo>
                    <a:pt x="1223" y="0"/>
                  </a:moveTo>
                  <a:cubicBezTo>
                    <a:pt x="510" y="0"/>
                    <a:pt x="0" y="823"/>
                    <a:pt x="73" y="850"/>
                  </a:cubicBezTo>
                  <a:cubicBezTo>
                    <a:pt x="362" y="963"/>
                    <a:pt x="626" y="1010"/>
                    <a:pt x="855" y="1010"/>
                  </a:cubicBezTo>
                  <a:cubicBezTo>
                    <a:pt x="1665" y="1010"/>
                    <a:pt x="2041" y="421"/>
                    <a:pt x="1593" y="76"/>
                  </a:cubicBezTo>
                  <a:cubicBezTo>
                    <a:pt x="1465" y="23"/>
                    <a:pt x="1341" y="0"/>
                    <a:pt x="1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998;p37">
              <a:extLst>
                <a:ext uri="{FF2B5EF4-FFF2-40B4-BE49-F238E27FC236}">
                  <a16:creationId xmlns:a16="http://schemas.microsoft.com/office/drawing/2014/main" xmlns="" id="{587A3C97-4AD3-4072-8F41-CC4464556554}"/>
                </a:ext>
              </a:extLst>
            </p:cNvPr>
            <p:cNvSpPr/>
            <p:nvPr/>
          </p:nvSpPr>
          <p:spPr>
            <a:xfrm>
              <a:off x="2939725" y="2720025"/>
              <a:ext cx="23900" cy="8000"/>
            </a:xfrm>
            <a:custGeom>
              <a:avLst/>
              <a:gdLst/>
              <a:ahLst/>
              <a:cxnLst/>
              <a:rect l="l" t="t" r="r" b="b"/>
              <a:pathLst>
                <a:path w="956" h="320" fill="none" extrusionOk="0">
                  <a:moveTo>
                    <a:pt x="0" y="319"/>
                  </a:moveTo>
                  <a:lnTo>
                    <a:pt x="955" y="1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999;p37">
              <a:extLst>
                <a:ext uri="{FF2B5EF4-FFF2-40B4-BE49-F238E27FC236}">
                  <a16:creationId xmlns:a16="http://schemas.microsoft.com/office/drawing/2014/main" xmlns="" id="{CE5CF591-BF28-4119-8E7C-76E97AE6EAC6}"/>
                </a:ext>
              </a:extLst>
            </p:cNvPr>
            <p:cNvSpPr/>
            <p:nvPr/>
          </p:nvSpPr>
          <p:spPr>
            <a:xfrm>
              <a:off x="2877125" y="27289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5" y="1"/>
                  </a:moveTo>
                  <a:cubicBezTo>
                    <a:pt x="381" y="1"/>
                    <a:pt x="1" y="590"/>
                    <a:pt x="453" y="932"/>
                  </a:cubicBezTo>
                  <a:cubicBezTo>
                    <a:pt x="582" y="986"/>
                    <a:pt x="707" y="1010"/>
                    <a:pt x="827" y="1010"/>
                  </a:cubicBezTo>
                  <a:cubicBezTo>
                    <a:pt x="1538" y="1010"/>
                    <a:pt x="2046" y="189"/>
                    <a:pt x="1974" y="159"/>
                  </a:cubicBezTo>
                  <a:cubicBezTo>
                    <a:pt x="1686" y="47"/>
                    <a:pt x="1423" y="1"/>
                    <a:pt x="1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000;p37">
              <a:extLst>
                <a:ext uri="{FF2B5EF4-FFF2-40B4-BE49-F238E27FC236}">
                  <a16:creationId xmlns:a16="http://schemas.microsoft.com/office/drawing/2014/main" xmlns="" id="{A1307AD0-51EA-40E6-92A2-9A8A28ECDCA3}"/>
                </a:ext>
              </a:extLst>
            </p:cNvPr>
            <p:cNvSpPr/>
            <p:nvPr/>
          </p:nvSpPr>
          <p:spPr>
            <a:xfrm>
              <a:off x="2895625" y="2734725"/>
              <a:ext cx="23900" cy="8975"/>
            </a:xfrm>
            <a:custGeom>
              <a:avLst/>
              <a:gdLst/>
              <a:ahLst/>
              <a:cxnLst/>
              <a:rect l="l" t="t" r="r" b="b"/>
              <a:pathLst>
                <a:path w="956" h="359" fill="none" extrusionOk="0">
                  <a:moveTo>
                    <a:pt x="955" y="1"/>
                  </a:moveTo>
                  <a:lnTo>
                    <a:pt x="0" y="359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001;p37">
              <a:extLst>
                <a:ext uri="{FF2B5EF4-FFF2-40B4-BE49-F238E27FC236}">
                  <a16:creationId xmlns:a16="http://schemas.microsoft.com/office/drawing/2014/main" xmlns="" id="{4BE615B2-CC83-4A33-B9E9-AB72B788D445}"/>
                </a:ext>
              </a:extLst>
            </p:cNvPr>
            <p:cNvSpPr/>
            <p:nvPr/>
          </p:nvSpPr>
          <p:spPr>
            <a:xfrm>
              <a:off x="2928750" y="2733500"/>
              <a:ext cx="34425" cy="35075"/>
            </a:xfrm>
            <a:custGeom>
              <a:avLst/>
              <a:gdLst/>
              <a:ahLst/>
              <a:cxnLst/>
              <a:rect l="l" t="t" r="r" b="b"/>
              <a:pathLst>
                <a:path w="1377" h="1403" extrusionOk="0">
                  <a:moveTo>
                    <a:pt x="92" y="0"/>
                  </a:moveTo>
                  <a:cubicBezTo>
                    <a:pt x="34" y="0"/>
                    <a:pt x="0" y="9"/>
                    <a:pt x="2" y="23"/>
                  </a:cubicBezTo>
                  <a:cubicBezTo>
                    <a:pt x="89" y="948"/>
                    <a:pt x="599" y="1402"/>
                    <a:pt x="975" y="1402"/>
                  </a:cubicBezTo>
                  <a:cubicBezTo>
                    <a:pt x="1171" y="1402"/>
                    <a:pt x="1331" y="1279"/>
                    <a:pt x="1377" y="1036"/>
                  </a:cubicBezTo>
                  <a:cubicBezTo>
                    <a:pt x="1317" y="225"/>
                    <a:pt x="388" y="0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002;p37">
              <a:extLst>
                <a:ext uri="{FF2B5EF4-FFF2-40B4-BE49-F238E27FC236}">
                  <a16:creationId xmlns:a16="http://schemas.microsoft.com/office/drawing/2014/main" xmlns="" id="{AEE51D68-1CBB-424F-BB84-868414426874}"/>
                </a:ext>
              </a:extLst>
            </p:cNvPr>
            <p:cNvSpPr/>
            <p:nvPr/>
          </p:nvSpPr>
          <p:spPr>
            <a:xfrm>
              <a:off x="2937625" y="2741150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fill="none" extrusionOk="0">
                  <a:moveTo>
                    <a:pt x="0" y="0"/>
                  </a:moveTo>
                  <a:lnTo>
                    <a:pt x="708" y="708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003;p37">
              <a:extLst>
                <a:ext uri="{FF2B5EF4-FFF2-40B4-BE49-F238E27FC236}">
                  <a16:creationId xmlns:a16="http://schemas.microsoft.com/office/drawing/2014/main" xmlns="" id="{71EF85F0-9702-490B-9325-87301B2DE995}"/>
                </a:ext>
              </a:extLst>
            </p:cNvPr>
            <p:cNvSpPr/>
            <p:nvPr/>
          </p:nvSpPr>
          <p:spPr>
            <a:xfrm>
              <a:off x="2892850" y="26970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2" y="0"/>
                  </a:moveTo>
                  <a:cubicBezTo>
                    <a:pt x="206" y="0"/>
                    <a:pt x="46" y="124"/>
                    <a:pt x="1" y="369"/>
                  </a:cubicBezTo>
                  <a:cubicBezTo>
                    <a:pt x="56" y="1175"/>
                    <a:pt x="978" y="1402"/>
                    <a:pt x="1280" y="1402"/>
                  </a:cubicBezTo>
                  <a:cubicBezTo>
                    <a:pt x="1341" y="1402"/>
                    <a:pt x="1377" y="1393"/>
                    <a:pt x="1376" y="1377"/>
                  </a:cubicBezTo>
                  <a:cubicBezTo>
                    <a:pt x="1288" y="455"/>
                    <a:pt x="779" y="0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004;p37">
              <a:extLst>
                <a:ext uri="{FF2B5EF4-FFF2-40B4-BE49-F238E27FC236}">
                  <a16:creationId xmlns:a16="http://schemas.microsoft.com/office/drawing/2014/main" xmlns="" id="{9673646F-588B-4B19-A697-658D1058B1E1}"/>
                </a:ext>
              </a:extLst>
            </p:cNvPr>
            <p:cNvSpPr/>
            <p:nvPr/>
          </p:nvSpPr>
          <p:spPr>
            <a:xfrm>
              <a:off x="2903675" y="2708750"/>
              <a:ext cx="18725" cy="17275"/>
            </a:xfrm>
            <a:custGeom>
              <a:avLst/>
              <a:gdLst/>
              <a:ahLst/>
              <a:cxnLst/>
              <a:rect l="l" t="t" r="r" b="b"/>
              <a:pathLst>
                <a:path w="749" h="691" fill="none" extrusionOk="0">
                  <a:moveTo>
                    <a:pt x="748" y="690"/>
                  </a:moveTo>
                  <a:lnTo>
                    <a:pt x="1" y="1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005;p37">
              <a:extLst>
                <a:ext uri="{FF2B5EF4-FFF2-40B4-BE49-F238E27FC236}">
                  <a16:creationId xmlns:a16="http://schemas.microsoft.com/office/drawing/2014/main" xmlns="" id="{6E2966F7-FFD6-4D8E-BFED-E6E1227D6A97}"/>
                </a:ext>
              </a:extLst>
            </p:cNvPr>
            <p:cNvSpPr/>
            <p:nvPr/>
          </p:nvSpPr>
          <p:spPr>
            <a:xfrm>
              <a:off x="2900525" y="2734025"/>
              <a:ext cx="40925" cy="43025"/>
            </a:xfrm>
            <a:custGeom>
              <a:avLst/>
              <a:gdLst/>
              <a:ahLst/>
              <a:cxnLst/>
              <a:rect l="l" t="t" r="r" b="b"/>
              <a:pathLst>
                <a:path w="1637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9" y="2"/>
                  </a:cubicBezTo>
                  <a:cubicBezTo>
                    <a:pt x="0" y="720"/>
                    <a:pt x="108" y="1720"/>
                    <a:pt x="662" y="1720"/>
                  </a:cubicBezTo>
                  <a:cubicBezTo>
                    <a:pt x="715" y="1720"/>
                    <a:pt x="773" y="1711"/>
                    <a:pt x="834" y="1691"/>
                  </a:cubicBezTo>
                  <a:cubicBezTo>
                    <a:pt x="1636" y="1180"/>
                    <a:pt x="116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006;p37">
              <a:extLst>
                <a:ext uri="{FF2B5EF4-FFF2-40B4-BE49-F238E27FC236}">
                  <a16:creationId xmlns:a16="http://schemas.microsoft.com/office/drawing/2014/main" xmlns="" id="{EA169F4B-6B8D-4F2D-B795-8CE7DD897991}"/>
                </a:ext>
              </a:extLst>
            </p:cNvPr>
            <p:cNvSpPr/>
            <p:nvPr/>
          </p:nvSpPr>
          <p:spPr>
            <a:xfrm>
              <a:off x="2918050" y="2745225"/>
              <a:ext cx="7225" cy="24025"/>
            </a:xfrm>
            <a:custGeom>
              <a:avLst/>
              <a:gdLst/>
              <a:ahLst/>
              <a:cxnLst/>
              <a:rect l="l" t="t" r="r" b="b"/>
              <a:pathLst>
                <a:path w="289" h="961" fill="none" extrusionOk="0">
                  <a:moveTo>
                    <a:pt x="288" y="1"/>
                  </a:moveTo>
                  <a:lnTo>
                    <a:pt x="1" y="960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007;p37">
              <a:extLst>
                <a:ext uri="{FF2B5EF4-FFF2-40B4-BE49-F238E27FC236}">
                  <a16:creationId xmlns:a16="http://schemas.microsoft.com/office/drawing/2014/main" xmlns="" id="{04B34950-3ABE-4220-9BCB-73886D53B0B8}"/>
                </a:ext>
              </a:extLst>
            </p:cNvPr>
            <p:cNvSpPr/>
            <p:nvPr/>
          </p:nvSpPr>
          <p:spPr>
            <a:xfrm>
              <a:off x="2914475" y="2688475"/>
              <a:ext cx="41075" cy="43100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6" y="1"/>
                  </a:moveTo>
                  <a:cubicBezTo>
                    <a:pt x="923" y="1"/>
                    <a:pt x="867" y="10"/>
                    <a:pt x="807" y="29"/>
                  </a:cubicBezTo>
                  <a:cubicBezTo>
                    <a:pt x="1" y="545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3" y="1722"/>
                  </a:cubicBezTo>
                  <a:cubicBezTo>
                    <a:pt x="1643" y="1004"/>
                    <a:pt x="1529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008;p37">
              <a:extLst>
                <a:ext uri="{FF2B5EF4-FFF2-40B4-BE49-F238E27FC236}">
                  <a16:creationId xmlns:a16="http://schemas.microsoft.com/office/drawing/2014/main" xmlns="" id="{83F5D889-3F2A-421A-B5D6-60D09209656A}"/>
                </a:ext>
              </a:extLst>
            </p:cNvPr>
            <p:cNvSpPr/>
            <p:nvPr/>
          </p:nvSpPr>
          <p:spPr>
            <a:xfrm>
              <a:off x="2931200" y="2699925"/>
              <a:ext cx="6325" cy="24775"/>
            </a:xfrm>
            <a:custGeom>
              <a:avLst/>
              <a:gdLst/>
              <a:ahLst/>
              <a:cxnLst/>
              <a:rect l="l" t="t" r="r" b="b"/>
              <a:pathLst>
                <a:path w="253" h="991" fill="none" extrusionOk="0">
                  <a:moveTo>
                    <a:pt x="1" y="990"/>
                  </a:moveTo>
                  <a:lnTo>
                    <a:pt x="253" y="0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009;p37">
              <a:extLst>
                <a:ext uri="{FF2B5EF4-FFF2-40B4-BE49-F238E27FC236}">
                  <a16:creationId xmlns:a16="http://schemas.microsoft.com/office/drawing/2014/main" xmlns="" id="{D7FF210E-B233-49F3-8960-CB3783C02D94}"/>
                </a:ext>
              </a:extLst>
            </p:cNvPr>
            <p:cNvSpPr/>
            <p:nvPr/>
          </p:nvSpPr>
          <p:spPr>
            <a:xfrm>
              <a:off x="2911875" y="2716575"/>
              <a:ext cx="36150" cy="30675"/>
            </a:xfrm>
            <a:custGeom>
              <a:avLst/>
              <a:gdLst/>
              <a:ahLst/>
              <a:cxnLst/>
              <a:rect l="l" t="t" r="r" b="b"/>
              <a:pathLst>
                <a:path w="1446" h="1227" extrusionOk="0">
                  <a:moveTo>
                    <a:pt x="688" y="1"/>
                  </a:moveTo>
                  <a:cubicBezTo>
                    <a:pt x="442" y="1"/>
                    <a:pt x="196" y="145"/>
                    <a:pt x="106" y="422"/>
                  </a:cubicBezTo>
                  <a:cubicBezTo>
                    <a:pt x="0" y="744"/>
                    <a:pt x="177" y="1089"/>
                    <a:pt x="500" y="1195"/>
                  </a:cubicBezTo>
                  <a:cubicBezTo>
                    <a:pt x="565" y="1217"/>
                    <a:pt x="630" y="1227"/>
                    <a:pt x="692" y="1227"/>
                  </a:cubicBezTo>
                  <a:cubicBezTo>
                    <a:pt x="1122" y="1227"/>
                    <a:pt x="1445" y="758"/>
                    <a:pt x="1229" y="333"/>
                  </a:cubicBezTo>
                  <a:cubicBezTo>
                    <a:pt x="1116" y="109"/>
                    <a:pt x="902" y="1"/>
                    <a:pt x="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010;p37">
              <a:extLst>
                <a:ext uri="{FF2B5EF4-FFF2-40B4-BE49-F238E27FC236}">
                  <a16:creationId xmlns:a16="http://schemas.microsoft.com/office/drawing/2014/main" xmlns="" id="{C35E4CBE-E174-4E46-B025-47A163DDCD7C}"/>
                </a:ext>
              </a:extLst>
            </p:cNvPr>
            <p:cNvSpPr/>
            <p:nvPr/>
          </p:nvSpPr>
          <p:spPr>
            <a:xfrm>
              <a:off x="2811700" y="2654000"/>
              <a:ext cx="51150" cy="25275"/>
            </a:xfrm>
            <a:custGeom>
              <a:avLst/>
              <a:gdLst/>
              <a:ahLst/>
              <a:cxnLst/>
              <a:rect l="l" t="t" r="r" b="b"/>
              <a:pathLst>
                <a:path w="2046" h="1011" extrusionOk="0">
                  <a:moveTo>
                    <a:pt x="1220" y="0"/>
                  </a:moveTo>
                  <a:cubicBezTo>
                    <a:pt x="509" y="0"/>
                    <a:pt x="0" y="825"/>
                    <a:pt x="72" y="851"/>
                  </a:cubicBezTo>
                  <a:cubicBezTo>
                    <a:pt x="362" y="964"/>
                    <a:pt x="625" y="1011"/>
                    <a:pt x="854" y="1011"/>
                  </a:cubicBezTo>
                  <a:cubicBezTo>
                    <a:pt x="1668" y="1011"/>
                    <a:pt x="2045" y="419"/>
                    <a:pt x="1593" y="77"/>
                  </a:cubicBezTo>
                  <a:cubicBezTo>
                    <a:pt x="1464" y="23"/>
                    <a:pt x="1339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011;p37">
              <a:extLst>
                <a:ext uri="{FF2B5EF4-FFF2-40B4-BE49-F238E27FC236}">
                  <a16:creationId xmlns:a16="http://schemas.microsoft.com/office/drawing/2014/main" xmlns="" id="{17EBFBD0-E879-495E-A160-CBD10B8C463E}"/>
                </a:ext>
              </a:extLst>
            </p:cNvPr>
            <p:cNvSpPr/>
            <p:nvPr/>
          </p:nvSpPr>
          <p:spPr>
            <a:xfrm>
              <a:off x="2819800" y="2660000"/>
              <a:ext cx="31525" cy="13250"/>
            </a:xfrm>
            <a:custGeom>
              <a:avLst/>
              <a:gdLst/>
              <a:ahLst/>
              <a:cxnLst/>
              <a:rect l="l" t="t" r="r" b="b"/>
              <a:pathLst>
                <a:path w="1261" h="530" extrusionOk="0">
                  <a:moveTo>
                    <a:pt x="1114" y="0"/>
                  </a:moveTo>
                  <a:cubicBezTo>
                    <a:pt x="1110" y="0"/>
                    <a:pt x="1105" y="0"/>
                    <a:pt x="1101" y="1"/>
                  </a:cubicBezTo>
                  <a:cubicBezTo>
                    <a:pt x="1092" y="1"/>
                    <a:pt x="1083" y="1"/>
                    <a:pt x="1075" y="5"/>
                  </a:cubicBezTo>
                  <a:lnTo>
                    <a:pt x="124" y="324"/>
                  </a:lnTo>
                  <a:cubicBezTo>
                    <a:pt x="1" y="364"/>
                    <a:pt x="46" y="529"/>
                    <a:pt x="153" y="529"/>
                  </a:cubicBezTo>
                  <a:cubicBezTo>
                    <a:pt x="165" y="529"/>
                    <a:pt x="177" y="527"/>
                    <a:pt x="190" y="523"/>
                  </a:cubicBezTo>
                  <a:lnTo>
                    <a:pt x="1145" y="209"/>
                  </a:lnTo>
                  <a:cubicBezTo>
                    <a:pt x="1260" y="170"/>
                    <a:pt x="1227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012;p37">
              <a:extLst>
                <a:ext uri="{FF2B5EF4-FFF2-40B4-BE49-F238E27FC236}">
                  <a16:creationId xmlns:a16="http://schemas.microsoft.com/office/drawing/2014/main" xmlns="" id="{28E0E10D-9976-42FC-B194-BE0E501A34FD}"/>
                </a:ext>
              </a:extLst>
            </p:cNvPr>
            <p:cNvSpPr/>
            <p:nvPr/>
          </p:nvSpPr>
          <p:spPr>
            <a:xfrm>
              <a:off x="2761200" y="2671550"/>
              <a:ext cx="51025" cy="25300"/>
            </a:xfrm>
            <a:custGeom>
              <a:avLst/>
              <a:gdLst/>
              <a:ahLst/>
              <a:cxnLst/>
              <a:rect l="l" t="t" r="r" b="b"/>
              <a:pathLst>
                <a:path w="2041" h="1012" extrusionOk="0">
                  <a:moveTo>
                    <a:pt x="1184" y="0"/>
                  </a:moveTo>
                  <a:cubicBezTo>
                    <a:pt x="376" y="0"/>
                    <a:pt x="1" y="592"/>
                    <a:pt x="452" y="936"/>
                  </a:cubicBezTo>
                  <a:cubicBezTo>
                    <a:pt x="580" y="989"/>
                    <a:pt x="704" y="1012"/>
                    <a:pt x="822" y="1012"/>
                  </a:cubicBezTo>
                  <a:cubicBezTo>
                    <a:pt x="1534" y="1012"/>
                    <a:pt x="2040" y="189"/>
                    <a:pt x="1968" y="162"/>
                  </a:cubicBezTo>
                  <a:cubicBezTo>
                    <a:pt x="1678" y="48"/>
                    <a:pt x="1414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013;p37">
              <a:extLst>
                <a:ext uri="{FF2B5EF4-FFF2-40B4-BE49-F238E27FC236}">
                  <a16:creationId xmlns:a16="http://schemas.microsoft.com/office/drawing/2014/main" xmlns="" id="{180ABDB9-BA55-4058-801B-D7703906AC46}"/>
                </a:ext>
              </a:extLst>
            </p:cNvPr>
            <p:cNvSpPr/>
            <p:nvPr/>
          </p:nvSpPr>
          <p:spPr>
            <a:xfrm>
              <a:off x="2775525" y="2674700"/>
              <a:ext cx="31575" cy="14400"/>
            </a:xfrm>
            <a:custGeom>
              <a:avLst/>
              <a:gdLst/>
              <a:ahLst/>
              <a:cxnLst/>
              <a:rect l="l" t="t" r="r" b="b"/>
              <a:pathLst>
                <a:path w="1263" h="576" extrusionOk="0">
                  <a:moveTo>
                    <a:pt x="1117" y="0"/>
                  </a:moveTo>
                  <a:cubicBezTo>
                    <a:pt x="1113" y="0"/>
                    <a:pt x="1108" y="0"/>
                    <a:pt x="1104" y="1"/>
                  </a:cubicBezTo>
                  <a:cubicBezTo>
                    <a:pt x="1095" y="1"/>
                    <a:pt x="1086" y="1"/>
                    <a:pt x="1081" y="5"/>
                  </a:cubicBezTo>
                  <a:lnTo>
                    <a:pt x="127" y="364"/>
                  </a:lnTo>
                  <a:cubicBezTo>
                    <a:pt x="1" y="407"/>
                    <a:pt x="50" y="575"/>
                    <a:pt x="158" y="575"/>
                  </a:cubicBezTo>
                  <a:cubicBezTo>
                    <a:pt x="172" y="575"/>
                    <a:pt x="186" y="573"/>
                    <a:pt x="202" y="567"/>
                  </a:cubicBezTo>
                  <a:lnTo>
                    <a:pt x="1152" y="204"/>
                  </a:lnTo>
                  <a:cubicBezTo>
                    <a:pt x="1263" y="162"/>
                    <a:pt x="1230" y="0"/>
                    <a:pt x="1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014;p37">
              <a:extLst>
                <a:ext uri="{FF2B5EF4-FFF2-40B4-BE49-F238E27FC236}">
                  <a16:creationId xmlns:a16="http://schemas.microsoft.com/office/drawing/2014/main" xmlns="" id="{16B40EA6-13FB-467E-81CE-F2927E1FAB1C}"/>
                </a:ext>
              </a:extLst>
            </p:cNvPr>
            <p:cNvSpPr/>
            <p:nvPr/>
          </p:nvSpPr>
          <p:spPr>
            <a:xfrm>
              <a:off x="2812675" y="2676125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95" y="0"/>
                  </a:moveTo>
                  <a:cubicBezTo>
                    <a:pt x="35" y="0"/>
                    <a:pt x="1" y="9"/>
                    <a:pt x="2" y="24"/>
                  </a:cubicBezTo>
                  <a:cubicBezTo>
                    <a:pt x="89" y="947"/>
                    <a:pt x="598" y="1401"/>
                    <a:pt x="975" y="1401"/>
                  </a:cubicBezTo>
                  <a:cubicBezTo>
                    <a:pt x="1171" y="1401"/>
                    <a:pt x="1332" y="1277"/>
                    <a:pt x="1377" y="1032"/>
                  </a:cubicBezTo>
                  <a:cubicBezTo>
                    <a:pt x="1322" y="223"/>
                    <a:pt x="394" y="0"/>
                    <a:pt x="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015;p37">
              <a:extLst>
                <a:ext uri="{FF2B5EF4-FFF2-40B4-BE49-F238E27FC236}">
                  <a16:creationId xmlns:a16="http://schemas.microsoft.com/office/drawing/2014/main" xmlns="" id="{F854D39E-1148-4C48-B9C3-20DC84EDD958}"/>
                </a:ext>
              </a:extLst>
            </p:cNvPr>
            <p:cNvSpPr/>
            <p:nvPr/>
          </p:nvSpPr>
          <p:spPr>
            <a:xfrm>
              <a:off x="2818575" y="2681100"/>
              <a:ext cx="24275" cy="22975"/>
            </a:xfrm>
            <a:custGeom>
              <a:avLst/>
              <a:gdLst/>
              <a:ahLst/>
              <a:cxnLst/>
              <a:rect l="l" t="t" r="r" b="b"/>
              <a:pathLst>
                <a:path w="971" h="919" extrusionOk="0">
                  <a:moveTo>
                    <a:pt x="122" y="0"/>
                  </a:moveTo>
                  <a:cubicBezTo>
                    <a:pt x="117" y="0"/>
                    <a:pt x="112" y="1"/>
                    <a:pt x="107" y="1"/>
                  </a:cubicBezTo>
                  <a:cubicBezTo>
                    <a:pt x="85" y="1"/>
                    <a:pt x="58" y="15"/>
                    <a:pt x="40" y="32"/>
                  </a:cubicBezTo>
                  <a:cubicBezTo>
                    <a:pt x="1" y="72"/>
                    <a:pt x="1" y="138"/>
                    <a:pt x="40" y="183"/>
                  </a:cubicBezTo>
                  <a:lnTo>
                    <a:pt x="752" y="890"/>
                  </a:lnTo>
                  <a:cubicBezTo>
                    <a:pt x="775" y="910"/>
                    <a:pt x="800" y="918"/>
                    <a:pt x="823" y="918"/>
                  </a:cubicBezTo>
                  <a:cubicBezTo>
                    <a:pt x="904" y="918"/>
                    <a:pt x="971" y="819"/>
                    <a:pt x="903" y="740"/>
                  </a:cubicBezTo>
                  <a:lnTo>
                    <a:pt x="195" y="28"/>
                  </a:lnTo>
                  <a:cubicBezTo>
                    <a:pt x="177" y="10"/>
                    <a:pt x="149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016;p37">
              <a:extLst>
                <a:ext uri="{FF2B5EF4-FFF2-40B4-BE49-F238E27FC236}">
                  <a16:creationId xmlns:a16="http://schemas.microsoft.com/office/drawing/2014/main" xmlns="" id="{EDA72349-AB84-4A06-9C7E-4B709AC59375}"/>
                </a:ext>
              </a:extLst>
            </p:cNvPr>
            <p:cNvSpPr/>
            <p:nvPr/>
          </p:nvSpPr>
          <p:spPr>
            <a:xfrm>
              <a:off x="2776800" y="2639600"/>
              <a:ext cx="34425" cy="35050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3" y="1"/>
                  </a:moveTo>
                  <a:cubicBezTo>
                    <a:pt x="206" y="1"/>
                    <a:pt x="46" y="125"/>
                    <a:pt x="0" y="370"/>
                  </a:cubicBezTo>
                  <a:cubicBezTo>
                    <a:pt x="59" y="1179"/>
                    <a:pt x="985" y="1402"/>
                    <a:pt x="1283" y="1402"/>
                  </a:cubicBezTo>
                  <a:cubicBezTo>
                    <a:pt x="1342" y="1402"/>
                    <a:pt x="1377" y="1393"/>
                    <a:pt x="1375" y="1378"/>
                  </a:cubicBezTo>
                  <a:cubicBezTo>
                    <a:pt x="1288" y="455"/>
                    <a:pt x="780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017;p37">
              <a:extLst>
                <a:ext uri="{FF2B5EF4-FFF2-40B4-BE49-F238E27FC236}">
                  <a16:creationId xmlns:a16="http://schemas.microsoft.com/office/drawing/2014/main" xmlns="" id="{8A12954C-3C77-4645-BC71-71D098488227}"/>
                </a:ext>
              </a:extLst>
            </p:cNvPr>
            <p:cNvSpPr/>
            <p:nvPr/>
          </p:nvSpPr>
          <p:spPr>
            <a:xfrm>
              <a:off x="2784750" y="2648700"/>
              <a:ext cx="25700" cy="22750"/>
            </a:xfrm>
            <a:custGeom>
              <a:avLst/>
              <a:gdLst/>
              <a:ahLst/>
              <a:cxnLst/>
              <a:rect l="l" t="t" r="r" b="b"/>
              <a:pathLst>
                <a:path w="1028" h="910" extrusionOk="0">
                  <a:moveTo>
                    <a:pt x="122" y="1"/>
                  </a:moveTo>
                  <a:cubicBezTo>
                    <a:pt x="117" y="1"/>
                    <a:pt x="112" y="1"/>
                    <a:pt x="107" y="2"/>
                  </a:cubicBezTo>
                  <a:cubicBezTo>
                    <a:pt x="80" y="2"/>
                    <a:pt x="58" y="15"/>
                    <a:pt x="40" y="33"/>
                  </a:cubicBezTo>
                  <a:cubicBezTo>
                    <a:pt x="1" y="77"/>
                    <a:pt x="1" y="143"/>
                    <a:pt x="45" y="183"/>
                  </a:cubicBezTo>
                  <a:lnTo>
                    <a:pt x="792" y="877"/>
                  </a:lnTo>
                  <a:cubicBezTo>
                    <a:pt x="816" y="900"/>
                    <a:pt x="842" y="910"/>
                    <a:pt x="867" y="910"/>
                  </a:cubicBezTo>
                  <a:cubicBezTo>
                    <a:pt x="954" y="910"/>
                    <a:pt x="1027" y="794"/>
                    <a:pt x="938" y="718"/>
                  </a:cubicBezTo>
                  <a:lnTo>
                    <a:pt x="191" y="29"/>
                  </a:lnTo>
                  <a:cubicBezTo>
                    <a:pt x="172" y="10"/>
                    <a:pt x="148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018;p37">
              <a:extLst>
                <a:ext uri="{FF2B5EF4-FFF2-40B4-BE49-F238E27FC236}">
                  <a16:creationId xmlns:a16="http://schemas.microsoft.com/office/drawing/2014/main" xmlns="" id="{D7834ADB-5212-40FD-8F3C-7751D7BC02F5}"/>
                </a:ext>
              </a:extLst>
            </p:cNvPr>
            <p:cNvSpPr/>
            <p:nvPr/>
          </p:nvSpPr>
          <p:spPr>
            <a:xfrm>
              <a:off x="2784475" y="2676650"/>
              <a:ext cx="40975" cy="43025"/>
            </a:xfrm>
            <a:custGeom>
              <a:avLst/>
              <a:gdLst/>
              <a:ahLst/>
              <a:cxnLst/>
              <a:rect l="l" t="t" r="r" b="b"/>
              <a:pathLst>
                <a:path w="1639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8" y="3"/>
                  </a:cubicBezTo>
                  <a:cubicBezTo>
                    <a:pt x="0" y="720"/>
                    <a:pt x="112" y="1721"/>
                    <a:pt x="663" y="1721"/>
                  </a:cubicBezTo>
                  <a:cubicBezTo>
                    <a:pt x="716" y="1721"/>
                    <a:pt x="773" y="1711"/>
                    <a:pt x="834" y="1691"/>
                  </a:cubicBezTo>
                  <a:cubicBezTo>
                    <a:pt x="1639" y="1181"/>
                    <a:pt x="1165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019;p37">
              <a:extLst>
                <a:ext uri="{FF2B5EF4-FFF2-40B4-BE49-F238E27FC236}">
                  <a16:creationId xmlns:a16="http://schemas.microsoft.com/office/drawing/2014/main" xmlns="" id="{2330099D-D38F-45C6-8BED-FCBFEBC7A133}"/>
                </a:ext>
              </a:extLst>
            </p:cNvPr>
            <p:cNvSpPr/>
            <p:nvPr/>
          </p:nvSpPr>
          <p:spPr>
            <a:xfrm>
              <a:off x="2798850" y="2685200"/>
              <a:ext cx="13350" cy="29375"/>
            </a:xfrm>
            <a:custGeom>
              <a:avLst/>
              <a:gdLst/>
              <a:ahLst/>
              <a:cxnLst/>
              <a:rect l="l" t="t" r="r" b="b"/>
              <a:pathLst>
                <a:path w="534" h="1175" extrusionOk="0">
                  <a:moveTo>
                    <a:pt x="401" y="1"/>
                  </a:moveTo>
                  <a:cubicBezTo>
                    <a:pt x="361" y="5"/>
                    <a:pt x="325" y="36"/>
                    <a:pt x="312" y="76"/>
                  </a:cubicBezTo>
                  <a:lnTo>
                    <a:pt x="25" y="1040"/>
                  </a:lnTo>
                  <a:cubicBezTo>
                    <a:pt x="1" y="1120"/>
                    <a:pt x="66" y="1175"/>
                    <a:pt x="131" y="1175"/>
                  </a:cubicBezTo>
                  <a:cubicBezTo>
                    <a:pt x="173" y="1175"/>
                    <a:pt x="215" y="1152"/>
                    <a:pt x="232" y="1097"/>
                  </a:cubicBezTo>
                  <a:lnTo>
                    <a:pt x="515" y="138"/>
                  </a:lnTo>
                  <a:cubicBezTo>
                    <a:pt x="533" y="81"/>
                    <a:pt x="502" y="23"/>
                    <a:pt x="445" y="5"/>
                  </a:cubicBezTo>
                  <a:cubicBezTo>
                    <a:pt x="431" y="1"/>
                    <a:pt x="418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020;p37">
              <a:extLst>
                <a:ext uri="{FF2B5EF4-FFF2-40B4-BE49-F238E27FC236}">
                  <a16:creationId xmlns:a16="http://schemas.microsoft.com/office/drawing/2014/main" xmlns="" id="{DBC4AF28-DB56-40E7-9F4E-CE8ED3DE70FF}"/>
                </a:ext>
              </a:extLst>
            </p:cNvPr>
            <p:cNvSpPr/>
            <p:nvPr/>
          </p:nvSpPr>
          <p:spPr>
            <a:xfrm>
              <a:off x="2798525" y="2631125"/>
              <a:ext cx="40950" cy="42975"/>
            </a:xfrm>
            <a:custGeom>
              <a:avLst/>
              <a:gdLst/>
              <a:ahLst/>
              <a:cxnLst/>
              <a:rect l="l" t="t" r="r" b="b"/>
              <a:pathLst>
                <a:path w="1638" h="1719" extrusionOk="0">
                  <a:moveTo>
                    <a:pt x="973" y="0"/>
                  </a:moveTo>
                  <a:cubicBezTo>
                    <a:pt x="920" y="0"/>
                    <a:pt x="863" y="9"/>
                    <a:pt x="803" y="29"/>
                  </a:cubicBezTo>
                  <a:cubicBezTo>
                    <a:pt x="1" y="540"/>
                    <a:pt x="474" y="1719"/>
                    <a:pt x="563" y="1719"/>
                  </a:cubicBezTo>
                  <a:cubicBezTo>
                    <a:pt x="565" y="1719"/>
                    <a:pt x="567" y="1718"/>
                    <a:pt x="568" y="1717"/>
                  </a:cubicBezTo>
                  <a:cubicBezTo>
                    <a:pt x="1638" y="999"/>
                    <a:pt x="1528" y="0"/>
                    <a:pt x="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021;p37">
              <a:extLst>
                <a:ext uri="{FF2B5EF4-FFF2-40B4-BE49-F238E27FC236}">
                  <a16:creationId xmlns:a16="http://schemas.microsoft.com/office/drawing/2014/main" xmlns="" id="{8B4F07F0-3486-4B40-AB88-E3D81AB98973}"/>
                </a:ext>
              </a:extLst>
            </p:cNvPr>
            <p:cNvSpPr/>
            <p:nvPr/>
          </p:nvSpPr>
          <p:spPr>
            <a:xfrm>
              <a:off x="2812075" y="2639900"/>
              <a:ext cx="12375" cy="29950"/>
            </a:xfrm>
            <a:custGeom>
              <a:avLst/>
              <a:gdLst/>
              <a:ahLst/>
              <a:cxnLst/>
              <a:rect l="l" t="t" r="r" b="b"/>
              <a:pathLst>
                <a:path w="495" h="1198" extrusionOk="0">
                  <a:moveTo>
                    <a:pt x="367" y="0"/>
                  </a:moveTo>
                  <a:cubicBezTo>
                    <a:pt x="322" y="5"/>
                    <a:pt x="287" y="36"/>
                    <a:pt x="274" y="75"/>
                  </a:cubicBezTo>
                  <a:lnTo>
                    <a:pt x="22" y="1061"/>
                  </a:lnTo>
                  <a:cubicBezTo>
                    <a:pt x="1" y="1144"/>
                    <a:pt x="67" y="1197"/>
                    <a:pt x="131" y="1197"/>
                  </a:cubicBezTo>
                  <a:cubicBezTo>
                    <a:pt x="174" y="1197"/>
                    <a:pt x="215" y="1174"/>
                    <a:pt x="230" y="1119"/>
                  </a:cubicBezTo>
                  <a:lnTo>
                    <a:pt x="482" y="128"/>
                  </a:lnTo>
                  <a:cubicBezTo>
                    <a:pt x="495" y="71"/>
                    <a:pt x="460" y="14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022;p37">
              <a:extLst>
                <a:ext uri="{FF2B5EF4-FFF2-40B4-BE49-F238E27FC236}">
                  <a16:creationId xmlns:a16="http://schemas.microsoft.com/office/drawing/2014/main" xmlns="" id="{101199E1-021F-4E56-92C2-C9F06DD4D4E5}"/>
                </a:ext>
              </a:extLst>
            </p:cNvPr>
            <p:cNvSpPr/>
            <p:nvPr/>
          </p:nvSpPr>
          <p:spPr>
            <a:xfrm>
              <a:off x="2795800" y="2659175"/>
              <a:ext cx="36300" cy="30675"/>
            </a:xfrm>
            <a:custGeom>
              <a:avLst/>
              <a:gdLst/>
              <a:ahLst/>
              <a:cxnLst/>
              <a:rect l="l" t="t" r="r" b="b"/>
              <a:pathLst>
                <a:path w="1452" h="1227" extrusionOk="0">
                  <a:moveTo>
                    <a:pt x="692" y="0"/>
                  </a:moveTo>
                  <a:cubicBezTo>
                    <a:pt x="446" y="0"/>
                    <a:pt x="199" y="146"/>
                    <a:pt x="107" y="423"/>
                  </a:cubicBezTo>
                  <a:cubicBezTo>
                    <a:pt x="1" y="741"/>
                    <a:pt x="178" y="1091"/>
                    <a:pt x="500" y="1197"/>
                  </a:cubicBezTo>
                  <a:cubicBezTo>
                    <a:pt x="565" y="1217"/>
                    <a:pt x="629" y="1227"/>
                    <a:pt x="690" y="1227"/>
                  </a:cubicBezTo>
                  <a:cubicBezTo>
                    <a:pt x="1122" y="1227"/>
                    <a:pt x="1451" y="760"/>
                    <a:pt x="1234" y="335"/>
                  </a:cubicBezTo>
                  <a:cubicBezTo>
                    <a:pt x="1120" y="109"/>
                    <a:pt x="906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023;p37">
              <a:extLst>
                <a:ext uri="{FF2B5EF4-FFF2-40B4-BE49-F238E27FC236}">
                  <a16:creationId xmlns:a16="http://schemas.microsoft.com/office/drawing/2014/main" xmlns="" id="{C49C2648-475A-439E-8741-3017B615F1DD}"/>
                </a:ext>
              </a:extLst>
            </p:cNvPr>
            <p:cNvSpPr/>
            <p:nvPr/>
          </p:nvSpPr>
          <p:spPr>
            <a:xfrm>
              <a:off x="2746950" y="3005825"/>
              <a:ext cx="56175" cy="60425"/>
            </a:xfrm>
            <a:custGeom>
              <a:avLst/>
              <a:gdLst/>
              <a:ahLst/>
              <a:cxnLst/>
              <a:rect l="l" t="t" r="r" b="b"/>
              <a:pathLst>
                <a:path w="2247" h="2417" extrusionOk="0">
                  <a:moveTo>
                    <a:pt x="1632" y="1"/>
                  </a:moveTo>
                  <a:cubicBezTo>
                    <a:pt x="950" y="1"/>
                    <a:pt x="332" y="461"/>
                    <a:pt x="1" y="1014"/>
                  </a:cubicBezTo>
                  <a:cubicBezTo>
                    <a:pt x="342" y="757"/>
                    <a:pt x="672" y="556"/>
                    <a:pt x="936" y="556"/>
                  </a:cubicBezTo>
                  <a:cubicBezTo>
                    <a:pt x="1116" y="556"/>
                    <a:pt x="1266" y="651"/>
                    <a:pt x="1367" y="886"/>
                  </a:cubicBezTo>
                  <a:cubicBezTo>
                    <a:pt x="1491" y="1258"/>
                    <a:pt x="1221" y="1841"/>
                    <a:pt x="1185" y="2416"/>
                  </a:cubicBezTo>
                  <a:cubicBezTo>
                    <a:pt x="2238" y="1549"/>
                    <a:pt x="2247" y="130"/>
                    <a:pt x="2247" y="130"/>
                  </a:cubicBezTo>
                  <a:cubicBezTo>
                    <a:pt x="2040" y="41"/>
                    <a:pt x="1834" y="1"/>
                    <a:pt x="1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024;p37">
              <a:extLst>
                <a:ext uri="{FF2B5EF4-FFF2-40B4-BE49-F238E27FC236}">
                  <a16:creationId xmlns:a16="http://schemas.microsoft.com/office/drawing/2014/main" xmlns="" id="{E77F4EA8-D6CE-4F96-9CCA-7D2E882D5E30}"/>
                </a:ext>
              </a:extLst>
            </p:cNvPr>
            <p:cNvSpPr/>
            <p:nvPr/>
          </p:nvSpPr>
          <p:spPr>
            <a:xfrm>
              <a:off x="2728925" y="3019650"/>
              <a:ext cx="55200" cy="62625"/>
            </a:xfrm>
            <a:custGeom>
              <a:avLst/>
              <a:gdLst/>
              <a:ahLst/>
              <a:cxnLst/>
              <a:rect l="l" t="t" r="r" b="b"/>
              <a:pathLst>
                <a:path w="2208" h="2505" extrusionOk="0">
                  <a:moveTo>
                    <a:pt x="1657" y="0"/>
                  </a:moveTo>
                  <a:cubicBezTo>
                    <a:pt x="1394" y="0"/>
                    <a:pt x="1063" y="202"/>
                    <a:pt x="722" y="457"/>
                  </a:cubicBezTo>
                  <a:cubicBezTo>
                    <a:pt x="624" y="612"/>
                    <a:pt x="554" y="780"/>
                    <a:pt x="509" y="957"/>
                  </a:cubicBezTo>
                  <a:cubicBezTo>
                    <a:pt x="381" y="1483"/>
                    <a:pt x="209" y="2000"/>
                    <a:pt x="1" y="2504"/>
                  </a:cubicBezTo>
                  <a:cubicBezTo>
                    <a:pt x="859" y="2473"/>
                    <a:pt x="1469" y="2212"/>
                    <a:pt x="1902" y="1859"/>
                  </a:cubicBezTo>
                  <a:cubicBezTo>
                    <a:pt x="1937" y="1288"/>
                    <a:pt x="2207" y="705"/>
                    <a:pt x="2083" y="329"/>
                  </a:cubicBezTo>
                  <a:cubicBezTo>
                    <a:pt x="1985" y="94"/>
                    <a:pt x="1837" y="0"/>
                    <a:pt x="1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025;p37">
              <a:extLst>
                <a:ext uri="{FF2B5EF4-FFF2-40B4-BE49-F238E27FC236}">
                  <a16:creationId xmlns:a16="http://schemas.microsoft.com/office/drawing/2014/main" xmlns="" id="{F21403E4-83BA-4199-B4A6-8ED333234CC0}"/>
                </a:ext>
              </a:extLst>
            </p:cNvPr>
            <p:cNvSpPr/>
            <p:nvPr/>
          </p:nvSpPr>
          <p:spPr>
            <a:xfrm>
              <a:off x="2811500" y="2949775"/>
              <a:ext cx="39700" cy="34125"/>
            </a:xfrm>
            <a:custGeom>
              <a:avLst/>
              <a:gdLst/>
              <a:ahLst/>
              <a:cxnLst/>
              <a:rect l="l" t="t" r="r" b="b"/>
              <a:pathLst>
                <a:path w="1588" h="1365" extrusionOk="0">
                  <a:moveTo>
                    <a:pt x="614" y="1"/>
                  </a:moveTo>
                  <a:cubicBezTo>
                    <a:pt x="401" y="1"/>
                    <a:pt x="187" y="48"/>
                    <a:pt x="1" y="131"/>
                  </a:cubicBezTo>
                  <a:cubicBezTo>
                    <a:pt x="40" y="130"/>
                    <a:pt x="78" y="129"/>
                    <a:pt x="116" y="129"/>
                  </a:cubicBezTo>
                  <a:cubicBezTo>
                    <a:pt x="550" y="129"/>
                    <a:pt x="890" y="208"/>
                    <a:pt x="801" y="590"/>
                  </a:cubicBezTo>
                  <a:cubicBezTo>
                    <a:pt x="726" y="842"/>
                    <a:pt x="345" y="1064"/>
                    <a:pt x="102" y="1364"/>
                  </a:cubicBezTo>
                  <a:cubicBezTo>
                    <a:pt x="1022" y="1293"/>
                    <a:pt x="1588" y="511"/>
                    <a:pt x="1588" y="511"/>
                  </a:cubicBezTo>
                  <a:cubicBezTo>
                    <a:pt x="1367" y="149"/>
                    <a:pt x="991" y="1"/>
                    <a:pt x="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026;p37">
              <a:extLst>
                <a:ext uri="{FF2B5EF4-FFF2-40B4-BE49-F238E27FC236}">
                  <a16:creationId xmlns:a16="http://schemas.microsoft.com/office/drawing/2014/main" xmlns="" id="{33D2143D-C72C-4317-B1A7-38B10E1FDEC2}"/>
                </a:ext>
              </a:extLst>
            </p:cNvPr>
            <p:cNvSpPr/>
            <p:nvPr/>
          </p:nvSpPr>
          <p:spPr>
            <a:xfrm>
              <a:off x="2781325" y="2953075"/>
              <a:ext cx="52400" cy="30925"/>
            </a:xfrm>
            <a:custGeom>
              <a:avLst/>
              <a:gdLst/>
              <a:ahLst/>
              <a:cxnLst/>
              <a:rect l="l" t="t" r="r" b="b"/>
              <a:pathLst>
                <a:path w="2096" h="1237" extrusionOk="0">
                  <a:moveTo>
                    <a:pt x="1350" y="0"/>
                  </a:moveTo>
                  <a:cubicBezTo>
                    <a:pt x="1303" y="0"/>
                    <a:pt x="1256" y="1"/>
                    <a:pt x="1208" y="3"/>
                  </a:cubicBezTo>
                  <a:cubicBezTo>
                    <a:pt x="1093" y="52"/>
                    <a:pt x="991" y="114"/>
                    <a:pt x="894" y="193"/>
                  </a:cubicBezTo>
                  <a:cubicBezTo>
                    <a:pt x="615" y="436"/>
                    <a:pt x="315" y="653"/>
                    <a:pt x="1" y="852"/>
                  </a:cubicBezTo>
                  <a:cubicBezTo>
                    <a:pt x="434" y="1135"/>
                    <a:pt x="832" y="1237"/>
                    <a:pt x="1182" y="1237"/>
                  </a:cubicBezTo>
                  <a:cubicBezTo>
                    <a:pt x="1225" y="1237"/>
                    <a:pt x="1268" y="1235"/>
                    <a:pt x="1309" y="1232"/>
                  </a:cubicBezTo>
                  <a:cubicBezTo>
                    <a:pt x="1552" y="932"/>
                    <a:pt x="1933" y="710"/>
                    <a:pt x="2008" y="458"/>
                  </a:cubicBezTo>
                  <a:cubicBezTo>
                    <a:pt x="2095" y="84"/>
                    <a:pt x="1770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1027;p37">
              <a:extLst>
                <a:ext uri="{FF2B5EF4-FFF2-40B4-BE49-F238E27FC236}">
                  <a16:creationId xmlns:a16="http://schemas.microsoft.com/office/drawing/2014/main" xmlns="" id="{BF5BB15F-661F-46C2-BB28-3B5866590E6A}"/>
                </a:ext>
              </a:extLst>
            </p:cNvPr>
            <p:cNvSpPr/>
            <p:nvPr/>
          </p:nvSpPr>
          <p:spPr>
            <a:xfrm>
              <a:off x="2892300" y="2867800"/>
              <a:ext cx="66675" cy="57300"/>
            </a:xfrm>
            <a:custGeom>
              <a:avLst/>
              <a:gdLst/>
              <a:ahLst/>
              <a:cxnLst/>
              <a:rect l="l" t="t" r="r" b="b"/>
              <a:pathLst>
                <a:path w="2667" h="2292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" y="885"/>
                    <a:pt x="513" y="1827"/>
                    <a:pt x="1203" y="2291"/>
                  </a:cubicBezTo>
                  <a:cubicBezTo>
                    <a:pt x="805" y="1694"/>
                    <a:pt x="558" y="1137"/>
                    <a:pt x="1150" y="925"/>
                  </a:cubicBezTo>
                  <a:cubicBezTo>
                    <a:pt x="1206" y="909"/>
                    <a:pt x="1265" y="902"/>
                    <a:pt x="1329" y="902"/>
                  </a:cubicBezTo>
                  <a:cubicBezTo>
                    <a:pt x="1694" y="902"/>
                    <a:pt x="2180" y="1129"/>
                    <a:pt x="2667" y="1186"/>
                  </a:cubicBezTo>
                  <a:cubicBezTo>
                    <a:pt x="1862" y="85"/>
                    <a:pt x="443" y="1"/>
                    <a:pt x="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028;p37">
              <a:extLst>
                <a:ext uri="{FF2B5EF4-FFF2-40B4-BE49-F238E27FC236}">
                  <a16:creationId xmlns:a16="http://schemas.microsoft.com/office/drawing/2014/main" xmlns="" id="{4D508337-0DE7-4E31-86A9-BA0A964278E3}"/>
                </a:ext>
              </a:extLst>
            </p:cNvPr>
            <p:cNvSpPr/>
            <p:nvPr/>
          </p:nvSpPr>
          <p:spPr>
            <a:xfrm>
              <a:off x="2906225" y="2890350"/>
              <a:ext cx="66675" cy="55625"/>
            </a:xfrm>
            <a:custGeom>
              <a:avLst/>
              <a:gdLst/>
              <a:ahLst/>
              <a:cxnLst/>
              <a:rect l="l" t="t" r="r" b="b"/>
              <a:pathLst>
                <a:path w="2667" h="2225" extrusionOk="0">
                  <a:moveTo>
                    <a:pt x="773" y="0"/>
                  </a:moveTo>
                  <a:cubicBezTo>
                    <a:pt x="709" y="0"/>
                    <a:pt x="649" y="7"/>
                    <a:pt x="593" y="23"/>
                  </a:cubicBezTo>
                  <a:cubicBezTo>
                    <a:pt x="1" y="235"/>
                    <a:pt x="248" y="797"/>
                    <a:pt x="646" y="1389"/>
                  </a:cubicBezTo>
                  <a:cubicBezTo>
                    <a:pt x="796" y="1491"/>
                    <a:pt x="960" y="1575"/>
                    <a:pt x="1128" y="1628"/>
                  </a:cubicBezTo>
                  <a:cubicBezTo>
                    <a:pt x="1835" y="1849"/>
                    <a:pt x="1840" y="1814"/>
                    <a:pt x="2649" y="2225"/>
                  </a:cubicBezTo>
                  <a:cubicBezTo>
                    <a:pt x="2667" y="1363"/>
                    <a:pt x="2441" y="739"/>
                    <a:pt x="2110" y="284"/>
                  </a:cubicBezTo>
                  <a:cubicBezTo>
                    <a:pt x="1623" y="227"/>
                    <a:pt x="1140" y="0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A number three with a point in the middle&#10;&#10;Description automatically generated">
            <a:extLst>
              <a:ext uri="{FF2B5EF4-FFF2-40B4-BE49-F238E27FC236}">
                <a16:creationId xmlns:a16="http://schemas.microsoft.com/office/drawing/2014/main" xmlns="" id="{6B6C1D59-2980-B6A8-5BA1-C992754857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494" y="364792"/>
            <a:ext cx="322729" cy="706735"/>
          </a:xfrm>
          <a:prstGeom prst="rect">
            <a:avLst/>
          </a:prstGeom>
        </p:spPr>
      </p:pic>
      <p:pic>
        <p:nvPicPr>
          <p:cNvPr id="7" name="Picture 6" descr="A person in a red suit and tie singing into a music stand&#10;&#10;Description automatically generated">
            <a:extLst>
              <a:ext uri="{FF2B5EF4-FFF2-40B4-BE49-F238E27FC236}">
                <a16:creationId xmlns:a16="http://schemas.microsoft.com/office/drawing/2014/main" xmlns="" id="{3653853C-9CE6-4487-3C3B-A353911C3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4466" y="726023"/>
            <a:ext cx="2575956" cy="3972558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xmlns="" id="{0FBD5F11-C33A-F23E-7CCE-97F6884600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858" y="1667023"/>
            <a:ext cx="4089652" cy="20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1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60" grpId="0" animBg="1"/>
      <p:bldP spid="1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64">
            <a:extLst>
              <a:ext uri="{FF2B5EF4-FFF2-40B4-BE49-F238E27FC236}">
                <a16:creationId xmlns:a16="http://schemas.microsoft.com/office/drawing/2014/main" xmlns="" id="{FD0DE994-E6F6-41CC-A38A-B7D61EBA2460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479439" y="5429144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Line 164">
            <a:extLst>
              <a:ext uri="{FF2B5EF4-FFF2-40B4-BE49-F238E27FC236}">
                <a16:creationId xmlns:a16="http://schemas.microsoft.com/office/drawing/2014/main" xmlns="" id="{6D2C759B-1619-473F-A918-0BE15A7F43AD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Line 164">
            <a:extLst>
              <a:ext uri="{FF2B5EF4-FFF2-40B4-BE49-F238E27FC236}">
                <a16:creationId xmlns:a16="http://schemas.microsoft.com/office/drawing/2014/main" xmlns="" id="{1628B3FD-B962-4E79-9D4B-0BEDE29D8E77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Line 164">
            <a:extLst>
              <a:ext uri="{FF2B5EF4-FFF2-40B4-BE49-F238E27FC236}">
                <a16:creationId xmlns:a16="http://schemas.microsoft.com/office/drawing/2014/main" xmlns="" id="{BB5438CD-2510-4547-9170-084B18EBD23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Line 164">
            <a:extLst>
              <a:ext uri="{FF2B5EF4-FFF2-40B4-BE49-F238E27FC236}">
                <a16:creationId xmlns:a16="http://schemas.microsoft.com/office/drawing/2014/main" xmlns="" id="{86C3188F-4DAA-42E4-984A-5755C63A774E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Line 164">
            <a:extLst>
              <a:ext uri="{FF2B5EF4-FFF2-40B4-BE49-F238E27FC236}">
                <a16:creationId xmlns:a16="http://schemas.microsoft.com/office/drawing/2014/main" xmlns="" id="{54DE1361-D358-47C9-A787-A5F693A2AC6E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8479439" y="5429144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Line 164">
            <a:extLst>
              <a:ext uri="{FF2B5EF4-FFF2-40B4-BE49-F238E27FC236}">
                <a16:creationId xmlns:a16="http://schemas.microsoft.com/office/drawing/2014/main" xmlns="" id="{141EF4FD-D460-4204-8D15-93E6D70C0D99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8479439" y="5481062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Line 164">
            <a:extLst>
              <a:ext uri="{FF2B5EF4-FFF2-40B4-BE49-F238E27FC236}">
                <a16:creationId xmlns:a16="http://schemas.microsoft.com/office/drawing/2014/main" xmlns="" id="{1FC7EA83-B71D-42AF-B44D-65DF35FF994C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8318199" y="5554545"/>
            <a:ext cx="0" cy="4126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B71AD3F-97BF-4F13-8CB6-3068B0927ABE}"/>
              </a:ext>
            </a:extLst>
          </p:cNvPr>
          <p:cNvSpPr txBox="1"/>
          <p:nvPr/>
        </p:nvSpPr>
        <p:spPr>
          <a:xfrm>
            <a:off x="879237" y="430207"/>
            <a:ext cx="805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*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Nghe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trích đoạn bài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E57B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Khúc ca bốn mùa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28E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và vỗ tay theo nhịp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7722692-1D12-42B6-862F-7267FD6E0B1F}"/>
              </a:ext>
            </a:extLst>
          </p:cNvPr>
          <p:cNvGrpSpPr/>
          <p:nvPr/>
        </p:nvGrpSpPr>
        <p:grpSpPr>
          <a:xfrm>
            <a:off x="123291" y="123834"/>
            <a:ext cx="8915399" cy="5626836"/>
            <a:chOff x="123291" y="123834"/>
            <a:chExt cx="8915399" cy="56268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5889417-5701-479A-9ABA-1A99253AE1A1}"/>
                </a:ext>
              </a:extLst>
            </p:cNvPr>
            <p:cNvSpPr/>
            <p:nvPr/>
          </p:nvSpPr>
          <p:spPr>
            <a:xfrm>
              <a:off x="123291" y="123834"/>
              <a:ext cx="8915399" cy="4896103"/>
            </a:xfrm>
            <a:prstGeom prst="rect">
              <a:avLst/>
            </a:prstGeom>
            <a:noFill/>
            <a:ln w="317500" cmpd="sng">
              <a:solidFill>
                <a:srgbClr val="FEF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3" name="Google Shape;930;p37">
              <a:extLst>
                <a:ext uri="{FF2B5EF4-FFF2-40B4-BE49-F238E27FC236}">
                  <a16:creationId xmlns:a16="http://schemas.microsoft.com/office/drawing/2014/main" xmlns="" id="{32B49593-574A-4E8D-B99E-52F3291B071C}"/>
                </a:ext>
              </a:extLst>
            </p:cNvPr>
            <p:cNvGrpSpPr/>
            <p:nvPr/>
          </p:nvGrpSpPr>
          <p:grpSpPr>
            <a:xfrm rot="11822169" flipH="1">
              <a:off x="7995195" y="3607053"/>
              <a:ext cx="879947" cy="2143617"/>
              <a:chOff x="2728925" y="2453200"/>
              <a:chExt cx="289350" cy="673400"/>
            </a:xfrm>
          </p:grpSpPr>
          <p:sp>
            <p:nvSpPr>
              <p:cNvPr id="44" name="Google Shape;931;p37">
                <a:extLst>
                  <a:ext uri="{FF2B5EF4-FFF2-40B4-BE49-F238E27FC236}">
                    <a16:creationId xmlns:a16="http://schemas.microsoft.com/office/drawing/2014/main" xmlns="" id="{AB1C15FD-3BBC-425D-A641-EFEB6195D06D}"/>
                  </a:ext>
                </a:extLst>
              </p:cNvPr>
              <p:cNvSpPr/>
              <p:nvPr/>
            </p:nvSpPr>
            <p:spPr>
              <a:xfrm>
                <a:off x="2869875" y="2643975"/>
                <a:ext cx="57600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614" extrusionOk="0">
                    <a:moveTo>
                      <a:pt x="18" y="1"/>
                    </a:moveTo>
                    <a:lnTo>
                      <a:pt x="0" y="10"/>
                    </a:lnTo>
                    <a:cubicBezTo>
                      <a:pt x="44" y="235"/>
                      <a:pt x="102" y="452"/>
                      <a:pt x="168" y="668"/>
                    </a:cubicBezTo>
                    <a:cubicBezTo>
                      <a:pt x="199" y="779"/>
                      <a:pt x="234" y="881"/>
                      <a:pt x="279" y="982"/>
                    </a:cubicBezTo>
                    <a:cubicBezTo>
                      <a:pt x="327" y="1088"/>
                      <a:pt x="376" y="1203"/>
                      <a:pt x="429" y="1318"/>
                    </a:cubicBezTo>
                    <a:lnTo>
                      <a:pt x="513" y="1495"/>
                    </a:lnTo>
                    <a:cubicBezTo>
                      <a:pt x="539" y="1557"/>
                      <a:pt x="570" y="1615"/>
                      <a:pt x="606" y="1672"/>
                    </a:cubicBezTo>
                    <a:cubicBezTo>
                      <a:pt x="672" y="1787"/>
                      <a:pt x="738" y="1906"/>
                      <a:pt x="814" y="2021"/>
                    </a:cubicBezTo>
                    <a:cubicBezTo>
                      <a:pt x="884" y="2136"/>
                      <a:pt x="964" y="2251"/>
                      <a:pt x="1039" y="2357"/>
                    </a:cubicBezTo>
                    <a:cubicBezTo>
                      <a:pt x="1119" y="2468"/>
                      <a:pt x="1203" y="2570"/>
                      <a:pt x="1278" y="2671"/>
                    </a:cubicBezTo>
                    <a:cubicBezTo>
                      <a:pt x="1353" y="2769"/>
                      <a:pt x="1437" y="2861"/>
                      <a:pt x="1521" y="2950"/>
                    </a:cubicBezTo>
                    <a:cubicBezTo>
                      <a:pt x="1601" y="3034"/>
                      <a:pt x="1680" y="3113"/>
                      <a:pt x="1751" y="3184"/>
                    </a:cubicBezTo>
                    <a:cubicBezTo>
                      <a:pt x="1826" y="3255"/>
                      <a:pt x="1901" y="3317"/>
                      <a:pt x="1963" y="3370"/>
                    </a:cubicBezTo>
                    <a:cubicBezTo>
                      <a:pt x="2021" y="3427"/>
                      <a:pt x="2082" y="3467"/>
                      <a:pt x="2131" y="3507"/>
                    </a:cubicBezTo>
                    <a:cubicBezTo>
                      <a:pt x="2180" y="3542"/>
                      <a:pt x="2220" y="3569"/>
                      <a:pt x="2246" y="3586"/>
                    </a:cubicBezTo>
                    <a:lnTo>
                      <a:pt x="2286" y="3613"/>
                    </a:lnTo>
                    <a:lnTo>
                      <a:pt x="2304" y="3595"/>
                    </a:lnTo>
                    <a:cubicBezTo>
                      <a:pt x="2304" y="3595"/>
                      <a:pt x="2255" y="3551"/>
                      <a:pt x="2175" y="3467"/>
                    </a:cubicBezTo>
                    <a:cubicBezTo>
                      <a:pt x="2136" y="3418"/>
                      <a:pt x="2087" y="3370"/>
                      <a:pt x="2034" y="3308"/>
                    </a:cubicBezTo>
                    <a:lnTo>
                      <a:pt x="1853" y="3100"/>
                    </a:lnTo>
                    <a:cubicBezTo>
                      <a:pt x="1786" y="3025"/>
                      <a:pt x="1720" y="2941"/>
                      <a:pt x="1649" y="2848"/>
                    </a:cubicBezTo>
                    <a:cubicBezTo>
                      <a:pt x="1578" y="2755"/>
                      <a:pt x="1499" y="2662"/>
                      <a:pt x="1428" y="2561"/>
                    </a:cubicBezTo>
                    <a:cubicBezTo>
                      <a:pt x="1357" y="2459"/>
                      <a:pt x="1287" y="2349"/>
                      <a:pt x="1207" y="2242"/>
                    </a:cubicBezTo>
                    <a:cubicBezTo>
                      <a:pt x="1127" y="2136"/>
                      <a:pt x="1061" y="2021"/>
                      <a:pt x="990" y="1906"/>
                    </a:cubicBezTo>
                    <a:lnTo>
                      <a:pt x="778" y="1570"/>
                    </a:lnTo>
                    <a:cubicBezTo>
                      <a:pt x="707" y="1455"/>
                      <a:pt x="654" y="1341"/>
                      <a:pt x="592" y="1230"/>
                    </a:cubicBezTo>
                    <a:cubicBezTo>
                      <a:pt x="535" y="1119"/>
                      <a:pt x="478" y="1013"/>
                      <a:pt x="424" y="912"/>
                    </a:cubicBezTo>
                    <a:cubicBezTo>
                      <a:pt x="371" y="814"/>
                      <a:pt x="327" y="717"/>
                      <a:pt x="287" y="615"/>
                    </a:cubicBezTo>
                    <a:lnTo>
                      <a:pt x="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932;p37">
                <a:extLst>
                  <a:ext uri="{FF2B5EF4-FFF2-40B4-BE49-F238E27FC236}">
                    <a16:creationId xmlns:a16="http://schemas.microsoft.com/office/drawing/2014/main" xmlns="" id="{D8E1F895-6800-4681-9813-FB5EB08A1E4F}"/>
                  </a:ext>
                </a:extLst>
              </p:cNvPr>
              <p:cNvSpPr/>
              <p:nvPr/>
            </p:nvSpPr>
            <p:spPr>
              <a:xfrm>
                <a:off x="2738875" y="2453200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589" y="1"/>
                    </a:moveTo>
                    <a:lnTo>
                      <a:pt x="6429" y="262"/>
                    </a:lnTo>
                    <a:cubicBezTo>
                      <a:pt x="6372" y="346"/>
                      <a:pt x="6314" y="456"/>
                      <a:pt x="6244" y="584"/>
                    </a:cubicBezTo>
                    <a:cubicBezTo>
                      <a:pt x="6213" y="646"/>
                      <a:pt x="6173" y="717"/>
                      <a:pt x="6133" y="792"/>
                    </a:cubicBezTo>
                    <a:lnTo>
                      <a:pt x="6023" y="1031"/>
                    </a:lnTo>
                    <a:cubicBezTo>
                      <a:pt x="5934" y="1199"/>
                      <a:pt x="5863" y="1393"/>
                      <a:pt x="5775" y="1601"/>
                    </a:cubicBezTo>
                    <a:cubicBezTo>
                      <a:pt x="5731" y="1703"/>
                      <a:pt x="5691" y="1818"/>
                      <a:pt x="5656" y="1933"/>
                    </a:cubicBezTo>
                    <a:cubicBezTo>
                      <a:pt x="5616" y="2048"/>
                      <a:pt x="5567" y="2163"/>
                      <a:pt x="5536" y="2291"/>
                    </a:cubicBezTo>
                    <a:cubicBezTo>
                      <a:pt x="5368" y="2852"/>
                      <a:pt x="5244" y="3423"/>
                      <a:pt x="5165" y="4006"/>
                    </a:cubicBezTo>
                    <a:cubicBezTo>
                      <a:pt x="5081" y="4692"/>
                      <a:pt x="5046" y="5381"/>
                      <a:pt x="5059" y="6071"/>
                    </a:cubicBezTo>
                    <a:cubicBezTo>
                      <a:pt x="5059" y="6257"/>
                      <a:pt x="5076" y="6443"/>
                      <a:pt x="5085" y="6633"/>
                    </a:cubicBezTo>
                    <a:cubicBezTo>
                      <a:pt x="5094" y="6823"/>
                      <a:pt x="5107" y="7013"/>
                      <a:pt x="5130" y="7203"/>
                    </a:cubicBezTo>
                    <a:cubicBezTo>
                      <a:pt x="5152" y="7398"/>
                      <a:pt x="5165" y="7592"/>
                      <a:pt x="5191" y="7787"/>
                    </a:cubicBezTo>
                    <a:cubicBezTo>
                      <a:pt x="5218" y="7981"/>
                      <a:pt x="5253" y="8176"/>
                      <a:pt x="5284" y="8375"/>
                    </a:cubicBezTo>
                    <a:cubicBezTo>
                      <a:pt x="5337" y="8773"/>
                      <a:pt x="5435" y="9170"/>
                      <a:pt x="5514" y="9577"/>
                    </a:cubicBezTo>
                    <a:cubicBezTo>
                      <a:pt x="5607" y="9980"/>
                      <a:pt x="5718" y="10382"/>
                      <a:pt x="5819" y="10793"/>
                    </a:cubicBezTo>
                    <a:cubicBezTo>
                      <a:pt x="6049" y="11611"/>
                      <a:pt x="6217" y="12447"/>
                      <a:pt x="6319" y="13291"/>
                    </a:cubicBezTo>
                    <a:cubicBezTo>
                      <a:pt x="6416" y="14136"/>
                      <a:pt x="6438" y="14998"/>
                      <a:pt x="6332" y="15833"/>
                    </a:cubicBezTo>
                    <a:cubicBezTo>
                      <a:pt x="6235" y="16651"/>
                      <a:pt x="6018" y="17447"/>
                      <a:pt x="5687" y="18203"/>
                    </a:cubicBezTo>
                    <a:cubicBezTo>
                      <a:pt x="5368" y="18906"/>
                      <a:pt x="4970" y="19565"/>
                      <a:pt x="4493" y="20171"/>
                    </a:cubicBezTo>
                    <a:cubicBezTo>
                      <a:pt x="4064" y="20710"/>
                      <a:pt x="3604" y="21227"/>
                      <a:pt x="3109" y="21709"/>
                    </a:cubicBezTo>
                    <a:cubicBezTo>
                      <a:pt x="2654" y="22160"/>
                      <a:pt x="2220" y="22558"/>
                      <a:pt x="1840" y="22912"/>
                    </a:cubicBezTo>
                    <a:cubicBezTo>
                      <a:pt x="1455" y="23265"/>
                      <a:pt x="1119" y="23570"/>
                      <a:pt x="850" y="23827"/>
                    </a:cubicBezTo>
                    <a:cubicBezTo>
                      <a:pt x="576" y="24083"/>
                      <a:pt x="363" y="24291"/>
                      <a:pt x="222" y="24428"/>
                    </a:cubicBezTo>
                    <a:lnTo>
                      <a:pt x="1" y="24645"/>
                    </a:lnTo>
                    <a:lnTo>
                      <a:pt x="14" y="24663"/>
                    </a:lnTo>
                    <a:lnTo>
                      <a:pt x="240" y="24455"/>
                    </a:lnTo>
                    <a:cubicBezTo>
                      <a:pt x="386" y="24313"/>
                      <a:pt x="607" y="24123"/>
                      <a:pt x="885" y="23871"/>
                    </a:cubicBezTo>
                    <a:cubicBezTo>
                      <a:pt x="1164" y="23619"/>
                      <a:pt x="1504" y="23323"/>
                      <a:pt x="1898" y="22978"/>
                    </a:cubicBezTo>
                    <a:cubicBezTo>
                      <a:pt x="2291" y="22638"/>
                      <a:pt x="2733" y="22249"/>
                      <a:pt x="3197" y="21798"/>
                    </a:cubicBezTo>
                    <a:cubicBezTo>
                      <a:pt x="3701" y="21320"/>
                      <a:pt x="4175" y="20807"/>
                      <a:pt x="4612" y="20268"/>
                    </a:cubicBezTo>
                    <a:cubicBezTo>
                      <a:pt x="5112" y="19662"/>
                      <a:pt x="5527" y="18990"/>
                      <a:pt x="5855" y="18278"/>
                    </a:cubicBezTo>
                    <a:cubicBezTo>
                      <a:pt x="6195" y="17509"/>
                      <a:pt x="6425" y="16691"/>
                      <a:pt x="6527" y="15855"/>
                    </a:cubicBezTo>
                    <a:cubicBezTo>
                      <a:pt x="6642" y="15002"/>
                      <a:pt x="6619" y="14127"/>
                      <a:pt x="6527" y="13265"/>
                    </a:cubicBezTo>
                    <a:cubicBezTo>
                      <a:pt x="6478" y="12836"/>
                      <a:pt x="6403" y="12407"/>
                      <a:pt x="6314" y="11987"/>
                    </a:cubicBezTo>
                    <a:lnTo>
                      <a:pt x="6173" y="11355"/>
                    </a:lnTo>
                    <a:lnTo>
                      <a:pt x="6009" y="10740"/>
                    </a:lnTo>
                    <a:cubicBezTo>
                      <a:pt x="5956" y="10537"/>
                      <a:pt x="5899" y="10333"/>
                      <a:pt x="5850" y="10134"/>
                    </a:cubicBezTo>
                    <a:cubicBezTo>
                      <a:pt x="5797" y="9931"/>
                      <a:pt x="5740" y="9736"/>
                      <a:pt x="5695" y="9533"/>
                    </a:cubicBezTo>
                    <a:cubicBezTo>
                      <a:pt x="5616" y="9135"/>
                      <a:pt x="5514" y="8742"/>
                      <a:pt x="5461" y="8348"/>
                    </a:cubicBezTo>
                    <a:cubicBezTo>
                      <a:pt x="5430" y="8149"/>
                      <a:pt x="5386" y="7959"/>
                      <a:pt x="5364" y="7764"/>
                    </a:cubicBezTo>
                    <a:cubicBezTo>
                      <a:pt x="5346" y="7570"/>
                      <a:pt x="5324" y="7380"/>
                      <a:pt x="5298" y="7190"/>
                    </a:cubicBezTo>
                    <a:cubicBezTo>
                      <a:pt x="5271" y="7000"/>
                      <a:pt x="5258" y="6810"/>
                      <a:pt x="5244" y="6624"/>
                    </a:cubicBezTo>
                    <a:cubicBezTo>
                      <a:pt x="5236" y="6438"/>
                      <a:pt x="5214" y="6252"/>
                      <a:pt x="5209" y="6071"/>
                    </a:cubicBezTo>
                    <a:cubicBezTo>
                      <a:pt x="5187" y="5386"/>
                      <a:pt x="5209" y="4705"/>
                      <a:pt x="5284" y="4024"/>
                    </a:cubicBezTo>
                    <a:cubicBezTo>
                      <a:pt x="5333" y="3710"/>
                      <a:pt x="5368" y="3405"/>
                      <a:pt x="5430" y="3122"/>
                    </a:cubicBezTo>
                    <a:cubicBezTo>
                      <a:pt x="5461" y="2981"/>
                      <a:pt x="5483" y="2844"/>
                      <a:pt x="5519" y="2711"/>
                    </a:cubicBezTo>
                    <a:cubicBezTo>
                      <a:pt x="5554" y="2578"/>
                      <a:pt x="5589" y="2450"/>
                      <a:pt x="5616" y="2322"/>
                    </a:cubicBezTo>
                    <a:cubicBezTo>
                      <a:pt x="5647" y="2194"/>
                      <a:pt x="5691" y="2079"/>
                      <a:pt x="5726" y="1964"/>
                    </a:cubicBezTo>
                    <a:cubicBezTo>
                      <a:pt x="5766" y="1849"/>
                      <a:pt x="5797" y="1734"/>
                      <a:pt x="5837" y="1632"/>
                    </a:cubicBezTo>
                    <a:cubicBezTo>
                      <a:pt x="5921" y="1424"/>
                      <a:pt x="5987" y="1225"/>
                      <a:pt x="6067" y="1057"/>
                    </a:cubicBezTo>
                    <a:cubicBezTo>
                      <a:pt x="6111" y="973"/>
                      <a:pt x="6142" y="894"/>
                      <a:pt x="6177" y="819"/>
                    </a:cubicBezTo>
                    <a:cubicBezTo>
                      <a:pt x="6213" y="744"/>
                      <a:pt x="6248" y="673"/>
                      <a:pt x="6283" y="611"/>
                    </a:cubicBezTo>
                    <a:cubicBezTo>
                      <a:pt x="6345" y="478"/>
                      <a:pt x="6403" y="368"/>
                      <a:pt x="6451" y="284"/>
                    </a:cubicBezTo>
                    <a:lnTo>
                      <a:pt x="6606" y="14"/>
                    </a:lnTo>
                    <a:lnTo>
                      <a:pt x="6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933;p37">
                <a:extLst>
                  <a:ext uri="{FF2B5EF4-FFF2-40B4-BE49-F238E27FC236}">
                    <a16:creationId xmlns:a16="http://schemas.microsoft.com/office/drawing/2014/main" xmlns="" id="{46F2F851-58A6-4E45-8514-D724B68CCDCD}"/>
                  </a:ext>
                </a:extLst>
              </p:cNvPr>
              <p:cNvSpPr/>
              <p:nvPr/>
            </p:nvSpPr>
            <p:spPr>
              <a:xfrm>
                <a:off x="2895075" y="2843375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128" y="1"/>
                    </a:moveTo>
                    <a:cubicBezTo>
                      <a:pt x="128" y="1"/>
                      <a:pt x="115" y="125"/>
                      <a:pt x="97" y="341"/>
                    </a:cubicBezTo>
                    <a:cubicBezTo>
                      <a:pt x="89" y="447"/>
                      <a:pt x="75" y="580"/>
                      <a:pt x="66" y="730"/>
                    </a:cubicBezTo>
                    <a:cubicBezTo>
                      <a:pt x="53" y="881"/>
                      <a:pt x="35" y="1053"/>
                      <a:pt x="31" y="1239"/>
                    </a:cubicBezTo>
                    <a:cubicBezTo>
                      <a:pt x="22" y="1424"/>
                      <a:pt x="18" y="1623"/>
                      <a:pt x="9" y="1840"/>
                    </a:cubicBezTo>
                    <a:cubicBezTo>
                      <a:pt x="5" y="1951"/>
                      <a:pt x="0" y="2061"/>
                      <a:pt x="0" y="2172"/>
                    </a:cubicBezTo>
                    <a:lnTo>
                      <a:pt x="0" y="2512"/>
                    </a:lnTo>
                    <a:cubicBezTo>
                      <a:pt x="5" y="2746"/>
                      <a:pt x="0" y="2990"/>
                      <a:pt x="13" y="3233"/>
                    </a:cubicBezTo>
                    <a:cubicBezTo>
                      <a:pt x="27" y="3476"/>
                      <a:pt x="27" y="3728"/>
                      <a:pt x="53" y="3975"/>
                    </a:cubicBezTo>
                    <a:cubicBezTo>
                      <a:pt x="80" y="4223"/>
                      <a:pt x="93" y="4471"/>
                      <a:pt x="124" y="4714"/>
                    </a:cubicBezTo>
                    <a:cubicBezTo>
                      <a:pt x="159" y="4957"/>
                      <a:pt x="186" y="5196"/>
                      <a:pt x="230" y="5426"/>
                    </a:cubicBezTo>
                    <a:cubicBezTo>
                      <a:pt x="248" y="5545"/>
                      <a:pt x="265" y="5656"/>
                      <a:pt x="287" y="5766"/>
                    </a:cubicBezTo>
                    <a:cubicBezTo>
                      <a:pt x="314" y="5877"/>
                      <a:pt x="341" y="5983"/>
                      <a:pt x="363" y="6089"/>
                    </a:cubicBezTo>
                    <a:cubicBezTo>
                      <a:pt x="407" y="6297"/>
                      <a:pt x="455" y="6496"/>
                      <a:pt x="517" y="6672"/>
                    </a:cubicBezTo>
                    <a:cubicBezTo>
                      <a:pt x="579" y="6849"/>
                      <a:pt x="628" y="7013"/>
                      <a:pt x="690" y="7154"/>
                    </a:cubicBezTo>
                    <a:cubicBezTo>
                      <a:pt x="716" y="7225"/>
                      <a:pt x="743" y="7287"/>
                      <a:pt x="769" y="7349"/>
                    </a:cubicBezTo>
                    <a:cubicBezTo>
                      <a:pt x="800" y="7411"/>
                      <a:pt x="822" y="7468"/>
                      <a:pt x="849" y="7517"/>
                    </a:cubicBezTo>
                    <a:cubicBezTo>
                      <a:pt x="884" y="7592"/>
                      <a:pt x="929" y="7663"/>
                      <a:pt x="977" y="7738"/>
                    </a:cubicBezTo>
                    <a:cubicBezTo>
                      <a:pt x="1013" y="7787"/>
                      <a:pt x="1030" y="7809"/>
                      <a:pt x="1030" y="7809"/>
                    </a:cubicBezTo>
                    <a:cubicBezTo>
                      <a:pt x="1030" y="7809"/>
                      <a:pt x="1008" y="7773"/>
                      <a:pt x="986" y="7720"/>
                    </a:cubicBezTo>
                    <a:cubicBezTo>
                      <a:pt x="959" y="7667"/>
                      <a:pt x="924" y="7592"/>
                      <a:pt x="884" y="7490"/>
                    </a:cubicBezTo>
                    <a:cubicBezTo>
                      <a:pt x="862" y="7442"/>
                      <a:pt x="845" y="7384"/>
                      <a:pt x="822" y="7322"/>
                    </a:cubicBezTo>
                    <a:cubicBezTo>
                      <a:pt x="800" y="7265"/>
                      <a:pt x="783" y="7199"/>
                      <a:pt x="761" y="7123"/>
                    </a:cubicBezTo>
                    <a:cubicBezTo>
                      <a:pt x="716" y="6982"/>
                      <a:pt x="681" y="6814"/>
                      <a:pt x="632" y="6637"/>
                    </a:cubicBezTo>
                    <a:cubicBezTo>
                      <a:pt x="615" y="6544"/>
                      <a:pt x="593" y="6451"/>
                      <a:pt x="575" y="6354"/>
                    </a:cubicBezTo>
                    <a:cubicBezTo>
                      <a:pt x="557" y="6257"/>
                      <a:pt x="535" y="6155"/>
                      <a:pt x="517" y="6053"/>
                    </a:cubicBezTo>
                    <a:cubicBezTo>
                      <a:pt x="500" y="5947"/>
                      <a:pt x="478" y="5841"/>
                      <a:pt x="464" y="5731"/>
                    </a:cubicBezTo>
                    <a:cubicBezTo>
                      <a:pt x="447" y="5620"/>
                      <a:pt x="433" y="5510"/>
                      <a:pt x="416" y="5395"/>
                    </a:cubicBezTo>
                    <a:cubicBezTo>
                      <a:pt x="380" y="5165"/>
                      <a:pt x="363" y="4930"/>
                      <a:pt x="332" y="4687"/>
                    </a:cubicBezTo>
                    <a:cubicBezTo>
                      <a:pt x="305" y="4449"/>
                      <a:pt x="292" y="4201"/>
                      <a:pt x="270" y="3953"/>
                    </a:cubicBezTo>
                    <a:cubicBezTo>
                      <a:pt x="248" y="3710"/>
                      <a:pt x="239" y="3463"/>
                      <a:pt x="221" y="3219"/>
                    </a:cubicBezTo>
                    <a:cubicBezTo>
                      <a:pt x="203" y="2976"/>
                      <a:pt x="199" y="2738"/>
                      <a:pt x="190" y="2508"/>
                    </a:cubicBezTo>
                    <a:cubicBezTo>
                      <a:pt x="181" y="2273"/>
                      <a:pt x="173" y="2052"/>
                      <a:pt x="168" y="1840"/>
                    </a:cubicBezTo>
                    <a:cubicBezTo>
                      <a:pt x="164" y="1628"/>
                      <a:pt x="164" y="1424"/>
                      <a:pt x="155" y="1239"/>
                    </a:cubicBezTo>
                    <a:cubicBezTo>
                      <a:pt x="146" y="1053"/>
                      <a:pt x="146" y="885"/>
                      <a:pt x="146" y="735"/>
                    </a:cubicBezTo>
                    <a:cubicBezTo>
                      <a:pt x="142" y="580"/>
                      <a:pt x="137" y="452"/>
                      <a:pt x="137" y="341"/>
                    </a:cubicBezTo>
                    <a:cubicBezTo>
                      <a:pt x="133" y="125"/>
                      <a:pt x="128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934;p37">
                <a:extLst>
                  <a:ext uri="{FF2B5EF4-FFF2-40B4-BE49-F238E27FC236}">
                    <a16:creationId xmlns:a16="http://schemas.microsoft.com/office/drawing/2014/main" xmlns="" id="{87B6A5AD-C5EE-4452-AFB3-62A0C92BA7C0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935;p37">
                <a:extLst>
                  <a:ext uri="{FF2B5EF4-FFF2-40B4-BE49-F238E27FC236}">
                    <a16:creationId xmlns:a16="http://schemas.microsoft.com/office/drawing/2014/main" xmlns="" id="{AC3DFCDA-C6EA-4F45-86CA-42E8A71B99D7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936;p37">
                <a:extLst>
                  <a:ext uri="{FF2B5EF4-FFF2-40B4-BE49-F238E27FC236}">
                    <a16:creationId xmlns:a16="http://schemas.microsoft.com/office/drawing/2014/main" xmlns="" id="{870B53EF-A979-45FF-B02C-C4A9864B4197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937;p37">
                <a:extLst>
                  <a:ext uri="{FF2B5EF4-FFF2-40B4-BE49-F238E27FC236}">
                    <a16:creationId xmlns:a16="http://schemas.microsoft.com/office/drawing/2014/main" xmlns="" id="{E8E81AA1-E600-4637-833E-7454E8D0FF1E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938;p37">
                <a:extLst>
                  <a:ext uri="{FF2B5EF4-FFF2-40B4-BE49-F238E27FC236}">
                    <a16:creationId xmlns:a16="http://schemas.microsoft.com/office/drawing/2014/main" xmlns="" id="{9BB98BC5-F9AE-4BEC-AC02-3C08DE4F6DFC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939;p37">
                <a:extLst>
                  <a:ext uri="{FF2B5EF4-FFF2-40B4-BE49-F238E27FC236}">
                    <a16:creationId xmlns:a16="http://schemas.microsoft.com/office/drawing/2014/main" xmlns="" id="{7E259023-4319-4FFA-821D-073CC125AFD5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940;p37">
                <a:extLst>
                  <a:ext uri="{FF2B5EF4-FFF2-40B4-BE49-F238E27FC236}">
                    <a16:creationId xmlns:a16="http://schemas.microsoft.com/office/drawing/2014/main" xmlns="" id="{EC542E26-9641-4B0E-BC52-795919BF74FB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941;p37">
                <a:extLst>
                  <a:ext uri="{FF2B5EF4-FFF2-40B4-BE49-F238E27FC236}">
                    <a16:creationId xmlns:a16="http://schemas.microsoft.com/office/drawing/2014/main" xmlns="" id="{5FA0BE6E-F4E1-477C-A03C-9E1BFE4627F4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942;p37">
                <a:extLst>
                  <a:ext uri="{FF2B5EF4-FFF2-40B4-BE49-F238E27FC236}">
                    <a16:creationId xmlns:a16="http://schemas.microsoft.com/office/drawing/2014/main" xmlns="" id="{F9D4F694-33C4-4CD6-933A-13B41D2E531D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943;p37">
                <a:extLst>
                  <a:ext uri="{FF2B5EF4-FFF2-40B4-BE49-F238E27FC236}">
                    <a16:creationId xmlns:a16="http://schemas.microsoft.com/office/drawing/2014/main" xmlns="" id="{14D0C841-4DB7-4074-91EC-3D7C42B27D1A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944;p37">
                <a:extLst>
                  <a:ext uri="{FF2B5EF4-FFF2-40B4-BE49-F238E27FC236}">
                    <a16:creationId xmlns:a16="http://schemas.microsoft.com/office/drawing/2014/main" xmlns="" id="{E0FC9C4A-0801-4AE4-9E2B-FB443FC42352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945;p37">
                <a:extLst>
                  <a:ext uri="{FF2B5EF4-FFF2-40B4-BE49-F238E27FC236}">
                    <a16:creationId xmlns:a16="http://schemas.microsoft.com/office/drawing/2014/main" xmlns="" id="{A450B3BD-AB85-40E6-A4FE-A13E35034FF0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946;p37">
                <a:extLst>
                  <a:ext uri="{FF2B5EF4-FFF2-40B4-BE49-F238E27FC236}">
                    <a16:creationId xmlns:a16="http://schemas.microsoft.com/office/drawing/2014/main" xmlns="" id="{32FD15EB-1502-4AA2-BAEF-72587166733E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947;p37">
                <a:extLst>
                  <a:ext uri="{FF2B5EF4-FFF2-40B4-BE49-F238E27FC236}">
                    <a16:creationId xmlns:a16="http://schemas.microsoft.com/office/drawing/2014/main" xmlns="" id="{3C4BC7BB-3163-4AA4-B1ED-913D2252DC59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948;p37">
                <a:extLst>
                  <a:ext uri="{FF2B5EF4-FFF2-40B4-BE49-F238E27FC236}">
                    <a16:creationId xmlns:a16="http://schemas.microsoft.com/office/drawing/2014/main" xmlns="" id="{33CC1841-3183-4266-A791-C4D26AD70F5A}"/>
                  </a:ext>
                </a:extLst>
              </p:cNvPr>
              <p:cNvSpPr/>
              <p:nvPr/>
            </p:nvSpPr>
            <p:spPr>
              <a:xfrm>
                <a:off x="2908800" y="2963550"/>
                <a:ext cx="75150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9" extrusionOk="0">
                    <a:moveTo>
                      <a:pt x="1800" y="1"/>
                    </a:moveTo>
                    <a:cubicBezTo>
                      <a:pt x="1757" y="1"/>
                      <a:pt x="1712" y="3"/>
                      <a:pt x="1666" y="9"/>
                    </a:cubicBezTo>
                    <a:cubicBezTo>
                      <a:pt x="0" y="645"/>
                      <a:pt x="446" y="2999"/>
                      <a:pt x="607" y="2999"/>
                    </a:cubicBezTo>
                    <a:cubicBezTo>
                      <a:pt x="610" y="2999"/>
                      <a:pt x="612" y="2998"/>
                      <a:pt x="614" y="2997"/>
                    </a:cubicBezTo>
                    <a:cubicBezTo>
                      <a:pt x="2957" y="2033"/>
                      <a:pt x="3005" y="1"/>
                      <a:pt x="18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949;p37">
                <a:extLst>
                  <a:ext uri="{FF2B5EF4-FFF2-40B4-BE49-F238E27FC236}">
                    <a16:creationId xmlns:a16="http://schemas.microsoft.com/office/drawing/2014/main" xmlns="" id="{3EC7EE0B-BD04-4DEE-9648-14391F99E7B3}"/>
                  </a:ext>
                </a:extLst>
              </p:cNvPr>
              <p:cNvSpPr/>
              <p:nvPr/>
            </p:nvSpPr>
            <p:spPr>
              <a:xfrm>
                <a:off x="2931200" y="2990275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974" y="376"/>
                    </a:moveTo>
                    <a:lnTo>
                      <a:pt x="1" y="1468"/>
                    </a:lnTo>
                    <a:lnTo>
                      <a:pt x="505" y="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950;p37">
                <a:extLst>
                  <a:ext uri="{FF2B5EF4-FFF2-40B4-BE49-F238E27FC236}">
                    <a16:creationId xmlns:a16="http://schemas.microsoft.com/office/drawing/2014/main" xmlns="" id="{2C5BF772-7267-4CF1-B78B-0B431D4B1BD2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951;p37">
                <a:extLst>
                  <a:ext uri="{FF2B5EF4-FFF2-40B4-BE49-F238E27FC236}">
                    <a16:creationId xmlns:a16="http://schemas.microsoft.com/office/drawing/2014/main" xmlns="" id="{918BAB61-99E0-4EC2-9EAD-52C624DFDDAE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952;p37">
                <a:extLst>
                  <a:ext uri="{FF2B5EF4-FFF2-40B4-BE49-F238E27FC236}">
                    <a16:creationId xmlns:a16="http://schemas.microsoft.com/office/drawing/2014/main" xmlns="" id="{4763BF45-EC0A-4BBA-812F-7466C7972EA4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953;p37">
                <a:extLst>
                  <a:ext uri="{FF2B5EF4-FFF2-40B4-BE49-F238E27FC236}">
                    <a16:creationId xmlns:a16="http://schemas.microsoft.com/office/drawing/2014/main" xmlns="" id="{4151A585-5268-4B9B-B333-86B1FC14D41C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954;p37">
                <a:extLst>
                  <a:ext uri="{FF2B5EF4-FFF2-40B4-BE49-F238E27FC236}">
                    <a16:creationId xmlns:a16="http://schemas.microsoft.com/office/drawing/2014/main" xmlns="" id="{7D050058-331D-4326-9C1A-6BD333F0BB40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955;p37">
                <a:extLst>
                  <a:ext uri="{FF2B5EF4-FFF2-40B4-BE49-F238E27FC236}">
                    <a16:creationId xmlns:a16="http://schemas.microsoft.com/office/drawing/2014/main" xmlns="" id="{2D650CD4-0712-4D9B-8C10-97E7AA650D01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956;p37">
                <a:extLst>
                  <a:ext uri="{FF2B5EF4-FFF2-40B4-BE49-F238E27FC236}">
                    <a16:creationId xmlns:a16="http://schemas.microsoft.com/office/drawing/2014/main" xmlns="" id="{A7FC30E0-9B9E-495C-8B68-DEAF36103E8F}"/>
                  </a:ext>
                </a:extLst>
              </p:cNvPr>
              <p:cNvSpPr/>
              <p:nvPr/>
            </p:nvSpPr>
            <p:spPr>
              <a:xfrm>
                <a:off x="2926000" y="3039525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911" y="1"/>
                    </a:moveTo>
                    <a:cubicBezTo>
                      <a:pt x="394" y="1"/>
                      <a:pt x="0" y="120"/>
                      <a:pt x="28" y="184"/>
                    </a:cubicBezTo>
                    <a:cubicBezTo>
                      <a:pt x="596" y="1565"/>
                      <a:pt x="1534" y="2149"/>
                      <a:pt x="2209" y="2149"/>
                    </a:cubicBezTo>
                    <a:cubicBezTo>
                      <a:pt x="2720" y="2149"/>
                      <a:pt x="3081" y="1813"/>
                      <a:pt x="3016" y="1236"/>
                    </a:cubicBezTo>
                    <a:cubicBezTo>
                      <a:pt x="2637" y="243"/>
                      <a:pt x="1648" y="1"/>
                      <a:pt x="9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957;p37">
                <a:extLst>
                  <a:ext uri="{FF2B5EF4-FFF2-40B4-BE49-F238E27FC236}">
                    <a16:creationId xmlns:a16="http://schemas.microsoft.com/office/drawing/2014/main" xmlns="" id="{34492DCD-CFB0-428D-A51E-C1CC8168AEF1}"/>
                  </a:ext>
                </a:extLst>
              </p:cNvPr>
              <p:cNvSpPr/>
              <p:nvPr/>
            </p:nvSpPr>
            <p:spPr>
              <a:xfrm>
                <a:off x="2938175" y="3051175"/>
                <a:ext cx="36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74" fill="none" extrusionOk="0">
                    <a:moveTo>
                      <a:pt x="1088" y="973"/>
                    </a:moveTo>
                    <a:lnTo>
                      <a:pt x="0" y="1"/>
                    </a:lnTo>
                    <a:lnTo>
                      <a:pt x="1464" y="505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58;p37">
                <a:extLst>
                  <a:ext uri="{FF2B5EF4-FFF2-40B4-BE49-F238E27FC236}">
                    <a16:creationId xmlns:a16="http://schemas.microsoft.com/office/drawing/2014/main" xmlns="" id="{6974EFCF-E7FA-4B00-94A7-B325D9750620}"/>
                  </a:ext>
                </a:extLst>
              </p:cNvPr>
              <p:cNvSpPr/>
              <p:nvPr/>
            </p:nvSpPr>
            <p:spPr>
              <a:xfrm>
                <a:off x="2842050" y="2991850"/>
                <a:ext cx="771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151" extrusionOk="0">
                    <a:moveTo>
                      <a:pt x="874" y="0"/>
                    </a:moveTo>
                    <a:cubicBezTo>
                      <a:pt x="362" y="0"/>
                      <a:pt x="0" y="336"/>
                      <a:pt x="65" y="915"/>
                    </a:cubicBezTo>
                    <a:cubicBezTo>
                      <a:pt x="447" y="1907"/>
                      <a:pt x="1437" y="2150"/>
                      <a:pt x="2175" y="2150"/>
                    </a:cubicBezTo>
                    <a:cubicBezTo>
                      <a:pt x="2692" y="2150"/>
                      <a:pt x="3086" y="2031"/>
                      <a:pt x="3058" y="1967"/>
                    </a:cubicBezTo>
                    <a:cubicBezTo>
                      <a:pt x="2490" y="585"/>
                      <a:pt x="1550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59;p37">
                <a:extLst>
                  <a:ext uri="{FF2B5EF4-FFF2-40B4-BE49-F238E27FC236}">
                    <a16:creationId xmlns:a16="http://schemas.microsoft.com/office/drawing/2014/main" xmlns="" id="{801F6F38-7E2D-40F5-BFFE-A1DF2CE57C85}"/>
                  </a:ext>
                </a:extLst>
              </p:cNvPr>
              <p:cNvSpPr/>
              <p:nvPr/>
            </p:nvSpPr>
            <p:spPr>
              <a:xfrm>
                <a:off x="2870300" y="30096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7" y="0"/>
                    </a:moveTo>
                    <a:lnTo>
                      <a:pt x="1469" y="973"/>
                    </a:lnTo>
                    <a:lnTo>
                      <a:pt x="1" y="469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60;p37">
                <a:extLst>
                  <a:ext uri="{FF2B5EF4-FFF2-40B4-BE49-F238E27FC236}">
                    <a16:creationId xmlns:a16="http://schemas.microsoft.com/office/drawing/2014/main" xmlns="" id="{74E6C0AA-692A-4F3F-9587-03D1DE997826}"/>
                  </a:ext>
                </a:extLst>
              </p:cNvPr>
              <p:cNvSpPr/>
              <p:nvPr/>
            </p:nvSpPr>
            <p:spPr>
              <a:xfrm>
                <a:off x="2904775" y="3046250"/>
                <a:ext cx="712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4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4"/>
                      <a:pt x="754" y="3213"/>
                      <a:pt x="1523" y="3213"/>
                    </a:cubicBezTo>
                    <a:cubicBezTo>
                      <a:pt x="1744" y="3213"/>
                      <a:pt x="1967" y="3104"/>
                      <a:pt x="2154" y="2868"/>
                    </a:cubicBezTo>
                    <a:cubicBezTo>
                      <a:pt x="2850" y="1305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61;p37">
                <a:extLst>
                  <a:ext uri="{FF2B5EF4-FFF2-40B4-BE49-F238E27FC236}">
                    <a16:creationId xmlns:a16="http://schemas.microsoft.com/office/drawing/2014/main" xmlns="" id="{D381C940-B2AA-4512-84D9-570DC85357AA}"/>
                  </a:ext>
                </a:extLst>
              </p:cNvPr>
              <p:cNvSpPr/>
              <p:nvPr/>
            </p:nvSpPr>
            <p:spPr>
              <a:xfrm>
                <a:off x="2927450" y="30597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1" y="1393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62;p37">
                <a:extLst>
                  <a:ext uri="{FF2B5EF4-FFF2-40B4-BE49-F238E27FC236}">
                    <a16:creationId xmlns:a16="http://schemas.microsoft.com/office/drawing/2014/main" xmlns="" id="{1BDD3B90-18B4-4570-85B0-9C9FB1097D7B}"/>
                  </a:ext>
                </a:extLst>
              </p:cNvPr>
              <p:cNvSpPr/>
              <p:nvPr/>
            </p:nvSpPr>
            <p:spPr>
              <a:xfrm>
                <a:off x="2869150" y="2958550"/>
                <a:ext cx="712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4" extrusionOk="0">
                    <a:moveTo>
                      <a:pt x="1328" y="1"/>
                    </a:moveTo>
                    <a:cubicBezTo>
                      <a:pt x="1107" y="1"/>
                      <a:pt x="884" y="110"/>
                      <a:pt x="697" y="346"/>
                    </a:cubicBezTo>
                    <a:cubicBezTo>
                      <a:pt x="1" y="1909"/>
                      <a:pt x="1800" y="3214"/>
                      <a:pt x="2042" y="3214"/>
                    </a:cubicBezTo>
                    <a:cubicBezTo>
                      <a:pt x="2055" y="3214"/>
                      <a:pt x="2064" y="3210"/>
                      <a:pt x="2067" y="3202"/>
                    </a:cubicBezTo>
                    <a:cubicBezTo>
                      <a:pt x="2850" y="1320"/>
                      <a:pt x="2097" y="1"/>
                      <a:pt x="13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63;p37">
                <a:extLst>
                  <a:ext uri="{FF2B5EF4-FFF2-40B4-BE49-F238E27FC236}">
                    <a16:creationId xmlns:a16="http://schemas.microsoft.com/office/drawing/2014/main" xmlns="" id="{622F1D0B-CC57-43F5-8ED3-496B21853613}"/>
                  </a:ext>
                </a:extLst>
              </p:cNvPr>
              <p:cNvSpPr/>
              <p:nvPr/>
            </p:nvSpPr>
            <p:spPr>
              <a:xfrm>
                <a:off x="2900600" y="2988950"/>
                <a:ext cx="171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60" fill="none" extrusionOk="0">
                    <a:moveTo>
                      <a:pt x="601" y="1"/>
                    </a:moveTo>
                    <a:lnTo>
                      <a:pt x="685" y="1460"/>
                    </a:lnTo>
                    <a:lnTo>
                      <a:pt x="0" y="67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4;p37">
                <a:extLst>
                  <a:ext uri="{FF2B5EF4-FFF2-40B4-BE49-F238E27FC236}">
                    <a16:creationId xmlns:a16="http://schemas.microsoft.com/office/drawing/2014/main" xmlns="" id="{9BCE7FB9-865F-44D5-8F7A-95C608BD2256}"/>
                  </a:ext>
                </a:extLst>
              </p:cNvPr>
              <p:cNvSpPr/>
              <p:nvPr/>
            </p:nvSpPr>
            <p:spPr>
              <a:xfrm>
                <a:off x="2893625" y="3010725"/>
                <a:ext cx="67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279" extrusionOk="0">
                    <a:moveTo>
                      <a:pt x="1287" y="0"/>
                    </a:moveTo>
                    <a:cubicBezTo>
                      <a:pt x="836" y="0"/>
                      <a:pt x="387" y="259"/>
                      <a:pt x="213" y="761"/>
                    </a:cubicBezTo>
                    <a:cubicBezTo>
                      <a:pt x="1" y="1353"/>
                      <a:pt x="315" y="2003"/>
                      <a:pt x="907" y="2211"/>
                    </a:cubicBezTo>
                    <a:cubicBezTo>
                      <a:pt x="1038" y="2257"/>
                      <a:pt x="1168" y="2278"/>
                      <a:pt x="1294" y="2278"/>
                    </a:cubicBezTo>
                    <a:cubicBezTo>
                      <a:pt x="2084" y="2278"/>
                      <a:pt x="2691" y="1436"/>
                      <a:pt x="2313" y="646"/>
                    </a:cubicBezTo>
                    <a:cubicBezTo>
                      <a:pt x="2103" y="212"/>
                      <a:pt x="1694" y="0"/>
                      <a:pt x="12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65;p37">
                <a:extLst>
                  <a:ext uri="{FF2B5EF4-FFF2-40B4-BE49-F238E27FC236}">
                    <a16:creationId xmlns:a16="http://schemas.microsoft.com/office/drawing/2014/main" xmlns="" id="{D8536C17-B751-4DE3-B0C1-81E9FCB7A481}"/>
                  </a:ext>
                </a:extLst>
              </p:cNvPr>
              <p:cNvSpPr/>
              <p:nvPr/>
            </p:nvSpPr>
            <p:spPr>
              <a:xfrm>
                <a:off x="2809850" y="2686325"/>
                <a:ext cx="6600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22" y="106"/>
                      <a:pt x="2591" y="296"/>
                    </a:cubicBezTo>
                    <a:cubicBezTo>
                      <a:pt x="2578" y="389"/>
                      <a:pt x="2560" y="504"/>
                      <a:pt x="2543" y="637"/>
                    </a:cubicBezTo>
                    <a:cubicBezTo>
                      <a:pt x="2529" y="703"/>
                      <a:pt x="2520" y="774"/>
                      <a:pt x="2512" y="849"/>
                    </a:cubicBezTo>
                    <a:cubicBezTo>
                      <a:pt x="2498" y="920"/>
                      <a:pt x="2489" y="999"/>
                      <a:pt x="2472" y="1079"/>
                    </a:cubicBezTo>
                    <a:cubicBezTo>
                      <a:pt x="2441" y="1243"/>
                      <a:pt x="2405" y="1415"/>
                      <a:pt x="2375" y="1601"/>
                    </a:cubicBezTo>
                    <a:cubicBezTo>
                      <a:pt x="2357" y="1689"/>
                      <a:pt x="2344" y="1786"/>
                      <a:pt x="2321" y="1879"/>
                    </a:cubicBezTo>
                    <a:cubicBezTo>
                      <a:pt x="2299" y="1976"/>
                      <a:pt x="2277" y="2074"/>
                      <a:pt x="2255" y="2175"/>
                    </a:cubicBezTo>
                    <a:cubicBezTo>
                      <a:pt x="2207" y="2370"/>
                      <a:pt x="2167" y="2578"/>
                      <a:pt x="2105" y="2781"/>
                    </a:cubicBezTo>
                    <a:cubicBezTo>
                      <a:pt x="2074" y="2883"/>
                      <a:pt x="2043" y="2989"/>
                      <a:pt x="2016" y="3091"/>
                    </a:cubicBezTo>
                    <a:lnTo>
                      <a:pt x="1972" y="3245"/>
                    </a:lnTo>
                    <a:cubicBezTo>
                      <a:pt x="1954" y="3298"/>
                      <a:pt x="1932" y="3347"/>
                      <a:pt x="1915" y="3400"/>
                    </a:cubicBezTo>
                    <a:cubicBezTo>
                      <a:pt x="1884" y="3502"/>
                      <a:pt x="1844" y="3604"/>
                      <a:pt x="1809" y="3705"/>
                    </a:cubicBezTo>
                    <a:cubicBezTo>
                      <a:pt x="1791" y="3758"/>
                      <a:pt x="1773" y="3807"/>
                      <a:pt x="1756" y="3856"/>
                    </a:cubicBezTo>
                    <a:lnTo>
                      <a:pt x="1689" y="4006"/>
                    </a:lnTo>
                    <a:cubicBezTo>
                      <a:pt x="1649" y="4103"/>
                      <a:pt x="1605" y="4196"/>
                      <a:pt x="1565" y="4293"/>
                    </a:cubicBezTo>
                    <a:cubicBezTo>
                      <a:pt x="1526" y="4391"/>
                      <a:pt x="1473" y="4479"/>
                      <a:pt x="1428" y="4572"/>
                    </a:cubicBezTo>
                    <a:cubicBezTo>
                      <a:pt x="1340" y="4744"/>
                      <a:pt x="1243" y="4912"/>
                      <a:pt x="1137" y="5076"/>
                    </a:cubicBezTo>
                    <a:cubicBezTo>
                      <a:pt x="1092" y="5155"/>
                      <a:pt x="1030" y="5222"/>
                      <a:pt x="982" y="5297"/>
                    </a:cubicBezTo>
                    <a:lnTo>
                      <a:pt x="907" y="5399"/>
                    </a:lnTo>
                    <a:cubicBezTo>
                      <a:pt x="885" y="5434"/>
                      <a:pt x="854" y="5465"/>
                      <a:pt x="827" y="5496"/>
                    </a:cubicBezTo>
                    <a:cubicBezTo>
                      <a:pt x="774" y="5553"/>
                      <a:pt x="725" y="5615"/>
                      <a:pt x="672" y="5668"/>
                    </a:cubicBezTo>
                    <a:lnTo>
                      <a:pt x="526" y="5814"/>
                    </a:lnTo>
                    <a:cubicBezTo>
                      <a:pt x="442" y="5889"/>
                      <a:pt x="354" y="5964"/>
                      <a:pt x="261" y="6026"/>
                    </a:cubicBezTo>
                    <a:cubicBezTo>
                      <a:pt x="199" y="6071"/>
                      <a:pt x="137" y="6110"/>
                      <a:pt x="71" y="6146"/>
                    </a:cubicBezTo>
                    <a:cubicBezTo>
                      <a:pt x="49" y="6155"/>
                      <a:pt x="22" y="6168"/>
                      <a:pt x="0" y="6177"/>
                    </a:cubicBezTo>
                    <a:cubicBezTo>
                      <a:pt x="31" y="6168"/>
                      <a:pt x="58" y="6159"/>
                      <a:pt x="89" y="6150"/>
                    </a:cubicBezTo>
                    <a:cubicBezTo>
                      <a:pt x="115" y="6137"/>
                      <a:pt x="146" y="6128"/>
                      <a:pt x="177" y="6115"/>
                    </a:cubicBezTo>
                    <a:cubicBezTo>
                      <a:pt x="217" y="6097"/>
                      <a:pt x="252" y="6079"/>
                      <a:pt x="292" y="6057"/>
                    </a:cubicBezTo>
                    <a:cubicBezTo>
                      <a:pt x="394" y="6004"/>
                      <a:pt x="491" y="5938"/>
                      <a:pt x="588" y="5872"/>
                    </a:cubicBezTo>
                    <a:cubicBezTo>
                      <a:pt x="637" y="5827"/>
                      <a:pt x="694" y="5783"/>
                      <a:pt x="752" y="5739"/>
                    </a:cubicBezTo>
                    <a:cubicBezTo>
                      <a:pt x="814" y="5690"/>
                      <a:pt x="867" y="5628"/>
                      <a:pt x="924" y="5571"/>
                    </a:cubicBezTo>
                    <a:cubicBezTo>
                      <a:pt x="955" y="5540"/>
                      <a:pt x="986" y="5513"/>
                      <a:pt x="1017" y="5483"/>
                    </a:cubicBezTo>
                    <a:lnTo>
                      <a:pt x="1101" y="5381"/>
                    </a:lnTo>
                    <a:cubicBezTo>
                      <a:pt x="1159" y="5310"/>
                      <a:pt x="1221" y="5239"/>
                      <a:pt x="1278" y="5164"/>
                    </a:cubicBezTo>
                    <a:cubicBezTo>
                      <a:pt x="1397" y="5001"/>
                      <a:pt x="1504" y="4833"/>
                      <a:pt x="1601" y="4656"/>
                    </a:cubicBezTo>
                    <a:cubicBezTo>
                      <a:pt x="1649" y="4567"/>
                      <a:pt x="1707" y="4479"/>
                      <a:pt x="1751" y="4382"/>
                    </a:cubicBezTo>
                    <a:cubicBezTo>
                      <a:pt x="1795" y="4284"/>
                      <a:pt x="1844" y="4187"/>
                      <a:pt x="1888" y="4085"/>
                    </a:cubicBezTo>
                    <a:lnTo>
                      <a:pt x="1954" y="3935"/>
                    </a:lnTo>
                    <a:cubicBezTo>
                      <a:pt x="1972" y="3886"/>
                      <a:pt x="1990" y="3833"/>
                      <a:pt x="2012" y="3780"/>
                    </a:cubicBezTo>
                    <a:lnTo>
                      <a:pt x="2122" y="3471"/>
                    </a:lnTo>
                    <a:cubicBezTo>
                      <a:pt x="2140" y="3418"/>
                      <a:pt x="2162" y="3369"/>
                      <a:pt x="2176" y="3312"/>
                    </a:cubicBezTo>
                    <a:lnTo>
                      <a:pt x="2220" y="3153"/>
                    </a:lnTo>
                    <a:cubicBezTo>
                      <a:pt x="2251" y="3046"/>
                      <a:pt x="2277" y="2940"/>
                      <a:pt x="2304" y="2834"/>
                    </a:cubicBezTo>
                    <a:cubicBezTo>
                      <a:pt x="2370" y="2626"/>
                      <a:pt x="2397" y="2414"/>
                      <a:pt x="2441" y="2211"/>
                    </a:cubicBezTo>
                    <a:cubicBezTo>
                      <a:pt x="2459" y="2109"/>
                      <a:pt x="2476" y="2012"/>
                      <a:pt x="2494" y="1915"/>
                    </a:cubicBezTo>
                    <a:cubicBezTo>
                      <a:pt x="2512" y="1817"/>
                      <a:pt x="2520" y="1720"/>
                      <a:pt x="2534" y="1623"/>
                    </a:cubicBezTo>
                    <a:cubicBezTo>
                      <a:pt x="2556" y="1437"/>
                      <a:pt x="2569" y="1260"/>
                      <a:pt x="2591" y="1097"/>
                    </a:cubicBezTo>
                    <a:cubicBezTo>
                      <a:pt x="2613" y="933"/>
                      <a:pt x="2613" y="783"/>
                      <a:pt x="2618" y="646"/>
                    </a:cubicBezTo>
                    <a:cubicBezTo>
                      <a:pt x="2627" y="513"/>
                      <a:pt x="2631" y="398"/>
                      <a:pt x="2631" y="301"/>
                    </a:cubicBezTo>
                    <a:cubicBezTo>
                      <a:pt x="2640" y="111"/>
                      <a:pt x="2640" y="0"/>
                      <a:pt x="26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66;p37">
                <a:extLst>
                  <a:ext uri="{FF2B5EF4-FFF2-40B4-BE49-F238E27FC236}">
                    <a16:creationId xmlns:a16="http://schemas.microsoft.com/office/drawing/2014/main" xmlns="" id="{40C57108-4825-4E8A-9F91-C1351383CE93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67;p37">
                <a:extLst>
                  <a:ext uri="{FF2B5EF4-FFF2-40B4-BE49-F238E27FC236}">
                    <a16:creationId xmlns:a16="http://schemas.microsoft.com/office/drawing/2014/main" xmlns="" id="{8A22AC3B-4571-4670-9118-6B11DA8918B0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968;p37">
                <a:extLst>
                  <a:ext uri="{FF2B5EF4-FFF2-40B4-BE49-F238E27FC236}">
                    <a16:creationId xmlns:a16="http://schemas.microsoft.com/office/drawing/2014/main" xmlns="" id="{A085B778-3CE3-4DC6-B3CA-E93B9DC37ECF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969;p37">
                <a:extLst>
                  <a:ext uri="{FF2B5EF4-FFF2-40B4-BE49-F238E27FC236}">
                    <a16:creationId xmlns:a16="http://schemas.microsoft.com/office/drawing/2014/main" xmlns="" id="{18F0F620-636D-4E2E-867C-0DEDDA3E4980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970;p37">
                <a:extLst>
                  <a:ext uri="{FF2B5EF4-FFF2-40B4-BE49-F238E27FC236}">
                    <a16:creationId xmlns:a16="http://schemas.microsoft.com/office/drawing/2014/main" xmlns="" id="{477010CF-1F4B-4113-828A-658A39E74E7D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971;p37">
                <a:extLst>
                  <a:ext uri="{FF2B5EF4-FFF2-40B4-BE49-F238E27FC236}">
                    <a16:creationId xmlns:a16="http://schemas.microsoft.com/office/drawing/2014/main" xmlns="" id="{227BA495-EF42-43EF-86EB-DFA32F067B72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972;p37">
                <a:extLst>
                  <a:ext uri="{FF2B5EF4-FFF2-40B4-BE49-F238E27FC236}">
                    <a16:creationId xmlns:a16="http://schemas.microsoft.com/office/drawing/2014/main" xmlns="" id="{C3338A85-C846-4FA1-B085-37AD1814EC19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973;p37">
                <a:extLst>
                  <a:ext uri="{FF2B5EF4-FFF2-40B4-BE49-F238E27FC236}">
                    <a16:creationId xmlns:a16="http://schemas.microsoft.com/office/drawing/2014/main" xmlns="" id="{46DD5735-CD62-4BCB-A757-6D67235DE96B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974;p37">
                <a:extLst>
                  <a:ext uri="{FF2B5EF4-FFF2-40B4-BE49-F238E27FC236}">
                    <a16:creationId xmlns:a16="http://schemas.microsoft.com/office/drawing/2014/main" xmlns="" id="{DD2DBBBC-163A-406B-9A76-2D57DB84F562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975;p37">
                <a:extLst>
                  <a:ext uri="{FF2B5EF4-FFF2-40B4-BE49-F238E27FC236}">
                    <a16:creationId xmlns:a16="http://schemas.microsoft.com/office/drawing/2014/main" xmlns="" id="{736044F9-0C44-4A17-96EA-A8DBECD0A6EF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976;p37">
                <a:extLst>
                  <a:ext uri="{FF2B5EF4-FFF2-40B4-BE49-F238E27FC236}">
                    <a16:creationId xmlns:a16="http://schemas.microsoft.com/office/drawing/2014/main" xmlns="" id="{14BAD866-C952-4F19-9FBD-1632B36A8264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977;p37">
                <a:extLst>
                  <a:ext uri="{FF2B5EF4-FFF2-40B4-BE49-F238E27FC236}">
                    <a16:creationId xmlns:a16="http://schemas.microsoft.com/office/drawing/2014/main" xmlns="" id="{67C0A26D-A013-44F6-ADBD-9258E4D07C65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978;p37">
                <a:extLst>
                  <a:ext uri="{FF2B5EF4-FFF2-40B4-BE49-F238E27FC236}">
                    <a16:creationId xmlns:a16="http://schemas.microsoft.com/office/drawing/2014/main" xmlns="" id="{0E7A0A4C-DBA6-4A80-A088-DC02CD296A06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979;p37">
                <a:extLst>
                  <a:ext uri="{FF2B5EF4-FFF2-40B4-BE49-F238E27FC236}">
                    <a16:creationId xmlns:a16="http://schemas.microsoft.com/office/drawing/2014/main" xmlns="" id="{4BF1F33F-EBD9-42C0-AC14-69660E8E58AC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980;p37">
                <a:extLst>
                  <a:ext uri="{FF2B5EF4-FFF2-40B4-BE49-F238E27FC236}">
                    <a16:creationId xmlns:a16="http://schemas.microsoft.com/office/drawing/2014/main" xmlns="" id="{F59958D6-77EB-466F-8456-B4F4A642A9A8}"/>
                  </a:ext>
                </a:extLst>
              </p:cNvPr>
              <p:cNvSpPr/>
              <p:nvPr/>
            </p:nvSpPr>
            <p:spPr>
              <a:xfrm>
                <a:off x="2828200" y="2792000"/>
                <a:ext cx="361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442" extrusionOk="0">
                    <a:moveTo>
                      <a:pt x="866" y="0"/>
                    </a:moveTo>
                    <a:cubicBezTo>
                      <a:pt x="845" y="0"/>
                      <a:pt x="823" y="2"/>
                      <a:pt x="800" y="4"/>
                    </a:cubicBezTo>
                    <a:cubicBezTo>
                      <a:pt x="1" y="310"/>
                      <a:pt x="216" y="1442"/>
                      <a:pt x="294" y="1442"/>
                    </a:cubicBezTo>
                    <a:cubicBezTo>
                      <a:pt x="295" y="1442"/>
                      <a:pt x="296" y="1442"/>
                      <a:pt x="296" y="1441"/>
                    </a:cubicBezTo>
                    <a:cubicBezTo>
                      <a:pt x="1419" y="976"/>
                      <a:pt x="1445" y="0"/>
                      <a:pt x="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981;p37">
                <a:extLst>
                  <a:ext uri="{FF2B5EF4-FFF2-40B4-BE49-F238E27FC236}">
                    <a16:creationId xmlns:a16="http://schemas.microsoft.com/office/drawing/2014/main" xmlns="" id="{AC571EE8-BD80-495A-B82E-299D5AB18C5C}"/>
                  </a:ext>
                </a:extLst>
              </p:cNvPr>
              <p:cNvSpPr/>
              <p:nvPr/>
            </p:nvSpPr>
            <p:spPr>
              <a:xfrm>
                <a:off x="2839025" y="2804800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465" y="182"/>
                    </a:moveTo>
                    <a:lnTo>
                      <a:pt x="1" y="708"/>
                    </a:lnTo>
                    <a:lnTo>
                      <a:pt x="239" y="1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982;p37">
                <a:extLst>
                  <a:ext uri="{FF2B5EF4-FFF2-40B4-BE49-F238E27FC236}">
                    <a16:creationId xmlns:a16="http://schemas.microsoft.com/office/drawing/2014/main" xmlns="" id="{051FF2EE-E6DD-427C-927D-A23C781972E3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983;p37">
                <a:extLst>
                  <a:ext uri="{FF2B5EF4-FFF2-40B4-BE49-F238E27FC236}">
                    <a16:creationId xmlns:a16="http://schemas.microsoft.com/office/drawing/2014/main" xmlns="" id="{55D4F0FA-94E4-4C82-832A-5B92ACCF1704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984;p37">
                <a:extLst>
                  <a:ext uri="{FF2B5EF4-FFF2-40B4-BE49-F238E27FC236}">
                    <a16:creationId xmlns:a16="http://schemas.microsoft.com/office/drawing/2014/main" xmlns="" id="{5AE25DC4-0AA3-4FBF-9802-93C00313F204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985;p37">
                <a:extLst>
                  <a:ext uri="{FF2B5EF4-FFF2-40B4-BE49-F238E27FC236}">
                    <a16:creationId xmlns:a16="http://schemas.microsoft.com/office/drawing/2014/main" xmlns="" id="{D36B4B71-EBDA-49D0-B104-D3CFA88BDCA8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986;p37">
                <a:extLst>
                  <a:ext uri="{FF2B5EF4-FFF2-40B4-BE49-F238E27FC236}">
                    <a16:creationId xmlns:a16="http://schemas.microsoft.com/office/drawing/2014/main" xmlns="" id="{351EF25C-F6C3-4BF7-80B4-3CAB3800E605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987;p37">
                <a:extLst>
                  <a:ext uri="{FF2B5EF4-FFF2-40B4-BE49-F238E27FC236}">
                    <a16:creationId xmlns:a16="http://schemas.microsoft.com/office/drawing/2014/main" xmlns="" id="{34BFA5C2-9784-4CBA-AA27-AF40AF82F71E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988;p37">
                <a:extLst>
                  <a:ext uri="{FF2B5EF4-FFF2-40B4-BE49-F238E27FC236}">
                    <a16:creationId xmlns:a16="http://schemas.microsoft.com/office/drawing/2014/main" xmlns="" id="{BEB856BC-6C4E-4732-80DE-1BAC134F55E7}"/>
                  </a:ext>
                </a:extLst>
              </p:cNvPr>
              <p:cNvSpPr/>
              <p:nvPr/>
            </p:nvSpPr>
            <p:spPr>
              <a:xfrm>
                <a:off x="2836500" y="2828475"/>
                <a:ext cx="3702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2" extrusionOk="0">
                    <a:moveTo>
                      <a:pt x="437" y="0"/>
                    </a:moveTo>
                    <a:cubicBezTo>
                      <a:pt x="189" y="0"/>
                      <a:pt x="0" y="57"/>
                      <a:pt x="13" y="88"/>
                    </a:cubicBezTo>
                    <a:cubicBezTo>
                      <a:pt x="285" y="750"/>
                      <a:pt x="736" y="1031"/>
                      <a:pt x="1061" y="1031"/>
                    </a:cubicBezTo>
                    <a:cubicBezTo>
                      <a:pt x="1307" y="1031"/>
                      <a:pt x="1480" y="870"/>
                      <a:pt x="1450" y="592"/>
                    </a:cubicBezTo>
                    <a:cubicBezTo>
                      <a:pt x="1265" y="117"/>
                      <a:pt x="790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989;p37">
                <a:extLst>
                  <a:ext uri="{FF2B5EF4-FFF2-40B4-BE49-F238E27FC236}">
                    <a16:creationId xmlns:a16="http://schemas.microsoft.com/office/drawing/2014/main" xmlns="" id="{A3B5BC38-51FD-4C5A-AE3B-B06334409247}"/>
                  </a:ext>
                </a:extLst>
              </p:cNvPr>
              <p:cNvSpPr/>
              <p:nvPr/>
            </p:nvSpPr>
            <p:spPr>
              <a:xfrm>
                <a:off x="2842350" y="2834100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522" y="465"/>
                    </a:moveTo>
                    <a:lnTo>
                      <a:pt x="0" y="0"/>
                    </a:lnTo>
                    <a:lnTo>
                      <a:pt x="703" y="239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990;p37">
                <a:extLst>
                  <a:ext uri="{FF2B5EF4-FFF2-40B4-BE49-F238E27FC236}">
                    <a16:creationId xmlns:a16="http://schemas.microsoft.com/office/drawing/2014/main" xmlns="" id="{3BE61063-DD0F-46CF-831B-0112BD8AFA49}"/>
                  </a:ext>
                </a:extLst>
              </p:cNvPr>
              <p:cNvSpPr/>
              <p:nvPr/>
            </p:nvSpPr>
            <p:spPr>
              <a:xfrm>
                <a:off x="2796150" y="2805600"/>
                <a:ext cx="37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0" extrusionOk="0">
                    <a:moveTo>
                      <a:pt x="421" y="1"/>
                    </a:moveTo>
                    <a:cubicBezTo>
                      <a:pt x="175" y="1"/>
                      <a:pt x="1" y="161"/>
                      <a:pt x="31" y="437"/>
                    </a:cubicBezTo>
                    <a:cubicBezTo>
                      <a:pt x="216" y="913"/>
                      <a:pt x="691" y="1030"/>
                      <a:pt x="1044" y="1030"/>
                    </a:cubicBezTo>
                    <a:cubicBezTo>
                      <a:pt x="1292" y="1030"/>
                      <a:pt x="1481" y="972"/>
                      <a:pt x="1468" y="941"/>
                    </a:cubicBezTo>
                    <a:cubicBezTo>
                      <a:pt x="1196" y="280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991;p37">
                <a:extLst>
                  <a:ext uri="{FF2B5EF4-FFF2-40B4-BE49-F238E27FC236}">
                    <a16:creationId xmlns:a16="http://schemas.microsoft.com/office/drawing/2014/main" xmlns="" id="{98B28E67-EBA4-43DE-ACBA-DFD1301E6D75}"/>
                  </a:ext>
                </a:extLst>
              </p:cNvPr>
              <p:cNvSpPr/>
              <p:nvPr/>
            </p:nvSpPr>
            <p:spPr>
              <a:xfrm>
                <a:off x="2809725" y="2814100"/>
                <a:ext cx="17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69" fill="none" extrusionOk="0">
                    <a:moveTo>
                      <a:pt x="182" y="0"/>
                    </a:moveTo>
                    <a:lnTo>
                      <a:pt x="708" y="469"/>
                    </a:lnTo>
                    <a:lnTo>
                      <a:pt x="1" y="22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992;p37">
                <a:extLst>
                  <a:ext uri="{FF2B5EF4-FFF2-40B4-BE49-F238E27FC236}">
                    <a16:creationId xmlns:a16="http://schemas.microsoft.com/office/drawing/2014/main" xmlns="" id="{10B55704-9FDE-4A46-A56D-06137342345F}"/>
                  </a:ext>
                </a:extLst>
              </p:cNvPr>
              <p:cNvSpPr/>
              <p:nvPr/>
            </p:nvSpPr>
            <p:spPr>
              <a:xfrm>
                <a:off x="2826250" y="2831650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390" y="0"/>
                    </a:moveTo>
                    <a:cubicBezTo>
                      <a:pt x="384" y="0"/>
                      <a:pt x="380" y="2"/>
                      <a:pt x="379" y="6"/>
                    </a:cubicBezTo>
                    <a:cubicBezTo>
                      <a:pt x="1" y="913"/>
                      <a:pt x="363" y="1545"/>
                      <a:pt x="734" y="1545"/>
                    </a:cubicBezTo>
                    <a:cubicBezTo>
                      <a:pt x="840" y="1545"/>
                      <a:pt x="947" y="1493"/>
                      <a:pt x="1038" y="1381"/>
                    </a:cubicBezTo>
                    <a:cubicBezTo>
                      <a:pt x="1374" y="629"/>
                      <a:pt x="504" y="0"/>
                      <a:pt x="3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993;p37">
                <a:extLst>
                  <a:ext uri="{FF2B5EF4-FFF2-40B4-BE49-F238E27FC236}">
                    <a16:creationId xmlns:a16="http://schemas.microsoft.com/office/drawing/2014/main" xmlns="" id="{550C0A16-0DD5-4BC5-8D2E-937A1F489626}"/>
                  </a:ext>
                </a:extLst>
              </p:cNvPr>
              <p:cNvSpPr/>
              <p:nvPr/>
            </p:nvSpPr>
            <p:spPr>
              <a:xfrm>
                <a:off x="2837150" y="28380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5" y="704"/>
                    </a:moveTo>
                    <a:lnTo>
                      <a:pt x="0" y="1"/>
                    </a:lnTo>
                    <a:lnTo>
                      <a:pt x="328" y="67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994;p37">
                <a:extLst>
                  <a:ext uri="{FF2B5EF4-FFF2-40B4-BE49-F238E27FC236}">
                    <a16:creationId xmlns:a16="http://schemas.microsoft.com/office/drawing/2014/main" xmlns="" id="{8DAB49AD-E0F4-410B-BCE5-488B445DA219}"/>
                  </a:ext>
                </a:extLst>
              </p:cNvPr>
              <p:cNvSpPr/>
              <p:nvPr/>
            </p:nvSpPr>
            <p:spPr>
              <a:xfrm>
                <a:off x="2809200" y="2789600"/>
                <a:ext cx="342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44" extrusionOk="0">
                    <a:moveTo>
                      <a:pt x="636" y="1"/>
                    </a:moveTo>
                    <a:cubicBezTo>
                      <a:pt x="530" y="1"/>
                      <a:pt x="422" y="53"/>
                      <a:pt x="331" y="167"/>
                    </a:cubicBezTo>
                    <a:cubicBezTo>
                      <a:pt x="0" y="916"/>
                      <a:pt x="864" y="1543"/>
                      <a:pt x="982" y="1543"/>
                    </a:cubicBezTo>
                    <a:cubicBezTo>
                      <a:pt x="989" y="1543"/>
                      <a:pt x="993" y="1541"/>
                      <a:pt x="995" y="1537"/>
                    </a:cubicBezTo>
                    <a:cubicBezTo>
                      <a:pt x="1369" y="634"/>
                      <a:pt x="1007" y="1"/>
                      <a:pt x="6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995;p37">
                <a:extLst>
                  <a:ext uri="{FF2B5EF4-FFF2-40B4-BE49-F238E27FC236}">
                    <a16:creationId xmlns:a16="http://schemas.microsoft.com/office/drawing/2014/main" xmlns="" id="{19F8BC13-E0D3-43A2-965F-65A2910FCE19}"/>
                  </a:ext>
                </a:extLst>
              </p:cNvPr>
              <p:cNvSpPr/>
              <p:nvPr/>
            </p:nvSpPr>
            <p:spPr>
              <a:xfrm>
                <a:off x="2824325" y="280415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0"/>
                    </a:moveTo>
                    <a:lnTo>
                      <a:pt x="328" y="703"/>
                    </a:lnTo>
                    <a:lnTo>
                      <a:pt x="0" y="3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996;p37">
                <a:extLst>
                  <a:ext uri="{FF2B5EF4-FFF2-40B4-BE49-F238E27FC236}">
                    <a16:creationId xmlns:a16="http://schemas.microsoft.com/office/drawing/2014/main" xmlns="" id="{9186F09C-F10D-4B2E-B847-61B3534EFA5C}"/>
                  </a:ext>
                </a:extLst>
              </p:cNvPr>
              <p:cNvSpPr/>
              <p:nvPr/>
            </p:nvSpPr>
            <p:spPr>
              <a:xfrm>
                <a:off x="2821000" y="281467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16" y="1"/>
                    </a:moveTo>
                    <a:cubicBezTo>
                      <a:pt x="400" y="1"/>
                      <a:pt x="184" y="125"/>
                      <a:pt x="98" y="366"/>
                    </a:cubicBezTo>
                    <a:cubicBezTo>
                      <a:pt x="1" y="649"/>
                      <a:pt x="147" y="959"/>
                      <a:pt x="430" y="1060"/>
                    </a:cubicBezTo>
                    <a:cubicBezTo>
                      <a:pt x="493" y="1083"/>
                      <a:pt x="557" y="1093"/>
                      <a:pt x="618" y="1093"/>
                    </a:cubicBezTo>
                    <a:cubicBezTo>
                      <a:pt x="996" y="1093"/>
                      <a:pt x="1289" y="690"/>
                      <a:pt x="1106" y="313"/>
                    </a:cubicBezTo>
                    <a:cubicBezTo>
                      <a:pt x="1007" y="103"/>
                      <a:pt x="812" y="1"/>
                      <a:pt x="6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997;p37">
                <a:extLst>
                  <a:ext uri="{FF2B5EF4-FFF2-40B4-BE49-F238E27FC236}">
                    <a16:creationId xmlns:a16="http://schemas.microsoft.com/office/drawing/2014/main" xmlns="" id="{EA8DF3C0-9D99-4038-B618-37E42BA00C2D}"/>
                  </a:ext>
                </a:extLst>
              </p:cNvPr>
              <p:cNvSpPr/>
              <p:nvPr/>
            </p:nvSpPr>
            <p:spPr>
              <a:xfrm>
                <a:off x="2927750" y="2711400"/>
                <a:ext cx="510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010" extrusionOk="0">
                    <a:moveTo>
                      <a:pt x="1223" y="0"/>
                    </a:moveTo>
                    <a:cubicBezTo>
                      <a:pt x="510" y="0"/>
                      <a:pt x="0" y="823"/>
                      <a:pt x="73" y="850"/>
                    </a:cubicBezTo>
                    <a:cubicBezTo>
                      <a:pt x="362" y="963"/>
                      <a:pt x="626" y="1010"/>
                      <a:pt x="855" y="1010"/>
                    </a:cubicBezTo>
                    <a:cubicBezTo>
                      <a:pt x="1665" y="1010"/>
                      <a:pt x="2041" y="421"/>
                      <a:pt x="1593" y="76"/>
                    </a:cubicBezTo>
                    <a:cubicBezTo>
                      <a:pt x="1465" y="23"/>
                      <a:pt x="1341" y="0"/>
                      <a:pt x="12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998;p37">
                <a:extLst>
                  <a:ext uri="{FF2B5EF4-FFF2-40B4-BE49-F238E27FC236}">
                    <a16:creationId xmlns:a16="http://schemas.microsoft.com/office/drawing/2014/main" xmlns="" id="{6EE0BAA5-76D6-4052-A407-7B4CE388F0B1}"/>
                  </a:ext>
                </a:extLst>
              </p:cNvPr>
              <p:cNvSpPr/>
              <p:nvPr/>
            </p:nvSpPr>
            <p:spPr>
              <a:xfrm>
                <a:off x="2939725" y="2720025"/>
                <a:ext cx="239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20" fill="none" extrusionOk="0">
                    <a:moveTo>
                      <a:pt x="0" y="319"/>
                    </a:moveTo>
                    <a:lnTo>
                      <a:pt x="955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999;p37">
                <a:extLst>
                  <a:ext uri="{FF2B5EF4-FFF2-40B4-BE49-F238E27FC236}">
                    <a16:creationId xmlns:a16="http://schemas.microsoft.com/office/drawing/2014/main" xmlns="" id="{B27C705E-4D2D-4166-8A5D-EA588F727648}"/>
                  </a:ext>
                </a:extLst>
              </p:cNvPr>
              <p:cNvSpPr/>
              <p:nvPr/>
            </p:nvSpPr>
            <p:spPr>
              <a:xfrm>
                <a:off x="2877125" y="27289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5" y="1"/>
                    </a:moveTo>
                    <a:cubicBezTo>
                      <a:pt x="381" y="1"/>
                      <a:pt x="1" y="590"/>
                      <a:pt x="453" y="932"/>
                    </a:cubicBezTo>
                    <a:cubicBezTo>
                      <a:pt x="582" y="986"/>
                      <a:pt x="707" y="1010"/>
                      <a:pt x="827" y="1010"/>
                    </a:cubicBezTo>
                    <a:cubicBezTo>
                      <a:pt x="1538" y="1010"/>
                      <a:pt x="2046" y="189"/>
                      <a:pt x="1974" y="159"/>
                    </a:cubicBezTo>
                    <a:cubicBezTo>
                      <a:pt x="1686" y="47"/>
                      <a:pt x="1423" y="1"/>
                      <a:pt x="1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000;p37">
                <a:extLst>
                  <a:ext uri="{FF2B5EF4-FFF2-40B4-BE49-F238E27FC236}">
                    <a16:creationId xmlns:a16="http://schemas.microsoft.com/office/drawing/2014/main" xmlns="" id="{0DA3AFD1-BDDD-4080-937F-65E0D45FC1D2}"/>
                  </a:ext>
                </a:extLst>
              </p:cNvPr>
              <p:cNvSpPr/>
              <p:nvPr/>
            </p:nvSpPr>
            <p:spPr>
              <a:xfrm>
                <a:off x="2895625" y="2734725"/>
                <a:ext cx="239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59" fill="none" extrusionOk="0">
                    <a:moveTo>
                      <a:pt x="955" y="1"/>
                    </a:moveTo>
                    <a:lnTo>
                      <a:pt x="0" y="359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001;p37">
                <a:extLst>
                  <a:ext uri="{FF2B5EF4-FFF2-40B4-BE49-F238E27FC236}">
                    <a16:creationId xmlns:a16="http://schemas.microsoft.com/office/drawing/2014/main" xmlns="" id="{CD2712F1-F3AD-420D-A263-D429C244A0BC}"/>
                  </a:ext>
                </a:extLst>
              </p:cNvPr>
              <p:cNvSpPr/>
              <p:nvPr/>
            </p:nvSpPr>
            <p:spPr>
              <a:xfrm>
                <a:off x="2928750" y="2733500"/>
                <a:ext cx="344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3" extrusionOk="0">
                    <a:moveTo>
                      <a:pt x="92" y="0"/>
                    </a:moveTo>
                    <a:cubicBezTo>
                      <a:pt x="34" y="0"/>
                      <a:pt x="0" y="9"/>
                      <a:pt x="2" y="23"/>
                    </a:cubicBezTo>
                    <a:cubicBezTo>
                      <a:pt x="89" y="948"/>
                      <a:pt x="599" y="1402"/>
                      <a:pt x="975" y="1402"/>
                    </a:cubicBezTo>
                    <a:cubicBezTo>
                      <a:pt x="1171" y="1402"/>
                      <a:pt x="1331" y="1279"/>
                      <a:pt x="1377" y="1036"/>
                    </a:cubicBezTo>
                    <a:cubicBezTo>
                      <a:pt x="1317" y="225"/>
                      <a:pt x="38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002;p37">
                <a:extLst>
                  <a:ext uri="{FF2B5EF4-FFF2-40B4-BE49-F238E27FC236}">
                    <a16:creationId xmlns:a16="http://schemas.microsoft.com/office/drawing/2014/main" xmlns="" id="{B036C73D-9904-40DE-BB72-A7ED7B8210A5}"/>
                  </a:ext>
                </a:extLst>
              </p:cNvPr>
              <p:cNvSpPr/>
              <p:nvPr/>
            </p:nvSpPr>
            <p:spPr>
              <a:xfrm>
                <a:off x="2937625" y="2741150"/>
                <a:ext cx="177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08" fill="none" extrusionOk="0">
                    <a:moveTo>
                      <a:pt x="0" y="0"/>
                    </a:moveTo>
                    <a:lnTo>
                      <a:pt x="708" y="708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003;p37">
                <a:extLst>
                  <a:ext uri="{FF2B5EF4-FFF2-40B4-BE49-F238E27FC236}">
                    <a16:creationId xmlns:a16="http://schemas.microsoft.com/office/drawing/2014/main" xmlns="" id="{57AA5677-66A3-4189-9FBD-3843B9B0F7A7}"/>
                  </a:ext>
                </a:extLst>
              </p:cNvPr>
              <p:cNvSpPr/>
              <p:nvPr/>
            </p:nvSpPr>
            <p:spPr>
              <a:xfrm>
                <a:off x="2892850" y="2697000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402" y="0"/>
                    </a:moveTo>
                    <a:cubicBezTo>
                      <a:pt x="206" y="0"/>
                      <a:pt x="46" y="124"/>
                      <a:pt x="1" y="369"/>
                    </a:cubicBezTo>
                    <a:cubicBezTo>
                      <a:pt x="56" y="1175"/>
                      <a:pt x="978" y="1402"/>
                      <a:pt x="1280" y="1402"/>
                    </a:cubicBezTo>
                    <a:cubicBezTo>
                      <a:pt x="1341" y="1402"/>
                      <a:pt x="1377" y="1393"/>
                      <a:pt x="1376" y="1377"/>
                    </a:cubicBezTo>
                    <a:cubicBezTo>
                      <a:pt x="1288" y="455"/>
                      <a:pt x="779" y="0"/>
                      <a:pt x="4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004;p37">
                <a:extLst>
                  <a:ext uri="{FF2B5EF4-FFF2-40B4-BE49-F238E27FC236}">
                    <a16:creationId xmlns:a16="http://schemas.microsoft.com/office/drawing/2014/main" xmlns="" id="{64CA2FB8-AB43-40B9-B3EA-8A3A6D18C19D}"/>
                  </a:ext>
                </a:extLst>
              </p:cNvPr>
              <p:cNvSpPr/>
              <p:nvPr/>
            </p:nvSpPr>
            <p:spPr>
              <a:xfrm>
                <a:off x="2903675" y="2708750"/>
                <a:ext cx="187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91" fill="none" extrusionOk="0">
                    <a:moveTo>
                      <a:pt x="748" y="690"/>
                    </a:moveTo>
                    <a:lnTo>
                      <a:pt x="1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005;p37">
                <a:extLst>
                  <a:ext uri="{FF2B5EF4-FFF2-40B4-BE49-F238E27FC236}">
                    <a16:creationId xmlns:a16="http://schemas.microsoft.com/office/drawing/2014/main" xmlns="" id="{62158D66-CDBC-4505-928E-E672CC89AFB6}"/>
                  </a:ext>
                </a:extLst>
              </p:cNvPr>
              <p:cNvSpPr/>
              <p:nvPr/>
            </p:nvSpPr>
            <p:spPr>
              <a:xfrm>
                <a:off x="2900525" y="2734025"/>
                <a:ext cx="40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9" y="2"/>
                    </a:cubicBezTo>
                    <a:cubicBezTo>
                      <a:pt x="0" y="720"/>
                      <a:pt x="108" y="1720"/>
                      <a:pt x="662" y="1720"/>
                    </a:cubicBezTo>
                    <a:cubicBezTo>
                      <a:pt x="715" y="1720"/>
                      <a:pt x="773" y="1711"/>
                      <a:pt x="834" y="1691"/>
                    </a:cubicBezTo>
                    <a:cubicBezTo>
                      <a:pt x="1636" y="1180"/>
                      <a:pt x="1163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006;p37">
                <a:extLst>
                  <a:ext uri="{FF2B5EF4-FFF2-40B4-BE49-F238E27FC236}">
                    <a16:creationId xmlns:a16="http://schemas.microsoft.com/office/drawing/2014/main" xmlns="" id="{0744643C-BDB0-41D3-A9DF-738B42B68192}"/>
                  </a:ext>
                </a:extLst>
              </p:cNvPr>
              <p:cNvSpPr/>
              <p:nvPr/>
            </p:nvSpPr>
            <p:spPr>
              <a:xfrm>
                <a:off x="2918050" y="2745225"/>
                <a:ext cx="72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961" fill="none" extrusionOk="0">
                    <a:moveTo>
                      <a:pt x="288" y="1"/>
                    </a:moveTo>
                    <a:lnTo>
                      <a:pt x="1" y="96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007;p37">
                <a:extLst>
                  <a:ext uri="{FF2B5EF4-FFF2-40B4-BE49-F238E27FC236}">
                    <a16:creationId xmlns:a16="http://schemas.microsoft.com/office/drawing/2014/main" xmlns="" id="{EB65C3D6-0FBC-4997-9879-6661E9AF4005}"/>
                  </a:ext>
                </a:extLst>
              </p:cNvPr>
              <p:cNvSpPr/>
              <p:nvPr/>
            </p:nvSpPr>
            <p:spPr>
              <a:xfrm>
                <a:off x="2914475" y="26884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6" y="1"/>
                    </a:moveTo>
                    <a:cubicBezTo>
                      <a:pt x="923" y="1"/>
                      <a:pt x="867" y="10"/>
                      <a:pt x="807" y="29"/>
                    </a:cubicBezTo>
                    <a:cubicBezTo>
                      <a:pt x="1" y="545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3" y="1722"/>
                    </a:cubicBezTo>
                    <a:cubicBezTo>
                      <a:pt x="1643" y="1004"/>
                      <a:pt x="1529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008;p37">
                <a:extLst>
                  <a:ext uri="{FF2B5EF4-FFF2-40B4-BE49-F238E27FC236}">
                    <a16:creationId xmlns:a16="http://schemas.microsoft.com/office/drawing/2014/main" xmlns="" id="{F7E01C38-0F5B-4A97-83AD-4A701478BC1A}"/>
                  </a:ext>
                </a:extLst>
              </p:cNvPr>
              <p:cNvSpPr/>
              <p:nvPr/>
            </p:nvSpPr>
            <p:spPr>
              <a:xfrm>
                <a:off x="2931200" y="2699925"/>
                <a:ext cx="6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991" fill="none" extrusionOk="0">
                    <a:moveTo>
                      <a:pt x="1" y="990"/>
                    </a:moveTo>
                    <a:lnTo>
                      <a:pt x="253" y="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009;p37">
                <a:extLst>
                  <a:ext uri="{FF2B5EF4-FFF2-40B4-BE49-F238E27FC236}">
                    <a16:creationId xmlns:a16="http://schemas.microsoft.com/office/drawing/2014/main" xmlns="" id="{B20EC70A-46A4-4638-BAE4-C3871C30C8AE}"/>
                  </a:ext>
                </a:extLst>
              </p:cNvPr>
              <p:cNvSpPr/>
              <p:nvPr/>
            </p:nvSpPr>
            <p:spPr>
              <a:xfrm>
                <a:off x="2911875" y="2716575"/>
                <a:ext cx="361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227" extrusionOk="0">
                    <a:moveTo>
                      <a:pt x="688" y="1"/>
                    </a:moveTo>
                    <a:cubicBezTo>
                      <a:pt x="442" y="1"/>
                      <a:pt x="196" y="145"/>
                      <a:pt x="106" y="422"/>
                    </a:cubicBezTo>
                    <a:cubicBezTo>
                      <a:pt x="0" y="744"/>
                      <a:pt x="177" y="1089"/>
                      <a:pt x="500" y="1195"/>
                    </a:cubicBezTo>
                    <a:cubicBezTo>
                      <a:pt x="565" y="1217"/>
                      <a:pt x="630" y="1227"/>
                      <a:pt x="692" y="1227"/>
                    </a:cubicBezTo>
                    <a:cubicBezTo>
                      <a:pt x="1122" y="1227"/>
                      <a:pt x="1445" y="758"/>
                      <a:pt x="1229" y="333"/>
                    </a:cubicBezTo>
                    <a:cubicBezTo>
                      <a:pt x="1116" y="109"/>
                      <a:pt x="902" y="1"/>
                      <a:pt x="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010;p37">
                <a:extLst>
                  <a:ext uri="{FF2B5EF4-FFF2-40B4-BE49-F238E27FC236}">
                    <a16:creationId xmlns:a16="http://schemas.microsoft.com/office/drawing/2014/main" xmlns="" id="{92AFF638-7239-42BB-B3C2-71FCB936A906}"/>
                  </a:ext>
                </a:extLst>
              </p:cNvPr>
              <p:cNvSpPr/>
              <p:nvPr/>
            </p:nvSpPr>
            <p:spPr>
              <a:xfrm>
                <a:off x="2811700" y="2654000"/>
                <a:ext cx="511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1" extrusionOk="0">
                    <a:moveTo>
                      <a:pt x="1220" y="0"/>
                    </a:moveTo>
                    <a:cubicBezTo>
                      <a:pt x="509" y="0"/>
                      <a:pt x="0" y="825"/>
                      <a:pt x="72" y="851"/>
                    </a:cubicBezTo>
                    <a:cubicBezTo>
                      <a:pt x="362" y="964"/>
                      <a:pt x="625" y="1011"/>
                      <a:pt x="854" y="1011"/>
                    </a:cubicBezTo>
                    <a:cubicBezTo>
                      <a:pt x="1668" y="1011"/>
                      <a:pt x="2045" y="419"/>
                      <a:pt x="1593" y="77"/>
                    </a:cubicBezTo>
                    <a:cubicBezTo>
                      <a:pt x="1464" y="23"/>
                      <a:pt x="1339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011;p37">
                <a:extLst>
                  <a:ext uri="{FF2B5EF4-FFF2-40B4-BE49-F238E27FC236}">
                    <a16:creationId xmlns:a16="http://schemas.microsoft.com/office/drawing/2014/main" xmlns="" id="{969D4A8D-E0D6-43B9-823C-1319D7456A02}"/>
                  </a:ext>
                </a:extLst>
              </p:cNvPr>
              <p:cNvSpPr/>
              <p:nvPr/>
            </p:nvSpPr>
            <p:spPr>
              <a:xfrm>
                <a:off x="2819800" y="2660000"/>
                <a:ext cx="315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30" extrusionOk="0">
                    <a:moveTo>
                      <a:pt x="1114" y="0"/>
                    </a:moveTo>
                    <a:cubicBezTo>
                      <a:pt x="1110" y="0"/>
                      <a:pt x="1105" y="0"/>
                      <a:pt x="1101" y="1"/>
                    </a:cubicBezTo>
                    <a:cubicBezTo>
                      <a:pt x="1092" y="1"/>
                      <a:pt x="1083" y="1"/>
                      <a:pt x="1075" y="5"/>
                    </a:cubicBezTo>
                    <a:lnTo>
                      <a:pt x="124" y="324"/>
                    </a:lnTo>
                    <a:cubicBezTo>
                      <a:pt x="1" y="364"/>
                      <a:pt x="46" y="529"/>
                      <a:pt x="153" y="529"/>
                    </a:cubicBezTo>
                    <a:cubicBezTo>
                      <a:pt x="165" y="529"/>
                      <a:pt x="177" y="527"/>
                      <a:pt x="190" y="523"/>
                    </a:cubicBezTo>
                    <a:lnTo>
                      <a:pt x="1145" y="209"/>
                    </a:lnTo>
                    <a:cubicBezTo>
                      <a:pt x="1260" y="170"/>
                      <a:pt x="1227" y="0"/>
                      <a:pt x="1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012;p37">
                <a:extLst>
                  <a:ext uri="{FF2B5EF4-FFF2-40B4-BE49-F238E27FC236}">
                    <a16:creationId xmlns:a16="http://schemas.microsoft.com/office/drawing/2014/main" xmlns="" id="{9101BE58-145C-44E4-BA90-6450DC6B66E0}"/>
                  </a:ext>
                </a:extLst>
              </p:cNvPr>
              <p:cNvSpPr/>
              <p:nvPr/>
            </p:nvSpPr>
            <p:spPr>
              <a:xfrm>
                <a:off x="2761200" y="2671550"/>
                <a:ext cx="510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012" extrusionOk="0">
                    <a:moveTo>
                      <a:pt x="1184" y="0"/>
                    </a:moveTo>
                    <a:cubicBezTo>
                      <a:pt x="376" y="0"/>
                      <a:pt x="1" y="592"/>
                      <a:pt x="452" y="936"/>
                    </a:cubicBezTo>
                    <a:cubicBezTo>
                      <a:pt x="580" y="989"/>
                      <a:pt x="704" y="1012"/>
                      <a:pt x="822" y="1012"/>
                    </a:cubicBezTo>
                    <a:cubicBezTo>
                      <a:pt x="1534" y="1012"/>
                      <a:pt x="2040" y="189"/>
                      <a:pt x="1968" y="162"/>
                    </a:cubicBezTo>
                    <a:cubicBezTo>
                      <a:pt x="1678" y="48"/>
                      <a:pt x="1414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013;p37">
                <a:extLst>
                  <a:ext uri="{FF2B5EF4-FFF2-40B4-BE49-F238E27FC236}">
                    <a16:creationId xmlns:a16="http://schemas.microsoft.com/office/drawing/2014/main" xmlns="" id="{FD010251-8443-41FC-AE2A-AE8BB6B9C663}"/>
                  </a:ext>
                </a:extLst>
              </p:cNvPr>
              <p:cNvSpPr/>
              <p:nvPr/>
            </p:nvSpPr>
            <p:spPr>
              <a:xfrm>
                <a:off x="2775525" y="2674700"/>
                <a:ext cx="315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6" extrusionOk="0">
                    <a:moveTo>
                      <a:pt x="1117" y="0"/>
                    </a:moveTo>
                    <a:cubicBezTo>
                      <a:pt x="1113" y="0"/>
                      <a:pt x="1108" y="0"/>
                      <a:pt x="1104" y="1"/>
                    </a:cubicBezTo>
                    <a:cubicBezTo>
                      <a:pt x="1095" y="1"/>
                      <a:pt x="1086" y="1"/>
                      <a:pt x="1081" y="5"/>
                    </a:cubicBezTo>
                    <a:lnTo>
                      <a:pt x="127" y="364"/>
                    </a:lnTo>
                    <a:cubicBezTo>
                      <a:pt x="1" y="407"/>
                      <a:pt x="50" y="575"/>
                      <a:pt x="158" y="575"/>
                    </a:cubicBezTo>
                    <a:cubicBezTo>
                      <a:pt x="172" y="575"/>
                      <a:pt x="186" y="573"/>
                      <a:pt x="202" y="567"/>
                    </a:cubicBezTo>
                    <a:lnTo>
                      <a:pt x="1152" y="204"/>
                    </a:lnTo>
                    <a:cubicBezTo>
                      <a:pt x="1263" y="162"/>
                      <a:pt x="1230" y="0"/>
                      <a:pt x="1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014;p37">
                <a:extLst>
                  <a:ext uri="{FF2B5EF4-FFF2-40B4-BE49-F238E27FC236}">
                    <a16:creationId xmlns:a16="http://schemas.microsoft.com/office/drawing/2014/main" xmlns="" id="{D317560F-C244-4E24-BE96-9344D7DBD3D2}"/>
                  </a:ext>
                </a:extLst>
              </p:cNvPr>
              <p:cNvSpPr/>
              <p:nvPr/>
            </p:nvSpPr>
            <p:spPr>
              <a:xfrm>
                <a:off x="2812675" y="2676125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95" y="0"/>
                    </a:moveTo>
                    <a:cubicBezTo>
                      <a:pt x="35" y="0"/>
                      <a:pt x="1" y="9"/>
                      <a:pt x="2" y="24"/>
                    </a:cubicBezTo>
                    <a:cubicBezTo>
                      <a:pt x="89" y="947"/>
                      <a:pt x="598" y="1401"/>
                      <a:pt x="975" y="1401"/>
                    </a:cubicBezTo>
                    <a:cubicBezTo>
                      <a:pt x="1171" y="1401"/>
                      <a:pt x="1332" y="1277"/>
                      <a:pt x="1377" y="1032"/>
                    </a:cubicBezTo>
                    <a:cubicBezTo>
                      <a:pt x="1322" y="223"/>
                      <a:pt x="394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015;p37">
                <a:extLst>
                  <a:ext uri="{FF2B5EF4-FFF2-40B4-BE49-F238E27FC236}">
                    <a16:creationId xmlns:a16="http://schemas.microsoft.com/office/drawing/2014/main" xmlns="" id="{438FD77A-A0B1-480E-8533-37ED50098346}"/>
                  </a:ext>
                </a:extLst>
              </p:cNvPr>
              <p:cNvSpPr/>
              <p:nvPr/>
            </p:nvSpPr>
            <p:spPr>
              <a:xfrm>
                <a:off x="2818575" y="2681100"/>
                <a:ext cx="242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19" extrusionOk="0">
                    <a:moveTo>
                      <a:pt x="122" y="0"/>
                    </a:moveTo>
                    <a:cubicBezTo>
                      <a:pt x="117" y="0"/>
                      <a:pt x="112" y="1"/>
                      <a:pt x="107" y="1"/>
                    </a:cubicBezTo>
                    <a:cubicBezTo>
                      <a:pt x="85" y="1"/>
                      <a:pt x="58" y="15"/>
                      <a:pt x="40" y="32"/>
                    </a:cubicBezTo>
                    <a:cubicBezTo>
                      <a:pt x="1" y="72"/>
                      <a:pt x="1" y="138"/>
                      <a:pt x="40" y="183"/>
                    </a:cubicBezTo>
                    <a:lnTo>
                      <a:pt x="752" y="890"/>
                    </a:lnTo>
                    <a:cubicBezTo>
                      <a:pt x="775" y="910"/>
                      <a:pt x="800" y="918"/>
                      <a:pt x="823" y="918"/>
                    </a:cubicBezTo>
                    <a:cubicBezTo>
                      <a:pt x="904" y="918"/>
                      <a:pt x="971" y="819"/>
                      <a:pt x="903" y="740"/>
                    </a:cubicBezTo>
                    <a:lnTo>
                      <a:pt x="195" y="28"/>
                    </a:lnTo>
                    <a:cubicBezTo>
                      <a:pt x="177" y="10"/>
                      <a:pt x="149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016;p37">
                <a:extLst>
                  <a:ext uri="{FF2B5EF4-FFF2-40B4-BE49-F238E27FC236}">
                    <a16:creationId xmlns:a16="http://schemas.microsoft.com/office/drawing/2014/main" xmlns="" id="{DBD710F5-81D7-4C18-8547-2C165DB11470}"/>
                  </a:ext>
                </a:extLst>
              </p:cNvPr>
              <p:cNvSpPr/>
              <p:nvPr/>
            </p:nvSpPr>
            <p:spPr>
              <a:xfrm>
                <a:off x="2776800" y="2639600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3" y="1"/>
                    </a:moveTo>
                    <a:cubicBezTo>
                      <a:pt x="206" y="1"/>
                      <a:pt x="46" y="125"/>
                      <a:pt x="0" y="370"/>
                    </a:cubicBezTo>
                    <a:cubicBezTo>
                      <a:pt x="59" y="1179"/>
                      <a:pt x="985" y="1402"/>
                      <a:pt x="1283" y="1402"/>
                    </a:cubicBezTo>
                    <a:cubicBezTo>
                      <a:pt x="1342" y="1402"/>
                      <a:pt x="1377" y="1393"/>
                      <a:pt x="1375" y="1378"/>
                    </a:cubicBezTo>
                    <a:cubicBezTo>
                      <a:pt x="1288" y="455"/>
                      <a:pt x="780" y="1"/>
                      <a:pt x="4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017;p37">
                <a:extLst>
                  <a:ext uri="{FF2B5EF4-FFF2-40B4-BE49-F238E27FC236}">
                    <a16:creationId xmlns:a16="http://schemas.microsoft.com/office/drawing/2014/main" xmlns="" id="{D84DD519-C704-4B37-9496-22980237CB43}"/>
                  </a:ext>
                </a:extLst>
              </p:cNvPr>
              <p:cNvSpPr/>
              <p:nvPr/>
            </p:nvSpPr>
            <p:spPr>
              <a:xfrm>
                <a:off x="2784750" y="2648700"/>
                <a:ext cx="257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10" extrusionOk="0">
                    <a:moveTo>
                      <a:pt x="122" y="1"/>
                    </a:moveTo>
                    <a:cubicBezTo>
                      <a:pt x="117" y="1"/>
                      <a:pt x="112" y="1"/>
                      <a:pt x="107" y="2"/>
                    </a:cubicBezTo>
                    <a:cubicBezTo>
                      <a:pt x="80" y="2"/>
                      <a:pt x="58" y="15"/>
                      <a:pt x="40" y="33"/>
                    </a:cubicBezTo>
                    <a:cubicBezTo>
                      <a:pt x="1" y="77"/>
                      <a:pt x="1" y="143"/>
                      <a:pt x="45" y="183"/>
                    </a:cubicBezTo>
                    <a:lnTo>
                      <a:pt x="792" y="877"/>
                    </a:lnTo>
                    <a:cubicBezTo>
                      <a:pt x="816" y="900"/>
                      <a:pt x="842" y="910"/>
                      <a:pt x="867" y="910"/>
                    </a:cubicBezTo>
                    <a:cubicBezTo>
                      <a:pt x="954" y="910"/>
                      <a:pt x="1027" y="794"/>
                      <a:pt x="938" y="718"/>
                    </a:cubicBezTo>
                    <a:lnTo>
                      <a:pt x="191" y="29"/>
                    </a:lnTo>
                    <a:cubicBezTo>
                      <a:pt x="172" y="10"/>
                      <a:pt x="148" y="1"/>
                      <a:pt x="1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018;p37">
                <a:extLst>
                  <a:ext uri="{FF2B5EF4-FFF2-40B4-BE49-F238E27FC236}">
                    <a16:creationId xmlns:a16="http://schemas.microsoft.com/office/drawing/2014/main" xmlns="" id="{EAF32BE4-1F2D-4843-BCCA-556586386B6D}"/>
                  </a:ext>
                </a:extLst>
              </p:cNvPr>
              <p:cNvSpPr/>
              <p:nvPr/>
            </p:nvSpPr>
            <p:spPr>
              <a:xfrm>
                <a:off x="2784475" y="2676650"/>
                <a:ext cx="409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8" y="3"/>
                    </a:cubicBezTo>
                    <a:cubicBezTo>
                      <a:pt x="0" y="720"/>
                      <a:pt x="112" y="1721"/>
                      <a:pt x="663" y="1721"/>
                    </a:cubicBezTo>
                    <a:cubicBezTo>
                      <a:pt x="716" y="1721"/>
                      <a:pt x="773" y="1711"/>
                      <a:pt x="834" y="1691"/>
                    </a:cubicBezTo>
                    <a:cubicBezTo>
                      <a:pt x="1639" y="1181"/>
                      <a:pt x="1165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019;p37">
                <a:extLst>
                  <a:ext uri="{FF2B5EF4-FFF2-40B4-BE49-F238E27FC236}">
                    <a16:creationId xmlns:a16="http://schemas.microsoft.com/office/drawing/2014/main" xmlns="" id="{EF863B77-B852-4CE4-BA1F-4EE4A7CDD8E8}"/>
                  </a:ext>
                </a:extLst>
              </p:cNvPr>
              <p:cNvSpPr/>
              <p:nvPr/>
            </p:nvSpPr>
            <p:spPr>
              <a:xfrm>
                <a:off x="2798850" y="2685200"/>
                <a:ext cx="133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75" extrusionOk="0">
                    <a:moveTo>
                      <a:pt x="401" y="1"/>
                    </a:moveTo>
                    <a:cubicBezTo>
                      <a:pt x="361" y="5"/>
                      <a:pt x="325" y="36"/>
                      <a:pt x="312" y="76"/>
                    </a:cubicBezTo>
                    <a:lnTo>
                      <a:pt x="25" y="1040"/>
                    </a:lnTo>
                    <a:cubicBezTo>
                      <a:pt x="1" y="1120"/>
                      <a:pt x="66" y="1175"/>
                      <a:pt x="131" y="1175"/>
                    </a:cubicBezTo>
                    <a:cubicBezTo>
                      <a:pt x="173" y="1175"/>
                      <a:pt x="215" y="1152"/>
                      <a:pt x="232" y="1097"/>
                    </a:cubicBezTo>
                    <a:lnTo>
                      <a:pt x="515" y="138"/>
                    </a:lnTo>
                    <a:cubicBezTo>
                      <a:pt x="533" y="81"/>
                      <a:pt x="502" y="23"/>
                      <a:pt x="445" y="5"/>
                    </a:cubicBezTo>
                    <a:cubicBezTo>
                      <a:pt x="431" y="1"/>
                      <a:pt x="418" y="1"/>
                      <a:pt x="4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020;p37">
                <a:extLst>
                  <a:ext uri="{FF2B5EF4-FFF2-40B4-BE49-F238E27FC236}">
                    <a16:creationId xmlns:a16="http://schemas.microsoft.com/office/drawing/2014/main" xmlns="" id="{4BC53AE1-4D1E-40DF-921D-CE4C1C83DF24}"/>
                  </a:ext>
                </a:extLst>
              </p:cNvPr>
              <p:cNvSpPr/>
              <p:nvPr/>
            </p:nvSpPr>
            <p:spPr>
              <a:xfrm>
                <a:off x="2798525" y="2631125"/>
                <a:ext cx="409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719" extrusionOk="0">
                    <a:moveTo>
                      <a:pt x="973" y="0"/>
                    </a:moveTo>
                    <a:cubicBezTo>
                      <a:pt x="920" y="0"/>
                      <a:pt x="863" y="9"/>
                      <a:pt x="803" y="29"/>
                    </a:cubicBezTo>
                    <a:cubicBezTo>
                      <a:pt x="1" y="540"/>
                      <a:pt x="474" y="1719"/>
                      <a:pt x="563" y="1719"/>
                    </a:cubicBezTo>
                    <a:cubicBezTo>
                      <a:pt x="565" y="1719"/>
                      <a:pt x="567" y="1718"/>
                      <a:pt x="568" y="1717"/>
                    </a:cubicBezTo>
                    <a:cubicBezTo>
                      <a:pt x="1638" y="999"/>
                      <a:pt x="1528" y="0"/>
                      <a:pt x="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021;p37">
                <a:extLst>
                  <a:ext uri="{FF2B5EF4-FFF2-40B4-BE49-F238E27FC236}">
                    <a16:creationId xmlns:a16="http://schemas.microsoft.com/office/drawing/2014/main" xmlns="" id="{97103601-AEE9-4F33-B868-E22B20595B59}"/>
                  </a:ext>
                </a:extLst>
              </p:cNvPr>
              <p:cNvSpPr/>
              <p:nvPr/>
            </p:nvSpPr>
            <p:spPr>
              <a:xfrm>
                <a:off x="2812075" y="2639900"/>
                <a:ext cx="123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98" extrusionOk="0">
                    <a:moveTo>
                      <a:pt x="367" y="0"/>
                    </a:moveTo>
                    <a:cubicBezTo>
                      <a:pt x="322" y="5"/>
                      <a:pt x="287" y="36"/>
                      <a:pt x="274" y="75"/>
                    </a:cubicBezTo>
                    <a:lnTo>
                      <a:pt x="22" y="1061"/>
                    </a:lnTo>
                    <a:cubicBezTo>
                      <a:pt x="1" y="1144"/>
                      <a:pt x="67" y="1197"/>
                      <a:pt x="131" y="1197"/>
                    </a:cubicBezTo>
                    <a:cubicBezTo>
                      <a:pt x="174" y="1197"/>
                      <a:pt x="215" y="1174"/>
                      <a:pt x="230" y="1119"/>
                    </a:cubicBezTo>
                    <a:lnTo>
                      <a:pt x="482" y="128"/>
                    </a:lnTo>
                    <a:cubicBezTo>
                      <a:pt x="495" y="71"/>
                      <a:pt x="460" y="14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022;p37">
                <a:extLst>
                  <a:ext uri="{FF2B5EF4-FFF2-40B4-BE49-F238E27FC236}">
                    <a16:creationId xmlns:a16="http://schemas.microsoft.com/office/drawing/2014/main" xmlns="" id="{64F8BDF2-BB23-49F0-BF0C-855AE8DDD507}"/>
                  </a:ext>
                </a:extLst>
              </p:cNvPr>
              <p:cNvSpPr/>
              <p:nvPr/>
            </p:nvSpPr>
            <p:spPr>
              <a:xfrm>
                <a:off x="2795800" y="2659175"/>
                <a:ext cx="363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27" extrusionOk="0">
                    <a:moveTo>
                      <a:pt x="692" y="0"/>
                    </a:moveTo>
                    <a:cubicBezTo>
                      <a:pt x="446" y="0"/>
                      <a:pt x="199" y="146"/>
                      <a:pt x="107" y="423"/>
                    </a:cubicBezTo>
                    <a:cubicBezTo>
                      <a:pt x="1" y="741"/>
                      <a:pt x="178" y="1091"/>
                      <a:pt x="500" y="1197"/>
                    </a:cubicBezTo>
                    <a:cubicBezTo>
                      <a:pt x="565" y="1217"/>
                      <a:pt x="629" y="1227"/>
                      <a:pt x="690" y="1227"/>
                    </a:cubicBezTo>
                    <a:cubicBezTo>
                      <a:pt x="1122" y="1227"/>
                      <a:pt x="1451" y="760"/>
                      <a:pt x="1234" y="335"/>
                    </a:cubicBezTo>
                    <a:cubicBezTo>
                      <a:pt x="1120" y="109"/>
                      <a:pt x="906" y="0"/>
                      <a:pt x="6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023;p37">
                <a:extLst>
                  <a:ext uri="{FF2B5EF4-FFF2-40B4-BE49-F238E27FC236}">
                    <a16:creationId xmlns:a16="http://schemas.microsoft.com/office/drawing/2014/main" xmlns="" id="{BBC20C45-DD5C-4A60-87DD-2A74CB13F36D}"/>
                  </a:ext>
                </a:extLst>
              </p:cNvPr>
              <p:cNvSpPr/>
              <p:nvPr/>
            </p:nvSpPr>
            <p:spPr>
              <a:xfrm>
                <a:off x="2746950" y="3005825"/>
                <a:ext cx="5617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7" extrusionOk="0">
                    <a:moveTo>
                      <a:pt x="1632" y="1"/>
                    </a:moveTo>
                    <a:cubicBezTo>
                      <a:pt x="950" y="1"/>
                      <a:pt x="332" y="461"/>
                      <a:pt x="1" y="1014"/>
                    </a:cubicBezTo>
                    <a:cubicBezTo>
                      <a:pt x="342" y="757"/>
                      <a:pt x="672" y="556"/>
                      <a:pt x="936" y="556"/>
                    </a:cubicBezTo>
                    <a:cubicBezTo>
                      <a:pt x="1116" y="556"/>
                      <a:pt x="1266" y="651"/>
                      <a:pt x="1367" y="886"/>
                    </a:cubicBezTo>
                    <a:cubicBezTo>
                      <a:pt x="1491" y="1258"/>
                      <a:pt x="1221" y="1841"/>
                      <a:pt x="1185" y="2416"/>
                    </a:cubicBezTo>
                    <a:cubicBezTo>
                      <a:pt x="2238" y="1549"/>
                      <a:pt x="2247" y="130"/>
                      <a:pt x="2247" y="130"/>
                    </a:cubicBezTo>
                    <a:cubicBezTo>
                      <a:pt x="2040" y="41"/>
                      <a:pt x="1834" y="1"/>
                      <a:pt x="16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024;p37">
                <a:extLst>
                  <a:ext uri="{FF2B5EF4-FFF2-40B4-BE49-F238E27FC236}">
                    <a16:creationId xmlns:a16="http://schemas.microsoft.com/office/drawing/2014/main" xmlns="" id="{17B281E3-D84A-4159-9AD6-986074036CD8}"/>
                  </a:ext>
                </a:extLst>
              </p:cNvPr>
              <p:cNvSpPr/>
              <p:nvPr/>
            </p:nvSpPr>
            <p:spPr>
              <a:xfrm>
                <a:off x="2728925" y="3019650"/>
                <a:ext cx="552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2505" extrusionOk="0">
                    <a:moveTo>
                      <a:pt x="1657" y="0"/>
                    </a:moveTo>
                    <a:cubicBezTo>
                      <a:pt x="1394" y="0"/>
                      <a:pt x="1063" y="202"/>
                      <a:pt x="722" y="457"/>
                    </a:cubicBezTo>
                    <a:cubicBezTo>
                      <a:pt x="624" y="612"/>
                      <a:pt x="554" y="780"/>
                      <a:pt x="509" y="957"/>
                    </a:cubicBezTo>
                    <a:cubicBezTo>
                      <a:pt x="381" y="1483"/>
                      <a:pt x="209" y="2000"/>
                      <a:pt x="1" y="2504"/>
                    </a:cubicBezTo>
                    <a:cubicBezTo>
                      <a:pt x="859" y="2473"/>
                      <a:pt x="1469" y="2212"/>
                      <a:pt x="1902" y="1859"/>
                    </a:cubicBezTo>
                    <a:cubicBezTo>
                      <a:pt x="1937" y="1288"/>
                      <a:pt x="2207" y="705"/>
                      <a:pt x="2083" y="329"/>
                    </a:cubicBezTo>
                    <a:cubicBezTo>
                      <a:pt x="1985" y="94"/>
                      <a:pt x="1837" y="0"/>
                      <a:pt x="1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025;p37">
                <a:extLst>
                  <a:ext uri="{FF2B5EF4-FFF2-40B4-BE49-F238E27FC236}">
                    <a16:creationId xmlns:a16="http://schemas.microsoft.com/office/drawing/2014/main" xmlns="" id="{D2A1813E-91F7-4C8D-ACCA-A619A9268598}"/>
                  </a:ext>
                </a:extLst>
              </p:cNvPr>
              <p:cNvSpPr/>
              <p:nvPr/>
            </p:nvSpPr>
            <p:spPr>
              <a:xfrm>
                <a:off x="2811500" y="2949775"/>
                <a:ext cx="397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5" extrusionOk="0">
                    <a:moveTo>
                      <a:pt x="614" y="1"/>
                    </a:moveTo>
                    <a:cubicBezTo>
                      <a:pt x="401" y="1"/>
                      <a:pt x="187" y="48"/>
                      <a:pt x="1" y="131"/>
                    </a:cubicBezTo>
                    <a:cubicBezTo>
                      <a:pt x="40" y="130"/>
                      <a:pt x="78" y="129"/>
                      <a:pt x="116" y="129"/>
                    </a:cubicBezTo>
                    <a:cubicBezTo>
                      <a:pt x="550" y="129"/>
                      <a:pt x="890" y="208"/>
                      <a:pt x="801" y="590"/>
                    </a:cubicBezTo>
                    <a:cubicBezTo>
                      <a:pt x="726" y="842"/>
                      <a:pt x="345" y="1064"/>
                      <a:pt x="102" y="1364"/>
                    </a:cubicBezTo>
                    <a:cubicBezTo>
                      <a:pt x="1022" y="1293"/>
                      <a:pt x="1588" y="511"/>
                      <a:pt x="1588" y="511"/>
                    </a:cubicBezTo>
                    <a:cubicBezTo>
                      <a:pt x="1367" y="149"/>
                      <a:pt x="991" y="1"/>
                      <a:pt x="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026;p37">
                <a:extLst>
                  <a:ext uri="{FF2B5EF4-FFF2-40B4-BE49-F238E27FC236}">
                    <a16:creationId xmlns:a16="http://schemas.microsoft.com/office/drawing/2014/main" xmlns="" id="{C208560F-97FE-44BA-AEC8-BADADA30B343}"/>
                  </a:ext>
                </a:extLst>
              </p:cNvPr>
              <p:cNvSpPr/>
              <p:nvPr/>
            </p:nvSpPr>
            <p:spPr>
              <a:xfrm>
                <a:off x="2781325" y="2953075"/>
                <a:ext cx="5240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37" extrusionOk="0">
                    <a:moveTo>
                      <a:pt x="1350" y="0"/>
                    </a:moveTo>
                    <a:cubicBezTo>
                      <a:pt x="1303" y="0"/>
                      <a:pt x="1256" y="1"/>
                      <a:pt x="1208" y="3"/>
                    </a:cubicBezTo>
                    <a:cubicBezTo>
                      <a:pt x="1093" y="52"/>
                      <a:pt x="991" y="114"/>
                      <a:pt x="894" y="193"/>
                    </a:cubicBezTo>
                    <a:cubicBezTo>
                      <a:pt x="615" y="436"/>
                      <a:pt x="315" y="653"/>
                      <a:pt x="1" y="852"/>
                    </a:cubicBezTo>
                    <a:cubicBezTo>
                      <a:pt x="434" y="1135"/>
                      <a:pt x="832" y="1237"/>
                      <a:pt x="1182" y="1237"/>
                    </a:cubicBezTo>
                    <a:cubicBezTo>
                      <a:pt x="1225" y="1237"/>
                      <a:pt x="1268" y="1235"/>
                      <a:pt x="1309" y="1232"/>
                    </a:cubicBezTo>
                    <a:cubicBezTo>
                      <a:pt x="1552" y="932"/>
                      <a:pt x="1933" y="710"/>
                      <a:pt x="2008" y="458"/>
                    </a:cubicBezTo>
                    <a:cubicBezTo>
                      <a:pt x="2095" y="84"/>
                      <a:pt x="1770" y="0"/>
                      <a:pt x="1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027;p37">
                <a:extLst>
                  <a:ext uri="{FF2B5EF4-FFF2-40B4-BE49-F238E27FC236}">
                    <a16:creationId xmlns:a16="http://schemas.microsoft.com/office/drawing/2014/main" xmlns="" id="{A471798C-9DE0-49E4-8E34-E02AB8983A25}"/>
                  </a:ext>
                </a:extLst>
              </p:cNvPr>
              <p:cNvSpPr/>
              <p:nvPr/>
            </p:nvSpPr>
            <p:spPr>
              <a:xfrm>
                <a:off x="2892300" y="2867800"/>
                <a:ext cx="6667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92" extrusionOk="0">
                    <a:moveTo>
                      <a:pt x="443" y="1"/>
                    </a:moveTo>
                    <a:lnTo>
                      <a:pt x="443" y="1"/>
                    </a:lnTo>
                    <a:cubicBezTo>
                      <a:pt x="1" y="885"/>
                      <a:pt x="513" y="1827"/>
                      <a:pt x="1203" y="2291"/>
                    </a:cubicBezTo>
                    <a:cubicBezTo>
                      <a:pt x="805" y="1694"/>
                      <a:pt x="558" y="1137"/>
                      <a:pt x="1150" y="925"/>
                    </a:cubicBezTo>
                    <a:cubicBezTo>
                      <a:pt x="1206" y="909"/>
                      <a:pt x="1265" y="902"/>
                      <a:pt x="1329" y="902"/>
                    </a:cubicBezTo>
                    <a:cubicBezTo>
                      <a:pt x="1694" y="902"/>
                      <a:pt x="2180" y="1129"/>
                      <a:pt x="2667" y="1186"/>
                    </a:cubicBezTo>
                    <a:cubicBezTo>
                      <a:pt x="1862" y="85"/>
                      <a:pt x="443" y="1"/>
                      <a:pt x="4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028;p37">
                <a:extLst>
                  <a:ext uri="{FF2B5EF4-FFF2-40B4-BE49-F238E27FC236}">
                    <a16:creationId xmlns:a16="http://schemas.microsoft.com/office/drawing/2014/main" xmlns="" id="{D7F24E77-4243-4AC4-86E3-B7D13AC3F2D8}"/>
                  </a:ext>
                </a:extLst>
              </p:cNvPr>
              <p:cNvSpPr/>
              <p:nvPr/>
            </p:nvSpPr>
            <p:spPr>
              <a:xfrm>
                <a:off x="2906225" y="2890350"/>
                <a:ext cx="666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5" extrusionOk="0">
                    <a:moveTo>
                      <a:pt x="773" y="0"/>
                    </a:moveTo>
                    <a:cubicBezTo>
                      <a:pt x="709" y="0"/>
                      <a:pt x="649" y="7"/>
                      <a:pt x="593" y="23"/>
                    </a:cubicBezTo>
                    <a:cubicBezTo>
                      <a:pt x="1" y="235"/>
                      <a:pt x="248" y="797"/>
                      <a:pt x="646" y="1389"/>
                    </a:cubicBezTo>
                    <a:cubicBezTo>
                      <a:pt x="796" y="1491"/>
                      <a:pt x="960" y="1575"/>
                      <a:pt x="1128" y="1628"/>
                    </a:cubicBezTo>
                    <a:cubicBezTo>
                      <a:pt x="1835" y="1849"/>
                      <a:pt x="1840" y="1814"/>
                      <a:pt x="2649" y="2225"/>
                    </a:cubicBezTo>
                    <a:cubicBezTo>
                      <a:pt x="2667" y="1363"/>
                      <a:pt x="2441" y="739"/>
                      <a:pt x="2110" y="284"/>
                    </a:cubicBezTo>
                    <a:cubicBezTo>
                      <a:pt x="1623" y="227"/>
                      <a:pt x="1140" y="0"/>
                      <a:pt x="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 descr="A screenshot of a music note&#10;&#10;Description automatically generated">
            <a:extLst>
              <a:ext uri="{FF2B5EF4-FFF2-40B4-BE49-F238E27FC236}">
                <a16:creationId xmlns:a16="http://schemas.microsoft.com/office/drawing/2014/main" xmlns="" id="{606D7204-D94F-19E6-13B3-391433163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003" y="837352"/>
            <a:ext cx="8327400" cy="3740141"/>
          </a:xfrm>
          <a:prstGeom prst="rect">
            <a:avLst/>
          </a:prstGeom>
        </p:spPr>
      </p:pic>
      <p:pic>
        <p:nvPicPr>
          <p:cNvPr id="4" name="Khúc Ca Bốn Mùa - Xuân Thư - ">
            <a:hlinkClick r:id="" action="ppaction://media"/>
            <a:extLst>
              <a:ext uri="{FF2B5EF4-FFF2-40B4-BE49-F238E27FC236}">
                <a16:creationId xmlns:a16="http://schemas.microsoft.com/office/drawing/2014/main" xmlns="" id="{E4760104-9BC4-463D-6464-39E025650EB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3304" y="429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7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2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64">
            <a:extLst>
              <a:ext uri="{FF2B5EF4-FFF2-40B4-BE49-F238E27FC236}">
                <a16:creationId xmlns:a16="http://schemas.microsoft.com/office/drawing/2014/main" xmlns="" id="{FD0DE994-E6F6-41CC-A38A-B7D61EBA2460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479439" y="5429144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Line 164">
            <a:extLst>
              <a:ext uri="{FF2B5EF4-FFF2-40B4-BE49-F238E27FC236}">
                <a16:creationId xmlns:a16="http://schemas.microsoft.com/office/drawing/2014/main" xmlns="" id="{6D2C759B-1619-473F-A918-0BE15A7F43AD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Line 164">
            <a:extLst>
              <a:ext uri="{FF2B5EF4-FFF2-40B4-BE49-F238E27FC236}">
                <a16:creationId xmlns:a16="http://schemas.microsoft.com/office/drawing/2014/main" xmlns="" id="{1628B3FD-B962-4E79-9D4B-0BEDE29D8E77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Line 164">
            <a:extLst>
              <a:ext uri="{FF2B5EF4-FFF2-40B4-BE49-F238E27FC236}">
                <a16:creationId xmlns:a16="http://schemas.microsoft.com/office/drawing/2014/main" xmlns="" id="{BB5438CD-2510-4547-9170-084B18EBD23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Line 164">
            <a:extLst>
              <a:ext uri="{FF2B5EF4-FFF2-40B4-BE49-F238E27FC236}">
                <a16:creationId xmlns:a16="http://schemas.microsoft.com/office/drawing/2014/main" xmlns="" id="{86C3188F-4DAA-42E4-984A-5755C63A774E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8479439" y="5447063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Line 164">
            <a:extLst>
              <a:ext uri="{FF2B5EF4-FFF2-40B4-BE49-F238E27FC236}">
                <a16:creationId xmlns:a16="http://schemas.microsoft.com/office/drawing/2014/main" xmlns="" id="{54DE1361-D358-47C9-A787-A5F693A2AC6E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8479439" y="5429144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Line 164">
            <a:extLst>
              <a:ext uri="{FF2B5EF4-FFF2-40B4-BE49-F238E27FC236}">
                <a16:creationId xmlns:a16="http://schemas.microsoft.com/office/drawing/2014/main" xmlns="" id="{141EF4FD-D460-4204-8D15-93E6D70C0D99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8479439" y="5481062"/>
            <a:ext cx="0" cy="0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Line 164">
            <a:extLst>
              <a:ext uri="{FF2B5EF4-FFF2-40B4-BE49-F238E27FC236}">
                <a16:creationId xmlns:a16="http://schemas.microsoft.com/office/drawing/2014/main" xmlns="" id="{1FC7EA83-B71D-42AF-B44D-65DF35FF994C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8318199" y="5554545"/>
            <a:ext cx="0" cy="4126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4" name="Google Shape;1883;p35">
            <a:extLst>
              <a:ext uri="{FF2B5EF4-FFF2-40B4-BE49-F238E27FC236}">
                <a16:creationId xmlns:a16="http://schemas.microsoft.com/office/drawing/2014/main" xmlns="" id="{C14D0257-903B-47B5-A288-DF30EF5E9CD9}"/>
              </a:ext>
            </a:extLst>
          </p:cNvPr>
          <p:cNvSpPr txBox="1">
            <a:spLocks/>
          </p:cNvSpPr>
          <p:nvPr/>
        </p:nvSpPr>
        <p:spPr>
          <a:xfrm>
            <a:off x="889915" y="438420"/>
            <a:ext cx="7186454" cy="636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E87D35"/>
                </a:solidFill>
                <a:cs typeface="Times New Roman" panose="02020603050405020304" pitchFamily="18" charset="0"/>
              </a:rPr>
              <a:t>So sánh điểm khác nhau giữa 2 loại </a:t>
            </a:r>
            <a:r>
              <a:rPr lang="en-GB" sz="2000" b="1" dirty="0" err="1">
                <a:solidFill>
                  <a:srgbClr val="E87D35"/>
                </a:solidFill>
                <a:cs typeface="Times New Roman" panose="02020603050405020304" pitchFamily="18" charset="0"/>
              </a:rPr>
              <a:t>nhịp</a:t>
            </a:r>
            <a:r>
              <a:rPr lang="en-GB" sz="2000" b="1" dirty="0">
                <a:solidFill>
                  <a:srgbClr val="E87D35"/>
                </a:solidFill>
                <a:cs typeface="Times New Roman" panose="02020603050405020304" pitchFamily="18" charset="0"/>
              </a:rPr>
              <a:t> 3/4 và 3/8</a:t>
            </a:r>
            <a:endParaRPr lang="en-GB" sz="2000" dirty="0">
              <a:solidFill>
                <a:srgbClr val="E87D35"/>
              </a:solidFill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E87D35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E87D35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E87D35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D6857E-9487-480E-BB68-D3CBF2AD66BF}"/>
              </a:ext>
            </a:extLst>
          </p:cNvPr>
          <p:cNvGrpSpPr/>
          <p:nvPr/>
        </p:nvGrpSpPr>
        <p:grpSpPr>
          <a:xfrm>
            <a:off x="30238" y="123834"/>
            <a:ext cx="9101902" cy="5306649"/>
            <a:chOff x="30238" y="123834"/>
            <a:chExt cx="9101902" cy="530664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5889417-5701-479A-9ABA-1A99253AE1A1}"/>
                </a:ext>
              </a:extLst>
            </p:cNvPr>
            <p:cNvSpPr/>
            <p:nvPr/>
          </p:nvSpPr>
          <p:spPr>
            <a:xfrm>
              <a:off x="123291" y="123834"/>
              <a:ext cx="8915399" cy="4896103"/>
            </a:xfrm>
            <a:prstGeom prst="rect">
              <a:avLst/>
            </a:prstGeom>
            <a:noFill/>
            <a:ln w="317500" cmpd="sng">
              <a:solidFill>
                <a:srgbClr val="FEF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6" name="Google Shape;930;p37">
              <a:extLst>
                <a:ext uri="{FF2B5EF4-FFF2-40B4-BE49-F238E27FC236}">
                  <a16:creationId xmlns:a16="http://schemas.microsoft.com/office/drawing/2014/main" xmlns="" id="{EC112468-9887-40E1-B4F2-51B05A8E0340}"/>
                </a:ext>
              </a:extLst>
            </p:cNvPr>
            <p:cNvGrpSpPr/>
            <p:nvPr/>
          </p:nvGrpSpPr>
          <p:grpSpPr>
            <a:xfrm rot="11822169" flipH="1">
              <a:off x="30238" y="3700356"/>
              <a:ext cx="844925" cy="1730127"/>
              <a:chOff x="2728925" y="2453200"/>
              <a:chExt cx="289350" cy="673400"/>
            </a:xfrm>
          </p:grpSpPr>
          <p:sp>
            <p:nvSpPr>
              <p:cNvPr id="117" name="Google Shape;931;p37">
                <a:extLst>
                  <a:ext uri="{FF2B5EF4-FFF2-40B4-BE49-F238E27FC236}">
                    <a16:creationId xmlns:a16="http://schemas.microsoft.com/office/drawing/2014/main" xmlns="" id="{E7CCE871-DD14-4CA8-B26D-CBB2182FAE04}"/>
                  </a:ext>
                </a:extLst>
              </p:cNvPr>
              <p:cNvSpPr/>
              <p:nvPr/>
            </p:nvSpPr>
            <p:spPr>
              <a:xfrm>
                <a:off x="2869875" y="2643975"/>
                <a:ext cx="57600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614" extrusionOk="0">
                    <a:moveTo>
                      <a:pt x="18" y="1"/>
                    </a:moveTo>
                    <a:lnTo>
                      <a:pt x="0" y="10"/>
                    </a:lnTo>
                    <a:cubicBezTo>
                      <a:pt x="44" y="235"/>
                      <a:pt x="102" y="452"/>
                      <a:pt x="168" y="668"/>
                    </a:cubicBezTo>
                    <a:cubicBezTo>
                      <a:pt x="199" y="779"/>
                      <a:pt x="234" y="881"/>
                      <a:pt x="279" y="982"/>
                    </a:cubicBezTo>
                    <a:cubicBezTo>
                      <a:pt x="327" y="1088"/>
                      <a:pt x="376" y="1203"/>
                      <a:pt x="429" y="1318"/>
                    </a:cubicBezTo>
                    <a:lnTo>
                      <a:pt x="513" y="1495"/>
                    </a:lnTo>
                    <a:cubicBezTo>
                      <a:pt x="539" y="1557"/>
                      <a:pt x="570" y="1615"/>
                      <a:pt x="606" y="1672"/>
                    </a:cubicBezTo>
                    <a:cubicBezTo>
                      <a:pt x="672" y="1787"/>
                      <a:pt x="738" y="1906"/>
                      <a:pt x="814" y="2021"/>
                    </a:cubicBezTo>
                    <a:cubicBezTo>
                      <a:pt x="884" y="2136"/>
                      <a:pt x="964" y="2251"/>
                      <a:pt x="1039" y="2357"/>
                    </a:cubicBezTo>
                    <a:cubicBezTo>
                      <a:pt x="1119" y="2468"/>
                      <a:pt x="1203" y="2570"/>
                      <a:pt x="1278" y="2671"/>
                    </a:cubicBezTo>
                    <a:cubicBezTo>
                      <a:pt x="1353" y="2769"/>
                      <a:pt x="1437" y="2861"/>
                      <a:pt x="1521" y="2950"/>
                    </a:cubicBezTo>
                    <a:cubicBezTo>
                      <a:pt x="1601" y="3034"/>
                      <a:pt x="1680" y="3113"/>
                      <a:pt x="1751" y="3184"/>
                    </a:cubicBezTo>
                    <a:cubicBezTo>
                      <a:pt x="1826" y="3255"/>
                      <a:pt x="1901" y="3317"/>
                      <a:pt x="1963" y="3370"/>
                    </a:cubicBezTo>
                    <a:cubicBezTo>
                      <a:pt x="2021" y="3427"/>
                      <a:pt x="2082" y="3467"/>
                      <a:pt x="2131" y="3507"/>
                    </a:cubicBezTo>
                    <a:cubicBezTo>
                      <a:pt x="2180" y="3542"/>
                      <a:pt x="2220" y="3569"/>
                      <a:pt x="2246" y="3586"/>
                    </a:cubicBezTo>
                    <a:lnTo>
                      <a:pt x="2286" y="3613"/>
                    </a:lnTo>
                    <a:lnTo>
                      <a:pt x="2304" y="3595"/>
                    </a:lnTo>
                    <a:cubicBezTo>
                      <a:pt x="2304" y="3595"/>
                      <a:pt x="2255" y="3551"/>
                      <a:pt x="2175" y="3467"/>
                    </a:cubicBezTo>
                    <a:cubicBezTo>
                      <a:pt x="2136" y="3418"/>
                      <a:pt x="2087" y="3370"/>
                      <a:pt x="2034" y="3308"/>
                    </a:cubicBezTo>
                    <a:lnTo>
                      <a:pt x="1853" y="3100"/>
                    </a:lnTo>
                    <a:cubicBezTo>
                      <a:pt x="1786" y="3025"/>
                      <a:pt x="1720" y="2941"/>
                      <a:pt x="1649" y="2848"/>
                    </a:cubicBezTo>
                    <a:cubicBezTo>
                      <a:pt x="1578" y="2755"/>
                      <a:pt x="1499" y="2662"/>
                      <a:pt x="1428" y="2561"/>
                    </a:cubicBezTo>
                    <a:cubicBezTo>
                      <a:pt x="1357" y="2459"/>
                      <a:pt x="1287" y="2349"/>
                      <a:pt x="1207" y="2242"/>
                    </a:cubicBezTo>
                    <a:cubicBezTo>
                      <a:pt x="1127" y="2136"/>
                      <a:pt x="1061" y="2021"/>
                      <a:pt x="990" y="1906"/>
                    </a:cubicBezTo>
                    <a:lnTo>
                      <a:pt x="778" y="1570"/>
                    </a:lnTo>
                    <a:cubicBezTo>
                      <a:pt x="707" y="1455"/>
                      <a:pt x="654" y="1341"/>
                      <a:pt x="592" y="1230"/>
                    </a:cubicBezTo>
                    <a:cubicBezTo>
                      <a:pt x="535" y="1119"/>
                      <a:pt x="478" y="1013"/>
                      <a:pt x="424" y="912"/>
                    </a:cubicBezTo>
                    <a:cubicBezTo>
                      <a:pt x="371" y="814"/>
                      <a:pt x="327" y="717"/>
                      <a:pt x="287" y="615"/>
                    </a:cubicBezTo>
                    <a:lnTo>
                      <a:pt x="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932;p37">
                <a:extLst>
                  <a:ext uri="{FF2B5EF4-FFF2-40B4-BE49-F238E27FC236}">
                    <a16:creationId xmlns:a16="http://schemas.microsoft.com/office/drawing/2014/main" xmlns="" id="{42C65F74-85F9-4CBF-8FE2-1F95B8C60E47}"/>
                  </a:ext>
                </a:extLst>
              </p:cNvPr>
              <p:cNvSpPr/>
              <p:nvPr/>
            </p:nvSpPr>
            <p:spPr>
              <a:xfrm>
                <a:off x="2738875" y="2453200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589" y="1"/>
                    </a:moveTo>
                    <a:lnTo>
                      <a:pt x="6429" y="262"/>
                    </a:lnTo>
                    <a:cubicBezTo>
                      <a:pt x="6372" y="346"/>
                      <a:pt x="6314" y="456"/>
                      <a:pt x="6244" y="584"/>
                    </a:cubicBezTo>
                    <a:cubicBezTo>
                      <a:pt x="6213" y="646"/>
                      <a:pt x="6173" y="717"/>
                      <a:pt x="6133" y="792"/>
                    </a:cubicBezTo>
                    <a:lnTo>
                      <a:pt x="6023" y="1031"/>
                    </a:lnTo>
                    <a:cubicBezTo>
                      <a:pt x="5934" y="1199"/>
                      <a:pt x="5863" y="1393"/>
                      <a:pt x="5775" y="1601"/>
                    </a:cubicBezTo>
                    <a:cubicBezTo>
                      <a:pt x="5731" y="1703"/>
                      <a:pt x="5691" y="1818"/>
                      <a:pt x="5656" y="1933"/>
                    </a:cubicBezTo>
                    <a:cubicBezTo>
                      <a:pt x="5616" y="2048"/>
                      <a:pt x="5567" y="2163"/>
                      <a:pt x="5536" y="2291"/>
                    </a:cubicBezTo>
                    <a:cubicBezTo>
                      <a:pt x="5368" y="2852"/>
                      <a:pt x="5244" y="3423"/>
                      <a:pt x="5165" y="4006"/>
                    </a:cubicBezTo>
                    <a:cubicBezTo>
                      <a:pt x="5081" y="4692"/>
                      <a:pt x="5046" y="5381"/>
                      <a:pt x="5059" y="6071"/>
                    </a:cubicBezTo>
                    <a:cubicBezTo>
                      <a:pt x="5059" y="6257"/>
                      <a:pt x="5076" y="6443"/>
                      <a:pt x="5085" y="6633"/>
                    </a:cubicBezTo>
                    <a:cubicBezTo>
                      <a:pt x="5094" y="6823"/>
                      <a:pt x="5107" y="7013"/>
                      <a:pt x="5130" y="7203"/>
                    </a:cubicBezTo>
                    <a:cubicBezTo>
                      <a:pt x="5152" y="7398"/>
                      <a:pt x="5165" y="7592"/>
                      <a:pt x="5191" y="7787"/>
                    </a:cubicBezTo>
                    <a:cubicBezTo>
                      <a:pt x="5218" y="7981"/>
                      <a:pt x="5253" y="8176"/>
                      <a:pt x="5284" y="8375"/>
                    </a:cubicBezTo>
                    <a:cubicBezTo>
                      <a:pt x="5337" y="8773"/>
                      <a:pt x="5435" y="9170"/>
                      <a:pt x="5514" y="9577"/>
                    </a:cubicBezTo>
                    <a:cubicBezTo>
                      <a:pt x="5607" y="9980"/>
                      <a:pt x="5718" y="10382"/>
                      <a:pt x="5819" y="10793"/>
                    </a:cubicBezTo>
                    <a:cubicBezTo>
                      <a:pt x="6049" y="11611"/>
                      <a:pt x="6217" y="12447"/>
                      <a:pt x="6319" y="13291"/>
                    </a:cubicBezTo>
                    <a:cubicBezTo>
                      <a:pt x="6416" y="14136"/>
                      <a:pt x="6438" y="14998"/>
                      <a:pt x="6332" y="15833"/>
                    </a:cubicBezTo>
                    <a:cubicBezTo>
                      <a:pt x="6235" y="16651"/>
                      <a:pt x="6018" y="17447"/>
                      <a:pt x="5687" y="18203"/>
                    </a:cubicBezTo>
                    <a:cubicBezTo>
                      <a:pt x="5368" y="18906"/>
                      <a:pt x="4970" y="19565"/>
                      <a:pt x="4493" y="20171"/>
                    </a:cubicBezTo>
                    <a:cubicBezTo>
                      <a:pt x="4064" y="20710"/>
                      <a:pt x="3604" y="21227"/>
                      <a:pt x="3109" y="21709"/>
                    </a:cubicBezTo>
                    <a:cubicBezTo>
                      <a:pt x="2654" y="22160"/>
                      <a:pt x="2220" y="22558"/>
                      <a:pt x="1840" y="22912"/>
                    </a:cubicBezTo>
                    <a:cubicBezTo>
                      <a:pt x="1455" y="23265"/>
                      <a:pt x="1119" y="23570"/>
                      <a:pt x="850" y="23827"/>
                    </a:cubicBezTo>
                    <a:cubicBezTo>
                      <a:pt x="576" y="24083"/>
                      <a:pt x="363" y="24291"/>
                      <a:pt x="222" y="24428"/>
                    </a:cubicBezTo>
                    <a:lnTo>
                      <a:pt x="1" y="24645"/>
                    </a:lnTo>
                    <a:lnTo>
                      <a:pt x="14" y="24663"/>
                    </a:lnTo>
                    <a:lnTo>
                      <a:pt x="240" y="24455"/>
                    </a:lnTo>
                    <a:cubicBezTo>
                      <a:pt x="386" y="24313"/>
                      <a:pt x="607" y="24123"/>
                      <a:pt x="885" y="23871"/>
                    </a:cubicBezTo>
                    <a:cubicBezTo>
                      <a:pt x="1164" y="23619"/>
                      <a:pt x="1504" y="23323"/>
                      <a:pt x="1898" y="22978"/>
                    </a:cubicBezTo>
                    <a:cubicBezTo>
                      <a:pt x="2291" y="22638"/>
                      <a:pt x="2733" y="22249"/>
                      <a:pt x="3197" y="21798"/>
                    </a:cubicBezTo>
                    <a:cubicBezTo>
                      <a:pt x="3701" y="21320"/>
                      <a:pt x="4175" y="20807"/>
                      <a:pt x="4612" y="20268"/>
                    </a:cubicBezTo>
                    <a:cubicBezTo>
                      <a:pt x="5112" y="19662"/>
                      <a:pt x="5527" y="18990"/>
                      <a:pt x="5855" y="18278"/>
                    </a:cubicBezTo>
                    <a:cubicBezTo>
                      <a:pt x="6195" y="17509"/>
                      <a:pt x="6425" y="16691"/>
                      <a:pt x="6527" y="15855"/>
                    </a:cubicBezTo>
                    <a:cubicBezTo>
                      <a:pt x="6642" y="15002"/>
                      <a:pt x="6619" y="14127"/>
                      <a:pt x="6527" y="13265"/>
                    </a:cubicBezTo>
                    <a:cubicBezTo>
                      <a:pt x="6478" y="12836"/>
                      <a:pt x="6403" y="12407"/>
                      <a:pt x="6314" y="11987"/>
                    </a:cubicBezTo>
                    <a:lnTo>
                      <a:pt x="6173" y="11355"/>
                    </a:lnTo>
                    <a:lnTo>
                      <a:pt x="6009" y="10740"/>
                    </a:lnTo>
                    <a:cubicBezTo>
                      <a:pt x="5956" y="10537"/>
                      <a:pt x="5899" y="10333"/>
                      <a:pt x="5850" y="10134"/>
                    </a:cubicBezTo>
                    <a:cubicBezTo>
                      <a:pt x="5797" y="9931"/>
                      <a:pt x="5740" y="9736"/>
                      <a:pt x="5695" y="9533"/>
                    </a:cubicBezTo>
                    <a:cubicBezTo>
                      <a:pt x="5616" y="9135"/>
                      <a:pt x="5514" y="8742"/>
                      <a:pt x="5461" y="8348"/>
                    </a:cubicBezTo>
                    <a:cubicBezTo>
                      <a:pt x="5430" y="8149"/>
                      <a:pt x="5386" y="7959"/>
                      <a:pt x="5364" y="7764"/>
                    </a:cubicBezTo>
                    <a:cubicBezTo>
                      <a:pt x="5346" y="7570"/>
                      <a:pt x="5324" y="7380"/>
                      <a:pt x="5298" y="7190"/>
                    </a:cubicBezTo>
                    <a:cubicBezTo>
                      <a:pt x="5271" y="7000"/>
                      <a:pt x="5258" y="6810"/>
                      <a:pt x="5244" y="6624"/>
                    </a:cubicBezTo>
                    <a:cubicBezTo>
                      <a:pt x="5236" y="6438"/>
                      <a:pt x="5214" y="6252"/>
                      <a:pt x="5209" y="6071"/>
                    </a:cubicBezTo>
                    <a:cubicBezTo>
                      <a:pt x="5187" y="5386"/>
                      <a:pt x="5209" y="4705"/>
                      <a:pt x="5284" y="4024"/>
                    </a:cubicBezTo>
                    <a:cubicBezTo>
                      <a:pt x="5333" y="3710"/>
                      <a:pt x="5368" y="3405"/>
                      <a:pt x="5430" y="3122"/>
                    </a:cubicBezTo>
                    <a:cubicBezTo>
                      <a:pt x="5461" y="2981"/>
                      <a:pt x="5483" y="2844"/>
                      <a:pt x="5519" y="2711"/>
                    </a:cubicBezTo>
                    <a:cubicBezTo>
                      <a:pt x="5554" y="2578"/>
                      <a:pt x="5589" y="2450"/>
                      <a:pt x="5616" y="2322"/>
                    </a:cubicBezTo>
                    <a:cubicBezTo>
                      <a:pt x="5647" y="2194"/>
                      <a:pt x="5691" y="2079"/>
                      <a:pt x="5726" y="1964"/>
                    </a:cubicBezTo>
                    <a:cubicBezTo>
                      <a:pt x="5766" y="1849"/>
                      <a:pt x="5797" y="1734"/>
                      <a:pt x="5837" y="1632"/>
                    </a:cubicBezTo>
                    <a:cubicBezTo>
                      <a:pt x="5921" y="1424"/>
                      <a:pt x="5987" y="1225"/>
                      <a:pt x="6067" y="1057"/>
                    </a:cubicBezTo>
                    <a:cubicBezTo>
                      <a:pt x="6111" y="973"/>
                      <a:pt x="6142" y="894"/>
                      <a:pt x="6177" y="819"/>
                    </a:cubicBezTo>
                    <a:cubicBezTo>
                      <a:pt x="6213" y="744"/>
                      <a:pt x="6248" y="673"/>
                      <a:pt x="6283" y="611"/>
                    </a:cubicBezTo>
                    <a:cubicBezTo>
                      <a:pt x="6345" y="478"/>
                      <a:pt x="6403" y="368"/>
                      <a:pt x="6451" y="284"/>
                    </a:cubicBezTo>
                    <a:lnTo>
                      <a:pt x="6606" y="14"/>
                    </a:lnTo>
                    <a:lnTo>
                      <a:pt x="6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933;p37">
                <a:extLst>
                  <a:ext uri="{FF2B5EF4-FFF2-40B4-BE49-F238E27FC236}">
                    <a16:creationId xmlns:a16="http://schemas.microsoft.com/office/drawing/2014/main" xmlns="" id="{5358BD28-90DF-4C06-9D44-67D9337659A0}"/>
                  </a:ext>
                </a:extLst>
              </p:cNvPr>
              <p:cNvSpPr/>
              <p:nvPr/>
            </p:nvSpPr>
            <p:spPr>
              <a:xfrm>
                <a:off x="2895075" y="2843375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128" y="1"/>
                    </a:moveTo>
                    <a:cubicBezTo>
                      <a:pt x="128" y="1"/>
                      <a:pt x="115" y="125"/>
                      <a:pt x="97" y="341"/>
                    </a:cubicBezTo>
                    <a:cubicBezTo>
                      <a:pt x="89" y="447"/>
                      <a:pt x="75" y="580"/>
                      <a:pt x="66" y="730"/>
                    </a:cubicBezTo>
                    <a:cubicBezTo>
                      <a:pt x="53" y="881"/>
                      <a:pt x="35" y="1053"/>
                      <a:pt x="31" y="1239"/>
                    </a:cubicBezTo>
                    <a:cubicBezTo>
                      <a:pt x="22" y="1424"/>
                      <a:pt x="18" y="1623"/>
                      <a:pt x="9" y="1840"/>
                    </a:cubicBezTo>
                    <a:cubicBezTo>
                      <a:pt x="5" y="1951"/>
                      <a:pt x="0" y="2061"/>
                      <a:pt x="0" y="2172"/>
                    </a:cubicBezTo>
                    <a:lnTo>
                      <a:pt x="0" y="2512"/>
                    </a:lnTo>
                    <a:cubicBezTo>
                      <a:pt x="5" y="2746"/>
                      <a:pt x="0" y="2990"/>
                      <a:pt x="13" y="3233"/>
                    </a:cubicBezTo>
                    <a:cubicBezTo>
                      <a:pt x="27" y="3476"/>
                      <a:pt x="27" y="3728"/>
                      <a:pt x="53" y="3975"/>
                    </a:cubicBezTo>
                    <a:cubicBezTo>
                      <a:pt x="80" y="4223"/>
                      <a:pt x="93" y="4471"/>
                      <a:pt x="124" y="4714"/>
                    </a:cubicBezTo>
                    <a:cubicBezTo>
                      <a:pt x="159" y="4957"/>
                      <a:pt x="186" y="5196"/>
                      <a:pt x="230" y="5426"/>
                    </a:cubicBezTo>
                    <a:cubicBezTo>
                      <a:pt x="248" y="5545"/>
                      <a:pt x="265" y="5656"/>
                      <a:pt x="287" y="5766"/>
                    </a:cubicBezTo>
                    <a:cubicBezTo>
                      <a:pt x="314" y="5877"/>
                      <a:pt x="341" y="5983"/>
                      <a:pt x="363" y="6089"/>
                    </a:cubicBezTo>
                    <a:cubicBezTo>
                      <a:pt x="407" y="6297"/>
                      <a:pt x="455" y="6496"/>
                      <a:pt x="517" y="6672"/>
                    </a:cubicBezTo>
                    <a:cubicBezTo>
                      <a:pt x="579" y="6849"/>
                      <a:pt x="628" y="7013"/>
                      <a:pt x="690" y="7154"/>
                    </a:cubicBezTo>
                    <a:cubicBezTo>
                      <a:pt x="716" y="7225"/>
                      <a:pt x="743" y="7287"/>
                      <a:pt x="769" y="7349"/>
                    </a:cubicBezTo>
                    <a:cubicBezTo>
                      <a:pt x="800" y="7411"/>
                      <a:pt x="822" y="7468"/>
                      <a:pt x="849" y="7517"/>
                    </a:cubicBezTo>
                    <a:cubicBezTo>
                      <a:pt x="884" y="7592"/>
                      <a:pt x="929" y="7663"/>
                      <a:pt x="977" y="7738"/>
                    </a:cubicBezTo>
                    <a:cubicBezTo>
                      <a:pt x="1013" y="7787"/>
                      <a:pt x="1030" y="7809"/>
                      <a:pt x="1030" y="7809"/>
                    </a:cubicBezTo>
                    <a:cubicBezTo>
                      <a:pt x="1030" y="7809"/>
                      <a:pt x="1008" y="7773"/>
                      <a:pt x="986" y="7720"/>
                    </a:cubicBezTo>
                    <a:cubicBezTo>
                      <a:pt x="959" y="7667"/>
                      <a:pt x="924" y="7592"/>
                      <a:pt x="884" y="7490"/>
                    </a:cubicBezTo>
                    <a:cubicBezTo>
                      <a:pt x="862" y="7442"/>
                      <a:pt x="845" y="7384"/>
                      <a:pt x="822" y="7322"/>
                    </a:cubicBezTo>
                    <a:cubicBezTo>
                      <a:pt x="800" y="7265"/>
                      <a:pt x="783" y="7199"/>
                      <a:pt x="761" y="7123"/>
                    </a:cubicBezTo>
                    <a:cubicBezTo>
                      <a:pt x="716" y="6982"/>
                      <a:pt x="681" y="6814"/>
                      <a:pt x="632" y="6637"/>
                    </a:cubicBezTo>
                    <a:cubicBezTo>
                      <a:pt x="615" y="6544"/>
                      <a:pt x="593" y="6451"/>
                      <a:pt x="575" y="6354"/>
                    </a:cubicBezTo>
                    <a:cubicBezTo>
                      <a:pt x="557" y="6257"/>
                      <a:pt x="535" y="6155"/>
                      <a:pt x="517" y="6053"/>
                    </a:cubicBezTo>
                    <a:cubicBezTo>
                      <a:pt x="500" y="5947"/>
                      <a:pt x="478" y="5841"/>
                      <a:pt x="464" y="5731"/>
                    </a:cubicBezTo>
                    <a:cubicBezTo>
                      <a:pt x="447" y="5620"/>
                      <a:pt x="433" y="5510"/>
                      <a:pt x="416" y="5395"/>
                    </a:cubicBezTo>
                    <a:cubicBezTo>
                      <a:pt x="380" y="5165"/>
                      <a:pt x="363" y="4930"/>
                      <a:pt x="332" y="4687"/>
                    </a:cubicBezTo>
                    <a:cubicBezTo>
                      <a:pt x="305" y="4449"/>
                      <a:pt x="292" y="4201"/>
                      <a:pt x="270" y="3953"/>
                    </a:cubicBezTo>
                    <a:cubicBezTo>
                      <a:pt x="248" y="3710"/>
                      <a:pt x="239" y="3463"/>
                      <a:pt x="221" y="3219"/>
                    </a:cubicBezTo>
                    <a:cubicBezTo>
                      <a:pt x="203" y="2976"/>
                      <a:pt x="199" y="2738"/>
                      <a:pt x="190" y="2508"/>
                    </a:cubicBezTo>
                    <a:cubicBezTo>
                      <a:pt x="181" y="2273"/>
                      <a:pt x="173" y="2052"/>
                      <a:pt x="168" y="1840"/>
                    </a:cubicBezTo>
                    <a:cubicBezTo>
                      <a:pt x="164" y="1628"/>
                      <a:pt x="164" y="1424"/>
                      <a:pt x="155" y="1239"/>
                    </a:cubicBezTo>
                    <a:cubicBezTo>
                      <a:pt x="146" y="1053"/>
                      <a:pt x="146" y="885"/>
                      <a:pt x="146" y="735"/>
                    </a:cubicBezTo>
                    <a:cubicBezTo>
                      <a:pt x="142" y="580"/>
                      <a:pt x="137" y="452"/>
                      <a:pt x="137" y="341"/>
                    </a:cubicBezTo>
                    <a:cubicBezTo>
                      <a:pt x="133" y="125"/>
                      <a:pt x="128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934;p37">
                <a:extLst>
                  <a:ext uri="{FF2B5EF4-FFF2-40B4-BE49-F238E27FC236}">
                    <a16:creationId xmlns:a16="http://schemas.microsoft.com/office/drawing/2014/main" xmlns="" id="{A2B05545-93C0-49B5-83D9-DF2C82DB9215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935;p37">
                <a:extLst>
                  <a:ext uri="{FF2B5EF4-FFF2-40B4-BE49-F238E27FC236}">
                    <a16:creationId xmlns:a16="http://schemas.microsoft.com/office/drawing/2014/main" xmlns="" id="{B06F8AE5-8C95-463F-970B-A5BF4B8636A3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936;p37">
                <a:extLst>
                  <a:ext uri="{FF2B5EF4-FFF2-40B4-BE49-F238E27FC236}">
                    <a16:creationId xmlns:a16="http://schemas.microsoft.com/office/drawing/2014/main" xmlns="" id="{DB6BC502-5063-4562-9755-846D6C415BAD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937;p37">
                <a:extLst>
                  <a:ext uri="{FF2B5EF4-FFF2-40B4-BE49-F238E27FC236}">
                    <a16:creationId xmlns:a16="http://schemas.microsoft.com/office/drawing/2014/main" xmlns="" id="{78ABE70D-20FD-4584-A81E-113117F1D7C3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938;p37">
                <a:extLst>
                  <a:ext uri="{FF2B5EF4-FFF2-40B4-BE49-F238E27FC236}">
                    <a16:creationId xmlns:a16="http://schemas.microsoft.com/office/drawing/2014/main" xmlns="" id="{2FCB9CBA-C446-40A7-BF8A-1F467CD11000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939;p37">
                <a:extLst>
                  <a:ext uri="{FF2B5EF4-FFF2-40B4-BE49-F238E27FC236}">
                    <a16:creationId xmlns:a16="http://schemas.microsoft.com/office/drawing/2014/main" xmlns="" id="{EE5D4FD2-C870-403C-98B6-1EFB708E6867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940;p37">
                <a:extLst>
                  <a:ext uri="{FF2B5EF4-FFF2-40B4-BE49-F238E27FC236}">
                    <a16:creationId xmlns:a16="http://schemas.microsoft.com/office/drawing/2014/main" xmlns="" id="{2BA1850D-F28B-4767-9BEB-0D307B292443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941;p37">
                <a:extLst>
                  <a:ext uri="{FF2B5EF4-FFF2-40B4-BE49-F238E27FC236}">
                    <a16:creationId xmlns:a16="http://schemas.microsoft.com/office/drawing/2014/main" xmlns="" id="{9EAC450D-DCFB-48E8-88A8-A52A7198ABC0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942;p37">
                <a:extLst>
                  <a:ext uri="{FF2B5EF4-FFF2-40B4-BE49-F238E27FC236}">
                    <a16:creationId xmlns:a16="http://schemas.microsoft.com/office/drawing/2014/main" xmlns="" id="{4495CA29-E177-43FB-8527-CD72D10A8EA6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943;p37">
                <a:extLst>
                  <a:ext uri="{FF2B5EF4-FFF2-40B4-BE49-F238E27FC236}">
                    <a16:creationId xmlns:a16="http://schemas.microsoft.com/office/drawing/2014/main" xmlns="" id="{AC7C02F2-FBBE-4D6A-9B5D-076658BE9A64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944;p37">
                <a:extLst>
                  <a:ext uri="{FF2B5EF4-FFF2-40B4-BE49-F238E27FC236}">
                    <a16:creationId xmlns:a16="http://schemas.microsoft.com/office/drawing/2014/main" xmlns="" id="{12850F3C-D44F-43B1-A737-C7610FD60115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945;p37">
                <a:extLst>
                  <a:ext uri="{FF2B5EF4-FFF2-40B4-BE49-F238E27FC236}">
                    <a16:creationId xmlns:a16="http://schemas.microsoft.com/office/drawing/2014/main" xmlns="" id="{3902C7FE-EA92-48AC-BBF7-D917F0F5DF98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946;p37">
                <a:extLst>
                  <a:ext uri="{FF2B5EF4-FFF2-40B4-BE49-F238E27FC236}">
                    <a16:creationId xmlns:a16="http://schemas.microsoft.com/office/drawing/2014/main" xmlns="" id="{D77E5EC8-3702-4464-B356-8322D450B46B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947;p37">
                <a:extLst>
                  <a:ext uri="{FF2B5EF4-FFF2-40B4-BE49-F238E27FC236}">
                    <a16:creationId xmlns:a16="http://schemas.microsoft.com/office/drawing/2014/main" xmlns="" id="{B69BE976-991F-4813-8303-3A2EB1B68D7A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948;p37">
                <a:extLst>
                  <a:ext uri="{FF2B5EF4-FFF2-40B4-BE49-F238E27FC236}">
                    <a16:creationId xmlns:a16="http://schemas.microsoft.com/office/drawing/2014/main" xmlns="" id="{D482A604-E0E8-4E5A-ABE7-E485B9EA02EA}"/>
                  </a:ext>
                </a:extLst>
              </p:cNvPr>
              <p:cNvSpPr/>
              <p:nvPr/>
            </p:nvSpPr>
            <p:spPr>
              <a:xfrm>
                <a:off x="2908800" y="2963550"/>
                <a:ext cx="75150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9" extrusionOk="0">
                    <a:moveTo>
                      <a:pt x="1800" y="1"/>
                    </a:moveTo>
                    <a:cubicBezTo>
                      <a:pt x="1757" y="1"/>
                      <a:pt x="1712" y="3"/>
                      <a:pt x="1666" y="9"/>
                    </a:cubicBezTo>
                    <a:cubicBezTo>
                      <a:pt x="0" y="645"/>
                      <a:pt x="446" y="2999"/>
                      <a:pt x="607" y="2999"/>
                    </a:cubicBezTo>
                    <a:cubicBezTo>
                      <a:pt x="610" y="2999"/>
                      <a:pt x="612" y="2998"/>
                      <a:pt x="614" y="2997"/>
                    </a:cubicBezTo>
                    <a:cubicBezTo>
                      <a:pt x="2957" y="2033"/>
                      <a:pt x="3005" y="1"/>
                      <a:pt x="18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949;p37">
                <a:extLst>
                  <a:ext uri="{FF2B5EF4-FFF2-40B4-BE49-F238E27FC236}">
                    <a16:creationId xmlns:a16="http://schemas.microsoft.com/office/drawing/2014/main" xmlns="" id="{03BF4F19-872D-4783-B7FA-805B02AB83AE}"/>
                  </a:ext>
                </a:extLst>
              </p:cNvPr>
              <p:cNvSpPr/>
              <p:nvPr/>
            </p:nvSpPr>
            <p:spPr>
              <a:xfrm>
                <a:off x="2931200" y="2990275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974" y="376"/>
                    </a:moveTo>
                    <a:lnTo>
                      <a:pt x="1" y="1468"/>
                    </a:lnTo>
                    <a:lnTo>
                      <a:pt x="505" y="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950;p37">
                <a:extLst>
                  <a:ext uri="{FF2B5EF4-FFF2-40B4-BE49-F238E27FC236}">
                    <a16:creationId xmlns:a16="http://schemas.microsoft.com/office/drawing/2014/main" xmlns="" id="{93791E35-EF6D-416B-9B96-C63BEA9FF138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951;p37">
                <a:extLst>
                  <a:ext uri="{FF2B5EF4-FFF2-40B4-BE49-F238E27FC236}">
                    <a16:creationId xmlns:a16="http://schemas.microsoft.com/office/drawing/2014/main" xmlns="" id="{9D3FF3D8-2C02-46E4-A30D-5D3160AC10FD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952;p37">
                <a:extLst>
                  <a:ext uri="{FF2B5EF4-FFF2-40B4-BE49-F238E27FC236}">
                    <a16:creationId xmlns:a16="http://schemas.microsoft.com/office/drawing/2014/main" xmlns="" id="{572ADB69-9096-42B2-96BB-DF47305082D8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953;p37">
                <a:extLst>
                  <a:ext uri="{FF2B5EF4-FFF2-40B4-BE49-F238E27FC236}">
                    <a16:creationId xmlns:a16="http://schemas.microsoft.com/office/drawing/2014/main" xmlns="" id="{115FDC9B-12E5-414F-8E1B-085999F56E3B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954;p37">
                <a:extLst>
                  <a:ext uri="{FF2B5EF4-FFF2-40B4-BE49-F238E27FC236}">
                    <a16:creationId xmlns:a16="http://schemas.microsoft.com/office/drawing/2014/main" xmlns="" id="{82004001-A0AE-4AE0-A119-0B7228FD3183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955;p37">
                <a:extLst>
                  <a:ext uri="{FF2B5EF4-FFF2-40B4-BE49-F238E27FC236}">
                    <a16:creationId xmlns:a16="http://schemas.microsoft.com/office/drawing/2014/main" xmlns="" id="{71C213E1-419C-4310-A722-57B6A16AB8DD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956;p37">
                <a:extLst>
                  <a:ext uri="{FF2B5EF4-FFF2-40B4-BE49-F238E27FC236}">
                    <a16:creationId xmlns:a16="http://schemas.microsoft.com/office/drawing/2014/main" xmlns="" id="{ADA8BFD5-72DD-40CB-9FAC-C47B0A2BED0D}"/>
                  </a:ext>
                </a:extLst>
              </p:cNvPr>
              <p:cNvSpPr/>
              <p:nvPr/>
            </p:nvSpPr>
            <p:spPr>
              <a:xfrm>
                <a:off x="2926000" y="3039525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911" y="1"/>
                    </a:moveTo>
                    <a:cubicBezTo>
                      <a:pt x="394" y="1"/>
                      <a:pt x="0" y="120"/>
                      <a:pt x="28" y="184"/>
                    </a:cubicBezTo>
                    <a:cubicBezTo>
                      <a:pt x="596" y="1565"/>
                      <a:pt x="1534" y="2149"/>
                      <a:pt x="2209" y="2149"/>
                    </a:cubicBezTo>
                    <a:cubicBezTo>
                      <a:pt x="2720" y="2149"/>
                      <a:pt x="3081" y="1813"/>
                      <a:pt x="3016" y="1236"/>
                    </a:cubicBezTo>
                    <a:cubicBezTo>
                      <a:pt x="2637" y="243"/>
                      <a:pt x="1648" y="1"/>
                      <a:pt x="9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957;p37">
                <a:extLst>
                  <a:ext uri="{FF2B5EF4-FFF2-40B4-BE49-F238E27FC236}">
                    <a16:creationId xmlns:a16="http://schemas.microsoft.com/office/drawing/2014/main" xmlns="" id="{49FF9965-5917-467F-9201-91670DC147C6}"/>
                  </a:ext>
                </a:extLst>
              </p:cNvPr>
              <p:cNvSpPr/>
              <p:nvPr/>
            </p:nvSpPr>
            <p:spPr>
              <a:xfrm>
                <a:off x="2938175" y="3051175"/>
                <a:ext cx="36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74" fill="none" extrusionOk="0">
                    <a:moveTo>
                      <a:pt x="1088" y="973"/>
                    </a:moveTo>
                    <a:lnTo>
                      <a:pt x="0" y="1"/>
                    </a:lnTo>
                    <a:lnTo>
                      <a:pt x="1464" y="505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958;p37">
                <a:extLst>
                  <a:ext uri="{FF2B5EF4-FFF2-40B4-BE49-F238E27FC236}">
                    <a16:creationId xmlns:a16="http://schemas.microsoft.com/office/drawing/2014/main" xmlns="" id="{F7E02410-D68F-4AB8-B41C-6098E348B71D}"/>
                  </a:ext>
                </a:extLst>
              </p:cNvPr>
              <p:cNvSpPr/>
              <p:nvPr/>
            </p:nvSpPr>
            <p:spPr>
              <a:xfrm>
                <a:off x="2842050" y="2991850"/>
                <a:ext cx="771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151" extrusionOk="0">
                    <a:moveTo>
                      <a:pt x="874" y="0"/>
                    </a:moveTo>
                    <a:cubicBezTo>
                      <a:pt x="362" y="0"/>
                      <a:pt x="0" y="336"/>
                      <a:pt x="65" y="915"/>
                    </a:cubicBezTo>
                    <a:cubicBezTo>
                      <a:pt x="447" y="1907"/>
                      <a:pt x="1437" y="2150"/>
                      <a:pt x="2175" y="2150"/>
                    </a:cubicBezTo>
                    <a:cubicBezTo>
                      <a:pt x="2692" y="2150"/>
                      <a:pt x="3086" y="2031"/>
                      <a:pt x="3058" y="1967"/>
                    </a:cubicBezTo>
                    <a:cubicBezTo>
                      <a:pt x="2490" y="585"/>
                      <a:pt x="1550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959;p37">
                <a:extLst>
                  <a:ext uri="{FF2B5EF4-FFF2-40B4-BE49-F238E27FC236}">
                    <a16:creationId xmlns:a16="http://schemas.microsoft.com/office/drawing/2014/main" xmlns="" id="{1284A01B-75EE-44B1-8C8C-B2A76B1CC79E}"/>
                  </a:ext>
                </a:extLst>
              </p:cNvPr>
              <p:cNvSpPr/>
              <p:nvPr/>
            </p:nvSpPr>
            <p:spPr>
              <a:xfrm>
                <a:off x="2870300" y="30096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7" y="0"/>
                    </a:moveTo>
                    <a:lnTo>
                      <a:pt x="1469" y="973"/>
                    </a:lnTo>
                    <a:lnTo>
                      <a:pt x="1" y="469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960;p37">
                <a:extLst>
                  <a:ext uri="{FF2B5EF4-FFF2-40B4-BE49-F238E27FC236}">
                    <a16:creationId xmlns:a16="http://schemas.microsoft.com/office/drawing/2014/main" xmlns="" id="{1295C0E2-9701-4670-BB8E-2F701492B38D}"/>
                  </a:ext>
                </a:extLst>
              </p:cNvPr>
              <p:cNvSpPr/>
              <p:nvPr/>
            </p:nvSpPr>
            <p:spPr>
              <a:xfrm>
                <a:off x="2904775" y="3046250"/>
                <a:ext cx="712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4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4"/>
                      <a:pt x="754" y="3213"/>
                      <a:pt x="1523" y="3213"/>
                    </a:cubicBezTo>
                    <a:cubicBezTo>
                      <a:pt x="1744" y="3213"/>
                      <a:pt x="1967" y="3104"/>
                      <a:pt x="2154" y="2868"/>
                    </a:cubicBezTo>
                    <a:cubicBezTo>
                      <a:pt x="2850" y="1305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961;p37">
                <a:extLst>
                  <a:ext uri="{FF2B5EF4-FFF2-40B4-BE49-F238E27FC236}">
                    <a16:creationId xmlns:a16="http://schemas.microsoft.com/office/drawing/2014/main" xmlns="" id="{811D7010-9C12-431C-8195-382B755F1D6E}"/>
                  </a:ext>
                </a:extLst>
              </p:cNvPr>
              <p:cNvSpPr/>
              <p:nvPr/>
            </p:nvSpPr>
            <p:spPr>
              <a:xfrm>
                <a:off x="2927450" y="30597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1" y="1393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962;p37">
                <a:extLst>
                  <a:ext uri="{FF2B5EF4-FFF2-40B4-BE49-F238E27FC236}">
                    <a16:creationId xmlns:a16="http://schemas.microsoft.com/office/drawing/2014/main" xmlns="" id="{6648628F-C909-42FC-B00C-757E075F4F47}"/>
                  </a:ext>
                </a:extLst>
              </p:cNvPr>
              <p:cNvSpPr/>
              <p:nvPr/>
            </p:nvSpPr>
            <p:spPr>
              <a:xfrm>
                <a:off x="2869150" y="2958550"/>
                <a:ext cx="712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4" extrusionOk="0">
                    <a:moveTo>
                      <a:pt x="1328" y="1"/>
                    </a:moveTo>
                    <a:cubicBezTo>
                      <a:pt x="1107" y="1"/>
                      <a:pt x="884" y="110"/>
                      <a:pt x="697" y="346"/>
                    </a:cubicBezTo>
                    <a:cubicBezTo>
                      <a:pt x="1" y="1909"/>
                      <a:pt x="1800" y="3214"/>
                      <a:pt x="2042" y="3214"/>
                    </a:cubicBezTo>
                    <a:cubicBezTo>
                      <a:pt x="2055" y="3214"/>
                      <a:pt x="2064" y="3210"/>
                      <a:pt x="2067" y="3202"/>
                    </a:cubicBezTo>
                    <a:cubicBezTo>
                      <a:pt x="2850" y="1320"/>
                      <a:pt x="2097" y="1"/>
                      <a:pt x="13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963;p37">
                <a:extLst>
                  <a:ext uri="{FF2B5EF4-FFF2-40B4-BE49-F238E27FC236}">
                    <a16:creationId xmlns:a16="http://schemas.microsoft.com/office/drawing/2014/main" xmlns="" id="{CBB1BA93-2C76-484D-A1CC-0438D4FF3F01}"/>
                  </a:ext>
                </a:extLst>
              </p:cNvPr>
              <p:cNvSpPr/>
              <p:nvPr/>
            </p:nvSpPr>
            <p:spPr>
              <a:xfrm>
                <a:off x="2900600" y="2988950"/>
                <a:ext cx="171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60" fill="none" extrusionOk="0">
                    <a:moveTo>
                      <a:pt x="601" y="1"/>
                    </a:moveTo>
                    <a:lnTo>
                      <a:pt x="685" y="1460"/>
                    </a:lnTo>
                    <a:lnTo>
                      <a:pt x="0" y="67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964;p37">
                <a:extLst>
                  <a:ext uri="{FF2B5EF4-FFF2-40B4-BE49-F238E27FC236}">
                    <a16:creationId xmlns:a16="http://schemas.microsoft.com/office/drawing/2014/main" xmlns="" id="{380B3F75-BB56-4B09-B972-21AB0A3B0CA8}"/>
                  </a:ext>
                </a:extLst>
              </p:cNvPr>
              <p:cNvSpPr/>
              <p:nvPr/>
            </p:nvSpPr>
            <p:spPr>
              <a:xfrm>
                <a:off x="2893625" y="3010725"/>
                <a:ext cx="67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279" extrusionOk="0">
                    <a:moveTo>
                      <a:pt x="1287" y="0"/>
                    </a:moveTo>
                    <a:cubicBezTo>
                      <a:pt x="836" y="0"/>
                      <a:pt x="387" y="259"/>
                      <a:pt x="213" y="761"/>
                    </a:cubicBezTo>
                    <a:cubicBezTo>
                      <a:pt x="1" y="1353"/>
                      <a:pt x="315" y="2003"/>
                      <a:pt x="907" y="2211"/>
                    </a:cubicBezTo>
                    <a:cubicBezTo>
                      <a:pt x="1038" y="2257"/>
                      <a:pt x="1168" y="2278"/>
                      <a:pt x="1294" y="2278"/>
                    </a:cubicBezTo>
                    <a:cubicBezTo>
                      <a:pt x="2084" y="2278"/>
                      <a:pt x="2691" y="1436"/>
                      <a:pt x="2313" y="646"/>
                    </a:cubicBezTo>
                    <a:cubicBezTo>
                      <a:pt x="2103" y="212"/>
                      <a:pt x="1694" y="0"/>
                      <a:pt x="12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965;p37">
                <a:extLst>
                  <a:ext uri="{FF2B5EF4-FFF2-40B4-BE49-F238E27FC236}">
                    <a16:creationId xmlns:a16="http://schemas.microsoft.com/office/drawing/2014/main" xmlns="" id="{B46DE144-E89C-4226-80E0-5D415A8867EA}"/>
                  </a:ext>
                </a:extLst>
              </p:cNvPr>
              <p:cNvSpPr/>
              <p:nvPr/>
            </p:nvSpPr>
            <p:spPr>
              <a:xfrm>
                <a:off x="2809850" y="2686325"/>
                <a:ext cx="6600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22" y="106"/>
                      <a:pt x="2591" y="296"/>
                    </a:cubicBezTo>
                    <a:cubicBezTo>
                      <a:pt x="2578" y="389"/>
                      <a:pt x="2560" y="504"/>
                      <a:pt x="2543" y="637"/>
                    </a:cubicBezTo>
                    <a:cubicBezTo>
                      <a:pt x="2529" y="703"/>
                      <a:pt x="2520" y="774"/>
                      <a:pt x="2512" y="849"/>
                    </a:cubicBezTo>
                    <a:cubicBezTo>
                      <a:pt x="2498" y="920"/>
                      <a:pt x="2489" y="999"/>
                      <a:pt x="2472" y="1079"/>
                    </a:cubicBezTo>
                    <a:cubicBezTo>
                      <a:pt x="2441" y="1243"/>
                      <a:pt x="2405" y="1415"/>
                      <a:pt x="2375" y="1601"/>
                    </a:cubicBezTo>
                    <a:cubicBezTo>
                      <a:pt x="2357" y="1689"/>
                      <a:pt x="2344" y="1786"/>
                      <a:pt x="2321" y="1879"/>
                    </a:cubicBezTo>
                    <a:cubicBezTo>
                      <a:pt x="2299" y="1976"/>
                      <a:pt x="2277" y="2074"/>
                      <a:pt x="2255" y="2175"/>
                    </a:cubicBezTo>
                    <a:cubicBezTo>
                      <a:pt x="2207" y="2370"/>
                      <a:pt x="2167" y="2578"/>
                      <a:pt x="2105" y="2781"/>
                    </a:cubicBezTo>
                    <a:cubicBezTo>
                      <a:pt x="2074" y="2883"/>
                      <a:pt x="2043" y="2989"/>
                      <a:pt x="2016" y="3091"/>
                    </a:cubicBezTo>
                    <a:lnTo>
                      <a:pt x="1972" y="3245"/>
                    </a:lnTo>
                    <a:cubicBezTo>
                      <a:pt x="1954" y="3298"/>
                      <a:pt x="1932" y="3347"/>
                      <a:pt x="1915" y="3400"/>
                    </a:cubicBezTo>
                    <a:cubicBezTo>
                      <a:pt x="1884" y="3502"/>
                      <a:pt x="1844" y="3604"/>
                      <a:pt x="1809" y="3705"/>
                    </a:cubicBezTo>
                    <a:cubicBezTo>
                      <a:pt x="1791" y="3758"/>
                      <a:pt x="1773" y="3807"/>
                      <a:pt x="1756" y="3856"/>
                    </a:cubicBezTo>
                    <a:lnTo>
                      <a:pt x="1689" y="4006"/>
                    </a:lnTo>
                    <a:cubicBezTo>
                      <a:pt x="1649" y="4103"/>
                      <a:pt x="1605" y="4196"/>
                      <a:pt x="1565" y="4293"/>
                    </a:cubicBezTo>
                    <a:cubicBezTo>
                      <a:pt x="1526" y="4391"/>
                      <a:pt x="1473" y="4479"/>
                      <a:pt x="1428" y="4572"/>
                    </a:cubicBezTo>
                    <a:cubicBezTo>
                      <a:pt x="1340" y="4744"/>
                      <a:pt x="1243" y="4912"/>
                      <a:pt x="1137" y="5076"/>
                    </a:cubicBezTo>
                    <a:cubicBezTo>
                      <a:pt x="1092" y="5155"/>
                      <a:pt x="1030" y="5222"/>
                      <a:pt x="982" y="5297"/>
                    </a:cubicBezTo>
                    <a:lnTo>
                      <a:pt x="907" y="5399"/>
                    </a:lnTo>
                    <a:cubicBezTo>
                      <a:pt x="885" y="5434"/>
                      <a:pt x="854" y="5465"/>
                      <a:pt x="827" y="5496"/>
                    </a:cubicBezTo>
                    <a:cubicBezTo>
                      <a:pt x="774" y="5553"/>
                      <a:pt x="725" y="5615"/>
                      <a:pt x="672" y="5668"/>
                    </a:cubicBezTo>
                    <a:lnTo>
                      <a:pt x="526" y="5814"/>
                    </a:lnTo>
                    <a:cubicBezTo>
                      <a:pt x="442" y="5889"/>
                      <a:pt x="354" y="5964"/>
                      <a:pt x="261" y="6026"/>
                    </a:cubicBezTo>
                    <a:cubicBezTo>
                      <a:pt x="199" y="6071"/>
                      <a:pt x="137" y="6110"/>
                      <a:pt x="71" y="6146"/>
                    </a:cubicBezTo>
                    <a:cubicBezTo>
                      <a:pt x="49" y="6155"/>
                      <a:pt x="22" y="6168"/>
                      <a:pt x="0" y="6177"/>
                    </a:cubicBezTo>
                    <a:cubicBezTo>
                      <a:pt x="31" y="6168"/>
                      <a:pt x="58" y="6159"/>
                      <a:pt x="89" y="6150"/>
                    </a:cubicBezTo>
                    <a:cubicBezTo>
                      <a:pt x="115" y="6137"/>
                      <a:pt x="146" y="6128"/>
                      <a:pt x="177" y="6115"/>
                    </a:cubicBezTo>
                    <a:cubicBezTo>
                      <a:pt x="217" y="6097"/>
                      <a:pt x="252" y="6079"/>
                      <a:pt x="292" y="6057"/>
                    </a:cubicBezTo>
                    <a:cubicBezTo>
                      <a:pt x="394" y="6004"/>
                      <a:pt x="491" y="5938"/>
                      <a:pt x="588" y="5872"/>
                    </a:cubicBezTo>
                    <a:cubicBezTo>
                      <a:pt x="637" y="5827"/>
                      <a:pt x="694" y="5783"/>
                      <a:pt x="752" y="5739"/>
                    </a:cubicBezTo>
                    <a:cubicBezTo>
                      <a:pt x="814" y="5690"/>
                      <a:pt x="867" y="5628"/>
                      <a:pt x="924" y="5571"/>
                    </a:cubicBezTo>
                    <a:cubicBezTo>
                      <a:pt x="955" y="5540"/>
                      <a:pt x="986" y="5513"/>
                      <a:pt x="1017" y="5483"/>
                    </a:cubicBezTo>
                    <a:lnTo>
                      <a:pt x="1101" y="5381"/>
                    </a:lnTo>
                    <a:cubicBezTo>
                      <a:pt x="1159" y="5310"/>
                      <a:pt x="1221" y="5239"/>
                      <a:pt x="1278" y="5164"/>
                    </a:cubicBezTo>
                    <a:cubicBezTo>
                      <a:pt x="1397" y="5001"/>
                      <a:pt x="1504" y="4833"/>
                      <a:pt x="1601" y="4656"/>
                    </a:cubicBezTo>
                    <a:cubicBezTo>
                      <a:pt x="1649" y="4567"/>
                      <a:pt x="1707" y="4479"/>
                      <a:pt x="1751" y="4382"/>
                    </a:cubicBezTo>
                    <a:cubicBezTo>
                      <a:pt x="1795" y="4284"/>
                      <a:pt x="1844" y="4187"/>
                      <a:pt x="1888" y="4085"/>
                    </a:cubicBezTo>
                    <a:lnTo>
                      <a:pt x="1954" y="3935"/>
                    </a:lnTo>
                    <a:cubicBezTo>
                      <a:pt x="1972" y="3886"/>
                      <a:pt x="1990" y="3833"/>
                      <a:pt x="2012" y="3780"/>
                    </a:cubicBezTo>
                    <a:lnTo>
                      <a:pt x="2122" y="3471"/>
                    </a:lnTo>
                    <a:cubicBezTo>
                      <a:pt x="2140" y="3418"/>
                      <a:pt x="2162" y="3369"/>
                      <a:pt x="2176" y="3312"/>
                    </a:cubicBezTo>
                    <a:lnTo>
                      <a:pt x="2220" y="3153"/>
                    </a:lnTo>
                    <a:cubicBezTo>
                      <a:pt x="2251" y="3046"/>
                      <a:pt x="2277" y="2940"/>
                      <a:pt x="2304" y="2834"/>
                    </a:cubicBezTo>
                    <a:cubicBezTo>
                      <a:pt x="2370" y="2626"/>
                      <a:pt x="2397" y="2414"/>
                      <a:pt x="2441" y="2211"/>
                    </a:cubicBezTo>
                    <a:cubicBezTo>
                      <a:pt x="2459" y="2109"/>
                      <a:pt x="2476" y="2012"/>
                      <a:pt x="2494" y="1915"/>
                    </a:cubicBezTo>
                    <a:cubicBezTo>
                      <a:pt x="2512" y="1817"/>
                      <a:pt x="2520" y="1720"/>
                      <a:pt x="2534" y="1623"/>
                    </a:cubicBezTo>
                    <a:cubicBezTo>
                      <a:pt x="2556" y="1437"/>
                      <a:pt x="2569" y="1260"/>
                      <a:pt x="2591" y="1097"/>
                    </a:cubicBezTo>
                    <a:cubicBezTo>
                      <a:pt x="2613" y="933"/>
                      <a:pt x="2613" y="783"/>
                      <a:pt x="2618" y="646"/>
                    </a:cubicBezTo>
                    <a:cubicBezTo>
                      <a:pt x="2627" y="513"/>
                      <a:pt x="2631" y="398"/>
                      <a:pt x="2631" y="301"/>
                    </a:cubicBezTo>
                    <a:cubicBezTo>
                      <a:pt x="2640" y="111"/>
                      <a:pt x="2640" y="0"/>
                      <a:pt x="26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966;p37">
                <a:extLst>
                  <a:ext uri="{FF2B5EF4-FFF2-40B4-BE49-F238E27FC236}">
                    <a16:creationId xmlns:a16="http://schemas.microsoft.com/office/drawing/2014/main" xmlns="" id="{16038D06-78E9-4B26-9EE8-82DBB9D0C66E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967;p37">
                <a:extLst>
                  <a:ext uri="{FF2B5EF4-FFF2-40B4-BE49-F238E27FC236}">
                    <a16:creationId xmlns:a16="http://schemas.microsoft.com/office/drawing/2014/main" xmlns="" id="{99D9378E-05F9-4936-AB01-D3735A7A8AA8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968;p37">
                <a:extLst>
                  <a:ext uri="{FF2B5EF4-FFF2-40B4-BE49-F238E27FC236}">
                    <a16:creationId xmlns:a16="http://schemas.microsoft.com/office/drawing/2014/main" xmlns="" id="{B605FCEE-CBD9-4856-89AC-853EB69FE417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969;p37">
                <a:extLst>
                  <a:ext uri="{FF2B5EF4-FFF2-40B4-BE49-F238E27FC236}">
                    <a16:creationId xmlns:a16="http://schemas.microsoft.com/office/drawing/2014/main" xmlns="" id="{FAC86231-384A-4EA4-99FF-79421F533A86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970;p37">
                <a:extLst>
                  <a:ext uri="{FF2B5EF4-FFF2-40B4-BE49-F238E27FC236}">
                    <a16:creationId xmlns:a16="http://schemas.microsoft.com/office/drawing/2014/main" xmlns="" id="{92AC279E-7D66-4373-ADCF-EB60DFD0C203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971;p37">
                <a:extLst>
                  <a:ext uri="{FF2B5EF4-FFF2-40B4-BE49-F238E27FC236}">
                    <a16:creationId xmlns:a16="http://schemas.microsoft.com/office/drawing/2014/main" xmlns="" id="{96135CA1-C6C2-4A25-B65B-68FAAAA75456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972;p37">
                <a:extLst>
                  <a:ext uri="{FF2B5EF4-FFF2-40B4-BE49-F238E27FC236}">
                    <a16:creationId xmlns:a16="http://schemas.microsoft.com/office/drawing/2014/main" xmlns="" id="{CC4A018B-87F2-4FE3-A53C-2E25C02FC3FF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973;p37">
                <a:extLst>
                  <a:ext uri="{FF2B5EF4-FFF2-40B4-BE49-F238E27FC236}">
                    <a16:creationId xmlns:a16="http://schemas.microsoft.com/office/drawing/2014/main" xmlns="" id="{79CE1DA9-CF41-44E4-ABD4-656BA87E7C89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974;p37">
                <a:extLst>
                  <a:ext uri="{FF2B5EF4-FFF2-40B4-BE49-F238E27FC236}">
                    <a16:creationId xmlns:a16="http://schemas.microsoft.com/office/drawing/2014/main" xmlns="" id="{614CE2BA-90E6-436A-B514-860C55119F4C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975;p37">
                <a:extLst>
                  <a:ext uri="{FF2B5EF4-FFF2-40B4-BE49-F238E27FC236}">
                    <a16:creationId xmlns:a16="http://schemas.microsoft.com/office/drawing/2014/main" xmlns="" id="{20C6D212-5543-408E-ACAB-4C744554C021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976;p37">
                <a:extLst>
                  <a:ext uri="{FF2B5EF4-FFF2-40B4-BE49-F238E27FC236}">
                    <a16:creationId xmlns:a16="http://schemas.microsoft.com/office/drawing/2014/main" xmlns="" id="{3C03D4F1-CBA7-4AC1-81A1-8261DA1BA3BB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977;p37">
                <a:extLst>
                  <a:ext uri="{FF2B5EF4-FFF2-40B4-BE49-F238E27FC236}">
                    <a16:creationId xmlns:a16="http://schemas.microsoft.com/office/drawing/2014/main" xmlns="" id="{70F42933-3A30-4025-8FF2-C05B17BECD88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978;p37">
                <a:extLst>
                  <a:ext uri="{FF2B5EF4-FFF2-40B4-BE49-F238E27FC236}">
                    <a16:creationId xmlns:a16="http://schemas.microsoft.com/office/drawing/2014/main" xmlns="" id="{9054423C-50DB-421C-8150-6A3C3321DB9D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79;p37">
                <a:extLst>
                  <a:ext uri="{FF2B5EF4-FFF2-40B4-BE49-F238E27FC236}">
                    <a16:creationId xmlns:a16="http://schemas.microsoft.com/office/drawing/2014/main" xmlns="" id="{F316F593-0EBB-4521-AD0B-098C8D01D0A8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980;p37">
                <a:extLst>
                  <a:ext uri="{FF2B5EF4-FFF2-40B4-BE49-F238E27FC236}">
                    <a16:creationId xmlns:a16="http://schemas.microsoft.com/office/drawing/2014/main" xmlns="" id="{8449A6AD-8EFA-41D8-AF29-280E6174480A}"/>
                  </a:ext>
                </a:extLst>
              </p:cNvPr>
              <p:cNvSpPr/>
              <p:nvPr/>
            </p:nvSpPr>
            <p:spPr>
              <a:xfrm>
                <a:off x="2828200" y="2792000"/>
                <a:ext cx="361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442" extrusionOk="0">
                    <a:moveTo>
                      <a:pt x="866" y="0"/>
                    </a:moveTo>
                    <a:cubicBezTo>
                      <a:pt x="845" y="0"/>
                      <a:pt x="823" y="2"/>
                      <a:pt x="800" y="4"/>
                    </a:cubicBezTo>
                    <a:cubicBezTo>
                      <a:pt x="1" y="310"/>
                      <a:pt x="216" y="1442"/>
                      <a:pt x="294" y="1442"/>
                    </a:cubicBezTo>
                    <a:cubicBezTo>
                      <a:pt x="295" y="1442"/>
                      <a:pt x="296" y="1442"/>
                      <a:pt x="296" y="1441"/>
                    </a:cubicBezTo>
                    <a:cubicBezTo>
                      <a:pt x="1419" y="976"/>
                      <a:pt x="1445" y="0"/>
                      <a:pt x="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81;p37">
                <a:extLst>
                  <a:ext uri="{FF2B5EF4-FFF2-40B4-BE49-F238E27FC236}">
                    <a16:creationId xmlns:a16="http://schemas.microsoft.com/office/drawing/2014/main" xmlns="" id="{0042220F-8CF9-4264-BF29-8E5DCD659086}"/>
                  </a:ext>
                </a:extLst>
              </p:cNvPr>
              <p:cNvSpPr/>
              <p:nvPr/>
            </p:nvSpPr>
            <p:spPr>
              <a:xfrm>
                <a:off x="2839025" y="2804800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465" y="182"/>
                    </a:moveTo>
                    <a:lnTo>
                      <a:pt x="1" y="708"/>
                    </a:lnTo>
                    <a:lnTo>
                      <a:pt x="239" y="1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982;p37">
                <a:extLst>
                  <a:ext uri="{FF2B5EF4-FFF2-40B4-BE49-F238E27FC236}">
                    <a16:creationId xmlns:a16="http://schemas.microsoft.com/office/drawing/2014/main" xmlns="" id="{9F3B8B82-A2BA-4B13-AC12-BF8299CC19A8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83;p37">
                <a:extLst>
                  <a:ext uri="{FF2B5EF4-FFF2-40B4-BE49-F238E27FC236}">
                    <a16:creationId xmlns:a16="http://schemas.microsoft.com/office/drawing/2014/main" xmlns="" id="{350DAB84-C828-45CA-9EE2-FE6DB1DACCAB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84;p37">
                <a:extLst>
                  <a:ext uri="{FF2B5EF4-FFF2-40B4-BE49-F238E27FC236}">
                    <a16:creationId xmlns:a16="http://schemas.microsoft.com/office/drawing/2014/main" xmlns="" id="{F5A9E0AD-853F-4B87-B81B-CEFC1CBB4FEA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85;p37">
                <a:extLst>
                  <a:ext uri="{FF2B5EF4-FFF2-40B4-BE49-F238E27FC236}">
                    <a16:creationId xmlns:a16="http://schemas.microsoft.com/office/drawing/2014/main" xmlns="" id="{6B34F341-3FDD-4438-8E4E-6A6A9E9F51F2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86;p37">
                <a:extLst>
                  <a:ext uri="{FF2B5EF4-FFF2-40B4-BE49-F238E27FC236}">
                    <a16:creationId xmlns:a16="http://schemas.microsoft.com/office/drawing/2014/main" xmlns="" id="{9710784B-A8E3-4E9E-B744-B815FEA57D01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87;p37">
                <a:extLst>
                  <a:ext uri="{FF2B5EF4-FFF2-40B4-BE49-F238E27FC236}">
                    <a16:creationId xmlns:a16="http://schemas.microsoft.com/office/drawing/2014/main" xmlns="" id="{CE7A4354-8FD9-436B-B546-EB088F66B35B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88;p37">
                <a:extLst>
                  <a:ext uri="{FF2B5EF4-FFF2-40B4-BE49-F238E27FC236}">
                    <a16:creationId xmlns:a16="http://schemas.microsoft.com/office/drawing/2014/main" xmlns="" id="{5FCB3081-4661-4F7D-9084-9D57F78229F0}"/>
                  </a:ext>
                </a:extLst>
              </p:cNvPr>
              <p:cNvSpPr/>
              <p:nvPr/>
            </p:nvSpPr>
            <p:spPr>
              <a:xfrm>
                <a:off x="2836500" y="2828475"/>
                <a:ext cx="3702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2" extrusionOk="0">
                    <a:moveTo>
                      <a:pt x="437" y="0"/>
                    </a:moveTo>
                    <a:cubicBezTo>
                      <a:pt x="189" y="0"/>
                      <a:pt x="0" y="57"/>
                      <a:pt x="13" y="88"/>
                    </a:cubicBezTo>
                    <a:cubicBezTo>
                      <a:pt x="285" y="750"/>
                      <a:pt x="736" y="1031"/>
                      <a:pt x="1061" y="1031"/>
                    </a:cubicBezTo>
                    <a:cubicBezTo>
                      <a:pt x="1307" y="1031"/>
                      <a:pt x="1480" y="870"/>
                      <a:pt x="1450" y="592"/>
                    </a:cubicBezTo>
                    <a:cubicBezTo>
                      <a:pt x="1265" y="117"/>
                      <a:pt x="790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89;p37">
                <a:extLst>
                  <a:ext uri="{FF2B5EF4-FFF2-40B4-BE49-F238E27FC236}">
                    <a16:creationId xmlns:a16="http://schemas.microsoft.com/office/drawing/2014/main" xmlns="" id="{6918FF9B-CE4B-4BA1-8CAB-390E199EC341}"/>
                  </a:ext>
                </a:extLst>
              </p:cNvPr>
              <p:cNvSpPr/>
              <p:nvPr/>
            </p:nvSpPr>
            <p:spPr>
              <a:xfrm>
                <a:off x="2842350" y="2834100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522" y="465"/>
                    </a:moveTo>
                    <a:lnTo>
                      <a:pt x="0" y="0"/>
                    </a:lnTo>
                    <a:lnTo>
                      <a:pt x="703" y="239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90;p37">
                <a:extLst>
                  <a:ext uri="{FF2B5EF4-FFF2-40B4-BE49-F238E27FC236}">
                    <a16:creationId xmlns:a16="http://schemas.microsoft.com/office/drawing/2014/main" xmlns="" id="{DB2AD962-9F52-4424-9436-720329F77336}"/>
                  </a:ext>
                </a:extLst>
              </p:cNvPr>
              <p:cNvSpPr/>
              <p:nvPr/>
            </p:nvSpPr>
            <p:spPr>
              <a:xfrm>
                <a:off x="2796150" y="2805600"/>
                <a:ext cx="37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0" extrusionOk="0">
                    <a:moveTo>
                      <a:pt x="421" y="1"/>
                    </a:moveTo>
                    <a:cubicBezTo>
                      <a:pt x="175" y="1"/>
                      <a:pt x="1" y="161"/>
                      <a:pt x="31" y="437"/>
                    </a:cubicBezTo>
                    <a:cubicBezTo>
                      <a:pt x="216" y="913"/>
                      <a:pt x="691" y="1030"/>
                      <a:pt x="1044" y="1030"/>
                    </a:cubicBezTo>
                    <a:cubicBezTo>
                      <a:pt x="1292" y="1030"/>
                      <a:pt x="1481" y="972"/>
                      <a:pt x="1468" y="941"/>
                    </a:cubicBezTo>
                    <a:cubicBezTo>
                      <a:pt x="1196" y="280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91;p37">
                <a:extLst>
                  <a:ext uri="{FF2B5EF4-FFF2-40B4-BE49-F238E27FC236}">
                    <a16:creationId xmlns:a16="http://schemas.microsoft.com/office/drawing/2014/main" xmlns="" id="{7F832426-B53B-48A3-A272-169FDBB1F1A3}"/>
                  </a:ext>
                </a:extLst>
              </p:cNvPr>
              <p:cNvSpPr/>
              <p:nvPr/>
            </p:nvSpPr>
            <p:spPr>
              <a:xfrm>
                <a:off x="2809725" y="2814100"/>
                <a:ext cx="17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69" fill="none" extrusionOk="0">
                    <a:moveTo>
                      <a:pt x="182" y="0"/>
                    </a:moveTo>
                    <a:lnTo>
                      <a:pt x="708" y="469"/>
                    </a:lnTo>
                    <a:lnTo>
                      <a:pt x="1" y="22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92;p37">
                <a:extLst>
                  <a:ext uri="{FF2B5EF4-FFF2-40B4-BE49-F238E27FC236}">
                    <a16:creationId xmlns:a16="http://schemas.microsoft.com/office/drawing/2014/main" xmlns="" id="{F1796A99-E5CD-45D1-88DC-4FCED468E29F}"/>
                  </a:ext>
                </a:extLst>
              </p:cNvPr>
              <p:cNvSpPr/>
              <p:nvPr/>
            </p:nvSpPr>
            <p:spPr>
              <a:xfrm>
                <a:off x="2826250" y="2831650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390" y="0"/>
                    </a:moveTo>
                    <a:cubicBezTo>
                      <a:pt x="384" y="0"/>
                      <a:pt x="380" y="2"/>
                      <a:pt x="379" y="6"/>
                    </a:cubicBezTo>
                    <a:cubicBezTo>
                      <a:pt x="1" y="913"/>
                      <a:pt x="363" y="1545"/>
                      <a:pt x="734" y="1545"/>
                    </a:cubicBezTo>
                    <a:cubicBezTo>
                      <a:pt x="840" y="1545"/>
                      <a:pt x="947" y="1493"/>
                      <a:pt x="1038" y="1381"/>
                    </a:cubicBezTo>
                    <a:cubicBezTo>
                      <a:pt x="1374" y="629"/>
                      <a:pt x="504" y="0"/>
                      <a:pt x="3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93;p37">
                <a:extLst>
                  <a:ext uri="{FF2B5EF4-FFF2-40B4-BE49-F238E27FC236}">
                    <a16:creationId xmlns:a16="http://schemas.microsoft.com/office/drawing/2014/main" xmlns="" id="{B4D478BC-79DD-4CF7-BB58-B1D24A5217E1}"/>
                  </a:ext>
                </a:extLst>
              </p:cNvPr>
              <p:cNvSpPr/>
              <p:nvPr/>
            </p:nvSpPr>
            <p:spPr>
              <a:xfrm>
                <a:off x="2837150" y="28380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5" y="704"/>
                    </a:moveTo>
                    <a:lnTo>
                      <a:pt x="0" y="1"/>
                    </a:lnTo>
                    <a:lnTo>
                      <a:pt x="328" y="67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94;p37">
                <a:extLst>
                  <a:ext uri="{FF2B5EF4-FFF2-40B4-BE49-F238E27FC236}">
                    <a16:creationId xmlns:a16="http://schemas.microsoft.com/office/drawing/2014/main" xmlns="" id="{0E025A9B-3101-41D0-9C2F-81C0709B6875}"/>
                  </a:ext>
                </a:extLst>
              </p:cNvPr>
              <p:cNvSpPr/>
              <p:nvPr/>
            </p:nvSpPr>
            <p:spPr>
              <a:xfrm>
                <a:off x="2809200" y="2789600"/>
                <a:ext cx="342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44" extrusionOk="0">
                    <a:moveTo>
                      <a:pt x="636" y="1"/>
                    </a:moveTo>
                    <a:cubicBezTo>
                      <a:pt x="530" y="1"/>
                      <a:pt x="422" y="53"/>
                      <a:pt x="331" y="167"/>
                    </a:cubicBezTo>
                    <a:cubicBezTo>
                      <a:pt x="0" y="916"/>
                      <a:pt x="864" y="1543"/>
                      <a:pt x="982" y="1543"/>
                    </a:cubicBezTo>
                    <a:cubicBezTo>
                      <a:pt x="989" y="1543"/>
                      <a:pt x="993" y="1541"/>
                      <a:pt x="995" y="1537"/>
                    </a:cubicBezTo>
                    <a:cubicBezTo>
                      <a:pt x="1369" y="634"/>
                      <a:pt x="1007" y="1"/>
                      <a:pt x="6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95;p37">
                <a:extLst>
                  <a:ext uri="{FF2B5EF4-FFF2-40B4-BE49-F238E27FC236}">
                    <a16:creationId xmlns:a16="http://schemas.microsoft.com/office/drawing/2014/main" xmlns="" id="{89F752A9-BBFE-45BA-9EB8-76A9B6CEC21A}"/>
                  </a:ext>
                </a:extLst>
              </p:cNvPr>
              <p:cNvSpPr/>
              <p:nvPr/>
            </p:nvSpPr>
            <p:spPr>
              <a:xfrm>
                <a:off x="2824325" y="280415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0"/>
                    </a:moveTo>
                    <a:lnTo>
                      <a:pt x="328" y="703"/>
                    </a:lnTo>
                    <a:lnTo>
                      <a:pt x="0" y="3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96;p37">
                <a:extLst>
                  <a:ext uri="{FF2B5EF4-FFF2-40B4-BE49-F238E27FC236}">
                    <a16:creationId xmlns:a16="http://schemas.microsoft.com/office/drawing/2014/main" xmlns="" id="{CB934311-A74C-47E2-9263-7940AA3C0991}"/>
                  </a:ext>
                </a:extLst>
              </p:cNvPr>
              <p:cNvSpPr/>
              <p:nvPr/>
            </p:nvSpPr>
            <p:spPr>
              <a:xfrm>
                <a:off x="2821000" y="281467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16" y="1"/>
                    </a:moveTo>
                    <a:cubicBezTo>
                      <a:pt x="400" y="1"/>
                      <a:pt x="184" y="125"/>
                      <a:pt x="98" y="366"/>
                    </a:cubicBezTo>
                    <a:cubicBezTo>
                      <a:pt x="1" y="649"/>
                      <a:pt x="147" y="959"/>
                      <a:pt x="430" y="1060"/>
                    </a:cubicBezTo>
                    <a:cubicBezTo>
                      <a:pt x="493" y="1083"/>
                      <a:pt x="557" y="1093"/>
                      <a:pt x="618" y="1093"/>
                    </a:cubicBezTo>
                    <a:cubicBezTo>
                      <a:pt x="996" y="1093"/>
                      <a:pt x="1289" y="690"/>
                      <a:pt x="1106" y="313"/>
                    </a:cubicBezTo>
                    <a:cubicBezTo>
                      <a:pt x="1007" y="103"/>
                      <a:pt x="812" y="1"/>
                      <a:pt x="6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97;p37">
                <a:extLst>
                  <a:ext uri="{FF2B5EF4-FFF2-40B4-BE49-F238E27FC236}">
                    <a16:creationId xmlns:a16="http://schemas.microsoft.com/office/drawing/2014/main" xmlns="" id="{CFE542BE-03BA-46E6-8490-C4A3851ABE66}"/>
                  </a:ext>
                </a:extLst>
              </p:cNvPr>
              <p:cNvSpPr/>
              <p:nvPr/>
            </p:nvSpPr>
            <p:spPr>
              <a:xfrm>
                <a:off x="2927750" y="2711400"/>
                <a:ext cx="510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010" extrusionOk="0">
                    <a:moveTo>
                      <a:pt x="1223" y="0"/>
                    </a:moveTo>
                    <a:cubicBezTo>
                      <a:pt x="510" y="0"/>
                      <a:pt x="0" y="823"/>
                      <a:pt x="73" y="850"/>
                    </a:cubicBezTo>
                    <a:cubicBezTo>
                      <a:pt x="362" y="963"/>
                      <a:pt x="626" y="1010"/>
                      <a:pt x="855" y="1010"/>
                    </a:cubicBezTo>
                    <a:cubicBezTo>
                      <a:pt x="1665" y="1010"/>
                      <a:pt x="2041" y="421"/>
                      <a:pt x="1593" y="76"/>
                    </a:cubicBezTo>
                    <a:cubicBezTo>
                      <a:pt x="1465" y="23"/>
                      <a:pt x="1341" y="0"/>
                      <a:pt x="12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98;p37">
                <a:extLst>
                  <a:ext uri="{FF2B5EF4-FFF2-40B4-BE49-F238E27FC236}">
                    <a16:creationId xmlns:a16="http://schemas.microsoft.com/office/drawing/2014/main" xmlns="" id="{7092C4B5-9D17-494B-B664-9483BB29FE44}"/>
                  </a:ext>
                </a:extLst>
              </p:cNvPr>
              <p:cNvSpPr/>
              <p:nvPr/>
            </p:nvSpPr>
            <p:spPr>
              <a:xfrm>
                <a:off x="2939725" y="2720025"/>
                <a:ext cx="239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20" fill="none" extrusionOk="0">
                    <a:moveTo>
                      <a:pt x="0" y="319"/>
                    </a:moveTo>
                    <a:lnTo>
                      <a:pt x="955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99;p37">
                <a:extLst>
                  <a:ext uri="{FF2B5EF4-FFF2-40B4-BE49-F238E27FC236}">
                    <a16:creationId xmlns:a16="http://schemas.microsoft.com/office/drawing/2014/main" xmlns="" id="{BA48E091-7ED1-4155-B274-581846C4769A}"/>
                  </a:ext>
                </a:extLst>
              </p:cNvPr>
              <p:cNvSpPr/>
              <p:nvPr/>
            </p:nvSpPr>
            <p:spPr>
              <a:xfrm>
                <a:off x="2877125" y="27289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5" y="1"/>
                    </a:moveTo>
                    <a:cubicBezTo>
                      <a:pt x="381" y="1"/>
                      <a:pt x="1" y="590"/>
                      <a:pt x="453" y="932"/>
                    </a:cubicBezTo>
                    <a:cubicBezTo>
                      <a:pt x="582" y="986"/>
                      <a:pt x="707" y="1010"/>
                      <a:pt x="827" y="1010"/>
                    </a:cubicBezTo>
                    <a:cubicBezTo>
                      <a:pt x="1538" y="1010"/>
                      <a:pt x="2046" y="189"/>
                      <a:pt x="1974" y="159"/>
                    </a:cubicBezTo>
                    <a:cubicBezTo>
                      <a:pt x="1686" y="47"/>
                      <a:pt x="1423" y="1"/>
                      <a:pt x="1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1000;p37">
                <a:extLst>
                  <a:ext uri="{FF2B5EF4-FFF2-40B4-BE49-F238E27FC236}">
                    <a16:creationId xmlns:a16="http://schemas.microsoft.com/office/drawing/2014/main" xmlns="" id="{3BD8257E-7CCB-4BF0-A1B1-7104181EB3D4}"/>
                  </a:ext>
                </a:extLst>
              </p:cNvPr>
              <p:cNvSpPr/>
              <p:nvPr/>
            </p:nvSpPr>
            <p:spPr>
              <a:xfrm>
                <a:off x="2895625" y="2734725"/>
                <a:ext cx="239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59" fill="none" extrusionOk="0">
                    <a:moveTo>
                      <a:pt x="955" y="1"/>
                    </a:moveTo>
                    <a:lnTo>
                      <a:pt x="0" y="359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1001;p37">
                <a:extLst>
                  <a:ext uri="{FF2B5EF4-FFF2-40B4-BE49-F238E27FC236}">
                    <a16:creationId xmlns:a16="http://schemas.microsoft.com/office/drawing/2014/main" xmlns="" id="{CF5BCD84-3B05-4A50-A536-CB119AC526E0}"/>
                  </a:ext>
                </a:extLst>
              </p:cNvPr>
              <p:cNvSpPr/>
              <p:nvPr/>
            </p:nvSpPr>
            <p:spPr>
              <a:xfrm>
                <a:off x="2928750" y="2733500"/>
                <a:ext cx="344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3" extrusionOk="0">
                    <a:moveTo>
                      <a:pt x="92" y="0"/>
                    </a:moveTo>
                    <a:cubicBezTo>
                      <a:pt x="34" y="0"/>
                      <a:pt x="0" y="9"/>
                      <a:pt x="2" y="23"/>
                    </a:cubicBezTo>
                    <a:cubicBezTo>
                      <a:pt x="89" y="948"/>
                      <a:pt x="599" y="1402"/>
                      <a:pt x="975" y="1402"/>
                    </a:cubicBezTo>
                    <a:cubicBezTo>
                      <a:pt x="1171" y="1402"/>
                      <a:pt x="1331" y="1279"/>
                      <a:pt x="1377" y="1036"/>
                    </a:cubicBezTo>
                    <a:cubicBezTo>
                      <a:pt x="1317" y="225"/>
                      <a:pt x="38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1002;p37">
                <a:extLst>
                  <a:ext uri="{FF2B5EF4-FFF2-40B4-BE49-F238E27FC236}">
                    <a16:creationId xmlns:a16="http://schemas.microsoft.com/office/drawing/2014/main" xmlns="" id="{C1313299-B6B2-499D-8BBA-900DEB09B57D}"/>
                  </a:ext>
                </a:extLst>
              </p:cNvPr>
              <p:cNvSpPr/>
              <p:nvPr/>
            </p:nvSpPr>
            <p:spPr>
              <a:xfrm>
                <a:off x="2937625" y="2741150"/>
                <a:ext cx="177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08" fill="none" extrusionOk="0">
                    <a:moveTo>
                      <a:pt x="0" y="0"/>
                    </a:moveTo>
                    <a:lnTo>
                      <a:pt x="708" y="708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1003;p37">
                <a:extLst>
                  <a:ext uri="{FF2B5EF4-FFF2-40B4-BE49-F238E27FC236}">
                    <a16:creationId xmlns:a16="http://schemas.microsoft.com/office/drawing/2014/main" xmlns="" id="{A652C1B7-162B-4505-B334-EF3508BA132A}"/>
                  </a:ext>
                </a:extLst>
              </p:cNvPr>
              <p:cNvSpPr/>
              <p:nvPr/>
            </p:nvSpPr>
            <p:spPr>
              <a:xfrm>
                <a:off x="2892850" y="2697000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402" y="0"/>
                    </a:moveTo>
                    <a:cubicBezTo>
                      <a:pt x="206" y="0"/>
                      <a:pt x="46" y="124"/>
                      <a:pt x="1" y="369"/>
                    </a:cubicBezTo>
                    <a:cubicBezTo>
                      <a:pt x="56" y="1175"/>
                      <a:pt x="978" y="1402"/>
                      <a:pt x="1280" y="1402"/>
                    </a:cubicBezTo>
                    <a:cubicBezTo>
                      <a:pt x="1341" y="1402"/>
                      <a:pt x="1377" y="1393"/>
                      <a:pt x="1376" y="1377"/>
                    </a:cubicBezTo>
                    <a:cubicBezTo>
                      <a:pt x="1288" y="455"/>
                      <a:pt x="779" y="0"/>
                      <a:pt x="4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1004;p37">
                <a:extLst>
                  <a:ext uri="{FF2B5EF4-FFF2-40B4-BE49-F238E27FC236}">
                    <a16:creationId xmlns:a16="http://schemas.microsoft.com/office/drawing/2014/main" xmlns="" id="{9566E363-9B4E-4AF8-8020-15E87B807A6C}"/>
                  </a:ext>
                </a:extLst>
              </p:cNvPr>
              <p:cNvSpPr/>
              <p:nvPr/>
            </p:nvSpPr>
            <p:spPr>
              <a:xfrm>
                <a:off x="2903675" y="2708750"/>
                <a:ext cx="187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91" fill="none" extrusionOk="0">
                    <a:moveTo>
                      <a:pt x="748" y="690"/>
                    </a:moveTo>
                    <a:lnTo>
                      <a:pt x="1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1005;p37">
                <a:extLst>
                  <a:ext uri="{FF2B5EF4-FFF2-40B4-BE49-F238E27FC236}">
                    <a16:creationId xmlns:a16="http://schemas.microsoft.com/office/drawing/2014/main" xmlns="" id="{CE7B4011-0412-4D28-BE0C-5EB61362C164}"/>
                  </a:ext>
                </a:extLst>
              </p:cNvPr>
              <p:cNvSpPr/>
              <p:nvPr/>
            </p:nvSpPr>
            <p:spPr>
              <a:xfrm>
                <a:off x="2900525" y="2734025"/>
                <a:ext cx="40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9" y="2"/>
                    </a:cubicBezTo>
                    <a:cubicBezTo>
                      <a:pt x="0" y="720"/>
                      <a:pt x="108" y="1720"/>
                      <a:pt x="662" y="1720"/>
                    </a:cubicBezTo>
                    <a:cubicBezTo>
                      <a:pt x="715" y="1720"/>
                      <a:pt x="773" y="1711"/>
                      <a:pt x="834" y="1691"/>
                    </a:cubicBezTo>
                    <a:cubicBezTo>
                      <a:pt x="1636" y="1180"/>
                      <a:pt x="1163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1006;p37">
                <a:extLst>
                  <a:ext uri="{FF2B5EF4-FFF2-40B4-BE49-F238E27FC236}">
                    <a16:creationId xmlns:a16="http://schemas.microsoft.com/office/drawing/2014/main" xmlns="" id="{5F11E4DA-3EF6-4C57-961A-E1C041A58CFC}"/>
                  </a:ext>
                </a:extLst>
              </p:cNvPr>
              <p:cNvSpPr/>
              <p:nvPr/>
            </p:nvSpPr>
            <p:spPr>
              <a:xfrm>
                <a:off x="2918050" y="2745225"/>
                <a:ext cx="72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961" fill="none" extrusionOk="0">
                    <a:moveTo>
                      <a:pt x="288" y="1"/>
                    </a:moveTo>
                    <a:lnTo>
                      <a:pt x="1" y="96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1007;p37">
                <a:extLst>
                  <a:ext uri="{FF2B5EF4-FFF2-40B4-BE49-F238E27FC236}">
                    <a16:creationId xmlns:a16="http://schemas.microsoft.com/office/drawing/2014/main" xmlns="" id="{BC247190-F761-4A8D-9ABD-B0C8D96D625F}"/>
                  </a:ext>
                </a:extLst>
              </p:cNvPr>
              <p:cNvSpPr/>
              <p:nvPr/>
            </p:nvSpPr>
            <p:spPr>
              <a:xfrm>
                <a:off x="2914475" y="26884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6" y="1"/>
                    </a:moveTo>
                    <a:cubicBezTo>
                      <a:pt x="923" y="1"/>
                      <a:pt x="867" y="10"/>
                      <a:pt x="807" y="29"/>
                    </a:cubicBezTo>
                    <a:cubicBezTo>
                      <a:pt x="1" y="545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3" y="1722"/>
                    </a:cubicBezTo>
                    <a:cubicBezTo>
                      <a:pt x="1643" y="1004"/>
                      <a:pt x="1529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1008;p37">
                <a:extLst>
                  <a:ext uri="{FF2B5EF4-FFF2-40B4-BE49-F238E27FC236}">
                    <a16:creationId xmlns:a16="http://schemas.microsoft.com/office/drawing/2014/main" xmlns="" id="{AC099754-0FFF-4543-B579-3F2E26F394D9}"/>
                  </a:ext>
                </a:extLst>
              </p:cNvPr>
              <p:cNvSpPr/>
              <p:nvPr/>
            </p:nvSpPr>
            <p:spPr>
              <a:xfrm>
                <a:off x="2931200" y="2699925"/>
                <a:ext cx="6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991" fill="none" extrusionOk="0">
                    <a:moveTo>
                      <a:pt x="1" y="990"/>
                    </a:moveTo>
                    <a:lnTo>
                      <a:pt x="253" y="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1009;p37">
                <a:extLst>
                  <a:ext uri="{FF2B5EF4-FFF2-40B4-BE49-F238E27FC236}">
                    <a16:creationId xmlns:a16="http://schemas.microsoft.com/office/drawing/2014/main" xmlns="" id="{BD148A68-996B-4DB9-83C9-FA784379181E}"/>
                  </a:ext>
                </a:extLst>
              </p:cNvPr>
              <p:cNvSpPr/>
              <p:nvPr/>
            </p:nvSpPr>
            <p:spPr>
              <a:xfrm>
                <a:off x="2911875" y="2716575"/>
                <a:ext cx="361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227" extrusionOk="0">
                    <a:moveTo>
                      <a:pt x="688" y="1"/>
                    </a:moveTo>
                    <a:cubicBezTo>
                      <a:pt x="442" y="1"/>
                      <a:pt x="196" y="145"/>
                      <a:pt x="106" y="422"/>
                    </a:cubicBezTo>
                    <a:cubicBezTo>
                      <a:pt x="0" y="744"/>
                      <a:pt x="177" y="1089"/>
                      <a:pt x="500" y="1195"/>
                    </a:cubicBezTo>
                    <a:cubicBezTo>
                      <a:pt x="565" y="1217"/>
                      <a:pt x="630" y="1227"/>
                      <a:pt x="692" y="1227"/>
                    </a:cubicBezTo>
                    <a:cubicBezTo>
                      <a:pt x="1122" y="1227"/>
                      <a:pt x="1445" y="758"/>
                      <a:pt x="1229" y="333"/>
                    </a:cubicBezTo>
                    <a:cubicBezTo>
                      <a:pt x="1116" y="109"/>
                      <a:pt x="902" y="1"/>
                      <a:pt x="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1010;p37">
                <a:extLst>
                  <a:ext uri="{FF2B5EF4-FFF2-40B4-BE49-F238E27FC236}">
                    <a16:creationId xmlns:a16="http://schemas.microsoft.com/office/drawing/2014/main" xmlns="" id="{4EF6AA3F-4B5F-48E4-BA96-57D0006F781A}"/>
                  </a:ext>
                </a:extLst>
              </p:cNvPr>
              <p:cNvSpPr/>
              <p:nvPr/>
            </p:nvSpPr>
            <p:spPr>
              <a:xfrm>
                <a:off x="2811700" y="2654000"/>
                <a:ext cx="511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1" extrusionOk="0">
                    <a:moveTo>
                      <a:pt x="1220" y="0"/>
                    </a:moveTo>
                    <a:cubicBezTo>
                      <a:pt x="509" y="0"/>
                      <a:pt x="0" y="825"/>
                      <a:pt x="72" y="851"/>
                    </a:cubicBezTo>
                    <a:cubicBezTo>
                      <a:pt x="362" y="964"/>
                      <a:pt x="625" y="1011"/>
                      <a:pt x="854" y="1011"/>
                    </a:cubicBezTo>
                    <a:cubicBezTo>
                      <a:pt x="1668" y="1011"/>
                      <a:pt x="2045" y="419"/>
                      <a:pt x="1593" y="77"/>
                    </a:cubicBezTo>
                    <a:cubicBezTo>
                      <a:pt x="1464" y="23"/>
                      <a:pt x="1339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1011;p37">
                <a:extLst>
                  <a:ext uri="{FF2B5EF4-FFF2-40B4-BE49-F238E27FC236}">
                    <a16:creationId xmlns:a16="http://schemas.microsoft.com/office/drawing/2014/main" xmlns="" id="{66C5F1DC-A8AB-4539-B328-FEAE4AF71E76}"/>
                  </a:ext>
                </a:extLst>
              </p:cNvPr>
              <p:cNvSpPr/>
              <p:nvPr/>
            </p:nvSpPr>
            <p:spPr>
              <a:xfrm>
                <a:off x="2819800" y="2660000"/>
                <a:ext cx="315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30" extrusionOk="0">
                    <a:moveTo>
                      <a:pt x="1114" y="0"/>
                    </a:moveTo>
                    <a:cubicBezTo>
                      <a:pt x="1110" y="0"/>
                      <a:pt x="1105" y="0"/>
                      <a:pt x="1101" y="1"/>
                    </a:cubicBezTo>
                    <a:cubicBezTo>
                      <a:pt x="1092" y="1"/>
                      <a:pt x="1083" y="1"/>
                      <a:pt x="1075" y="5"/>
                    </a:cubicBezTo>
                    <a:lnTo>
                      <a:pt x="124" y="324"/>
                    </a:lnTo>
                    <a:cubicBezTo>
                      <a:pt x="1" y="364"/>
                      <a:pt x="46" y="529"/>
                      <a:pt x="153" y="529"/>
                    </a:cubicBezTo>
                    <a:cubicBezTo>
                      <a:pt x="165" y="529"/>
                      <a:pt x="177" y="527"/>
                      <a:pt x="190" y="523"/>
                    </a:cubicBezTo>
                    <a:lnTo>
                      <a:pt x="1145" y="209"/>
                    </a:lnTo>
                    <a:cubicBezTo>
                      <a:pt x="1260" y="170"/>
                      <a:pt x="1227" y="0"/>
                      <a:pt x="1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1012;p37">
                <a:extLst>
                  <a:ext uri="{FF2B5EF4-FFF2-40B4-BE49-F238E27FC236}">
                    <a16:creationId xmlns:a16="http://schemas.microsoft.com/office/drawing/2014/main" xmlns="" id="{78B0DE1A-BC8A-48F0-B2A5-6411E2B72EB8}"/>
                  </a:ext>
                </a:extLst>
              </p:cNvPr>
              <p:cNvSpPr/>
              <p:nvPr/>
            </p:nvSpPr>
            <p:spPr>
              <a:xfrm>
                <a:off x="2761200" y="2671550"/>
                <a:ext cx="510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012" extrusionOk="0">
                    <a:moveTo>
                      <a:pt x="1184" y="0"/>
                    </a:moveTo>
                    <a:cubicBezTo>
                      <a:pt x="376" y="0"/>
                      <a:pt x="1" y="592"/>
                      <a:pt x="452" y="936"/>
                    </a:cubicBezTo>
                    <a:cubicBezTo>
                      <a:pt x="580" y="989"/>
                      <a:pt x="704" y="1012"/>
                      <a:pt x="822" y="1012"/>
                    </a:cubicBezTo>
                    <a:cubicBezTo>
                      <a:pt x="1534" y="1012"/>
                      <a:pt x="2040" y="189"/>
                      <a:pt x="1968" y="162"/>
                    </a:cubicBezTo>
                    <a:cubicBezTo>
                      <a:pt x="1678" y="48"/>
                      <a:pt x="1414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1013;p37">
                <a:extLst>
                  <a:ext uri="{FF2B5EF4-FFF2-40B4-BE49-F238E27FC236}">
                    <a16:creationId xmlns:a16="http://schemas.microsoft.com/office/drawing/2014/main" xmlns="" id="{6ED16AED-4888-4DE4-AA50-FAD1A142135E}"/>
                  </a:ext>
                </a:extLst>
              </p:cNvPr>
              <p:cNvSpPr/>
              <p:nvPr/>
            </p:nvSpPr>
            <p:spPr>
              <a:xfrm>
                <a:off x="2775525" y="2674700"/>
                <a:ext cx="315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6" extrusionOk="0">
                    <a:moveTo>
                      <a:pt x="1117" y="0"/>
                    </a:moveTo>
                    <a:cubicBezTo>
                      <a:pt x="1113" y="0"/>
                      <a:pt x="1108" y="0"/>
                      <a:pt x="1104" y="1"/>
                    </a:cubicBezTo>
                    <a:cubicBezTo>
                      <a:pt x="1095" y="1"/>
                      <a:pt x="1086" y="1"/>
                      <a:pt x="1081" y="5"/>
                    </a:cubicBezTo>
                    <a:lnTo>
                      <a:pt x="127" y="364"/>
                    </a:lnTo>
                    <a:cubicBezTo>
                      <a:pt x="1" y="407"/>
                      <a:pt x="50" y="575"/>
                      <a:pt x="158" y="575"/>
                    </a:cubicBezTo>
                    <a:cubicBezTo>
                      <a:pt x="172" y="575"/>
                      <a:pt x="186" y="573"/>
                      <a:pt x="202" y="567"/>
                    </a:cubicBezTo>
                    <a:lnTo>
                      <a:pt x="1152" y="204"/>
                    </a:lnTo>
                    <a:cubicBezTo>
                      <a:pt x="1263" y="162"/>
                      <a:pt x="1230" y="0"/>
                      <a:pt x="1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1014;p37">
                <a:extLst>
                  <a:ext uri="{FF2B5EF4-FFF2-40B4-BE49-F238E27FC236}">
                    <a16:creationId xmlns:a16="http://schemas.microsoft.com/office/drawing/2014/main" xmlns="" id="{844BB5DA-CBBA-4178-B977-5D2FD3FBD350}"/>
                  </a:ext>
                </a:extLst>
              </p:cNvPr>
              <p:cNvSpPr/>
              <p:nvPr/>
            </p:nvSpPr>
            <p:spPr>
              <a:xfrm>
                <a:off x="2812675" y="2676125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95" y="0"/>
                    </a:moveTo>
                    <a:cubicBezTo>
                      <a:pt x="35" y="0"/>
                      <a:pt x="1" y="9"/>
                      <a:pt x="2" y="24"/>
                    </a:cubicBezTo>
                    <a:cubicBezTo>
                      <a:pt x="89" y="947"/>
                      <a:pt x="598" y="1401"/>
                      <a:pt x="975" y="1401"/>
                    </a:cubicBezTo>
                    <a:cubicBezTo>
                      <a:pt x="1171" y="1401"/>
                      <a:pt x="1332" y="1277"/>
                      <a:pt x="1377" y="1032"/>
                    </a:cubicBezTo>
                    <a:cubicBezTo>
                      <a:pt x="1322" y="223"/>
                      <a:pt x="394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1015;p37">
                <a:extLst>
                  <a:ext uri="{FF2B5EF4-FFF2-40B4-BE49-F238E27FC236}">
                    <a16:creationId xmlns:a16="http://schemas.microsoft.com/office/drawing/2014/main" xmlns="" id="{5FD2217E-1F2C-42D2-B07F-5FC9DEB1759D}"/>
                  </a:ext>
                </a:extLst>
              </p:cNvPr>
              <p:cNvSpPr/>
              <p:nvPr/>
            </p:nvSpPr>
            <p:spPr>
              <a:xfrm>
                <a:off x="2818575" y="2681100"/>
                <a:ext cx="242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19" extrusionOk="0">
                    <a:moveTo>
                      <a:pt x="122" y="0"/>
                    </a:moveTo>
                    <a:cubicBezTo>
                      <a:pt x="117" y="0"/>
                      <a:pt x="112" y="1"/>
                      <a:pt x="107" y="1"/>
                    </a:cubicBezTo>
                    <a:cubicBezTo>
                      <a:pt x="85" y="1"/>
                      <a:pt x="58" y="15"/>
                      <a:pt x="40" y="32"/>
                    </a:cubicBezTo>
                    <a:cubicBezTo>
                      <a:pt x="1" y="72"/>
                      <a:pt x="1" y="138"/>
                      <a:pt x="40" y="183"/>
                    </a:cubicBezTo>
                    <a:lnTo>
                      <a:pt x="752" y="890"/>
                    </a:lnTo>
                    <a:cubicBezTo>
                      <a:pt x="775" y="910"/>
                      <a:pt x="800" y="918"/>
                      <a:pt x="823" y="918"/>
                    </a:cubicBezTo>
                    <a:cubicBezTo>
                      <a:pt x="904" y="918"/>
                      <a:pt x="971" y="819"/>
                      <a:pt x="903" y="740"/>
                    </a:cubicBezTo>
                    <a:lnTo>
                      <a:pt x="195" y="28"/>
                    </a:lnTo>
                    <a:cubicBezTo>
                      <a:pt x="177" y="10"/>
                      <a:pt x="149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1016;p37">
                <a:extLst>
                  <a:ext uri="{FF2B5EF4-FFF2-40B4-BE49-F238E27FC236}">
                    <a16:creationId xmlns:a16="http://schemas.microsoft.com/office/drawing/2014/main" xmlns="" id="{F81E81EC-D1FE-4360-B685-951CFF10166B}"/>
                  </a:ext>
                </a:extLst>
              </p:cNvPr>
              <p:cNvSpPr/>
              <p:nvPr/>
            </p:nvSpPr>
            <p:spPr>
              <a:xfrm>
                <a:off x="2776800" y="2639600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3" y="1"/>
                    </a:moveTo>
                    <a:cubicBezTo>
                      <a:pt x="206" y="1"/>
                      <a:pt x="46" y="125"/>
                      <a:pt x="0" y="370"/>
                    </a:cubicBezTo>
                    <a:cubicBezTo>
                      <a:pt x="59" y="1179"/>
                      <a:pt x="985" y="1402"/>
                      <a:pt x="1283" y="1402"/>
                    </a:cubicBezTo>
                    <a:cubicBezTo>
                      <a:pt x="1342" y="1402"/>
                      <a:pt x="1377" y="1393"/>
                      <a:pt x="1375" y="1378"/>
                    </a:cubicBezTo>
                    <a:cubicBezTo>
                      <a:pt x="1288" y="455"/>
                      <a:pt x="780" y="1"/>
                      <a:pt x="4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1017;p37">
                <a:extLst>
                  <a:ext uri="{FF2B5EF4-FFF2-40B4-BE49-F238E27FC236}">
                    <a16:creationId xmlns:a16="http://schemas.microsoft.com/office/drawing/2014/main" xmlns="" id="{C0B879DF-C401-43E1-BEE6-25ECC43EE772}"/>
                  </a:ext>
                </a:extLst>
              </p:cNvPr>
              <p:cNvSpPr/>
              <p:nvPr/>
            </p:nvSpPr>
            <p:spPr>
              <a:xfrm>
                <a:off x="2784750" y="2648700"/>
                <a:ext cx="257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10" extrusionOk="0">
                    <a:moveTo>
                      <a:pt x="122" y="1"/>
                    </a:moveTo>
                    <a:cubicBezTo>
                      <a:pt x="117" y="1"/>
                      <a:pt x="112" y="1"/>
                      <a:pt x="107" y="2"/>
                    </a:cubicBezTo>
                    <a:cubicBezTo>
                      <a:pt x="80" y="2"/>
                      <a:pt x="58" y="15"/>
                      <a:pt x="40" y="33"/>
                    </a:cubicBezTo>
                    <a:cubicBezTo>
                      <a:pt x="1" y="77"/>
                      <a:pt x="1" y="143"/>
                      <a:pt x="45" y="183"/>
                    </a:cubicBezTo>
                    <a:lnTo>
                      <a:pt x="792" y="877"/>
                    </a:lnTo>
                    <a:cubicBezTo>
                      <a:pt x="816" y="900"/>
                      <a:pt x="842" y="910"/>
                      <a:pt x="867" y="910"/>
                    </a:cubicBezTo>
                    <a:cubicBezTo>
                      <a:pt x="954" y="910"/>
                      <a:pt x="1027" y="794"/>
                      <a:pt x="938" y="718"/>
                    </a:cubicBezTo>
                    <a:lnTo>
                      <a:pt x="191" y="29"/>
                    </a:lnTo>
                    <a:cubicBezTo>
                      <a:pt x="172" y="10"/>
                      <a:pt x="148" y="1"/>
                      <a:pt x="1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1018;p37">
                <a:extLst>
                  <a:ext uri="{FF2B5EF4-FFF2-40B4-BE49-F238E27FC236}">
                    <a16:creationId xmlns:a16="http://schemas.microsoft.com/office/drawing/2014/main" xmlns="" id="{7BDB894E-3A0A-4682-8590-47A0D8A0508C}"/>
                  </a:ext>
                </a:extLst>
              </p:cNvPr>
              <p:cNvSpPr/>
              <p:nvPr/>
            </p:nvSpPr>
            <p:spPr>
              <a:xfrm>
                <a:off x="2784475" y="2676650"/>
                <a:ext cx="409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8" y="3"/>
                    </a:cubicBezTo>
                    <a:cubicBezTo>
                      <a:pt x="0" y="720"/>
                      <a:pt x="112" y="1721"/>
                      <a:pt x="663" y="1721"/>
                    </a:cubicBezTo>
                    <a:cubicBezTo>
                      <a:pt x="716" y="1721"/>
                      <a:pt x="773" y="1711"/>
                      <a:pt x="834" y="1691"/>
                    </a:cubicBezTo>
                    <a:cubicBezTo>
                      <a:pt x="1639" y="1181"/>
                      <a:pt x="1165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1019;p37">
                <a:extLst>
                  <a:ext uri="{FF2B5EF4-FFF2-40B4-BE49-F238E27FC236}">
                    <a16:creationId xmlns:a16="http://schemas.microsoft.com/office/drawing/2014/main" xmlns="" id="{B0D1CBB5-156D-422D-ACE9-B67622B4CC8B}"/>
                  </a:ext>
                </a:extLst>
              </p:cNvPr>
              <p:cNvSpPr/>
              <p:nvPr/>
            </p:nvSpPr>
            <p:spPr>
              <a:xfrm>
                <a:off x="2798850" y="2685200"/>
                <a:ext cx="133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75" extrusionOk="0">
                    <a:moveTo>
                      <a:pt x="401" y="1"/>
                    </a:moveTo>
                    <a:cubicBezTo>
                      <a:pt x="361" y="5"/>
                      <a:pt x="325" y="36"/>
                      <a:pt x="312" y="76"/>
                    </a:cubicBezTo>
                    <a:lnTo>
                      <a:pt x="25" y="1040"/>
                    </a:lnTo>
                    <a:cubicBezTo>
                      <a:pt x="1" y="1120"/>
                      <a:pt x="66" y="1175"/>
                      <a:pt x="131" y="1175"/>
                    </a:cubicBezTo>
                    <a:cubicBezTo>
                      <a:pt x="173" y="1175"/>
                      <a:pt x="215" y="1152"/>
                      <a:pt x="232" y="1097"/>
                    </a:cubicBezTo>
                    <a:lnTo>
                      <a:pt x="515" y="138"/>
                    </a:lnTo>
                    <a:cubicBezTo>
                      <a:pt x="533" y="81"/>
                      <a:pt x="502" y="23"/>
                      <a:pt x="445" y="5"/>
                    </a:cubicBezTo>
                    <a:cubicBezTo>
                      <a:pt x="431" y="1"/>
                      <a:pt x="418" y="1"/>
                      <a:pt x="4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1020;p37">
                <a:extLst>
                  <a:ext uri="{FF2B5EF4-FFF2-40B4-BE49-F238E27FC236}">
                    <a16:creationId xmlns:a16="http://schemas.microsoft.com/office/drawing/2014/main" xmlns="" id="{AD4A4044-B964-4EE5-80F4-944870D0A3DD}"/>
                  </a:ext>
                </a:extLst>
              </p:cNvPr>
              <p:cNvSpPr/>
              <p:nvPr/>
            </p:nvSpPr>
            <p:spPr>
              <a:xfrm>
                <a:off x="2798525" y="2631125"/>
                <a:ext cx="409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719" extrusionOk="0">
                    <a:moveTo>
                      <a:pt x="973" y="0"/>
                    </a:moveTo>
                    <a:cubicBezTo>
                      <a:pt x="920" y="0"/>
                      <a:pt x="863" y="9"/>
                      <a:pt x="803" y="29"/>
                    </a:cubicBezTo>
                    <a:cubicBezTo>
                      <a:pt x="1" y="540"/>
                      <a:pt x="474" y="1719"/>
                      <a:pt x="563" y="1719"/>
                    </a:cubicBezTo>
                    <a:cubicBezTo>
                      <a:pt x="565" y="1719"/>
                      <a:pt x="567" y="1718"/>
                      <a:pt x="568" y="1717"/>
                    </a:cubicBezTo>
                    <a:cubicBezTo>
                      <a:pt x="1638" y="999"/>
                      <a:pt x="1528" y="0"/>
                      <a:pt x="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1021;p37">
                <a:extLst>
                  <a:ext uri="{FF2B5EF4-FFF2-40B4-BE49-F238E27FC236}">
                    <a16:creationId xmlns:a16="http://schemas.microsoft.com/office/drawing/2014/main" xmlns="" id="{79D34E5B-F343-4006-A0BC-CA4132FB7595}"/>
                  </a:ext>
                </a:extLst>
              </p:cNvPr>
              <p:cNvSpPr/>
              <p:nvPr/>
            </p:nvSpPr>
            <p:spPr>
              <a:xfrm>
                <a:off x="2812075" y="2639900"/>
                <a:ext cx="123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98" extrusionOk="0">
                    <a:moveTo>
                      <a:pt x="367" y="0"/>
                    </a:moveTo>
                    <a:cubicBezTo>
                      <a:pt x="322" y="5"/>
                      <a:pt x="287" y="36"/>
                      <a:pt x="274" y="75"/>
                    </a:cubicBezTo>
                    <a:lnTo>
                      <a:pt x="22" y="1061"/>
                    </a:lnTo>
                    <a:cubicBezTo>
                      <a:pt x="1" y="1144"/>
                      <a:pt x="67" y="1197"/>
                      <a:pt x="131" y="1197"/>
                    </a:cubicBezTo>
                    <a:cubicBezTo>
                      <a:pt x="174" y="1197"/>
                      <a:pt x="215" y="1174"/>
                      <a:pt x="230" y="1119"/>
                    </a:cubicBezTo>
                    <a:lnTo>
                      <a:pt x="482" y="128"/>
                    </a:lnTo>
                    <a:cubicBezTo>
                      <a:pt x="495" y="71"/>
                      <a:pt x="460" y="14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1022;p37">
                <a:extLst>
                  <a:ext uri="{FF2B5EF4-FFF2-40B4-BE49-F238E27FC236}">
                    <a16:creationId xmlns:a16="http://schemas.microsoft.com/office/drawing/2014/main" xmlns="" id="{FCFA81D2-AE20-43B3-8D74-13B0A244D820}"/>
                  </a:ext>
                </a:extLst>
              </p:cNvPr>
              <p:cNvSpPr/>
              <p:nvPr/>
            </p:nvSpPr>
            <p:spPr>
              <a:xfrm>
                <a:off x="2795800" y="2659175"/>
                <a:ext cx="363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27" extrusionOk="0">
                    <a:moveTo>
                      <a:pt x="692" y="0"/>
                    </a:moveTo>
                    <a:cubicBezTo>
                      <a:pt x="446" y="0"/>
                      <a:pt x="199" y="146"/>
                      <a:pt x="107" y="423"/>
                    </a:cubicBezTo>
                    <a:cubicBezTo>
                      <a:pt x="1" y="741"/>
                      <a:pt x="178" y="1091"/>
                      <a:pt x="500" y="1197"/>
                    </a:cubicBezTo>
                    <a:cubicBezTo>
                      <a:pt x="565" y="1217"/>
                      <a:pt x="629" y="1227"/>
                      <a:pt x="690" y="1227"/>
                    </a:cubicBezTo>
                    <a:cubicBezTo>
                      <a:pt x="1122" y="1227"/>
                      <a:pt x="1451" y="760"/>
                      <a:pt x="1234" y="335"/>
                    </a:cubicBezTo>
                    <a:cubicBezTo>
                      <a:pt x="1120" y="109"/>
                      <a:pt x="906" y="0"/>
                      <a:pt x="6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1023;p37">
                <a:extLst>
                  <a:ext uri="{FF2B5EF4-FFF2-40B4-BE49-F238E27FC236}">
                    <a16:creationId xmlns:a16="http://schemas.microsoft.com/office/drawing/2014/main" xmlns="" id="{D6D2B8B6-E0A5-4C91-9528-98613AF652A8}"/>
                  </a:ext>
                </a:extLst>
              </p:cNvPr>
              <p:cNvSpPr/>
              <p:nvPr/>
            </p:nvSpPr>
            <p:spPr>
              <a:xfrm>
                <a:off x="2746950" y="3005825"/>
                <a:ext cx="5617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7" extrusionOk="0">
                    <a:moveTo>
                      <a:pt x="1632" y="1"/>
                    </a:moveTo>
                    <a:cubicBezTo>
                      <a:pt x="950" y="1"/>
                      <a:pt x="332" y="461"/>
                      <a:pt x="1" y="1014"/>
                    </a:cubicBezTo>
                    <a:cubicBezTo>
                      <a:pt x="342" y="757"/>
                      <a:pt x="672" y="556"/>
                      <a:pt x="936" y="556"/>
                    </a:cubicBezTo>
                    <a:cubicBezTo>
                      <a:pt x="1116" y="556"/>
                      <a:pt x="1266" y="651"/>
                      <a:pt x="1367" y="886"/>
                    </a:cubicBezTo>
                    <a:cubicBezTo>
                      <a:pt x="1491" y="1258"/>
                      <a:pt x="1221" y="1841"/>
                      <a:pt x="1185" y="2416"/>
                    </a:cubicBezTo>
                    <a:cubicBezTo>
                      <a:pt x="2238" y="1549"/>
                      <a:pt x="2247" y="130"/>
                      <a:pt x="2247" y="130"/>
                    </a:cubicBezTo>
                    <a:cubicBezTo>
                      <a:pt x="2040" y="41"/>
                      <a:pt x="1834" y="1"/>
                      <a:pt x="16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1024;p37">
                <a:extLst>
                  <a:ext uri="{FF2B5EF4-FFF2-40B4-BE49-F238E27FC236}">
                    <a16:creationId xmlns:a16="http://schemas.microsoft.com/office/drawing/2014/main" xmlns="" id="{8873DF83-0D88-4873-8E39-F7E1D12A4F2B}"/>
                  </a:ext>
                </a:extLst>
              </p:cNvPr>
              <p:cNvSpPr/>
              <p:nvPr/>
            </p:nvSpPr>
            <p:spPr>
              <a:xfrm>
                <a:off x="2728925" y="3019650"/>
                <a:ext cx="552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2505" extrusionOk="0">
                    <a:moveTo>
                      <a:pt x="1657" y="0"/>
                    </a:moveTo>
                    <a:cubicBezTo>
                      <a:pt x="1394" y="0"/>
                      <a:pt x="1063" y="202"/>
                      <a:pt x="722" y="457"/>
                    </a:cubicBezTo>
                    <a:cubicBezTo>
                      <a:pt x="624" y="612"/>
                      <a:pt x="554" y="780"/>
                      <a:pt x="509" y="957"/>
                    </a:cubicBezTo>
                    <a:cubicBezTo>
                      <a:pt x="381" y="1483"/>
                      <a:pt x="209" y="2000"/>
                      <a:pt x="1" y="2504"/>
                    </a:cubicBezTo>
                    <a:cubicBezTo>
                      <a:pt x="859" y="2473"/>
                      <a:pt x="1469" y="2212"/>
                      <a:pt x="1902" y="1859"/>
                    </a:cubicBezTo>
                    <a:cubicBezTo>
                      <a:pt x="1937" y="1288"/>
                      <a:pt x="2207" y="705"/>
                      <a:pt x="2083" y="329"/>
                    </a:cubicBezTo>
                    <a:cubicBezTo>
                      <a:pt x="1985" y="94"/>
                      <a:pt x="1837" y="0"/>
                      <a:pt x="1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1025;p37">
                <a:extLst>
                  <a:ext uri="{FF2B5EF4-FFF2-40B4-BE49-F238E27FC236}">
                    <a16:creationId xmlns:a16="http://schemas.microsoft.com/office/drawing/2014/main" xmlns="" id="{370A2C0D-7B68-4639-84E9-9070495A243A}"/>
                  </a:ext>
                </a:extLst>
              </p:cNvPr>
              <p:cNvSpPr/>
              <p:nvPr/>
            </p:nvSpPr>
            <p:spPr>
              <a:xfrm>
                <a:off x="2811500" y="2949775"/>
                <a:ext cx="397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5" extrusionOk="0">
                    <a:moveTo>
                      <a:pt x="614" y="1"/>
                    </a:moveTo>
                    <a:cubicBezTo>
                      <a:pt x="401" y="1"/>
                      <a:pt x="187" y="48"/>
                      <a:pt x="1" y="131"/>
                    </a:cubicBezTo>
                    <a:cubicBezTo>
                      <a:pt x="40" y="130"/>
                      <a:pt x="78" y="129"/>
                      <a:pt x="116" y="129"/>
                    </a:cubicBezTo>
                    <a:cubicBezTo>
                      <a:pt x="550" y="129"/>
                      <a:pt x="890" y="208"/>
                      <a:pt x="801" y="590"/>
                    </a:cubicBezTo>
                    <a:cubicBezTo>
                      <a:pt x="726" y="842"/>
                      <a:pt x="345" y="1064"/>
                      <a:pt x="102" y="1364"/>
                    </a:cubicBezTo>
                    <a:cubicBezTo>
                      <a:pt x="1022" y="1293"/>
                      <a:pt x="1588" y="511"/>
                      <a:pt x="1588" y="511"/>
                    </a:cubicBezTo>
                    <a:cubicBezTo>
                      <a:pt x="1367" y="149"/>
                      <a:pt x="991" y="1"/>
                      <a:pt x="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1026;p37">
                <a:extLst>
                  <a:ext uri="{FF2B5EF4-FFF2-40B4-BE49-F238E27FC236}">
                    <a16:creationId xmlns:a16="http://schemas.microsoft.com/office/drawing/2014/main" xmlns="" id="{C278F82B-2014-497B-A9E9-24C9D0FA17C6}"/>
                  </a:ext>
                </a:extLst>
              </p:cNvPr>
              <p:cNvSpPr/>
              <p:nvPr/>
            </p:nvSpPr>
            <p:spPr>
              <a:xfrm>
                <a:off x="2781325" y="2953075"/>
                <a:ext cx="5240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37" extrusionOk="0">
                    <a:moveTo>
                      <a:pt x="1350" y="0"/>
                    </a:moveTo>
                    <a:cubicBezTo>
                      <a:pt x="1303" y="0"/>
                      <a:pt x="1256" y="1"/>
                      <a:pt x="1208" y="3"/>
                    </a:cubicBezTo>
                    <a:cubicBezTo>
                      <a:pt x="1093" y="52"/>
                      <a:pt x="991" y="114"/>
                      <a:pt x="894" y="193"/>
                    </a:cubicBezTo>
                    <a:cubicBezTo>
                      <a:pt x="615" y="436"/>
                      <a:pt x="315" y="653"/>
                      <a:pt x="1" y="852"/>
                    </a:cubicBezTo>
                    <a:cubicBezTo>
                      <a:pt x="434" y="1135"/>
                      <a:pt x="832" y="1237"/>
                      <a:pt x="1182" y="1237"/>
                    </a:cubicBezTo>
                    <a:cubicBezTo>
                      <a:pt x="1225" y="1237"/>
                      <a:pt x="1268" y="1235"/>
                      <a:pt x="1309" y="1232"/>
                    </a:cubicBezTo>
                    <a:cubicBezTo>
                      <a:pt x="1552" y="932"/>
                      <a:pt x="1933" y="710"/>
                      <a:pt x="2008" y="458"/>
                    </a:cubicBezTo>
                    <a:cubicBezTo>
                      <a:pt x="2095" y="84"/>
                      <a:pt x="1770" y="0"/>
                      <a:pt x="1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1027;p37">
                <a:extLst>
                  <a:ext uri="{FF2B5EF4-FFF2-40B4-BE49-F238E27FC236}">
                    <a16:creationId xmlns:a16="http://schemas.microsoft.com/office/drawing/2014/main" xmlns="" id="{DE5C2293-E83C-455B-BE46-C3C75C9030CB}"/>
                  </a:ext>
                </a:extLst>
              </p:cNvPr>
              <p:cNvSpPr/>
              <p:nvPr/>
            </p:nvSpPr>
            <p:spPr>
              <a:xfrm>
                <a:off x="2892300" y="2867800"/>
                <a:ext cx="6667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92" extrusionOk="0">
                    <a:moveTo>
                      <a:pt x="443" y="1"/>
                    </a:moveTo>
                    <a:lnTo>
                      <a:pt x="443" y="1"/>
                    </a:lnTo>
                    <a:cubicBezTo>
                      <a:pt x="1" y="885"/>
                      <a:pt x="513" y="1827"/>
                      <a:pt x="1203" y="2291"/>
                    </a:cubicBezTo>
                    <a:cubicBezTo>
                      <a:pt x="805" y="1694"/>
                      <a:pt x="558" y="1137"/>
                      <a:pt x="1150" y="925"/>
                    </a:cubicBezTo>
                    <a:cubicBezTo>
                      <a:pt x="1206" y="909"/>
                      <a:pt x="1265" y="902"/>
                      <a:pt x="1329" y="902"/>
                    </a:cubicBezTo>
                    <a:cubicBezTo>
                      <a:pt x="1694" y="902"/>
                      <a:pt x="2180" y="1129"/>
                      <a:pt x="2667" y="1186"/>
                    </a:cubicBezTo>
                    <a:cubicBezTo>
                      <a:pt x="1862" y="85"/>
                      <a:pt x="443" y="1"/>
                      <a:pt x="4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1028;p37">
                <a:extLst>
                  <a:ext uri="{FF2B5EF4-FFF2-40B4-BE49-F238E27FC236}">
                    <a16:creationId xmlns:a16="http://schemas.microsoft.com/office/drawing/2014/main" xmlns="" id="{E4DBC990-EAD6-4F0A-A0D1-979943DD1EC6}"/>
                  </a:ext>
                </a:extLst>
              </p:cNvPr>
              <p:cNvSpPr/>
              <p:nvPr/>
            </p:nvSpPr>
            <p:spPr>
              <a:xfrm>
                <a:off x="2906225" y="2890350"/>
                <a:ext cx="666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5" extrusionOk="0">
                    <a:moveTo>
                      <a:pt x="773" y="0"/>
                    </a:moveTo>
                    <a:cubicBezTo>
                      <a:pt x="709" y="0"/>
                      <a:pt x="649" y="7"/>
                      <a:pt x="593" y="23"/>
                    </a:cubicBezTo>
                    <a:cubicBezTo>
                      <a:pt x="1" y="235"/>
                      <a:pt x="248" y="797"/>
                      <a:pt x="646" y="1389"/>
                    </a:cubicBezTo>
                    <a:cubicBezTo>
                      <a:pt x="796" y="1491"/>
                      <a:pt x="960" y="1575"/>
                      <a:pt x="1128" y="1628"/>
                    </a:cubicBezTo>
                    <a:cubicBezTo>
                      <a:pt x="1835" y="1849"/>
                      <a:pt x="1840" y="1814"/>
                      <a:pt x="2649" y="2225"/>
                    </a:cubicBezTo>
                    <a:cubicBezTo>
                      <a:pt x="2667" y="1363"/>
                      <a:pt x="2441" y="739"/>
                      <a:pt x="2110" y="284"/>
                    </a:cubicBezTo>
                    <a:cubicBezTo>
                      <a:pt x="1623" y="227"/>
                      <a:pt x="1140" y="0"/>
                      <a:pt x="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2" name="Google Shape;930;p37">
              <a:extLst>
                <a:ext uri="{FF2B5EF4-FFF2-40B4-BE49-F238E27FC236}">
                  <a16:creationId xmlns:a16="http://schemas.microsoft.com/office/drawing/2014/main" xmlns="" id="{98E8B5D3-969D-45FD-BE7F-E3727C9C10A0}"/>
                </a:ext>
              </a:extLst>
            </p:cNvPr>
            <p:cNvGrpSpPr/>
            <p:nvPr/>
          </p:nvGrpSpPr>
          <p:grpSpPr>
            <a:xfrm rot="9832505">
              <a:off x="8282826" y="3687284"/>
              <a:ext cx="849314" cy="1730127"/>
              <a:chOff x="2728925" y="2453200"/>
              <a:chExt cx="289350" cy="673400"/>
            </a:xfrm>
          </p:grpSpPr>
          <p:sp>
            <p:nvSpPr>
              <p:cNvPr id="313" name="Google Shape;931;p37">
                <a:extLst>
                  <a:ext uri="{FF2B5EF4-FFF2-40B4-BE49-F238E27FC236}">
                    <a16:creationId xmlns:a16="http://schemas.microsoft.com/office/drawing/2014/main" xmlns="" id="{1CA78C1A-DA06-4D29-98B9-B17F1AC00710}"/>
                  </a:ext>
                </a:extLst>
              </p:cNvPr>
              <p:cNvSpPr/>
              <p:nvPr/>
            </p:nvSpPr>
            <p:spPr>
              <a:xfrm>
                <a:off x="2869875" y="2643975"/>
                <a:ext cx="57600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614" extrusionOk="0">
                    <a:moveTo>
                      <a:pt x="18" y="1"/>
                    </a:moveTo>
                    <a:lnTo>
                      <a:pt x="0" y="10"/>
                    </a:lnTo>
                    <a:cubicBezTo>
                      <a:pt x="44" y="235"/>
                      <a:pt x="102" y="452"/>
                      <a:pt x="168" y="668"/>
                    </a:cubicBezTo>
                    <a:cubicBezTo>
                      <a:pt x="199" y="779"/>
                      <a:pt x="234" y="881"/>
                      <a:pt x="279" y="982"/>
                    </a:cubicBezTo>
                    <a:cubicBezTo>
                      <a:pt x="327" y="1088"/>
                      <a:pt x="376" y="1203"/>
                      <a:pt x="429" y="1318"/>
                    </a:cubicBezTo>
                    <a:lnTo>
                      <a:pt x="513" y="1495"/>
                    </a:lnTo>
                    <a:cubicBezTo>
                      <a:pt x="539" y="1557"/>
                      <a:pt x="570" y="1615"/>
                      <a:pt x="606" y="1672"/>
                    </a:cubicBezTo>
                    <a:cubicBezTo>
                      <a:pt x="672" y="1787"/>
                      <a:pt x="738" y="1906"/>
                      <a:pt x="814" y="2021"/>
                    </a:cubicBezTo>
                    <a:cubicBezTo>
                      <a:pt x="884" y="2136"/>
                      <a:pt x="964" y="2251"/>
                      <a:pt x="1039" y="2357"/>
                    </a:cubicBezTo>
                    <a:cubicBezTo>
                      <a:pt x="1119" y="2468"/>
                      <a:pt x="1203" y="2570"/>
                      <a:pt x="1278" y="2671"/>
                    </a:cubicBezTo>
                    <a:cubicBezTo>
                      <a:pt x="1353" y="2769"/>
                      <a:pt x="1437" y="2861"/>
                      <a:pt x="1521" y="2950"/>
                    </a:cubicBezTo>
                    <a:cubicBezTo>
                      <a:pt x="1601" y="3034"/>
                      <a:pt x="1680" y="3113"/>
                      <a:pt x="1751" y="3184"/>
                    </a:cubicBezTo>
                    <a:cubicBezTo>
                      <a:pt x="1826" y="3255"/>
                      <a:pt x="1901" y="3317"/>
                      <a:pt x="1963" y="3370"/>
                    </a:cubicBezTo>
                    <a:cubicBezTo>
                      <a:pt x="2021" y="3427"/>
                      <a:pt x="2082" y="3467"/>
                      <a:pt x="2131" y="3507"/>
                    </a:cubicBezTo>
                    <a:cubicBezTo>
                      <a:pt x="2180" y="3542"/>
                      <a:pt x="2220" y="3569"/>
                      <a:pt x="2246" y="3586"/>
                    </a:cubicBezTo>
                    <a:lnTo>
                      <a:pt x="2286" y="3613"/>
                    </a:lnTo>
                    <a:lnTo>
                      <a:pt x="2304" y="3595"/>
                    </a:lnTo>
                    <a:cubicBezTo>
                      <a:pt x="2304" y="3595"/>
                      <a:pt x="2255" y="3551"/>
                      <a:pt x="2175" y="3467"/>
                    </a:cubicBezTo>
                    <a:cubicBezTo>
                      <a:pt x="2136" y="3418"/>
                      <a:pt x="2087" y="3370"/>
                      <a:pt x="2034" y="3308"/>
                    </a:cubicBezTo>
                    <a:lnTo>
                      <a:pt x="1853" y="3100"/>
                    </a:lnTo>
                    <a:cubicBezTo>
                      <a:pt x="1786" y="3025"/>
                      <a:pt x="1720" y="2941"/>
                      <a:pt x="1649" y="2848"/>
                    </a:cubicBezTo>
                    <a:cubicBezTo>
                      <a:pt x="1578" y="2755"/>
                      <a:pt x="1499" y="2662"/>
                      <a:pt x="1428" y="2561"/>
                    </a:cubicBezTo>
                    <a:cubicBezTo>
                      <a:pt x="1357" y="2459"/>
                      <a:pt x="1287" y="2349"/>
                      <a:pt x="1207" y="2242"/>
                    </a:cubicBezTo>
                    <a:cubicBezTo>
                      <a:pt x="1127" y="2136"/>
                      <a:pt x="1061" y="2021"/>
                      <a:pt x="990" y="1906"/>
                    </a:cubicBezTo>
                    <a:lnTo>
                      <a:pt x="778" y="1570"/>
                    </a:lnTo>
                    <a:cubicBezTo>
                      <a:pt x="707" y="1455"/>
                      <a:pt x="654" y="1341"/>
                      <a:pt x="592" y="1230"/>
                    </a:cubicBezTo>
                    <a:cubicBezTo>
                      <a:pt x="535" y="1119"/>
                      <a:pt x="478" y="1013"/>
                      <a:pt x="424" y="912"/>
                    </a:cubicBezTo>
                    <a:cubicBezTo>
                      <a:pt x="371" y="814"/>
                      <a:pt x="327" y="717"/>
                      <a:pt x="287" y="615"/>
                    </a:cubicBezTo>
                    <a:lnTo>
                      <a:pt x="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2;p37">
                <a:extLst>
                  <a:ext uri="{FF2B5EF4-FFF2-40B4-BE49-F238E27FC236}">
                    <a16:creationId xmlns:a16="http://schemas.microsoft.com/office/drawing/2014/main" xmlns="" id="{2976B439-BE72-4A7C-A529-D34587F2811D}"/>
                  </a:ext>
                </a:extLst>
              </p:cNvPr>
              <p:cNvSpPr/>
              <p:nvPr/>
            </p:nvSpPr>
            <p:spPr>
              <a:xfrm>
                <a:off x="2738875" y="2453200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589" y="1"/>
                    </a:moveTo>
                    <a:lnTo>
                      <a:pt x="6429" y="262"/>
                    </a:lnTo>
                    <a:cubicBezTo>
                      <a:pt x="6372" y="346"/>
                      <a:pt x="6314" y="456"/>
                      <a:pt x="6244" y="584"/>
                    </a:cubicBezTo>
                    <a:cubicBezTo>
                      <a:pt x="6213" y="646"/>
                      <a:pt x="6173" y="717"/>
                      <a:pt x="6133" y="792"/>
                    </a:cubicBezTo>
                    <a:lnTo>
                      <a:pt x="6023" y="1031"/>
                    </a:lnTo>
                    <a:cubicBezTo>
                      <a:pt x="5934" y="1199"/>
                      <a:pt x="5863" y="1393"/>
                      <a:pt x="5775" y="1601"/>
                    </a:cubicBezTo>
                    <a:cubicBezTo>
                      <a:pt x="5731" y="1703"/>
                      <a:pt x="5691" y="1818"/>
                      <a:pt x="5656" y="1933"/>
                    </a:cubicBezTo>
                    <a:cubicBezTo>
                      <a:pt x="5616" y="2048"/>
                      <a:pt x="5567" y="2163"/>
                      <a:pt x="5536" y="2291"/>
                    </a:cubicBezTo>
                    <a:cubicBezTo>
                      <a:pt x="5368" y="2852"/>
                      <a:pt x="5244" y="3423"/>
                      <a:pt x="5165" y="4006"/>
                    </a:cubicBezTo>
                    <a:cubicBezTo>
                      <a:pt x="5081" y="4692"/>
                      <a:pt x="5046" y="5381"/>
                      <a:pt x="5059" y="6071"/>
                    </a:cubicBezTo>
                    <a:cubicBezTo>
                      <a:pt x="5059" y="6257"/>
                      <a:pt x="5076" y="6443"/>
                      <a:pt x="5085" y="6633"/>
                    </a:cubicBezTo>
                    <a:cubicBezTo>
                      <a:pt x="5094" y="6823"/>
                      <a:pt x="5107" y="7013"/>
                      <a:pt x="5130" y="7203"/>
                    </a:cubicBezTo>
                    <a:cubicBezTo>
                      <a:pt x="5152" y="7398"/>
                      <a:pt x="5165" y="7592"/>
                      <a:pt x="5191" y="7787"/>
                    </a:cubicBezTo>
                    <a:cubicBezTo>
                      <a:pt x="5218" y="7981"/>
                      <a:pt x="5253" y="8176"/>
                      <a:pt x="5284" y="8375"/>
                    </a:cubicBezTo>
                    <a:cubicBezTo>
                      <a:pt x="5337" y="8773"/>
                      <a:pt x="5435" y="9170"/>
                      <a:pt x="5514" y="9577"/>
                    </a:cubicBezTo>
                    <a:cubicBezTo>
                      <a:pt x="5607" y="9980"/>
                      <a:pt x="5718" y="10382"/>
                      <a:pt x="5819" y="10793"/>
                    </a:cubicBezTo>
                    <a:cubicBezTo>
                      <a:pt x="6049" y="11611"/>
                      <a:pt x="6217" y="12447"/>
                      <a:pt x="6319" y="13291"/>
                    </a:cubicBezTo>
                    <a:cubicBezTo>
                      <a:pt x="6416" y="14136"/>
                      <a:pt x="6438" y="14998"/>
                      <a:pt x="6332" y="15833"/>
                    </a:cubicBezTo>
                    <a:cubicBezTo>
                      <a:pt x="6235" y="16651"/>
                      <a:pt x="6018" y="17447"/>
                      <a:pt x="5687" y="18203"/>
                    </a:cubicBezTo>
                    <a:cubicBezTo>
                      <a:pt x="5368" y="18906"/>
                      <a:pt x="4970" y="19565"/>
                      <a:pt x="4493" y="20171"/>
                    </a:cubicBezTo>
                    <a:cubicBezTo>
                      <a:pt x="4064" y="20710"/>
                      <a:pt x="3604" y="21227"/>
                      <a:pt x="3109" y="21709"/>
                    </a:cubicBezTo>
                    <a:cubicBezTo>
                      <a:pt x="2654" y="22160"/>
                      <a:pt x="2220" y="22558"/>
                      <a:pt x="1840" y="22912"/>
                    </a:cubicBezTo>
                    <a:cubicBezTo>
                      <a:pt x="1455" y="23265"/>
                      <a:pt x="1119" y="23570"/>
                      <a:pt x="850" y="23827"/>
                    </a:cubicBezTo>
                    <a:cubicBezTo>
                      <a:pt x="576" y="24083"/>
                      <a:pt x="363" y="24291"/>
                      <a:pt x="222" y="24428"/>
                    </a:cubicBezTo>
                    <a:lnTo>
                      <a:pt x="1" y="24645"/>
                    </a:lnTo>
                    <a:lnTo>
                      <a:pt x="14" y="24663"/>
                    </a:lnTo>
                    <a:lnTo>
                      <a:pt x="240" y="24455"/>
                    </a:lnTo>
                    <a:cubicBezTo>
                      <a:pt x="386" y="24313"/>
                      <a:pt x="607" y="24123"/>
                      <a:pt x="885" y="23871"/>
                    </a:cubicBezTo>
                    <a:cubicBezTo>
                      <a:pt x="1164" y="23619"/>
                      <a:pt x="1504" y="23323"/>
                      <a:pt x="1898" y="22978"/>
                    </a:cubicBezTo>
                    <a:cubicBezTo>
                      <a:pt x="2291" y="22638"/>
                      <a:pt x="2733" y="22249"/>
                      <a:pt x="3197" y="21798"/>
                    </a:cubicBezTo>
                    <a:cubicBezTo>
                      <a:pt x="3701" y="21320"/>
                      <a:pt x="4175" y="20807"/>
                      <a:pt x="4612" y="20268"/>
                    </a:cubicBezTo>
                    <a:cubicBezTo>
                      <a:pt x="5112" y="19662"/>
                      <a:pt x="5527" y="18990"/>
                      <a:pt x="5855" y="18278"/>
                    </a:cubicBezTo>
                    <a:cubicBezTo>
                      <a:pt x="6195" y="17509"/>
                      <a:pt x="6425" y="16691"/>
                      <a:pt x="6527" y="15855"/>
                    </a:cubicBezTo>
                    <a:cubicBezTo>
                      <a:pt x="6642" y="15002"/>
                      <a:pt x="6619" y="14127"/>
                      <a:pt x="6527" y="13265"/>
                    </a:cubicBezTo>
                    <a:cubicBezTo>
                      <a:pt x="6478" y="12836"/>
                      <a:pt x="6403" y="12407"/>
                      <a:pt x="6314" y="11987"/>
                    </a:cubicBezTo>
                    <a:lnTo>
                      <a:pt x="6173" y="11355"/>
                    </a:lnTo>
                    <a:lnTo>
                      <a:pt x="6009" y="10740"/>
                    </a:lnTo>
                    <a:cubicBezTo>
                      <a:pt x="5956" y="10537"/>
                      <a:pt x="5899" y="10333"/>
                      <a:pt x="5850" y="10134"/>
                    </a:cubicBezTo>
                    <a:cubicBezTo>
                      <a:pt x="5797" y="9931"/>
                      <a:pt x="5740" y="9736"/>
                      <a:pt x="5695" y="9533"/>
                    </a:cubicBezTo>
                    <a:cubicBezTo>
                      <a:pt x="5616" y="9135"/>
                      <a:pt x="5514" y="8742"/>
                      <a:pt x="5461" y="8348"/>
                    </a:cubicBezTo>
                    <a:cubicBezTo>
                      <a:pt x="5430" y="8149"/>
                      <a:pt x="5386" y="7959"/>
                      <a:pt x="5364" y="7764"/>
                    </a:cubicBezTo>
                    <a:cubicBezTo>
                      <a:pt x="5346" y="7570"/>
                      <a:pt x="5324" y="7380"/>
                      <a:pt x="5298" y="7190"/>
                    </a:cubicBezTo>
                    <a:cubicBezTo>
                      <a:pt x="5271" y="7000"/>
                      <a:pt x="5258" y="6810"/>
                      <a:pt x="5244" y="6624"/>
                    </a:cubicBezTo>
                    <a:cubicBezTo>
                      <a:pt x="5236" y="6438"/>
                      <a:pt x="5214" y="6252"/>
                      <a:pt x="5209" y="6071"/>
                    </a:cubicBezTo>
                    <a:cubicBezTo>
                      <a:pt x="5187" y="5386"/>
                      <a:pt x="5209" y="4705"/>
                      <a:pt x="5284" y="4024"/>
                    </a:cubicBezTo>
                    <a:cubicBezTo>
                      <a:pt x="5333" y="3710"/>
                      <a:pt x="5368" y="3405"/>
                      <a:pt x="5430" y="3122"/>
                    </a:cubicBezTo>
                    <a:cubicBezTo>
                      <a:pt x="5461" y="2981"/>
                      <a:pt x="5483" y="2844"/>
                      <a:pt x="5519" y="2711"/>
                    </a:cubicBezTo>
                    <a:cubicBezTo>
                      <a:pt x="5554" y="2578"/>
                      <a:pt x="5589" y="2450"/>
                      <a:pt x="5616" y="2322"/>
                    </a:cubicBezTo>
                    <a:cubicBezTo>
                      <a:pt x="5647" y="2194"/>
                      <a:pt x="5691" y="2079"/>
                      <a:pt x="5726" y="1964"/>
                    </a:cubicBezTo>
                    <a:cubicBezTo>
                      <a:pt x="5766" y="1849"/>
                      <a:pt x="5797" y="1734"/>
                      <a:pt x="5837" y="1632"/>
                    </a:cubicBezTo>
                    <a:cubicBezTo>
                      <a:pt x="5921" y="1424"/>
                      <a:pt x="5987" y="1225"/>
                      <a:pt x="6067" y="1057"/>
                    </a:cubicBezTo>
                    <a:cubicBezTo>
                      <a:pt x="6111" y="973"/>
                      <a:pt x="6142" y="894"/>
                      <a:pt x="6177" y="819"/>
                    </a:cubicBezTo>
                    <a:cubicBezTo>
                      <a:pt x="6213" y="744"/>
                      <a:pt x="6248" y="673"/>
                      <a:pt x="6283" y="611"/>
                    </a:cubicBezTo>
                    <a:cubicBezTo>
                      <a:pt x="6345" y="478"/>
                      <a:pt x="6403" y="368"/>
                      <a:pt x="6451" y="284"/>
                    </a:cubicBezTo>
                    <a:lnTo>
                      <a:pt x="6606" y="14"/>
                    </a:lnTo>
                    <a:lnTo>
                      <a:pt x="65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3;p37">
                <a:extLst>
                  <a:ext uri="{FF2B5EF4-FFF2-40B4-BE49-F238E27FC236}">
                    <a16:creationId xmlns:a16="http://schemas.microsoft.com/office/drawing/2014/main" xmlns="" id="{2C584B20-EDAE-4AC4-AFB5-628BC307E445}"/>
                  </a:ext>
                </a:extLst>
              </p:cNvPr>
              <p:cNvSpPr/>
              <p:nvPr/>
            </p:nvSpPr>
            <p:spPr>
              <a:xfrm>
                <a:off x="2895075" y="2843375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128" y="1"/>
                    </a:moveTo>
                    <a:cubicBezTo>
                      <a:pt x="128" y="1"/>
                      <a:pt x="115" y="125"/>
                      <a:pt x="97" y="341"/>
                    </a:cubicBezTo>
                    <a:cubicBezTo>
                      <a:pt x="89" y="447"/>
                      <a:pt x="75" y="580"/>
                      <a:pt x="66" y="730"/>
                    </a:cubicBezTo>
                    <a:cubicBezTo>
                      <a:pt x="53" y="881"/>
                      <a:pt x="35" y="1053"/>
                      <a:pt x="31" y="1239"/>
                    </a:cubicBezTo>
                    <a:cubicBezTo>
                      <a:pt x="22" y="1424"/>
                      <a:pt x="18" y="1623"/>
                      <a:pt x="9" y="1840"/>
                    </a:cubicBezTo>
                    <a:cubicBezTo>
                      <a:pt x="5" y="1951"/>
                      <a:pt x="0" y="2061"/>
                      <a:pt x="0" y="2172"/>
                    </a:cubicBezTo>
                    <a:lnTo>
                      <a:pt x="0" y="2512"/>
                    </a:lnTo>
                    <a:cubicBezTo>
                      <a:pt x="5" y="2746"/>
                      <a:pt x="0" y="2990"/>
                      <a:pt x="13" y="3233"/>
                    </a:cubicBezTo>
                    <a:cubicBezTo>
                      <a:pt x="27" y="3476"/>
                      <a:pt x="27" y="3728"/>
                      <a:pt x="53" y="3975"/>
                    </a:cubicBezTo>
                    <a:cubicBezTo>
                      <a:pt x="80" y="4223"/>
                      <a:pt x="93" y="4471"/>
                      <a:pt x="124" y="4714"/>
                    </a:cubicBezTo>
                    <a:cubicBezTo>
                      <a:pt x="159" y="4957"/>
                      <a:pt x="186" y="5196"/>
                      <a:pt x="230" y="5426"/>
                    </a:cubicBezTo>
                    <a:cubicBezTo>
                      <a:pt x="248" y="5545"/>
                      <a:pt x="265" y="5656"/>
                      <a:pt x="287" y="5766"/>
                    </a:cubicBezTo>
                    <a:cubicBezTo>
                      <a:pt x="314" y="5877"/>
                      <a:pt x="341" y="5983"/>
                      <a:pt x="363" y="6089"/>
                    </a:cubicBezTo>
                    <a:cubicBezTo>
                      <a:pt x="407" y="6297"/>
                      <a:pt x="455" y="6496"/>
                      <a:pt x="517" y="6672"/>
                    </a:cubicBezTo>
                    <a:cubicBezTo>
                      <a:pt x="579" y="6849"/>
                      <a:pt x="628" y="7013"/>
                      <a:pt x="690" y="7154"/>
                    </a:cubicBezTo>
                    <a:cubicBezTo>
                      <a:pt x="716" y="7225"/>
                      <a:pt x="743" y="7287"/>
                      <a:pt x="769" y="7349"/>
                    </a:cubicBezTo>
                    <a:cubicBezTo>
                      <a:pt x="800" y="7411"/>
                      <a:pt x="822" y="7468"/>
                      <a:pt x="849" y="7517"/>
                    </a:cubicBezTo>
                    <a:cubicBezTo>
                      <a:pt x="884" y="7592"/>
                      <a:pt x="929" y="7663"/>
                      <a:pt x="977" y="7738"/>
                    </a:cubicBezTo>
                    <a:cubicBezTo>
                      <a:pt x="1013" y="7787"/>
                      <a:pt x="1030" y="7809"/>
                      <a:pt x="1030" y="7809"/>
                    </a:cubicBezTo>
                    <a:cubicBezTo>
                      <a:pt x="1030" y="7809"/>
                      <a:pt x="1008" y="7773"/>
                      <a:pt x="986" y="7720"/>
                    </a:cubicBezTo>
                    <a:cubicBezTo>
                      <a:pt x="959" y="7667"/>
                      <a:pt x="924" y="7592"/>
                      <a:pt x="884" y="7490"/>
                    </a:cubicBezTo>
                    <a:cubicBezTo>
                      <a:pt x="862" y="7442"/>
                      <a:pt x="845" y="7384"/>
                      <a:pt x="822" y="7322"/>
                    </a:cubicBezTo>
                    <a:cubicBezTo>
                      <a:pt x="800" y="7265"/>
                      <a:pt x="783" y="7199"/>
                      <a:pt x="761" y="7123"/>
                    </a:cubicBezTo>
                    <a:cubicBezTo>
                      <a:pt x="716" y="6982"/>
                      <a:pt x="681" y="6814"/>
                      <a:pt x="632" y="6637"/>
                    </a:cubicBezTo>
                    <a:cubicBezTo>
                      <a:pt x="615" y="6544"/>
                      <a:pt x="593" y="6451"/>
                      <a:pt x="575" y="6354"/>
                    </a:cubicBezTo>
                    <a:cubicBezTo>
                      <a:pt x="557" y="6257"/>
                      <a:pt x="535" y="6155"/>
                      <a:pt x="517" y="6053"/>
                    </a:cubicBezTo>
                    <a:cubicBezTo>
                      <a:pt x="500" y="5947"/>
                      <a:pt x="478" y="5841"/>
                      <a:pt x="464" y="5731"/>
                    </a:cubicBezTo>
                    <a:cubicBezTo>
                      <a:pt x="447" y="5620"/>
                      <a:pt x="433" y="5510"/>
                      <a:pt x="416" y="5395"/>
                    </a:cubicBezTo>
                    <a:cubicBezTo>
                      <a:pt x="380" y="5165"/>
                      <a:pt x="363" y="4930"/>
                      <a:pt x="332" y="4687"/>
                    </a:cubicBezTo>
                    <a:cubicBezTo>
                      <a:pt x="305" y="4449"/>
                      <a:pt x="292" y="4201"/>
                      <a:pt x="270" y="3953"/>
                    </a:cubicBezTo>
                    <a:cubicBezTo>
                      <a:pt x="248" y="3710"/>
                      <a:pt x="239" y="3463"/>
                      <a:pt x="221" y="3219"/>
                    </a:cubicBezTo>
                    <a:cubicBezTo>
                      <a:pt x="203" y="2976"/>
                      <a:pt x="199" y="2738"/>
                      <a:pt x="190" y="2508"/>
                    </a:cubicBezTo>
                    <a:cubicBezTo>
                      <a:pt x="181" y="2273"/>
                      <a:pt x="173" y="2052"/>
                      <a:pt x="168" y="1840"/>
                    </a:cubicBezTo>
                    <a:cubicBezTo>
                      <a:pt x="164" y="1628"/>
                      <a:pt x="164" y="1424"/>
                      <a:pt x="155" y="1239"/>
                    </a:cubicBezTo>
                    <a:cubicBezTo>
                      <a:pt x="146" y="1053"/>
                      <a:pt x="146" y="885"/>
                      <a:pt x="146" y="735"/>
                    </a:cubicBezTo>
                    <a:cubicBezTo>
                      <a:pt x="142" y="580"/>
                      <a:pt x="137" y="452"/>
                      <a:pt x="137" y="341"/>
                    </a:cubicBezTo>
                    <a:cubicBezTo>
                      <a:pt x="133" y="125"/>
                      <a:pt x="128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4;p37">
                <a:extLst>
                  <a:ext uri="{FF2B5EF4-FFF2-40B4-BE49-F238E27FC236}">
                    <a16:creationId xmlns:a16="http://schemas.microsoft.com/office/drawing/2014/main" xmlns="" id="{1C5FA344-EA1B-4B6B-AE8E-EAAEA6BF224F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5;p37">
                <a:extLst>
                  <a:ext uri="{FF2B5EF4-FFF2-40B4-BE49-F238E27FC236}">
                    <a16:creationId xmlns:a16="http://schemas.microsoft.com/office/drawing/2014/main" xmlns="" id="{8B6D66D8-8ACA-4DD1-944B-13E55F910DA9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6;p37">
                <a:extLst>
                  <a:ext uri="{FF2B5EF4-FFF2-40B4-BE49-F238E27FC236}">
                    <a16:creationId xmlns:a16="http://schemas.microsoft.com/office/drawing/2014/main" xmlns="" id="{EA25AA4C-3A8A-4CC5-907D-2980B9B5500C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7;p37">
                <a:extLst>
                  <a:ext uri="{FF2B5EF4-FFF2-40B4-BE49-F238E27FC236}">
                    <a16:creationId xmlns:a16="http://schemas.microsoft.com/office/drawing/2014/main" xmlns="" id="{C50072A8-43B3-4C3A-9104-C89CCBF5D331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;p37">
                <a:extLst>
                  <a:ext uri="{FF2B5EF4-FFF2-40B4-BE49-F238E27FC236}">
                    <a16:creationId xmlns:a16="http://schemas.microsoft.com/office/drawing/2014/main" xmlns="" id="{5B14E781-3223-4E23-BA85-57F0FDC22E5A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9;p37">
                <a:extLst>
                  <a:ext uri="{FF2B5EF4-FFF2-40B4-BE49-F238E27FC236}">
                    <a16:creationId xmlns:a16="http://schemas.microsoft.com/office/drawing/2014/main" xmlns="" id="{17CD34DE-E470-4080-A457-FB66AA00A022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40;p37">
                <a:extLst>
                  <a:ext uri="{FF2B5EF4-FFF2-40B4-BE49-F238E27FC236}">
                    <a16:creationId xmlns:a16="http://schemas.microsoft.com/office/drawing/2014/main" xmlns="" id="{B3861143-5587-4A0C-B007-46926B59E8A9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41;p37">
                <a:extLst>
                  <a:ext uri="{FF2B5EF4-FFF2-40B4-BE49-F238E27FC236}">
                    <a16:creationId xmlns:a16="http://schemas.microsoft.com/office/drawing/2014/main" xmlns="" id="{B490B126-816A-4598-B3B5-BAEDFBB945C5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42;p37">
                <a:extLst>
                  <a:ext uri="{FF2B5EF4-FFF2-40B4-BE49-F238E27FC236}">
                    <a16:creationId xmlns:a16="http://schemas.microsoft.com/office/drawing/2014/main" xmlns="" id="{0310AB95-6AF6-42AD-9E31-FB0CECC07909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43;p37">
                <a:extLst>
                  <a:ext uri="{FF2B5EF4-FFF2-40B4-BE49-F238E27FC236}">
                    <a16:creationId xmlns:a16="http://schemas.microsoft.com/office/drawing/2014/main" xmlns="" id="{672FB397-1B65-40EB-B897-06C96BC13B01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44;p37">
                <a:extLst>
                  <a:ext uri="{FF2B5EF4-FFF2-40B4-BE49-F238E27FC236}">
                    <a16:creationId xmlns:a16="http://schemas.microsoft.com/office/drawing/2014/main" xmlns="" id="{2A0E4900-2421-4C74-8CCD-7EB3A0AEB0FF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45;p37">
                <a:extLst>
                  <a:ext uri="{FF2B5EF4-FFF2-40B4-BE49-F238E27FC236}">
                    <a16:creationId xmlns:a16="http://schemas.microsoft.com/office/drawing/2014/main" xmlns="" id="{E7F94C5B-76AA-4C04-ACE0-4B32A8EACE57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46;p37">
                <a:extLst>
                  <a:ext uri="{FF2B5EF4-FFF2-40B4-BE49-F238E27FC236}">
                    <a16:creationId xmlns:a16="http://schemas.microsoft.com/office/drawing/2014/main" xmlns="" id="{C53B7BB6-6FD2-446D-AE3E-8E1780A6D932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47;p37">
                <a:extLst>
                  <a:ext uri="{FF2B5EF4-FFF2-40B4-BE49-F238E27FC236}">
                    <a16:creationId xmlns:a16="http://schemas.microsoft.com/office/drawing/2014/main" xmlns="" id="{FFDF5296-EA05-4A24-BF90-BADAEE75CF52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48;p37">
                <a:extLst>
                  <a:ext uri="{FF2B5EF4-FFF2-40B4-BE49-F238E27FC236}">
                    <a16:creationId xmlns:a16="http://schemas.microsoft.com/office/drawing/2014/main" xmlns="" id="{12FC684D-3795-4E72-9C65-61E98F854BEC}"/>
                  </a:ext>
                </a:extLst>
              </p:cNvPr>
              <p:cNvSpPr/>
              <p:nvPr/>
            </p:nvSpPr>
            <p:spPr>
              <a:xfrm>
                <a:off x="2908800" y="2963550"/>
                <a:ext cx="75150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9" extrusionOk="0">
                    <a:moveTo>
                      <a:pt x="1800" y="1"/>
                    </a:moveTo>
                    <a:cubicBezTo>
                      <a:pt x="1757" y="1"/>
                      <a:pt x="1712" y="3"/>
                      <a:pt x="1666" y="9"/>
                    </a:cubicBezTo>
                    <a:cubicBezTo>
                      <a:pt x="0" y="645"/>
                      <a:pt x="446" y="2999"/>
                      <a:pt x="607" y="2999"/>
                    </a:cubicBezTo>
                    <a:cubicBezTo>
                      <a:pt x="610" y="2999"/>
                      <a:pt x="612" y="2998"/>
                      <a:pt x="614" y="2997"/>
                    </a:cubicBezTo>
                    <a:cubicBezTo>
                      <a:pt x="2957" y="2033"/>
                      <a:pt x="3005" y="1"/>
                      <a:pt x="18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49;p37">
                <a:extLst>
                  <a:ext uri="{FF2B5EF4-FFF2-40B4-BE49-F238E27FC236}">
                    <a16:creationId xmlns:a16="http://schemas.microsoft.com/office/drawing/2014/main" xmlns="" id="{9A013780-E577-43D9-9095-BE90C745D9E5}"/>
                  </a:ext>
                </a:extLst>
              </p:cNvPr>
              <p:cNvSpPr/>
              <p:nvPr/>
            </p:nvSpPr>
            <p:spPr>
              <a:xfrm>
                <a:off x="2931200" y="2990275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974" y="376"/>
                    </a:moveTo>
                    <a:lnTo>
                      <a:pt x="1" y="1468"/>
                    </a:lnTo>
                    <a:lnTo>
                      <a:pt x="505" y="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50;p37">
                <a:extLst>
                  <a:ext uri="{FF2B5EF4-FFF2-40B4-BE49-F238E27FC236}">
                    <a16:creationId xmlns:a16="http://schemas.microsoft.com/office/drawing/2014/main" xmlns="" id="{C393E18A-1428-437B-9487-8960F6D7827E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51;p37">
                <a:extLst>
                  <a:ext uri="{FF2B5EF4-FFF2-40B4-BE49-F238E27FC236}">
                    <a16:creationId xmlns:a16="http://schemas.microsoft.com/office/drawing/2014/main" xmlns="" id="{0C61846A-B055-4F8F-A7A5-8C0E73D8ADB3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52;p37">
                <a:extLst>
                  <a:ext uri="{FF2B5EF4-FFF2-40B4-BE49-F238E27FC236}">
                    <a16:creationId xmlns:a16="http://schemas.microsoft.com/office/drawing/2014/main" xmlns="" id="{169E6DD5-1784-4106-9B3E-C47887401A7C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53;p37">
                <a:extLst>
                  <a:ext uri="{FF2B5EF4-FFF2-40B4-BE49-F238E27FC236}">
                    <a16:creationId xmlns:a16="http://schemas.microsoft.com/office/drawing/2014/main" xmlns="" id="{EB8EF6C1-710D-4FA6-A731-7017BA4FDD6C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54;p37">
                <a:extLst>
                  <a:ext uri="{FF2B5EF4-FFF2-40B4-BE49-F238E27FC236}">
                    <a16:creationId xmlns:a16="http://schemas.microsoft.com/office/drawing/2014/main" xmlns="" id="{14EF4B89-3604-480F-A40A-C90AD02C152F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55;p37">
                <a:extLst>
                  <a:ext uri="{FF2B5EF4-FFF2-40B4-BE49-F238E27FC236}">
                    <a16:creationId xmlns:a16="http://schemas.microsoft.com/office/drawing/2014/main" xmlns="" id="{82C51D30-4EC6-40EF-B63F-DF1C151AA50D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56;p37">
                <a:extLst>
                  <a:ext uri="{FF2B5EF4-FFF2-40B4-BE49-F238E27FC236}">
                    <a16:creationId xmlns:a16="http://schemas.microsoft.com/office/drawing/2014/main" xmlns="" id="{1C8D24D2-FC39-4D67-BD6C-B04FCFFE739B}"/>
                  </a:ext>
                </a:extLst>
              </p:cNvPr>
              <p:cNvSpPr/>
              <p:nvPr/>
            </p:nvSpPr>
            <p:spPr>
              <a:xfrm>
                <a:off x="2926000" y="3039525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911" y="1"/>
                    </a:moveTo>
                    <a:cubicBezTo>
                      <a:pt x="394" y="1"/>
                      <a:pt x="0" y="120"/>
                      <a:pt x="28" y="184"/>
                    </a:cubicBezTo>
                    <a:cubicBezTo>
                      <a:pt x="596" y="1565"/>
                      <a:pt x="1534" y="2149"/>
                      <a:pt x="2209" y="2149"/>
                    </a:cubicBezTo>
                    <a:cubicBezTo>
                      <a:pt x="2720" y="2149"/>
                      <a:pt x="3081" y="1813"/>
                      <a:pt x="3016" y="1236"/>
                    </a:cubicBezTo>
                    <a:cubicBezTo>
                      <a:pt x="2637" y="243"/>
                      <a:pt x="1648" y="1"/>
                      <a:pt x="9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57;p37">
                <a:extLst>
                  <a:ext uri="{FF2B5EF4-FFF2-40B4-BE49-F238E27FC236}">
                    <a16:creationId xmlns:a16="http://schemas.microsoft.com/office/drawing/2014/main" xmlns="" id="{7E4822EF-D634-4371-9746-4EA88F91F929}"/>
                  </a:ext>
                </a:extLst>
              </p:cNvPr>
              <p:cNvSpPr/>
              <p:nvPr/>
            </p:nvSpPr>
            <p:spPr>
              <a:xfrm>
                <a:off x="2938175" y="3051175"/>
                <a:ext cx="36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74" fill="none" extrusionOk="0">
                    <a:moveTo>
                      <a:pt x="1088" y="973"/>
                    </a:moveTo>
                    <a:lnTo>
                      <a:pt x="0" y="1"/>
                    </a:lnTo>
                    <a:lnTo>
                      <a:pt x="1464" y="505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58;p37">
                <a:extLst>
                  <a:ext uri="{FF2B5EF4-FFF2-40B4-BE49-F238E27FC236}">
                    <a16:creationId xmlns:a16="http://schemas.microsoft.com/office/drawing/2014/main" xmlns="" id="{30CEFE96-4EFE-4961-AA9C-A7F059152914}"/>
                  </a:ext>
                </a:extLst>
              </p:cNvPr>
              <p:cNvSpPr/>
              <p:nvPr/>
            </p:nvSpPr>
            <p:spPr>
              <a:xfrm>
                <a:off x="2842050" y="2991850"/>
                <a:ext cx="771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151" extrusionOk="0">
                    <a:moveTo>
                      <a:pt x="874" y="0"/>
                    </a:moveTo>
                    <a:cubicBezTo>
                      <a:pt x="362" y="0"/>
                      <a:pt x="0" y="336"/>
                      <a:pt x="65" y="915"/>
                    </a:cubicBezTo>
                    <a:cubicBezTo>
                      <a:pt x="447" y="1907"/>
                      <a:pt x="1437" y="2150"/>
                      <a:pt x="2175" y="2150"/>
                    </a:cubicBezTo>
                    <a:cubicBezTo>
                      <a:pt x="2692" y="2150"/>
                      <a:pt x="3086" y="2031"/>
                      <a:pt x="3058" y="1967"/>
                    </a:cubicBezTo>
                    <a:cubicBezTo>
                      <a:pt x="2490" y="585"/>
                      <a:pt x="1550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59;p37">
                <a:extLst>
                  <a:ext uri="{FF2B5EF4-FFF2-40B4-BE49-F238E27FC236}">
                    <a16:creationId xmlns:a16="http://schemas.microsoft.com/office/drawing/2014/main" xmlns="" id="{F2CA5501-F4B1-4BE2-9ED9-4489FE1BDB95}"/>
                  </a:ext>
                </a:extLst>
              </p:cNvPr>
              <p:cNvSpPr/>
              <p:nvPr/>
            </p:nvSpPr>
            <p:spPr>
              <a:xfrm>
                <a:off x="2870300" y="30096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7" y="0"/>
                    </a:moveTo>
                    <a:lnTo>
                      <a:pt x="1469" y="973"/>
                    </a:lnTo>
                    <a:lnTo>
                      <a:pt x="1" y="469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60;p37">
                <a:extLst>
                  <a:ext uri="{FF2B5EF4-FFF2-40B4-BE49-F238E27FC236}">
                    <a16:creationId xmlns:a16="http://schemas.microsoft.com/office/drawing/2014/main" xmlns="" id="{9B89FF57-F9AF-41F4-9528-9AC2A4B8E052}"/>
                  </a:ext>
                </a:extLst>
              </p:cNvPr>
              <p:cNvSpPr/>
              <p:nvPr/>
            </p:nvSpPr>
            <p:spPr>
              <a:xfrm>
                <a:off x="2904775" y="3046250"/>
                <a:ext cx="712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4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4"/>
                      <a:pt x="754" y="3213"/>
                      <a:pt x="1523" y="3213"/>
                    </a:cubicBezTo>
                    <a:cubicBezTo>
                      <a:pt x="1744" y="3213"/>
                      <a:pt x="1967" y="3104"/>
                      <a:pt x="2154" y="2868"/>
                    </a:cubicBezTo>
                    <a:cubicBezTo>
                      <a:pt x="2850" y="1305"/>
                      <a:pt x="1051" y="0"/>
                      <a:pt x="8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61;p37">
                <a:extLst>
                  <a:ext uri="{FF2B5EF4-FFF2-40B4-BE49-F238E27FC236}">
                    <a16:creationId xmlns:a16="http://schemas.microsoft.com/office/drawing/2014/main" xmlns="" id="{5E817A44-13CE-4460-9379-F8C649EDE20E}"/>
                  </a:ext>
                </a:extLst>
              </p:cNvPr>
              <p:cNvSpPr/>
              <p:nvPr/>
            </p:nvSpPr>
            <p:spPr>
              <a:xfrm>
                <a:off x="2927450" y="30597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1" y="1393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62;p37">
                <a:extLst>
                  <a:ext uri="{FF2B5EF4-FFF2-40B4-BE49-F238E27FC236}">
                    <a16:creationId xmlns:a16="http://schemas.microsoft.com/office/drawing/2014/main" xmlns="" id="{968264E0-F4A0-4FB6-A50F-F3556DD0A76B}"/>
                  </a:ext>
                </a:extLst>
              </p:cNvPr>
              <p:cNvSpPr/>
              <p:nvPr/>
            </p:nvSpPr>
            <p:spPr>
              <a:xfrm>
                <a:off x="2869150" y="2958550"/>
                <a:ext cx="712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4" extrusionOk="0">
                    <a:moveTo>
                      <a:pt x="1328" y="1"/>
                    </a:moveTo>
                    <a:cubicBezTo>
                      <a:pt x="1107" y="1"/>
                      <a:pt x="884" y="110"/>
                      <a:pt x="697" y="346"/>
                    </a:cubicBezTo>
                    <a:cubicBezTo>
                      <a:pt x="1" y="1909"/>
                      <a:pt x="1800" y="3214"/>
                      <a:pt x="2042" y="3214"/>
                    </a:cubicBezTo>
                    <a:cubicBezTo>
                      <a:pt x="2055" y="3214"/>
                      <a:pt x="2064" y="3210"/>
                      <a:pt x="2067" y="3202"/>
                    </a:cubicBezTo>
                    <a:cubicBezTo>
                      <a:pt x="2850" y="1320"/>
                      <a:pt x="2097" y="1"/>
                      <a:pt x="13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63;p37">
                <a:extLst>
                  <a:ext uri="{FF2B5EF4-FFF2-40B4-BE49-F238E27FC236}">
                    <a16:creationId xmlns:a16="http://schemas.microsoft.com/office/drawing/2014/main" xmlns="" id="{63F27B6B-C4BC-4FF4-B8FC-0E655992EB6C}"/>
                  </a:ext>
                </a:extLst>
              </p:cNvPr>
              <p:cNvSpPr/>
              <p:nvPr/>
            </p:nvSpPr>
            <p:spPr>
              <a:xfrm>
                <a:off x="2900600" y="2988950"/>
                <a:ext cx="171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60" fill="none" extrusionOk="0">
                    <a:moveTo>
                      <a:pt x="601" y="1"/>
                    </a:moveTo>
                    <a:lnTo>
                      <a:pt x="685" y="1460"/>
                    </a:lnTo>
                    <a:lnTo>
                      <a:pt x="0" y="67"/>
                    </a:lnTo>
                  </a:path>
                </a:pathLst>
              </a:custGeom>
              <a:no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64;p37">
                <a:extLst>
                  <a:ext uri="{FF2B5EF4-FFF2-40B4-BE49-F238E27FC236}">
                    <a16:creationId xmlns:a16="http://schemas.microsoft.com/office/drawing/2014/main" xmlns="" id="{5D1BE6AB-2813-450E-A6B1-F7633DF22C3F}"/>
                  </a:ext>
                </a:extLst>
              </p:cNvPr>
              <p:cNvSpPr/>
              <p:nvPr/>
            </p:nvSpPr>
            <p:spPr>
              <a:xfrm>
                <a:off x="2893625" y="3010725"/>
                <a:ext cx="67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279" extrusionOk="0">
                    <a:moveTo>
                      <a:pt x="1287" y="0"/>
                    </a:moveTo>
                    <a:cubicBezTo>
                      <a:pt x="836" y="0"/>
                      <a:pt x="387" y="259"/>
                      <a:pt x="213" y="761"/>
                    </a:cubicBezTo>
                    <a:cubicBezTo>
                      <a:pt x="1" y="1353"/>
                      <a:pt x="315" y="2003"/>
                      <a:pt x="907" y="2211"/>
                    </a:cubicBezTo>
                    <a:cubicBezTo>
                      <a:pt x="1038" y="2257"/>
                      <a:pt x="1168" y="2278"/>
                      <a:pt x="1294" y="2278"/>
                    </a:cubicBezTo>
                    <a:cubicBezTo>
                      <a:pt x="2084" y="2278"/>
                      <a:pt x="2691" y="1436"/>
                      <a:pt x="2313" y="646"/>
                    </a:cubicBezTo>
                    <a:cubicBezTo>
                      <a:pt x="2103" y="212"/>
                      <a:pt x="1694" y="0"/>
                      <a:pt x="12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65;p37">
                <a:extLst>
                  <a:ext uri="{FF2B5EF4-FFF2-40B4-BE49-F238E27FC236}">
                    <a16:creationId xmlns:a16="http://schemas.microsoft.com/office/drawing/2014/main" xmlns="" id="{37F5E3C8-DE5B-4994-8CA9-B04D679C5B90}"/>
                  </a:ext>
                </a:extLst>
              </p:cNvPr>
              <p:cNvSpPr/>
              <p:nvPr/>
            </p:nvSpPr>
            <p:spPr>
              <a:xfrm>
                <a:off x="2809850" y="2686325"/>
                <a:ext cx="6600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22" y="106"/>
                      <a:pt x="2591" y="296"/>
                    </a:cubicBezTo>
                    <a:cubicBezTo>
                      <a:pt x="2578" y="389"/>
                      <a:pt x="2560" y="504"/>
                      <a:pt x="2543" y="637"/>
                    </a:cubicBezTo>
                    <a:cubicBezTo>
                      <a:pt x="2529" y="703"/>
                      <a:pt x="2520" y="774"/>
                      <a:pt x="2512" y="849"/>
                    </a:cubicBezTo>
                    <a:cubicBezTo>
                      <a:pt x="2498" y="920"/>
                      <a:pt x="2489" y="999"/>
                      <a:pt x="2472" y="1079"/>
                    </a:cubicBezTo>
                    <a:cubicBezTo>
                      <a:pt x="2441" y="1243"/>
                      <a:pt x="2405" y="1415"/>
                      <a:pt x="2375" y="1601"/>
                    </a:cubicBezTo>
                    <a:cubicBezTo>
                      <a:pt x="2357" y="1689"/>
                      <a:pt x="2344" y="1786"/>
                      <a:pt x="2321" y="1879"/>
                    </a:cubicBezTo>
                    <a:cubicBezTo>
                      <a:pt x="2299" y="1976"/>
                      <a:pt x="2277" y="2074"/>
                      <a:pt x="2255" y="2175"/>
                    </a:cubicBezTo>
                    <a:cubicBezTo>
                      <a:pt x="2207" y="2370"/>
                      <a:pt x="2167" y="2578"/>
                      <a:pt x="2105" y="2781"/>
                    </a:cubicBezTo>
                    <a:cubicBezTo>
                      <a:pt x="2074" y="2883"/>
                      <a:pt x="2043" y="2989"/>
                      <a:pt x="2016" y="3091"/>
                    </a:cubicBezTo>
                    <a:lnTo>
                      <a:pt x="1972" y="3245"/>
                    </a:lnTo>
                    <a:cubicBezTo>
                      <a:pt x="1954" y="3298"/>
                      <a:pt x="1932" y="3347"/>
                      <a:pt x="1915" y="3400"/>
                    </a:cubicBezTo>
                    <a:cubicBezTo>
                      <a:pt x="1884" y="3502"/>
                      <a:pt x="1844" y="3604"/>
                      <a:pt x="1809" y="3705"/>
                    </a:cubicBezTo>
                    <a:cubicBezTo>
                      <a:pt x="1791" y="3758"/>
                      <a:pt x="1773" y="3807"/>
                      <a:pt x="1756" y="3856"/>
                    </a:cubicBezTo>
                    <a:lnTo>
                      <a:pt x="1689" y="4006"/>
                    </a:lnTo>
                    <a:cubicBezTo>
                      <a:pt x="1649" y="4103"/>
                      <a:pt x="1605" y="4196"/>
                      <a:pt x="1565" y="4293"/>
                    </a:cubicBezTo>
                    <a:cubicBezTo>
                      <a:pt x="1526" y="4391"/>
                      <a:pt x="1473" y="4479"/>
                      <a:pt x="1428" y="4572"/>
                    </a:cubicBezTo>
                    <a:cubicBezTo>
                      <a:pt x="1340" y="4744"/>
                      <a:pt x="1243" y="4912"/>
                      <a:pt x="1137" y="5076"/>
                    </a:cubicBezTo>
                    <a:cubicBezTo>
                      <a:pt x="1092" y="5155"/>
                      <a:pt x="1030" y="5222"/>
                      <a:pt x="982" y="5297"/>
                    </a:cubicBezTo>
                    <a:lnTo>
                      <a:pt x="907" y="5399"/>
                    </a:lnTo>
                    <a:cubicBezTo>
                      <a:pt x="885" y="5434"/>
                      <a:pt x="854" y="5465"/>
                      <a:pt x="827" y="5496"/>
                    </a:cubicBezTo>
                    <a:cubicBezTo>
                      <a:pt x="774" y="5553"/>
                      <a:pt x="725" y="5615"/>
                      <a:pt x="672" y="5668"/>
                    </a:cubicBezTo>
                    <a:lnTo>
                      <a:pt x="526" y="5814"/>
                    </a:lnTo>
                    <a:cubicBezTo>
                      <a:pt x="442" y="5889"/>
                      <a:pt x="354" y="5964"/>
                      <a:pt x="261" y="6026"/>
                    </a:cubicBezTo>
                    <a:cubicBezTo>
                      <a:pt x="199" y="6071"/>
                      <a:pt x="137" y="6110"/>
                      <a:pt x="71" y="6146"/>
                    </a:cubicBezTo>
                    <a:cubicBezTo>
                      <a:pt x="49" y="6155"/>
                      <a:pt x="22" y="6168"/>
                      <a:pt x="0" y="6177"/>
                    </a:cubicBezTo>
                    <a:cubicBezTo>
                      <a:pt x="31" y="6168"/>
                      <a:pt x="58" y="6159"/>
                      <a:pt x="89" y="6150"/>
                    </a:cubicBezTo>
                    <a:cubicBezTo>
                      <a:pt x="115" y="6137"/>
                      <a:pt x="146" y="6128"/>
                      <a:pt x="177" y="6115"/>
                    </a:cubicBezTo>
                    <a:cubicBezTo>
                      <a:pt x="217" y="6097"/>
                      <a:pt x="252" y="6079"/>
                      <a:pt x="292" y="6057"/>
                    </a:cubicBezTo>
                    <a:cubicBezTo>
                      <a:pt x="394" y="6004"/>
                      <a:pt x="491" y="5938"/>
                      <a:pt x="588" y="5872"/>
                    </a:cubicBezTo>
                    <a:cubicBezTo>
                      <a:pt x="637" y="5827"/>
                      <a:pt x="694" y="5783"/>
                      <a:pt x="752" y="5739"/>
                    </a:cubicBezTo>
                    <a:cubicBezTo>
                      <a:pt x="814" y="5690"/>
                      <a:pt x="867" y="5628"/>
                      <a:pt x="924" y="5571"/>
                    </a:cubicBezTo>
                    <a:cubicBezTo>
                      <a:pt x="955" y="5540"/>
                      <a:pt x="986" y="5513"/>
                      <a:pt x="1017" y="5483"/>
                    </a:cubicBezTo>
                    <a:lnTo>
                      <a:pt x="1101" y="5381"/>
                    </a:lnTo>
                    <a:cubicBezTo>
                      <a:pt x="1159" y="5310"/>
                      <a:pt x="1221" y="5239"/>
                      <a:pt x="1278" y="5164"/>
                    </a:cubicBezTo>
                    <a:cubicBezTo>
                      <a:pt x="1397" y="5001"/>
                      <a:pt x="1504" y="4833"/>
                      <a:pt x="1601" y="4656"/>
                    </a:cubicBezTo>
                    <a:cubicBezTo>
                      <a:pt x="1649" y="4567"/>
                      <a:pt x="1707" y="4479"/>
                      <a:pt x="1751" y="4382"/>
                    </a:cubicBezTo>
                    <a:cubicBezTo>
                      <a:pt x="1795" y="4284"/>
                      <a:pt x="1844" y="4187"/>
                      <a:pt x="1888" y="4085"/>
                    </a:cubicBezTo>
                    <a:lnTo>
                      <a:pt x="1954" y="3935"/>
                    </a:lnTo>
                    <a:cubicBezTo>
                      <a:pt x="1972" y="3886"/>
                      <a:pt x="1990" y="3833"/>
                      <a:pt x="2012" y="3780"/>
                    </a:cubicBezTo>
                    <a:lnTo>
                      <a:pt x="2122" y="3471"/>
                    </a:lnTo>
                    <a:cubicBezTo>
                      <a:pt x="2140" y="3418"/>
                      <a:pt x="2162" y="3369"/>
                      <a:pt x="2176" y="3312"/>
                    </a:cubicBezTo>
                    <a:lnTo>
                      <a:pt x="2220" y="3153"/>
                    </a:lnTo>
                    <a:cubicBezTo>
                      <a:pt x="2251" y="3046"/>
                      <a:pt x="2277" y="2940"/>
                      <a:pt x="2304" y="2834"/>
                    </a:cubicBezTo>
                    <a:cubicBezTo>
                      <a:pt x="2370" y="2626"/>
                      <a:pt x="2397" y="2414"/>
                      <a:pt x="2441" y="2211"/>
                    </a:cubicBezTo>
                    <a:cubicBezTo>
                      <a:pt x="2459" y="2109"/>
                      <a:pt x="2476" y="2012"/>
                      <a:pt x="2494" y="1915"/>
                    </a:cubicBezTo>
                    <a:cubicBezTo>
                      <a:pt x="2512" y="1817"/>
                      <a:pt x="2520" y="1720"/>
                      <a:pt x="2534" y="1623"/>
                    </a:cubicBezTo>
                    <a:cubicBezTo>
                      <a:pt x="2556" y="1437"/>
                      <a:pt x="2569" y="1260"/>
                      <a:pt x="2591" y="1097"/>
                    </a:cubicBezTo>
                    <a:cubicBezTo>
                      <a:pt x="2613" y="933"/>
                      <a:pt x="2613" y="783"/>
                      <a:pt x="2618" y="646"/>
                    </a:cubicBezTo>
                    <a:cubicBezTo>
                      <a:pt x="2627" y="513"/>
                      <a:pt x="2631" y="398"/>
                      <a:pt x="2631" y="301"/>
                    </a:cubicBezTo>
                    <a:cubicBezTo>
                      <a:pt x="2640" y="111"/>
                      <a:pt x="2640" y="0"/>
                      <a:pt x="26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66;p37">
                <a:extLst>
                  <a:ext uri="{FF2B5EF4-FFF2-40B4-BE49-F238E27FC236}">
                    <a16:creationId xmlns:a16="http://schemas.microsoft.com/office/drawing/2014/main" xmlns="" id="{96BF0F14-7C97-47F9-89BD-998DFE5E08BF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67;p37">
                <a:extLst>
                  <a:ext uri="{FF2B5EF4-FFF2-40B4-BE49-F238E27FC236}">
                    <a16:creationId xmlns:a16="http://schemas.microsoft.com/office/drawing/2014/main" xmlns="" id="{A31AAF66-CD3A-4817-8B60-4063892BD13F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68;p37">
                <a:extLst>
                  <a:ext uri="{FF2B5EF4-FFF2-40B4-BE49-F238E27FC236}">
                    <a16:creationId xmlns:a16="http://schemas.microsoft.com/office/drawing/2014/main" xmlns="" id="{058F6723-AC82-4D0B-AB13-0DD9FDD5C1BF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69;p37">
                <a:extLst>
                  <a:ext uri="{FF2B5EF4-FFF2-40B4-BE49-F238E27FC236}">
                    <a16:creationId xmlns:a16="http://schemas.microsoft.com/office/drawing/2014/main" xmlns="" id="{FA93D10F-6F81-4106-939B-8A80929286B5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70;p37">
                <a:extLst>
                  <a:ext uri="{FF2B5EF4-FFF2-40B4-BE49-F238E27FC236}">
                    <a16:creationId xmlns:a16="http://schemas.microsoft.com/office/drawing/2014/main" xmlns="" id="{B1C41A4B-11AD-42E0-8233-2EEE7F42A2EA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71;p37">
                <a:extLst>
                  <a:ext uri="{FF2B5EF4-FFF2-40B4-BE49-F238E27FC236}">
                    <a16:creationId xmlns:a16="http://schemas.microsoft.com/office/drawing/2014/main" xmlns="" id="{314C6F31-F5FA-452C-B527-974E406E1186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72;p37">
                <a:extLst>
                  <a:ext uri="{FF2B5EF4-FFF2-40B4-BE49-F238E27FC236}">
                    <a16:creationId xmlns:a16="http://schemas.microsoft.com/office/drawing/2014/main" xmlns="" id="{E48A7F03-1447-4AC3-92E6-F8632C90881E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73;p37">
                <a:extLst>
                  <a:ext uri="{FF2B5EF4-FFF2-40B4-BE49-F238E27FC236}">
                    <a16:creationId xmlns:a16="http://schemas.microsoft.com/office/drawing/2014/main" xmlns="" id="{4EEBCA40-19F6-46DE-A0DC-8201BA618BCC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74;p37">
                <a:extLst>
                  <a:ext uri="{FF2B5EF4-FFF2-40B4-BE49-F238E27FC236}">
                    <a16:creationId xmlns:a16="http://schemas.microsoft.com/office/drawing/2014/main" xmlns="" id="{A6B32201-B6A9-4103-9E33-331B4A9EDC47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75;p37">
                <a:extLst>
                  <a:ext uri="{FF2B5EF4-FFF2-40B4-BE49-F238E27FC236}">
                    <a16:creationId xmlns:a16="http://schemas.microsoft.com/office/drawing/2014/main" xmlns="" id="{87F358AF-C5F2-40D6-92EB-6D9CEA427D5C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976;p37">
                <a:extLst>
                  <a:ext uri="{FF2B5EF4-FFF2-40B4-BE49-F238E27FC236}">
                    <a16:creationId xmlns:a16="http://schemas.microsoft.com/office/drawing/2014/main" xmlns="" id="{7FDE1514-458D-4CC0-BA87-8E1D0B6A3AD1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977;p37">
                <a:extLst>
                  <a:ext uri="{FF2B5EF4-FFF2-40B4-BE49-F238E27FC236}">
                    <a16:creationId xmlns:a16="http://schemas.microsoft.com/office/drawing/2014/main" xmlns="" id="{8771FDA3-0B44-4E69-9604-0CE0A0D1AF13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978;p37">
                <a:extLst>
                  <a:ext uri="{FF2B5EF4-FFF2-40B4-BE49-F238E27FC236}">
                    <a16:creationId xmlns:a16="http://schemas.microsoft.com/office/drawing/2014/main" xmlns="" id="{58B2592C-6194-4B98-B4FA-5BBAD6107B26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979;p37">
                <a:extLst>
                  <a:ext uri="{FF2B5EF4-FFF2-40B4-BE49-F238E27FC236}">
                    <a16:creationId xmlns:a16="http://schemas.microsoft.com/office/drawing/2014/main" xmlns="" id="{21B089F4-E2D4-4103-B419-81ABC46AAF1A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980;p37">
                <a:extLst>
                  <a:ext uri="{FF2B5EF4-FFF2-40B4-BE49-F238E27FC236}">
                    <a16:creationId xmlns:a16="http://schemas.microsoft.com/office/drawing/2014/main" xmlns="" id="{157F2CA8-8046-425B-BF67-A612AB9454EF}"/>
                  </a:ext>
                </a:extLst>
              </p:cNvPr>
              <p:cNvSpPr/>
              <p:nvPr/>
            </p:nvSpPr>
            <p:spPr>
              <a:xfrm>
                <a:off x="2828200" y="2792000"/>
                <a:ext cx="361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442" extrusionOk="0">
                    <a:moveTo>
                      <a:pt x="866" y="0"/>
                    </a:moveTo>
                    <a:cubicBezTo>
                      <a:pt x="845" y="0"/>
                      <a:pt x="823" y="2"/>
                      <a:pt x="800" y="4"/>
                    </a:cubicBezTo>
                    <a:cubicBezTo>
                      <a:pt x="1" y="310"/>
                      <a:pt x="216" y="1442"/>
                      <a:pt x="294" y="1442"/>
                    </a:cubicBezTo>
                    <a:cubicBezTo>
                      <a:pt x="295" y="1442"/>
                      <a:pt x="296" y="1442"/>
                      <a:pt x="296" y="1441"/>
                    </a:cubicBezTo>
                    <a:cubicBezTo>
                      <a:pt x="1419" y="976"/>
                      <a:pt x="1445" y="0"/>
                      <a:pt x="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981;p37">
                <a:extLst>
                  <a:ext uri="{FF2B5EF4-FFF2-40B4-BE49-F238E27FC236}">
                    <a16:creationId xmlns:a16="http://schemas.microsoft.com/office/drawing/2014/main" xmlns="" id="{7BFBA380-3D8E-4BE1-882D-7F3CA6FB22D7}"/>
                  </a:ext>
                </a:extLst>
              </p:cNvPr>
              <p:cNvSpPr/>
              <p:nvPr/>
            </p:nvSpPr>
            <p:spPr>
              <a:xfrm>
                <a:off x="2839025" y="2804800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465" y="182"/>
                    </a:moveTo>
                    <a:lnTo>
                      <a:pt x="1" y="708"/>
                    </a:lnTo>
                    <a:lnTo>
                      <a:pt x="239" y="1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982;p37">
                <a:extLst>
                  <a:ext uri="{FF2B5EF4-FFF2-40B4-BE49-F238E27FC236}">
                    <a16:creationId xmlns:a16="http://schemas.microsoft.com/office/drawing/2014/main" xmlns="" id="{4DE9DE1A-2E9A-4DE8-87A6-C8A2D25E9B81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983;p37">
                <a:extLst>
                  <a:ext uri="{FF2B5EF4-FFF2-40B4-BE49-F238E27FC236}">
                    <a16:creationId xmlns:a16="http://schemas.microsoft.com/office/drawing/2014/main" xmlns="" id="{8C0E4A60-087E-43B9-8E5C-A963927C5366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984;p37">
                <a:extLst>
                  <a:ext uri="{FF2B5EF4-FFF2-40B4-BE49-F238E27FC236}">
                    <a16:creationId xmlns:a16="http://schemas.microsoft.com/office/drawing/2014/main" xmlns="" id="{F0F4AC1C-717B-4F37-A790-AB43D66DE915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985;p37">
                <a:extLst>
                  <a:ext uri="{FF2B5EF4-FFF2-40B4-BE49-F238E27FC236}">
                    <a16:creationId xmlns:a16="http://schemas.microsoft.com/office/drawing/2014/main" xmlns="" id="{99CAAC0D-7A86-4830-A525-D0D947D7B791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986;p37">
                <a:extLst>
                  <a:ext uri="{FF2B5EF4-FFF2-40B4-BE49-F238E27FC236}">
                    <a16:creationId xmlns:a16="http://schemas.microsoft.com/office/drawing/2014/main" xmlns="" id="{F4FA6564-146C-4C83-8684-260C4106E28C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987;p37">
                <a:extLst>
                  <a:ext uri="{FF2B5EF4-FFF2-40B4-BE49-F238E27FC236}">
                    <a16:creationId xmlns:a16="http://schemas.microsoft.com/office/drawing/2014/main" xmlns="" id="{221F3D54-4284-4C4D-BDC6-23CEC06F7345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988;p37">
                <a:extLst>
                  <a:ext uri="{FF2B5EF4-FFF2-40B4-BE49-F238E27FC236}">
                    <a16:creationId xmlns:a16="http://schemas.microsoft.com/office/drawing/2014/main" xmlns="" id="{5AD75032-C759-4C36-9F29-81182D131FDD}"/>
                  </a:ext>
                </a:extLst>
              </p:cNvPr>
              <p:cNvSpPr/>
              <p:nvPr/>
            </p:nvSpPr>
            <p:spPr>
              <a:xfrm>
                <a:off x="2836500" y="2828475"/>
                <a:ext cx="3702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2" extrusionOk="0">
                    <a:moveTo>
                      <a:pt x="437" y="0"/>
                    </a:moveTo>
                    <a:cubicBezTo>
                      <a:pt x="189" y="0"/>
                      <a:pt x="0" y="57"/>
                      <a:pt x="13" y="88"/>
                    </a:cubicBezTo>
                    <a:cubicBezTo>
                      <a:pt x="285" y="750"/>
                      <a:pt x="736" y="1031"/>
                      <a:pt x="1061" y="1031"/>
                    </a:cubicBezTo>
                    <a:cubicBezTo>
                      <a:pt x="1307" y="1031"/>
                      <a:pt x="1480" y="870"/>
                      <a:pt x="1450" y="592"/>
                    </a:cubicBezTo>
                    <a:cubicBezTo>
                      <a:pt x="1265" y="117"/>
                      <a:pt x="790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989;p37">
                <a:extLst>
                  <a:ext uri="{FF2B5EF4-FFF2-40B4-BE49-F238E27FC236}">
                    <a16:creationId xmlns:a16="http://schemas.microsoft.com/office/drawing/2014/main" xmlns="" id="{41833D50-634C-431C-8097-494EA3417AC6}"/>
                  </a:ext>
                </a:extLst>
              </p:cNvPr>
              <p:cNvSpPr/>
              <p:nvPr/>
            </p:nvSpPr>
            <p:spPr>
              <a:xfrm>
                <a:off x="2842350" y="2834100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522" y="465"/>
                    </a:moveTo>
                    <a:lnTo>
                      <a:pt x="0" y="0"/>
                    </a:lnTo>
                    <a:lnTo>
                      <a:pt x="703" y="239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990;p37">
                <a:extLst>
                  <a:ext uri="{FF2B5EF4-FFF2-40B4-BE49-F238E27FC236}">
                    <a16:creationId xmlns:a16="http://schemas.microsoft.com/office/drawing/2014/main" xmlns="" id="{1D260B34-B130-4E67-87CC-A7E3960C4006}"/>
                  </a:ext>
                </a:extLst>
              </p:cNvPr>
              <p:cNvSpPr/>
              <p:nvPr/>
            </p:nvSpPr>
            <p:spPr>
              <a:xfrm>
                <a:off x="2796150" y="2805600"/>
                <a:ext cx="37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0" extrusionOk="0">
                    <a:moveTo>
                      <a:pt x="421" y="1"/>
                    </a:moveTo>
                    <a:cubicBezTo>
                      <a:pt x="175" y="1"/>
                      <a:pt x="1" y="161"/>
                      <a:pt x="31" y="437"/>
                    </a:cubicBezTo>
                    <a:cubicBezTo>
                      <a:pt x="216" y="913"/>
                      <a:pt x="691" y="1030"/>
                      <a:pt x="1044" y="1030"/>
                    </a:cubicBezTo>
                    <a:cubicBezTo>
                      <a:pt x="1292" y="1030"/>
                      <a:pt x="1481" y="972"/>
                      <a:pt x="1468" y="941"/>
                    </a:cubicBezTo>
                    <a:cubicBezTo>
                      <a:pt x="1196" y="280"/>
                      <a:pt x="746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991;p37">
                <a:extLst>
                  <a:ext uri="{FF2B5EF4-FFF2-40B4-BE49-F238E27FC236}">
                    <a16:creationId xmlns:a16="http://schemas.microsoft.com/office/drawing/2014/main" xmlns="" id="{7081F3A2-FBA5-4F89-81E0-BD7EB85DA2C2}"/>
                  </a:ext>
                </a:extLst>
              </p:cNvPr>
              <p:cNvSpPr/>
              <p:nvPr/>
            </p:nvSpPr>
            <p:spPr>
              <a:xfrm>
                <a:off x="2809725" y="2814100"/>
                <a:ext cx="17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69" fill="none" extrusionOk="0">
                    <a:moveTo>
                      <a:pt x="182" y="0"/>
                    </a:moveTo>
                    <a:lnTo>
                      <a:pt x="708" y="469"/>
                    </a:lnTo>
                    <a:lnTo>
                      <a:pt x="1" y="22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992;p37">
                <a:extLst>
                  <a:ext uri="{FF2B5EF4-FFF2-40B4-BE49-F238E27FC236}">
                    <a16:creationId xmlns:a16="http://schemas.microsoft.com/office/drawing/2014/main" xmlns="" id="{F2EE4800-23DC-4F1D-8C22-480BABD50A67}"/>
                  </a:ext>
                </a:extLst>
              </p:cNvPr>
              <p:cNvSpPr/>
              <p:nvPr/>
            </p:nvSpPr>
            <p:spPr>
              <a:xfrm>
                <a:off x="2826250" y="2831650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390" y="0"/>
                    </a:moveTo>
                    <a:cubicBezTo>
                      <a:pt x="384" y="0"/>
                      <a:pt x="380" y="2"/>
                      <a:pt x="379" y="6"/>
                    </a:cubicBezTo>
                    <a:cubicBezTo>
                      <a:pt x="1" y="913"/>
                      <a:pt x="363" y="1545"/>
                      <a:pt x="734" y="1545"/>
                    </a:cubicBezTo>
                    <a:cubicBezTo>
                      <a:pt x="840" y="1545"/>
                      <a:pt x="947" y="1493"/>
                      <a:pt x="1038" y="1381"/>
                    </a:cubicBezTo>
                    <a:cubicBezTo>
                      <a:pt x="1374" y="629"/>
                      <a:pt x="504" y="0"/>
                      <a:pt x="3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993;p37">
                <a:extLst>
                  <a:ext uri="{FF2B5EF4-FFF2-40B4-BE49-F238E27FC236}">
                    <a16:creationId xmlns:a16="http://schemas.microsoft.com/office/drawing/2014/main" xmlns="" id="{388902A6-20C8-4AC4-8A7B-AE539AE5E663}"/>
                  </a:ext>
                </a:extLst>
              </p:cNvPr>
              <p:cNvSpPr/>
              <p:nvPr/>
            </p:nvSpPr>
            <p:spPr>
              <a:xfrm>
                <a:off x="2837150" y="28380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5" y="704"/>
                    </a:moveTo>
                    <a:lnTo>
                      <a:pt x="0" y="1"/>
                    </a:lnTo>
                    <a:lnTo>
                      <a:pt x="328" y="673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994;p37">
                <a:extLst>
                  <a:ext uri="{FF2B5EF4-FFF2-40B4-BE49-F238E27FC236}">
                    <a16:creationId xmlns:a16="http://schemas.microsoft.com/office/drawing/2014/main" xmlns="" id="{B6B42C91-0775-4C35-AD83-2773379E3316}"/>
                  </a:ext>
                </a:extLst>
              </p:cNvPr>
              <p:cNvSpPr/>
              <p:nvPr/>
            </p:nvSpPr>
            <p:spPr>
              <a:xfrm>
                <a:off x="2809200" y="2789600"/>
                <a:ext cx="342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44" extrusionOk="0">
                    <a:moveTo>
                      <a:pt x="636" y="1"/>
                    </a:moveTo>
                    <a:cubicBezTo>
                      <a:pt x="530" y="1"/>
                      <a:pt x="422" y="53"/>
                      <a:pt x="331" y="167"/>
                    </a:cubicBezTo>
                    <a:cubicBezTo>
                      <a:pt x="0" y="916"/>
                      <a:pt x="864" y="1543"/>
                      <a:pt x="982" y="1543"/>
                    </a:cubicBezTo>
                    <a:cubicBezTo>
                      <a:pt x="989" y="1543"/>
                      <a:pt x="993" y="1541"/>
                      <a:pt x="995" y="1537"/>
                    </a:cubicBezTo>
                    <a:cubicBezTo>
                      <a:pt x="1369" y="634"/>
                      <a:pt x="1007" y="1"/>
                      <a:pt x="6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995;p37">
                <a:extLst>
                  <a:ext uri="{FF2B5EF4-FFF2-40B4-BE49-F238E27FC236}">
                    <a16:creationId xmlns:a16="http://schemas.microsoft.com/office/drawing/2014/main" xmlns="" id="{93E0E5D4-0774-44BF-A289-C7E51064705E}"/>
                  </a:ext>
                </a:extLst>
              </p:cNvPr>
              <p:cNvSpPr/>
              <p:nvPr/>
            </p:nvSpPr>
            <p:spPr>
              <a:xfrm>
                <a:off x="2824325" y="280415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0"/>
                    </a:moveTo>
                    <a:lnTo>
                      <a:pt x="328" y="703"/>
                    </a:lnTo>
                    <a:lnTo>
                      <a:pt x="0" y="36"/>
                    </a:lnTo>
                  </a:path>
                </a:pathLst>
              </a:custGeom>
              <a:no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996;p37">
                <a:extLst>
                  <a:ext uri="{FF2B5EF4-FFF2-40B4-BE49-F238E27FC236}">
                    <a16:creationId xmlns:a16="http://schemas.microsoft.com/office/drawing/2014/main" xmlns="" id="{42B2329D-EE6B-4DA4-99DD-4FE472212369}"/>
                  </a:ext>
                </a:extLst>
              </p:cNvPr>
              <p:cNvSpPr/>
              <p:nvPr/>
            </p:nvSpPr>
            <p:spPr>
              <a:xfrm>
                <a:off x="2821000" y="281467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16" y="1"/>
                    </a:moveTo>
                    <a:cubicBezTo>
                      <a:pt x="400" y="1"/>
                      <a:pt x="184" y="125"/>
                      <a:pt x="98" y="366"/>
                    </a:cubicBezTo>
                    <a:cubicBezTo>
                      <a:pt x="1" y="649"/>
                      <a:pt x="147" y="959"/>
                      <a:pt x="430" y="1060"/>
                    </a:cubicBezTo>
                    <a:cubicBezTo>
                      <a:pt x="493" y="1083"/>
                      <a:pt x="557" y="1093"/>
                      <a:pt x="618" y="1093"/>
                    </a:cubicBezTo>
                    <a:cubicBezTo>
                      <a:pt x="996" y="1093"/>
                      <a:pt x="1289" y="690"/>
                      <a:pt x="1106" y="313"/>
                    </a:cubicBezTo>
                    <a:cubicBezTo>
                      <a:pt x="1007" y="103"/>
                      <a:pt x="812" y="1"/>
                      <a:pt x="6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997;p37">
                <a:extLst>
                  <a:ext uri="{FF2B5EF4-FFF2-40B4-BE49-F238E27FC236}">
                    <a16:creationId xmlns:a16="http://schemas.microsoft.com/office/drawing/2014/main" xmlns="" id="{0D036383-278E-4A06-9575-22C90491FE3F}"/>
                  </a:ext>
                </a:extLst>
              </p:cNvPr>
              <p:cNvSpPr/>
              <p:nvPr/>
            </p:nvSpPr>
            <p:spPr>
              <a:xfrm>
                <a:off x="2927750" y="2711400"/>
                <a:ext cx="510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010" extrusionOk="0">
                    <a:moveTo>
                      <a:pt x="1223" y="0"/>
                    </a:moveTo>
                    <a:cubicBezTo>
                      <a:pt x="510" y="0"/>
                      <a:pt x="0" y="823"/>
                      <a:pt x="73" y="850"/>
                    </a:cubicBezTo>
                    <a:cubicBezTo>
                      <a:pt x="362" y="963"/>
                      <a:pt x="626" y="1010"/>
                      <a:pt x="855" y="1010"/>
                    </a:cubicBezTo>
                    <a:cubicBezTo>
                      <a:pt x="1665" y="1010"/>
                      <a:pt x="2041" y="421"/>
                      <a:pt x="1593" y="76"/>
                    </a:cubicBezTo>
                    <a:cubicBezTo>
                      <a:pt x="1465" y="23"/>
                      <a:pt x="1341" y="0"/>
                      <a:pt x="12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998;p37">
                <a:extLst>
                  <a:ext uri="{FF2B5EF4-FFF2-40B4-BE49-F238E27FC236}">
                    <a16:creationId xmlns:a16="http://schemas.microsoft.com/office/drawing/2014/main" xmlns="" id="{F3841316-6E63-4EA9-A80D-54CB24EF6293}"/>
                  </a:ext>
                </a:extLst>
              </p:cNvPr>
              <p:cNvSpPr/>
              <p:nvPr/>
            </p:nvSpPr>
            <p:spPr>
              <a:xfrm>
                <a:off x="2939725" y="2720025"/>
                <a:ext cx="239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20" fill="none" extrusionOk="0">
                    <a:moveTo>
                      <a:pt x="0" y="319"/>
                    </a:moveTo>
                    <a:lnTo>
                      <a:pt x="955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999;p37">
                <a:extLst>
                  <a:ext uri="{FF2B5EF4-FFF2-40B4-BE49-F238E27FC236}">
                    <a16:creationId xmlns:a16="http://schemas.microsoft.com/office/drawing/2014/main" xmlns="" id="{2C6C19DB-7E4D-4F7F-9BDA-A52638578613}"/>
                  </a:ext>
                </a:extLst>
              </p:cNvPr>
              <p:cNvSpPr/>
              <p:nvPr/>
            </p:nvSpPr>
            <p:spPr>
              <a:xfrm>
                <a:off x="2877125" y="27289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5" y="1"/>
                    </a:moveTo>
                    <a:cubicBezTo>
                      <a:pt x="381" y="1"/>
                      <a:pt x="1" y="590"/>
                      <a:pt x="453" y="932"/>
                    </a:cubicBezTo>
                    <a:cubicBezTo>
                      <a:pt x="582" y="986"/>
                      <a:pt x="707" y="1010"/>
                      <a:pt x="827" y="1010"/>
                    </a:cubicBezTo>
                    <a:cubicBezTo>
                      <a:pt x="1538" y="1010"/>
                      <a:pt x="2046" y="189"/>
                      <a:pt x="1974" y="159"/>
                    </a:cubicBezTo>
                    <a:cubicBezTo>
                      <a:pt x="1686" y="47"/>
                      <a:pt x="1423" y="1"/>
                      <a:pt x="1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1000;p37">
                <a:extLst>
                  <a:ext uri="{FF2B5EF4-FFF2-40B4-BE49-F238E27FC236}">
                    <a16:creationId xmlns:a16="http://schemas.microsoft.com/office/drawing/2014/main" xmlns="" id="{D850259C-EFE8-40BB-9A61-B21AEEF25068}"/>
                  </a:ext>
                </a:extLst>
              </p:cNvPr>
              <p:cNvSpPr/>
              <p:nvPr/>
            </p:nvSpPr>
            <p:spPr>
              <a:xfrm>
                <a:off x="2895625" y="2734725"/>
                <a:ext cx="239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59" fill="none" extrusionOk="0">
                    <a:moveTo>
                      <a:pt x="955" y="1"/>
                    </a:moveTo>
                    <a:lnTo>
                      <a:pt x="0" y="359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1001;p37">
                <a:extLst>
                  <a:ext uri="{FF2B5EF4-FFF2-40B4-BE49-F238E27FC236}">
                    <a16:creationId xmlns:a16="http://schemas.microsoft.com/office/drawing/2014/main" xmlns="" id="{CF809C8D-87A2-4481-BAFA-ACB35F342C50}"/>
                  </a:ext>
                </a:extLst>
              </p:cNvPr>
              <p:cNvSpPr/>
              <p:nvPr/>
            </p:nvSpPr>
            <p:spPr>
              <a:xfrm>
                <a:off x="2928750" y="2733500"/>
                <a:ext cx="344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3" extrusionOk="0">
                    <a:moveTo>
                      <a:pt x="92" y="0"/>
                    </a:moveTo>
                    <a:cubicBezTo>
                      <a:pt x="34" y="0"/>
                      <a:pt x="0" y="9"/>
                      <a:pt x="2" y="23"/>
                    </a:cubicBezTo>
                    <a:cubicBezTo>
                      <a:pt x="89" y="948"/>
                      <a:pt x="599" y="1402"/>
                      <a:pt x="975" y="1402"/>
                    </a:cubicBezTo>
                    <a:cubicBezTo>
                      <a:pt x="1171" y="1402"/>
                      <a:pt x="1331" y="1279"/>
                      <a:pt x="1377" y="1036"/>
                    </a:cubicBezTo>
                    <a:cubicBezTo>
                      <a:pt x="1317" y="225"/>
                      <a:pt x="38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1002;p37">
                <a:extLst>
                  <a:ext uri="{FF2B5EF4-FFF2-40B4-BE49-F238E27FC236}">
                    <a16:creationId xmlns:a16="http://schemas.microsoft.com/office/drawing/2014/main" xmlns="" id="{60493D36-1E5B-4206-8482-22F9AEE27744}"/>
                  </a:ext>
                </a:extLst>
              </p:cNvPr>
              <p:cNvSpPr/>
              <p:nvPr/>
            </p:nvSpPr>
            <p:spPr>
              <a:xfrm>
                <a:off x="2937625" y="2741150"/>
                <a:ext cx="177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08" fill="none" extrusionOk="0">
                    <a:moveTo>
                      <a:pt x="0" y="0"/>
                    </a:moveTo>
                    <a:lnTo>
                      <a:pt x="708" y="708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1003;p37">
                <a:extLst>
                  <a:ext uri="{FF2B5EF4-FFF2-40B4-BE49-F238E27FC236}">
                    <a16:creationId xmlns:a16="http://schemas.microsoft.com/office/drawing/2014/main" xmlns="" id="{7652BD76-A966-4B1B-AD1C-C1F41A4A8638}"/>
                  </a:ext>
                </a:extLst>
              </p:cNvPr>
              <p:cNvSpPr/>
              <p:nvPr/>
            </p:nvSpPr>
            <p:spPr>
              <a:xfrm>
                <a:off x="2892850" y="2697000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402" y="0"/>
                    </a:moveTo>
                    <a:cubicBezTo>
                      <a:pt x="206" y="0"/>
                      <a:pt x="46" y="124"/>
                      <a:pt x="1" y="369"/>
                    </a:cubicBezTo>
                    <a:cubicBezTo>
                      <a:pt x="56" y="1175"/>
                      <a:pt x="978" y="1402"/>
                      <a:pt x="1280" y="1402"/>
                    </a:cubicBezTo>
                    <a:cubicBezTo>
                      <a:pt x="1341" y="1402"/>
                      <a:pt x="1377" y="1393"/>
                      <a:pt x="1376" y="1377"/>
                    </a:cubicBezTo>
                    <a:cubicBezTo>
                      <a:pt x="1288" y="455"/>
                      <a:pt x="779" y="0"/>
                      <a:pt x="4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1004;p37">
                <a:extLst>
                  <a:ext uri="{FF2B5EF4-FFF2-40B4-BE49-F238E27FC236}">
                    <a16:creationId xmlns:a16="http://schemas.microsoft.com/office/drawing/2014/main" xmlns="" id="{B01EDA06-827A-41FC-A545-91AE0A29892D}"/>
                  </a:ext>
                </a:extLst>
              </p:cNvPr>
              <p:cNvSpPr/>
              <p:nvPr/>
            </p:nvSpPr>
            <p:spPr>
              <a:xfrm>
                <a:off x="2903675" y="2708750"/>
                <a:ext cx="187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91" fill="none" extrusionOk="0">
                    <a:moveTo>
                      <a:pt x="748" y="690"/>
                    </a:moveTo>
                    <a:lnTo>
                      <a:pt x="1" y="1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1005;p37">
                <a:extLst>
                  <a:ext uri="{FF2B5EF4-FFF2-40B4-BE49-F238E27FC236}">
                    <a16:creationId xmlns:a16="http://schemas.microsoft.com/office/drawing/2014/main" xmlns="" id="{4A19B120-81F8-4FE4-9373-2ADF7EBA1AFE}"/>
                  </a:ext>
                </a:extLst>
              </p:cNvPr>
              <p:cNvSpPr/>
              <p:nvPr/>
            </p:nvSpPr>
            <p:spPr>
              <a:xfrm>
                <a:off x="2900525" y="2734025"/>
                <a:ext cx="40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9" y="2"/>
                    </a:cubicBezTo>
                    <a:cubicBezTo>
                      <a:pt x="0" y="720"/>
                      <a:pt x="108" y="1720"/>
                      <a:pt x="662" y="1720"/>
                    </a:cubicBezTo>
                    <a:cubicBezTo>
                      <a:pt x="715" y="1720"/>
                      <a:pt x="773" y="1711"/>
                      <a:pt x="834" y="1691"/>
                    </a:cubicBezTo>
                    <a:cubicBezTo>
                      <a:pt x="1636" y="1180"/>
                      <a:pt x="1163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1006;p37">
                <a:extLst>
                  <a:ext uri="{FF2B5EF4-FFF2-40B4-BE49-F238E27FC236}">
                    <a16:creationId xmlns:a16="http://schemas.microsoft.com/office/drawing/2014/main" xmlns="" id="{9CF739B1-4B70-4872-9ECA-A10D52A7FD27}"/>
                  </a:ext>
                </a:extLst>
              </p:cNvPr>
              <p:cNvSpPr/>
              <p:nvPr/>
            </p:nvSpPr>
            <p:spPr>
              <a:xfrm>
                <a:off x="2918050" y="2745225"/>
                <a:ext cx="72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961" fill="none" extrusionOk="0">
                    <a:moveTo>
                      <a:pt x="288" y="1"/>
                    </a:moveTo>
                    <a:lnTo>
                      <a:pt x="1" y="96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1007;p37">
                <a:extLst>
                  <a:ext uri="{FF2B5EF4-FFF2-40B4-BE49-F238E27FC236}">
                    <a16:creationId xmlns:a16="http://schemas.microsoft.com/office/drawing/2014/main" xmlns="" id="{092DF36D-78E1-4F37-832C-B5E7F31C6182}"/>
                  </a:ext>
                </a:extLst>
              </p:cNvPr>
              <p:cNvSpPr/>
              <p:nvPr/>
            </p:nvSpPr>
            <p:spPr>
              <a:xfrm>
                <a:off x="2914475" y="26884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6" y="1"/>
                    </a:moveTo>
                    <a:cubicBezTo>
                      <a:pt x="923" y="1"/>
                      <a:pt x="867" y="10"/>
                      <a:pt x="807" y="29"/>
                    </a:cubicBezTo>
                    <a:cubicBezTo>
                      <a:pt x="1" y="545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3" y="1722"/>
                    </a:cubicBezTo>
                    <a:cubicBezTo>
                      <a:pt x="1643" y="1004"/>
                      <a:pt x="1529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1008;p37">
                <a:extLst>
                  <a:ext uri="{FF2B5EF4-FFF2-40B4-BE49-F238E27FC236}">
                    <a16:creationId xmlns:a16="http://schemas.microsoft.com/office/drawing/2014/main" xmlns="" id="{7789A143-4893-459A-B0D7-61DECF9F9B93}"/>
                  </a:ext>
                </a:extLst>
              </p:cNvPr>
              <p:cNvSpPr/>
              <p:nvPr/>
            </p:nvSpPr>
            <p:spPr>
              <a:xfrm>
                <a:off x="2931200" y="2699925"/>
                <a:ext cx="6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991" fill="none" extrusionOk="0">
                    <a:moveTo>
                      <a:pt x="1" y="990"/>
                    </a:moveTo>
                    <a:lnTo>
                      <a:pt x="253" y="0"/>
                    </a:lnTo>
                  </a:path>
                </a:pathLst>
              </a:custGeom>
              <a:no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1009;p37">
                <a:extLst>
                  <a:ext uri="{FF2B5EF4-FFF2-40B4-BE49-F238E27FC236}">
                    <a16:creationId xmlns:a16="http://schemas.microsoft.com/office/drawing/2014/main" xmlns="" id="{D61C61F2-E93A-4B56-814C-AFDC03D61713}"/>
                  </a:ext>
                </a:extLst>
              </p:cNvPr>
              <p:cNvSpPr/>
              <p:nvPr/>
            </p:nvSpPr>
            <p:spPr>
              <a:xfrm>
                <a:off x="2911875" y="2716575"/>
                <a:ext cx="361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227" extrusionOk="0">
                    <a:moveTo>
                      <a:pt x="688" y="1"/>
                    </a:moveTo>
                    <a:cubicBezTo>
                      <a:pt x="442" y="1"/>
                      <a:pt x="196" y="145"/>
                      <a:pt x="106" y="422"/>
                    </a:cubicBezTo>
                    <a:cubicBezTo>
                      <a:pt x="0" y="744"/>
                      <a:pt x="177" y="1089"/>
                      <a:pt x="500" y="1195"/>
                    </a:cubicBezTo>
                    <a:cubicBezTo>
                      <a:pt x="565" y="1217"/>
                      <a:pt x="630" y="1227"/>
                      <a:pt x="692" y="1227"/>
                    </a:cubicBezTo>
                    <a:cubicBezTo>
                      <a:pt x="1122" y="1227"/>
                      <a:pt x="1445" y="758"/>
                      <a:pt x="1229" y="333"/>
                    </a:cubicBezTo>
                    <a:cubicBezTo>
                      <a:pt x="1116" y="109"/>
                      <a:pt x="902" y="1"/>
                      <a:pt x="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1010;p37">
                <a:extLst>
                  <a:ext uri="{FF2B5EF4-FFF2-40B4-BE49-F238E27FC236}">
                    <a16:creationId xmlns:a16="http://schemas.microsoft.com/office/drawing/2014/main" xmlns="" id="{B4D38CDE-F303-4E70-B592-738F222863CB}"/>
                  </a:ext>
                </a:extLst>
              </p:cNvPr>
              <p:cNvSpPr/>
              <p:nvPr/>
            </p:nvSpPr>
            <p:spPr>
              <a:xfrm>
                <a:off x="2811700" y="2654000"/>
                <a:ext cx="511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1" extrusionOk="0">
                    <a:moveTo>
                      <a:pt x="1220" y="0"/>
                    </a:moveTo>
                    <a:cubicBezTo>
                      <a:pt x="509" y="0"/>
                      <a:pt x="0" y="825"/>
                      <a:pt x="72" y="851"/>
                    </a:cubicBezTo>
                    <a:cubicBezTo>
                      <a:pt x="362" y="964"/>
                      <a:pt x="625" y="1011"/>
                      <a:pt x="854" y="1011"/>
                    </a:cubicBezTo>
                    <a:cubicBezTo>
                      <a:pt x="1668" y="1011"/>
                      <a:pt x="2045" y="419"/>
                      <a:pt x="1593" y="77"/>
                    </a:cubicBezTo>
                    <a:cubicBezTo>
                      <a:pt x="1464" y="23"/>
                      <a:pt x="1339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1011;p37">
                <a:extLst>
                  <a:ext uri="{FF2B5EF4-FFF2-40B4-BE49-F238E27FC236}">
                    <a16:creationId xmlns:a16="http://schemas.microsoft.com/office/drawing/2014/main" xmlns="" id="{B7FD7676-C7A2-48AE-B5D5-C0B86C1C9C19}"/>
                  </a:ext>
                </a:extLst>
              </p:cNvPr>
              <p:cNvSpPr/>
              <p:nvPr/>
            </p:nvSpPr>
            <p:spPr>
              <a:xfrm>
                <a:off x="2819800" y="2660000"/>
                <a:ext cx="315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30" extrusionOk="0">
                    <a:moveTo>
                      <a:pt x="1114" y="0"/>
                    </a:moveTo>
                    <a:cubicBezTo>
                      <a:pt x="1110" y="0"/>
                      <a:pt x="1105" y="0"/>
                      <a:pt x="1101" y="1"/>
                    </a:cubicBezTo>
                    <a:cubicBezTo>
                      <a:pt x="1092" y="1"/>
                      <a:pt x="1083" y="1"/>
                      <a:pt x="1075" y="5"/>
                    </a:cubicBezTo>
                    <a:lnTo>
                      <a:pt x="124" y="324"/>
                    </a:lnTo>
                    <a:cubicBezTo>
                      <a:pt x="1" y="364"/>
                      <a:pt x="46" y="529"/>
                      <a:pt x="153" y="529"/>
                    </a:cubicBezTo>
                    <a:cubicBezTo>
                      <a:pt x="165" y="529"/>
                      <a:pt x="177" y="527"/>
                      <a:pt x="190" y="523"/>
                    </a:cubicBezTo>
                    <a:lnTo>
                      <a:pt x="1145" y="209"/>
                    </a:lnTo>
                    <a:cubicBezTo>
                      <a:pt x="1260" y="170"/>
                      <a:pt x="1227" y="0"/>
                      <a:pt x="11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1012;p37">
                <a:extLst>
                  <a:ext uri="{FF2B5EF4-FFF2-40B4-BE49-F238E27FC236}">
                    <a16:creationId xmlns:a16="http://schemas.microsoft.com/office/drawing/2014/main" xmlns="" id="{3E4E465F-E85F-447B-8E97-015132374A0C}"/>
                  </a:ext>
                </a:extLst>
              </p:cNvPr>
              <p:cNvSpPr/>
              <p:nvPr/>
            </p:nvSpPr>
            <p:spPr>
              <a:xfrm>
                <a:off x="2761200" y="2671550"/>
                <a:ext cx="510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012" extrusionOk="0">
                    <a:moveTo>
                      <a:pt x="1184" y="0"/>
                    </a:moveTo>
                    <a:cubicBezTo>
                      <a:pt x="376" y="0"/>
                      <a:pt x="1" y="592"/>
                      <a:pt x="452" y="936"/>
                    </a:cubicBezTo>
                    <a:cubicBezTo>
                      <a:pt x="580" y="989"/>
                      <a:pt x="704" y="1012"/>
                      <a:pt x="822" y="1012"/>
                    </a:cubicBezTo>
                    <a:cubicBezTo>
                      <a:pt x="1534" y="1012"/>
                      <a:pt x="2040" y="189"/>
                      <a:pt x="1968" y="162"/>
                    </a:cubicBezTo>
                    <a:cubicBezTo>
                      <a:pt x="1678" y="48"/>
                      <a:pt x="1414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1013;p37">
                <a:extLst>
                  <a:ext uri="{FF2B5EF4-FFF2-40B4-BE49-F238E27FC236}">
                    <a16:creationId xmlns:a16="http://schemas.microsoft.com/office/drawing/2014/main" xmlns="" id="{64C3868E-AC8A-4A4D-8067-974C9057776B}"/>
                  </a:ext>
                </a:extLst>
              </p:cNvPr>
              <p:cNvSpPr/>
              <p:nvPr/>
            </p:nvSpPr>
            <p:spPr>
              <a:xfrm>
                <a:off x="2775525" y="2674700"/>
                <a:ext cx="315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6" extrusionOk="0">
                    <a:moveTo>
                      <a:pt x="1117" y="0"/>
                    </a:moveTo>
                    <a:cubicBezTo>
                      <a:pt x="1113" y="0"/>
                      <a:pt x="1108" y="0"/>
                      <a:pt x="1104" y="1"/>
                    </a:cubicBezTo>
                    <a:cubicBezTo>
                      <a:pt x="1095" y="1"/>
                      <a:pt x="1086" y="1"/>
                      <a:pt x="1081" y="5"/>
                    </a:cubicBezTo>
                    <a:lnTo>
                      <a:pt x="127" y="364"/>
                    </a:lnTo>
                    <a:cubicBezTo>
                      <a:pt x="1" y="407"/>
                      <a:pt x="50" y="575"/>
                      <a:pt x="158" y="575"/>
                    </a:cubicBezTo>
                    <a:cubicBezTo>
                      <a:pt x="172" y="575"/>
                      <a:pt x="186" y="573"/>
                      <a:pt x="202" y="567"/>
                    </a:cubicBezTo>
                    <a:lnTo>
                      <a:pt x="1152" y="204"/>
                    </a:lnTo>
                    <a:cubicBezTo>
                      <a:pt x="1263" y="162"/>
                      <a:pt x="1230" y="0"/>
                      <a:pt x="1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1014;p37">
                <a:extLst>
                  <a:ext uri="{FF2B5EF4-FFF2-40B4-BE49-F238E27FC236}">
                    <a16:creationId xmlns:a16="http://schemas.microsoft.com/office/drawing/2014/main" xmlns="" id="{3FA7B243-116D-4EB6-866E-832337E10A88}"/>
                  </a:ext>
                </a:extLst>
              </p:cNvPr>
              <p:cNvSpPr/>
              <p:nvPr/>
            </p:nvSpPr>
            <p:spPr>
              <a:xfrm>
                <a:off x="2812675" y="2676125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95" y="0"/>
                    </a:moveTo>
                    <a:cubicBezTo>
                      <a:pt x="35" y="0"/>
                      <a:pt x="1" y="9"/>
                      <a:pt x="2" y="24"/>
                    </a:cubicBezTo>
                    <a:cubicBezTo>
                      <a:pt x="89" y="947"/>
                      <a:pt x="598" y="1401"/>
                      <a:pt x="975" y="1401"/>
                    </a:cubicBezTo>
                    <a:cubicBezTo>
                      <a:pt x="1171" y="1401"/>
                      <a:pt x="1332" y="1277"/>
                      <a:pt x="1377" y="1032"/>
                    </a:cubicBezTo>
                    <a:cubicBezTo>
                      <a:pt x="1322" y="223"/>
                      <a:pt x="394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1015;p37">
                <a:extLst>
                  <a:ext uri="{FF2B5EF4-FFF2-40B4-BE49-F238E27FC236}">
                    <a16:creationId xmlns:a16="http://schemas.microsoft.com/office/drawing/2014/main" xmlns="" id="{36DCB7F3-53D5-4383-8BA5-CD99738E4E90}"/>
                  </a:ext>
                </a:extLst>
              </p:cNvPr>
              <p:cNvSpPr/>
              <p:nvPr/>
            </p:nvSpPr>
            <p:spPr>
              <a:xfrm>
                <a:off x="2818575" y="2681100"/>
                <a:ext cx="242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19" extrusionOk="0">
                    <a:moveTo>
                      <a:pt x="122" y="0"/>
                    </a:moveTo>
                    <a:cubicBezTo>
                      <a:pt x="117" y="0"/>
                      <a:pt x="112" y="1"/>
                      <a:pt x="107" y="1"/>
                    </a:cubicBezTo>
                    <a:cubicBezTo>
                      <a:pt x="85" y="1"/>
                      <a:pt x="58" y="15"/>
                      <a:pt x="40" y="32"/>
                    </a:cubicBezTo>
                    <a:cubicBezTo>
                      <a:pt x="1" y="72"/>
                      <a:pt x="1" y="138"/>
                      <a:pt x="40" y="183"/>
                    </a:cubicBezTo>
                    <a:lnTo>
                      <a:pt x="752" y="890"/>
                    </a:lnTo>
                    <a:cubicBezTo>
                      <a:pt x="775" y="910"/>
                      <a:pt x="800" y="918"/>
                      <a:pt x="823" y="918"/>
                    </a:cubicBezTo>
                    <a:cubicBezTo>
                      <a:pt x="904" y="918"/>
                      <a:pt x="971" y="819"/>
                      <a:pt x="903" y="740"/>
                    </a:cubicBezTo>
                    <a:lnTo>
                      <a:pt x="195" y="28"/>
                    </a:lnTo>
                    <a:cubicBezTo>
                      <a:pt x="177" y="10"/>
                      <a:pt x="149" y="0"/>
                      <a:pt x="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1016;p37">
                <a:extLst>
                  <a:ext uri="{FF2B5EF4-FFF2-40B4-BE49-F238E27FC236}">
                    <a16:creationId xmlns:a16="http://schemas.microsoft.com/office/drawing/2014/main" xmlns="" id="{62BA3AED-0FF9-4A02-ABCA-1BF494151E58}"/>
                  </a:ext>
                </a:extLst>
              </p:cNvPr>
              <p:cNvSpPr/>
              <p:nvPr/>
            </p:nvSpPr>
            <p:spPr>
              <a:xfrm>
                <a:off x="2776800" y="2639600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3" y="1"/>
                    </a:moveTo>
                    <a:cubicBezTo>
                      <a:pt x="206" y="1"/>
                      <a:pt x="46" y="125"/>
                      <a:pt x="0" y="370"/>
                    </a:cubicBezTo>
                    <a:cubicBezTo>
                      <a:pt x="59" y="1179"/>
                      <a:pt x="985" y="1402"/>
                      <a:pt x="1283" y="1402"/>
                    </a:cubicBezTo>
                    <a:cubicBezTo>
                      <a:pt x="1342" y="1402"/>
                      <a:pt x="1377" y="1393"/>
                      <a:pt x="1375" y="1378"/>
                    </a:cubicBezTo>
                    <a:cubicBezTo>
                      <a:pt x="1288" y="455"/>
                      <a:pt x="780" y="1"/>
                      <a:pt x="4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1017;p37">
                <a:extLst>
                  <a:ext uri="{FF2B5EF4-FFF2-40B4-BE49-F238E27FC236}">
                    <a16:creationId xmlns:a16="http://schemas.microsoft.com/office/drawing/2014/main" xmlns="" id="{A41D40B1-D939-4CF6-8480-EED47D3548A0}"/>
                  </a:ext>
                </a:extLst>
              </p:cNvPr>
              <p:cNvSpPr/>
              <p:nvPr/>
            </p:nvSpPr>
            <p:spPr>
              <a:xfrm>
                <a:off x="2784750" y="2648700"/>
                <a:ext cx="257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10" extrusionOk="0">
                    <a:moveTo>
                      <a:pt x="122" y="1"/>
                    </a:moveTo>
                    <a:cubicBezTo>
                      <a:pt x="117" y="1"/>
                      <a:pt x="112" y="1"/>
                      <a:pt x="107" y="2"/>
                    </a:cubicBezTo>
                    <a:cubicBezTo>
                      <a:pt x="80" y="2"/>
                      <a:pt x="58" y="15"/>
                      <a:pt x="40" y="33"/>
                    </a:cubicBezTo>
                    <a:cubicBezTo>
                      <a:pt x="1" y="77"/>
                      <a:pt x="1" y="143"/>
                      <a:pt x="45" y="183"/>
                    </a:cubicBezTo>
                    <a:lnTo>
                      <a:pt x="792" y="877"/>
                    </a:lnTo>
                    <a:cubicBezTo>
                      <a:pt x="816" y="900"/>
                      <a:pt x="842" y="910"/>
                      <a:pt x="867" y="910"/>
                    </a:cubicBezTo>
                    <a:cubicBezTo>
                      <a:pt x="954" y="910"/>
                      <a:pt x="1027" y="794"/>
                      <a:pt x="938" y="718"/>
                    </a:cubicBezTo>
                    <a:lnTo>
                      <a:pt x="191" y="29"/>
                    </a:lnTo>
                    <a:cubicBezTo>
                      <a:pt x="172" y="10"/>
                      <a:pt x="148" y="1"/>
                      <a:pt x="1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1018;p37">
                <a:extLst>
                  <a:ext uri="{FF2B5EF4-FFF2-40B4-BE49-F238E27FC236}">
                    <a16:creationId xmlns:a16="http://schemas.microsoft.com/office/drawing/2014/main" xmlns="" id="{7D14BF4C-83D0-4D66-B69A-7A2FE2717FDD}"/>
                  </a:ext>
                </a:extLst>
              </p:cNvPr>
              <p:cNvSpPr/>
              <p:nvPr/>
            </p:nvSpPr>
            <p:spPr>
              <a:xfrm>
                <a:off x="2784475" y="2676650"/>
                <a:ext cx="409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8" y="3"/>
                    </a:cubicBezTo>
                    <a:cubicBezTo>
                      <a:pt x="0" y="720"/>
                      <a:pt x="112" y="1721"/>
                      <a:pt x="663" y="1721"/>
                    </a:cubicBezTo>
                    <a:cubicBezTo>
                      <a:pt x="716" y="1721"/>
                      <a:pt x="773" y="1711"/>
                      <a:pt x="834" y="1691"/>
                    </a:cubicBezTo>
                    <a:cubicBezTo>
                      <a:pt x="1639" y="1181"/>
                      <a:pt x="1165" y="1"/>
                      <a:pt x="10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1019;p37">
                <a:extLst>
                  <a:ext uri="{FF2B5EF4-FFF2-40B4-BE49-F238E27FC236}">
                    <a16:creationId xmlns:a16="http://schemas.microsoft.com/office/drawing/2014/main" xmlns="" id="{ABB8DA13-BD3B-49F4-A885-A4B1BEE4C590}"/>
                  </a:ext>
                </a:extLst>
              </p:cNvPr>
              <p:cNvSpPr/>
              <p:nvPr/>
            </p:nvSpPr>
            <p:spPr>
              <a:xfrm>
                <a:off x="2798850" y="2685200"/>
                <a:ext cx="133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75" extrusionOk="0">
                    <a:moveTo>
                      <a:pt x="401" y="1"/>
                    </a:moveTo>
                    <a:cubicBezTo>
                      <a:pt x="361" y="5"/>
                      <a:pt x="325" y="36"/>
                      <a:pt x="312" y="76"/>
                    </a:cubicBezTo>
                    <a:lnTo>
                      <a:pt x="25" y="1040"/>
                    </a:lnTo>
                    <a:cubicBezTo>
                      <a:pt x="1" y="1120"/>
                      <a:pt x="66" y="1175"/>
                      <a:pt x="131" y="1175"/>
                    </a:cubicBezTo>
                    <a:cubicBezTo>
                      <a:pt x="173" y="1175"/>
                      <a:pt x="215" y="1152"/>
                      <a:pt x="232" y="1097"/>
                    </a:cubicBezTo>
                    <a:lnTo>
                      <a:pt x="515" y="138"/>
                    </a:lnTo>
                    <a:cubicBezTo>
                      <a:pt x="533" y="81"/>
                      <a:pt x="502" y="23"/>
                      <a:pt x="445" y="5"/>
                    </a:cubicBezTo>
                    <a:cubicBezTo>
                      <a:pt x="431" y="1"/>
                      <a:pt x="418" y="1"/>
                      <a:pt x="4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1020;p37">
                <a:extLst>
                  <a:ext uri="{FF2B5EF4-FFF2-40B4-BE49-F238E27FC236}">
                    <a16:creationId xmlns:a16="http://schemas.microsoft.com/office/drawing/2014/main" xmlns="" id="{E85F129D-10E4-4AFB-8E09-AE146C5DBC49}"/>
                  </a:ext>
                </a:extLst>
              </p:cNvPr>
              <p:cNvSpPr/>
              <p:nvPr/>
            </p:nvSpPr>
            <p:spPr>
              <a:xfrm>
                <a:off x="2798525" y="2631125"/>
                <a:ext cx="409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719" extrusionOk="0">
                    <a:moveTo>
                      <a:pt x="973" y="0"/>
                    </a:moveTo>
                    <a:cubicBezTo>
                      <a:pt x="920" y="0"/>
                      <a:pt x="863" y="9"/>
                      <a:pt x="803" y="29"/>
                    </a:cubicBezTo>
                    <a:cubicBezTo>
                      <a:pt x="1" y="540"/>
                      <a:pt x="474" y="1719"/>
                      <a:pt x="563" y="1719"/>
                    </a:cubicBezTo>
                    <a:cubicBezTo>
                      <a:pt x="565" y="1719"/>
                      <a:pt x="567" y="1718"/>
                      <a:pt x="568" y="1717"/>
                    </a:cubicBezTo>
                    <a:cubicBezTo>
                      <a:pt x="1638" y="999"/>
                      <a:pt x="1528" y="0"/>
                      <a:pt x="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1021;p37">
                <a:extLst>
                  <a:ext uri="{FF2B5EF4-FFF2-40B4-BE49-F238E27FC236}">
                    <a16:creationId xmlns:a16="http://schemas.microsoft.com/office/drawing/2014/main" xmlns="" id="{114B9D9E-A945-4DBE-9738-A348F926FEDF}"/>
                  </a:ext>
                </a:extLst>
              </p:cNvPr>
              <p:cNvSpPr/>
              <p:nvPr/>
            </p:nvSpPr>
            <p:spPr>
              <a:xfrm>
                <a:off x="2812075" y="2639900"/>
                <a:ext cx="123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98" extrusionOk="0">
                    <a:moveTo>
                      <a:pt x="367" y="0"/>
                    </a:moveTo>
                    <a:cubicBezTo>
                      <a:pt x="322" y="5"/>
                      <a:pt x="287" y="36"/>
                      <a:pt x="274" y="75"/>
                    </a:cubicBezTo>
                    <a:lnTo>
                      <a:pt x="22" y="1061"/>
                    </a:lnTo>
                    <a:cubicBezTo>
                      <a:pt x="1" y="1144"/>
                      <a:pt x="67" y="1197"/>
                      <a:pt x="131" y="1197"/>
                    </a:cubicBezTo>
                    <a:cubicBezTo>
                      <a:pt x="174" y="1197"/>
                      <a:pt x="215" y="1174"/>
                      <a:pt x="230" y="1119"/>
                    </a:cubicBezTo>
                    <a:lnTo>
                      <a:pt x="482" y="128"/>
                    </a:lnTo>
                    <a:cubicBezTo>
                      <a:pt x="495" y="71"/>
                      <a:pt x="460" y="14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1022;p37">
                <a:extLst>
                  <a:ext uri="{FF2B5EF4-FFF2-40B4-BE49-F238E27FC236}">
                    <a16:creationId xmlns:a16="http://schemas.microsoft.com/office/drawing/2014/main" xmlns="" id="{FA485346-519F-45BD-81F9-07F276D7E980}"/>
                  </a:ext>
                </a:extLst>
              </p:cNvPr>
              <p:cNvSpPr/>
              <p:nvPr/>
            </p:nvSpPr>
            <p:spPr>
              <a:xfrm>
                <a:off x="2795800" y="2659175"/>
                <a:ext cx="363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27" extrusionOk="0">
                    <a:moveTo>
                      <a:pt x="692" y="0"/>
                    </a:moveTo>
                    <a:cubicBezTo>
                      <a:pt x="446" y="0"/>
                      <a:pt x="199" y="146"/>
                      <a:pt x="107" y="423"/>
                    </a:cubicBezTo>
                    <a:cubicBezTo>
                      <a:pt x="1" y="741"/>
                      <a:pt x="178" y="1091"/>
                      <a:pt x="500" y="1197"/>
                    </a:cubicBezTo>
                    <a:cubicBezTo>
                      <a:pt x="565" y="1217"/>
                      <a:pt x="629" y="1227"/>
                      <a:pt x="690" y="1227"/>
                    </a:cubicBezTo>
                    <a:cubicBezTo>
                      <a:pt x="1122" y="1227"/>
                      <a:pt x="1451" y="760"/>
                      <a:pt x="1234" y="335"/>
                    </a:cubicBezTo>
                    <a:cubicBezTo>
                      <a:pt x="1120" y="109"/>
                      <a:pt x="906" y="0"/>
                      <a:pt x="6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1023;p37">
                <a:extLst>
                  <a:ext uri="{FF2B5EF4-FFF2-40B4-BE49-F238E27FC236}">
                    <a16:creationId xmlns:a16="http://schemas.microsoft.com/office/drawing/2014/main" xmlns="" id="{14BA9002-753E-4C2F-BF6C-F82CE411CD3C}"/>
                  </a:ext>
                </a:extLst>
              </p:cNvPr>
              <p:cNvSpPr/>
              <p:nvPr/>
            </p:nvSpPr>
            <p:spPr>
              <a:xfrm>
                <a:off x="2746950" y="3005825"/>
                <a:ext cx="5617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7" extrusionOk="0">
                    <a:moveTo>
                      <a:pt x="1632" y="1"/>
                    </a:moveTo>
                    <a:cubicBezTo>
                      <a:pt x="950" y="1"/>
                      <a:pt x="332" y="461"/>
                      <a:pt x="1" y="1014"/>
                    </a:cubicBezTo>
                    <a:cubicBezTo>
                      <a:pt x="342" y="757"/>
                      <a:pt x="672" y="556"/>
                      <a:pt x="936" y="556"/>
                    </a:cubicBezTo>
                    <a:cubicBezTo>
                      <a:pt x="1116" y="556"/>
                      <a:pt x="1266" y="651"/>
                      <a:pt x="1367" y="886"/>
                    </a:cubicBezTo>
                    <a:cubicBezTo>
                      <a:pt x="1491" y="1258"/>
                      <a:pt x="1221" y="1841"/>
                      <a:pt x="1185" y="2416"/>
                    </a:cubicBezTo>
                    <a:cubicBezTo>
                      <a:pt x="2238" y="1549"/>
                      <a:pt x="2247" y="130"/>
                      <a:pt x="2247" y="130"/>
                    </a:cubicBezTo>
                    <a:cubicBezTo>
                      <a:pt x="2040" y="41"/>
                      <a:pt x="1834" y="1"/>
                      <a:pt x="16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1024;p37">
                <a:extLst>
                  <a:ext uri="{FF2B5EF4-FFF2-40B4-BE49-F238E27FC236}">
                    <a16:creationId xmlns:a16="http://schemas.microsoft.com/office/drawing/2014/main" xmlns="" id="{D74AA483-2F90-468D-B7D0-B96C6181AD30}"/>
                  </a:ext>
                </a:extLst>
              </p:cNvPr>
              <p:cNvSpPr/>
              <p:nvPr/>
            </p:nvSpPr>
            <p:spPr>
              <a:xfrm>
                <a:off x="2728925" y="3019650"/>
                <a:ext cx="552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2505" extrusionOk="0">
                    <a:moveTo>
                      <a:pt x="1657" y="0"/>
                    </a:moveTo>
                    <a:cubicBezTo>
                      <a:pt x="1394" y="0"/>
                      <a:pt x="1063" y="202"/>
                      <a:pt x="722" y="457"/>
                    </a:cubicBezTo>
                    <a:cubicBezTo>
                      <a:pt x="624" y="612"/>
                      <a:pt x="554" y="780"/>
                      <a:pt x="509" y="957"/>
                    </a:cubicBezTo>
                    <a:cubicBezTo>
                      <a:pt x="381" y="1483"/>
                      <a:pt x="209" y="2000"/>
                      <a:pt x="1" y="2504"/>
                    </a:cubicBezTo>
                    <a:cubicBezTo>
                      <a:pt x="859" y="2473"/>
                      <a:pt x="1469" y="2212"/>
                      <a:pt x="1902" y="1859"/>
                    </a:cubicBezTo>
                    <a:cubicBezTo>
                      <a:pt x="1937" y="1288"/>
                      <a:pt x="2207" y="705"/>
                      <a:pt x="2083" y="329"/>
                    </a:cubicBezTo>
                    <a:cubicBezTo>
                      <a:pt x="1985" y="94"/>
                      <a:pt x="1837" y="0"/>
                      <a:pt x="1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1025;p37">
                <a:extLst>
                  <a:ext uri="{FF2B5EF4-FFF2-40B4-BE49-F238E27FC236}">
                    <a16:creationId xmlns:a16="http://schemas.microsoft.com/office/drawing/2014/main" xmlns="" id="{9099590F-6AD6-4E8C-A562-0E3A56C4599E}"/>
                  </a:ext>
                </a:extLst>
              </p:cNvPr>
              <p:cNvSpPr/>
              <p:nvPr/>
            </p:nvSpPr>
            <p:spPr>
              <a:xfrm>
                <a:off x="2811500" y="2949775"/>
                <a:ext cx="397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5" extrusionOk="0">
                    <a:moveTo>
                      <a:pt x="614" y="1"/>
                    </a:moveTo>
                    <a:cubicBezTo>
                      <a:pt x="401" y="1"/>
                      <a:pt x="187" y="48"/>
                      <a:pt x="1" y="131"/>
                    </a:cubicBezTo>
                    <a:cubicBezTo>
                      <a:pt x="40" y="130"/>
                      <a:pt x="78" y="129"/>
                      <a:pt x="116" y="129"/>
                    </a:cubicBezTo>
                    <a:cubicBezTo>
                      <a:pt x="550" y="129"/>
                      <a:pt x="890" y="208"/>
                      <a:pt x="801" y="590"/>
                    </a:cubicBezTo>
                    <a:cubicBezTo>
                      <a:pt x="726" y="842"/>
                      <a:pt x="345" y="1064"/>
                      <a:pt x="102" y="1364"/>
                    </a:cubicBezTo>
                    <a:cubicBezTo>
                      <a:pt x="1022" y="1293"/>
                      <a:pt x="1588" y="511"/>
                      <a:pt x="1588" y="511"/>
                    </a:cubicBezTo>
                    <a:cubicBezTo>
                      <a:pt x="1367" y="149"/>
                      <a:pt x="991" y="1"/>
                      <a:pt x="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1026;p37">
                <a:extLst>
                  <a:ext uri="{FF2B5EF4-FFF2-40B4-BE49-F238E27FC236}">
                    <a16:creationId xmlns:a16="http://schemas.microsoft.com/office/drawing/2014/main" xmlns="" id="{E1A0291C-4586-4211-A24A-2D09F858636F}"/>
                  </a:ext>
                </a:extLst>
              </p:cNvPr>
              <p:cNvSpPr/>
              <p:nvPr/>
            </p:nvSpPr>
            <p:spPr>
              <a:xfrm>
                <a:off x="2781325" y="2953075"/>
                <a:ext cx="5240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37" extrusionOk="0">
                    <a:moveTo>
                      <a:pt x="1350" y="0"/>
                    </a:moveTo>
                    <a:cubicBezTo>
                      <a:pt x="1303" y="0"/>
                      <a:pt x="1256" y="1"/>
                      <a:pt x="1208" y="3"/>
                    </a:cubicBezTo>
                    <a:cubicBezTo>
                      <a:pt x="1093" y="52"/>
                      <a:pt x="991" y="114"/>
                      <a:pt x="894" y="193"/>
                    </a:cubicBezTo>
                    <a:cubicBezTo>
                      <a:pt x="615" y="436"/>
                      <a:pt x="315" y="653"/>
                      <a:pt x="1" y="852"/>
                    </a:cubicBezTo>
                    <a:cubicBezTo>
                      <a:pt x="434" y="1135"/>
                      <a:pt x="832" y="1237"/>
                      <a:pt x="1182" y="1237"/>
                    </a:cubicBezTo>
                    <a:cubicBezTo>
                      <a:pt x="1225" y="1237"/>
                      <a:pt x="1268" y="1235"/>
                      <a:pt x="1309" y="1232"/>
                    </a:cubicBezTo>
                    <a:cubicBezTo>
                      <a:pt x="1552" y="932"/>
                      <a:pt x="1933" y="710"/>
                      <a:pt x="2008" y="458"/>
                    </a:cubicBezTo>
                    <a:cubicBezTo>
                      <a:pt x="2095" y="84"/>
                      <a:pt x="1770" y="0"/>
                      <a:pt x="1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1027;p37">
                <a:extLst>
                  <a:ext uri="{FF2B5EF4-FFF2-40B4-BE49-F238E27FC236}">
                    <a16:creationId xmlns:a16="http://schemas.microsoft.com/office/drawing/2014/main" xmlns="" id="{1573CA6B-6D76-4A27-8490-5C74DFB4C47E}"/>
                  </a:ext>
                </a:extLst>
              </p:cNvPr>
              <p:cNvSpPr/>
              <p:nvPr/>
            </p:nvSpPr>
            <p:spPr>
              <a:xfrm>
                <a:off x="2892300" y="2867800"/>
                <a:ext cx="6667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92" extrusionOk="0">
                    <a:moveTo>
                      <a:pt x="443" y="1"/>
                    </a:moveTo>
                    <a:lnTo>
                      <a:pt x="443" y="1"/>
                    </a:lnTo>
                    <a:cubicBezTo>
                      <a:pt x="1" y="885"/>
                      <a:pt x="513" y="1827"/>
                      <a:pt x="1203" y="2291"/>
                    </a:cubicBezTo>
                    <a:cubicBezTo>
                      <a:pt x="805" y="1694"/>
                      <a:pt x="558" y="1137"/>
                      <a:pt x="1150" y="925"/>
                    </a:cubicBezTo>
                    <a:cubicBezTo>
                      <a:pt x="1206" y="909"/>
                      <a:pt x="1265" y="902"/>
                      <a:pt x="1329" y="902"/>
                    </a:cubicBezTo>
                    <a:cubicBezTo>
                      <a:pt x="1694" y="902"/>
                      <a:pt x="2180" y="1129"/>
                      <a:pt x="2667" y="1186"/>
                    </a:cubicBezTo>
                    <a:cubicBezTo>
                      <a:pt x="1862" y="85"/>
                      <a:pt x="443" y="1"/>
                      <a:pt x="4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1028;p37">
                <a:extLst>
                  <a:ext uri="{FF2B5EF4-FFF2-40B4-BE49-F238E27FC236}">
                    <a16:creationId xmlns:a16="http://schemas.microsoft.com/office/drawing/2014/main" xmlns="" id="{89E5AC91-219A-4FA4-9002-02A2D2BE2375}"/>
                  </a:ext>
                </a:extLst>
              </p:cNvPr>
              <p:cNvSpPr/>
              <p:nvPr/>
            </p:nvSpPr>
            <p:spPr>
              <a:xfrm>
                <a:off x="2906225" y="2890350"/>
                <a:ext cx="666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5" extrusionOk="0">
                    <a:moveTo>
                      <a:pt x="773" y="0"/>
                    </a:moveTo>
                    <a:cubicBezTo>
                      <a:pt x="709" y="0"/>
                      <a:pt x="649" y="7"/>
                      <a:pt x="593" y="23"/>
                    </a:cubicBezTo>
                    <a:cubicBezTo>
                      <a:pt x="1" y="235"/>
                      <a:pt x="248" y="797"/>
                      <a:pt x="646" y="1389"/>
                    </a:cubicBezTo>
                    <a:cubicBezTo>
                      <a:pt x="796" y="1491"/>
                      <a:pt x="960" y="1575"/>
                      <a:pt x="1128" y="1628"/>
                    </a:cubicBezTo>
                    <a:cubicBezTo>
                      <a:pt x="1835" y="1849"/>
                      <a:pt x="1840" y="1814"/>
                      <a:pt x="2649" y="2225"/>
                    </a:cubicBezTo>
                    <a:cubicBezTo>
                      <a:pt x="2667" y="1363"/>
                      <a:pt x="2441" y="739"/>
                      <a:pt x="2110" y="284"/>
                    </a:cubicBezTo>
                    <a:cubicBezTo>
                      <a:pt x="1623" y="227"/>
                      <a:pt x="1140" y="0"/>
                      <a:pt x="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3EB4FB7-F67E-5BD4-22A2-5572B5022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57042"/>
              </p:ext>
            </p:extLst>
          </p:nvPr>
        </p:nvGraphicFramePr>
        <p:xfrm>
          <a:off x="771822" y="1066257"/>
          <a:ext cx="7751164" cy="2682240"/>
        </p:xfrm>
        <a:graphic>
          <a:graphicData uri="http://schemas.openxmlformats.org/drawingml/2006/table">
            <a:tbl>
              <a:tblPr firstRow="1" bandRow="1">
                <a:tableStyleId>{A5286C40-B840-445B-8E11-4DA52ED08676}</a:tableStyleId>
              </a:tblPr>
              <a:tblGrid>
                <a:gridCol w="3875582">
                  <a:extLst>
                    <a:ext uri="{9D8B030D-6E8A-4147-A177-3AD203B41FA5}">
                      <a16:colId xmlns:a16="http://schemas.microsoft.com/office/drawing/2014/main" xmlns="" val="2530707872"/>
                    </a:ext>
                  </a:extLst>
                </a:gridCol>
                <a:gridCol w="3875582">
                  <a:extLst>
                    <a:ext uri="{9D8B030D-6E8A-4147-A177-3AD203B41FA5}">
                      <a16:colId xmlns:a16="http://schemas.microsoft.com/office/drawing/2014/main" xmlns="" val="1284274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Nhịp 3/8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Nhịp 3/4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3252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rgbClr val="F28E00"/>
                          </a:solidFill>
                        </a:rPr>
                        <a:t>Nhịp 3/8 có 3 phách trong một ô nhịp. Mỗi phách có giá trị trường độ bằng một nốt móc đơn.  Phách 1 mạnh, phách 2 và phách 3 nhẹ</a:t>
                      </a:r>
                      <a:r>
                        <a:rPr lang="en-US" sz="2400" dirty="0">
                          <a:solidFill>
                            <a:srgbClr val="F28E00"/>
                          </a:solidFill>
                        </a:rPr>
                        <a:t>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rgbClr val="F28E00"/>
                          </a:solidFill>
                        </a:rPr>
                        <a:t>Nhịp ¾ có 3 phách trong một ô nhịp. Mỗi phách có giá trị trường độ bằng </a:t>
                      </a:r>
                      <a:r>
                        <a:rPr lang="en-US" sz="2400" i="1">
                          <a:solidFill>
                            <a:srgbClr val="F28E00"/>
                          </a:solidFill>
                        </a:rPr>
                        <a:t>một </a:t>
                      </a:r>
                      <a:r>
                        <a:rPr lang="en-US" sz="2400" i="1" smtClean="0">
                          <a:solidFill>
                            <a:srgbClr val="F28E00"/>
                          </a:solidFill>
                        </a:rPr>
                        <a:t>nốt </a:t>
                      </a:r>
                      <a:r>
                        <a:rPr lang="en-US" sz="2400" i="1" dirty="0">
                          <a:solidFill>
                            <a:srgbClr val="F28E00"/>
                          </a:solidFill>
                        </a:rPr>
                        <a:t>đen.  Phách 1 mạnh, phách 2 và phách 3 nhẹ</a:t>
                      </a:r>
                      <a:r>
                        <a:rPr lang="en-US" sz="2400" dirty="0">
                          <a:solidFill>
                            <a:srgbClr val="F28E00"/>
                          </a:solidFill>
                        </a:rPr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6427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3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916408" cy="616662"/>
          </a:xfrm>
        </p:spPr>
        <p:txBody>
          <a:bodyPr>
            <a:normAutofit/>
          </a:bodyPr>
          <a:lstStyle/>
          <a:p>
            <a:r>
              <a:rPr lang="en-US" sz="28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từng nét nhạc</a:t>
            </a:r>
            <a:endParaRPr lang="en-US" sz="2800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7304" cy="5171636"/>
          </a:xfrm>
        </p:spPr>
      </p:pic>
    </p:spTree>
    <p:extLst>
      <p:ext uri="{BB962C8B-B14F-4D97-AF65-F5344CB8AC3E}">
        <p14:creationId xmlns:p14="http://schemas.microsoft.com/office/powerpoint/2010/main" val="12097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ĐỌC NHẠC SỐ 2 - LỚP 8.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632325"/>
          </a:xfrm>
        </p:spPr>
      </p:pic>
    </p:spTree>
    <p:extLst>
      <p:ext uri="{BB962C8B-B14F-4D97-AF65-F5344CB8AC3E}">
        <p14:creationId xmlns:p14="http://schemas.microsoft.com/office/powerpoint/2010/main" val="40223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164">
            <a:extLst>
              <a:ext uri="{FF2B5EF4-FFF2-40B4-BE49-F238E27FC236}">
                <a16:creationId xmlns:a16="http://schemas.microsoft.com/office/drawing/2014/main" xmlns="" id="{6A161FB4-0120-45D6-91B1-3CDEC9D3DC9C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>
            <a:off x="6706068" y="5261479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164">
            <a:extLst>
              <a:ext uri="{FF2B5EF4-FFF2-40B4-BE49-F238E27FC236}">
                <a16:creationId xmlns:a16="http://schemas.microsoft.com/office/drawing/2014/main" xmlns="" id="{8A616C13-A1C5-4C89-B0EE-5C54F0B754EF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6693701" y="5261477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Line 164">
            <a:extLst>
              <a:ext uri="{FF2B5EF4-FFF2-40B4-BE49-F238E27FC236}">
                <a16:creationId xmlns:a16="http://schemas.microsoft.com/office/drawing/2014/main" xmlns="" id="{9FA337D2-1BBA-47C2-A1F2-7119510DA9B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6704222" y="5301924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Line 164">
            <a:extLst>
              <a:ext uri="{FF2B5EF4-FFF2-40B4-BE49-F238E27FC236}">
                <a16:creationId xmlns:a16="http://schemas.microsoft.com/office/drawing/2014/main" xmlns="" id="{2AAA7D11-F919-44ED-9CDD-A5209215ADC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6713614" y="5261477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Line 164">
            <a:extLst>
              <a:ext uri="{FF2B5EF4-FFF2-40B4-BE49-F238E27FC236}">
                <a16:creationId xmlns:a16="http://schemas.microsoft.com/office/drawing/2014/main" xmlns="" id="{A431F6A5-3852-421E-B19A-9B6406D6A39C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8549199" y="5225345"/>
            <a:ext cx="0" cy="18875"/>
          </a:xfrm>
          <a:prstGeom prst="line">
            <a:avLst/>
          </a:prstGeom>
          <a:noFill/>
          <a:ln w="158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vi-VN" sz="1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627A6A5-DEA1-4C53-A989-5204EA142247}"/>
              </a:ext>
            </a:extLst>
          </p:cNvPr>
          <p:cNvGrpSpPr/>
          <p:nvPr/>
        </p:nvGrpSpPr>
        <p:grpSpPr>
          <a:xfrm>
            <a:off x="-64338" y="123698"/>
            <a:ext cx="9094037" cy="5196631"/>
            <a:chOff x="-64338" y="123698"/>
            <a:chExt cx="9094037" cy="5196631"/>
          </a:xfrm>
          <a:noFill/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ED9C499-C3F8-4F4D-BB51-87EAF34A6425}"/>
                </a:ext>
              </a:extLst>
            </p:cNvPr>
            <p:cNvSpPr/>
            <p:nvPr/>
          </p:nvSpPr>
          <p:spPr>
            <a:xfrm>
              <a:off x="114300" y="123698"/>
              <a:ext cx="8915399" cy="4896103"/>
            </a:xfrm>
            <a:prstGeom prst="rect">
              <a:avLst/>
            </a:prstGeom>
            <a:grpFill/>
            <a:ln w="317500" cmpd="sng">
              <a:solidFill>
                <a:srgbClr val="FEF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6" name="Google Shape;930;p37">
              <a:extLst>
                <a:ext uri="{FF2B5EF4-FFF2-40B4-BE49-F238E27FC236}">
                  <a16:creationId xmlns:a16="http://schemas.microsoft.com/office/drawing/2014/main" xmlns="" id="{2BD43E88-F993-4EC1-8192-76B25FB87FAC}"/>
                </a:ext>
              </a:extLst>
            </p:cNvPr>
            <p:cNvGrpSpPr/>
            <p:nvPr/>
          </p:nvGrpSpPr>
          <p:grpSpPr>
            <a:xfrm rot="11822169" flipH="1">
              <a:off x="-64338" y="3950614"/>
              <a:ext cx="704064" cy="1369715"/>
              <a:chOff x="2728925" y="2453200"/>
              <a:chExt cx="289350" cy="673400"/>
            </a:xfrm>
            <a:grpFill/>
          </p:grpSpPr>
          <p:sp>
            <p:nvSpPr>
              <p:cNvPr id="137" name="Google Shape;931;p37">
                <a:extLst>
                  <a:ext uri="{FF2B5EF4-FFF2-40B4-BE49-F238E27FC236}">
                    <a16:creationId xmlns:a16="http://schemas.microsoft.com/office/drawing/2014/main" xmlns="" id="{D14335E1-D1C7-48AD-B673-57FD7DD73E80}"/>
                  </a:ext>
                </a:extLst>
              </p:cNvPr>
              <p:cNvSpPr/>
              <p:nvPr/>
            </p:nvSpPr>
            <p:spPr>
              <a:xfrm>
                <a:off x="2869875" y="2643975"/>
                <a:ext cx="57600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614" extrusionOk="0">
                    <a:moveTo>
                      <a:pt x="18" y="1"/>
                    </a:moveTo>
                    <a:lnTo>
                      <a:pt x="0" y="10"/>
                    </a:lnTo>
                    <a:cubicBezTo>
                      <a:pt x="44" y="235"/>
                      <a:pt x="102" y="452"/>
                      <a:pt x="168" y="668"/>
                    </a:cubicBezTo>
                    <a:cubicBezTo>
                      <a:pt x="199" y="779"/>
                      <a:pt x="234" y="881"/>
                      <a:pt x="279" y="982"/>
                    </a:cubicBezTo>
                    <a:cubicBezTo>
                      <a:pt x="327" y="1088"/>
                      <a:pt x="376" y="1203"/>
                      <a:pt x="429" y="1318"/>
                    </a:cubicBezTo>
                    <a:lnTo>
                      <a:pt x="513" y="1495"/>
                    </a:lnTo>
                    <a:cubicBezTo>
                      <a:pt x="539" y="1557"/>
                      <a:pt x="570" y="1615"/>
                      <a:pt x="606" y="1672"/>
                    </a:cubicBezTo>
                    <a:cubicBezTo>
                      <a:pt x="672" y="1787"/>
                      <a:pt x="738" y="1906"/>
                      <a:pt x="814" y="2021"/>
                    </a:cubicBezTo>
                    <a:cubicBezTo>
                      <a:pt x="884" y="2136"/>
                      <a:pt x="964" y="2251"/>
                      <a:pt x="1039" y="2357"/>
                    </a:cubicBezTo>
                    <a:cubicBezTo>
                      <a:pt x="1119" y="2468"/>
                      <a:pt x="1203" y="2570"/>
                      <a:pt x="1278" y="2671"/>
                    </a:cubicBezTo>
                    <a:cubicBezTo>
                      <a:pt x="1353" y="2769"/>
                      <a:pt x="1437" y="2861"/>
                      <a:pt x="1521" y="2950"/>
                    </a:cubicBezTo>
                    <a:cubicBezTo>
                      <a:pt x="1601" y="3034"/>
                      <a:pt x="1680" y="3113"/>
                      <a:pt x="1751" y="3184"/>
                    </a:cubicBezTo>
                    <a:cubicBezTo>
                      <a:pt x="1826" y="3255"/>
                      <a:pt x="1901" y="3317"/>
                      <a:pt x="1963" y="3370"/>
                    </a:cubicBezTo>
                    <a:cubicBezTo>
                      <a:pt x="2021" y="3427"/>
                      <a:pt x="2082" y="3467"/>
                      <a:pt x="2131" y="3507"/>
                    </a:cubicBezTo>
                    <a:cubicBezTo>
                      <a:pt x="2180" y="3542"/>
                      <a:pt x="2220" y="3569"/>
                      <a:pt x="2246" y="3586"/>
                    </a:cubicBezTo>
                    <a:lnTo>
                      <a:pt x="2286" y="3613"/>
                    </a:lnTo>
                    <a:lnTo>
                      <a:pt x="2304" y="3595"/>
                    </a:lnTo>
                    <a:cubicBezTo>
                      <a:pt x="2304" y="3595"/>
                      <a:pt x="2255" y="3551"/>
                      <a:pt x="2175" y="3467"/>
                    </a:cubicBezTo>
                    <a:cubicBezTo>
                      <a:pt x="2136" y="3418"/>
                      <a:pt x="2087" y="3370"/>
                      <a:pt x="2034" y="3308"/>
                    </a:cubicBezTo>
                    <a:lnTo>
                      <a:pt x="1853" y="3100"/>
                    </a:lnTo>
                    <a:cubicBezTo>
                      <a:pt x="1786" y="3025"/>
                      <a:pt x="1720" y="2941"/>
                      <a:pt x="1649" y="2848"/>
                    </a:cubicBezTo>
                    <a:cubicBezTo>
                      <a:pt x="1578" y="2755"/>
                      <a:pt x="1499" y="2662"/>
                      <a:pt x="1428" y="2561"/>
                    </a:cubicBezTo>
                    <a:cubicBezTo>
                      <a:pt x="1357" y="2459"/>
                      <a:pt x="1287" y="2349"/>
                      <a:pt x="1207" y="2242"/>
                    </a:cubicBezTo>
                    <a:cubicBezTo>
                      <a:pt x="1127" y="2136"/>
                      <a:pt x="1061" y="2021"/>
                      <a:pt x="990" y="1906"/>
                    </a:cubicBezTo>
                    <a:lnTo>
                      <a:pt x="778" y="1570"/>
                    </a:lnTo>
                    <a:cubicBezTo>
                      <a:pt x="707" y="1455"/>
                      <a:pt x="654" y="1341"/>
                      <a:pt x="592" y="1230"/>
                    </a:cubicBezTo>
                    <a:cubicBezTo>
                      <a:pt x="535" y="1119"/>
                      <a:pt x="478" y="1013"/>
                      <a:pt x="424" y="912"/>
                    </a:cubicBezTo>
                    <a:cubicBezTo>
                      <a:pt x="371" y="814"/>
                      <a:pt x="327" y="717"/>
                      <a:pt x="287" y="615"/>
                    </a:cubicBezTo>
                    <a:lnTo>
                      <a:pt x="1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932;p37">
                <a:extLst>
                  <a:ext uri="{FF2B5EF4-FFF2-40B4-BE49-F238E27FC236}">
                    <a16:creationId xmlns:a16="http://schemas.microsoft.com/office/drawing/2014/main" xmlns="" id="{44086916-BF67-4805-BF59-195CCCCFF76F}"/>
                  </a:ext>
                </a:extLst>
              </p:cNvPr>
              <p:cNvSpPr/>
              <p:nvPr/>
            </p:nvSpPr>
            <p:spPr>
              <a:xfrm>
                <a:off x="2738875" y="2453200"/>
                <a:ext cx="166050" cy="616575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24663" extrusionOk="0">
                    <a:moveTo>
                      <a:pt x="6589" y="1"/>
                    </a:moveTo>
                    <a:lnTo>
                      <a:pt x="6429" y="262"/>
                    </a:lnTo>
                    <a:cubicBezTo>
                      <a:pt x="6372" y="346"/>
                      <a:pt x="6314" y="456"/>
                      <a:pt x="6244" y="584"/>
                    </a:cubicBezTo>
                    <a:cubicBezTo>
                      <a:pt x="6213" y="646"/>
                      <a:pt x="6173" y="717"/>
                      <a:pt x="6133" y="792"/>
                    </a:cubicBezTo>
                    <a:lnTo>
                      <a:pt x="6023" y="1031"/>
                    </a:lnTo>
                    <a:cubicBezTo>
                      <a:pt x="5934" y="1199"/>
                      <a:pt x="5863" y="1393"/>
                      <a:pt x="5775" y="1601"/>
                    </a:cubicBezTo>
                    <a:cubicBezTo>
                      <a:pt x="5731" y="1703"/>
                      <a:pt x="5691" y="1818"/>
                      <a:pt x="5656" y="1933"/>
                    </a:cubicBezTo>
                    <a:cubicBezTo>
                      <a:pt x="5616" y="2048"/>
                      <a:pt x="5567" y="2163"/>
                      <a:pt x="5536" y="2291"/>
                    </a:cubicBezTo>
                    <a:cubicBezTo>
                      <a:pt x="5368" y="2852"/>
                      <a:pt x="5244" y="3423"/>
                      <a:pt x="5165" y="4006"/>
                    </a:cubicBezTo>
                    <a:cubicBezTo>
                      <a:pt x="5081" y="4692"/>
                      <a:pt x="5046" y="5381"/>
                      <a:pt x="5059" y="6071"/>
                    </a:cubicBezTo>
                    <a:cubicBezTo>
                      <a:pt x="5059" y="6257"/>
                      <a:pt x="5076" y="6443"/>
                      <a:pt x="5085" y="6633"/>
                    </a:cubicBezTo>
                    <a:cubicBezTo>
                      <a:pt x="5094" y="6823"/>
                      <a:pt x="5107" y="7013"/>
                      <a:pt x="5130" y="7203"/>
                    </a:cubicBezTo>
                    <a:cubicBezTo>
                      <a:pt x="5152" y="7398"/>
                      <a:pt x="5165" y="7592"/>
                      <a:pt x="5191" y="7787"/>
                    </a:cubicBezTo>
                    <a:cubicBezTo>
                      <a:pt x="5218" y="7981"/>
                      <a:pt x="5253" y="8176"/>
                      <a:pt x="5284" y="8375"/>
                    </a:cubicBezTo>
                    <a:cubicBezTo>
                      <a:pt x="5337" y="8773"/>
                      <a:pt x="5435" y="9170"/>
                      <a:pt x="5514" y="9577"/>
                    </a:cubicBezTo>
                    <a:cubicBezTo>
                      <a:pt x="5607" y="9980"/>
                      <a:pt x="5718" y="10382"/>
                      <a:pt x="5819" y="10793"/>
                    </a:cubicBezTo>
                    <a:cubicBezTo>
                      <a:pt x="6049" y="11611"/>
                      <a:pt x="6217" y="12447"/>
                      <a:pt x="6319" y="13291"/>
                    </a:cubicBezTo>
                    <a:cubicBezTo>
                      <a:pt x="6416" y="14136"/>
                      <a:pt x="6438" y="14998"/>
                      <a:pt x="6332" y="15833"/>
                    </a:cubicBezTo>
                    <a:cubicBezTo>
                      <a:pt x="6235" y="16651"/>
                      <a:pt x="6018" y="17447"/>
                      <a:pt x="5687" y="18203"/>
                    </a:cubicBezTo>
                    <a:cubicBezTo>
                      <a:pt x="5368" y="18906"/>
                      <a:pt x="4970" y="19565"/>
                      <a:pt x="4493" y="20171"/>
                    </a:cubicBezTo>
                    <a:cubicBezTo>
                      <a:pt x="4064" y="20710"/>
                      <a:pt x="3604" y="21227"/>
                      <a:pt x="3109" y="21709"/>
                    </a:cubicBezTo>
                    <a:cubicBezTo>
                      <a:pt x="2654" y="22160"/>
                      <a:pt x="2220" y="22558"/>
                      <a:pt x="1840" y="22912"/>
                    </a:cubicBezTo>
                    <a:cubicBezTo>
                      <a:pt x="1455" y="23265"/>
                      <a:pt x="1119" y="23570"/>
                      <a:pt x="850" y="23827"/>
                    </a:cubicBezTo>
                    <a:cubicBezTo>
                      <a:pt x="576" y="24083"/>
                      <a:pt x="363" y="24291"/>
                      <a:pt x="222" y="24428"/>
                    </a:cubicBezTo>
                    <a:lnTo>
                      <a:pt x="1" y="24645"/>
                    </a:lnTo>
                    <a:lnTo>
                      <a:pt x="14" y="24663"/>
                    </a:lnTo>
                    <a:lnTo>
                      <a:pt x="240" y="24455"/>
                    </a:lnTo>
                    <a:cubicBezTo>
                      <a:pt x="386" y="24313"/>
                      <a:pt x="607" y="24123"/>
                      <a:pt x="885" y="23871"/>
                    </a:cubicBezTo>
                    <a:cubicBezTo>
                      <a:pt x="1164" y="23619"/>
                      <a:pt x="1504" y="23323"/>
                      <a:pt x="1898" y="22978"/>
                    </a:cubicBezTo>
                    <a:cubicBezTo>
                      <a:pt x="2291" y="22638"/>
                      <a:pt x="2733" y="22249"/>
                      <a:pt x="3197" y="21798"/>
                    </a:cubicBezTo>
                    <a:cubicBezTo>
                      <a:pt x="3701" y="21320"/>
                      <a:pt x="4175" y="20807"/>
                      <a:pt x="4612" y="20268"/>
                    </a:cubicBezTo>
                    <a:cubicBezTo>
                      <a:pt x="5112" y="19662"/>
                      <a:pt x="5527" y="18990"/>
                      <a:pt x="5855" y="18278"/>
                    </a:cubicBezTo>
                    <a:cubicBezTo>
                      <a:pt x="6195" y="17509"/>
                      <a:pt x="6425" y="16691"/>
                      <a:pt x="6527" y="15855"/>
                    </a:cubicBezTo>
                    <a:cubicBezTo>
                      <a:pt x="6642" y="15002"/>
                      <a:pt x="6619" y="14127"/>
                      <a:pt x="6527" y="13265"/>
                    </a:cubicBezTo>
                    <a:cubicBezTo>
                      <a:pt x="6478" y="12836"/>
                      <a:pt x="6403" y="12407"/>
                      <a:pt x="6314" y="11987"/>
                    </a:cubicBezTo>
                    <a:lnTo>
                      <a:pt x="6173" y="11355"/>
                    </a:lnTo>
                    <a:lnTo>
                      <a:pt x="6009" y="10740"/>
                    </a:lnTo>
                    <a:cubicBezTo>
                      <a:pt x="5956" y="10537"/>
                      <a:pt x="5899" y="10333"/>
                      <a:pt x="5850" y="10134"/>
                    </a:cubicBezTo>
                    <a:cubicBezTo>
                      <a:pt x="5797" y="9931"/>
                      <a:pt x="5740" y="9736"/>
                      <a:pt x="5695" y="9533"/>
                    </a:cubicBezTo>
                    <a:cubicBezTo>
                      <a:pt x="5616" y="9135"/>
                      <a:pt x="5514" y="8742"/>
                      <a:pt x="5461" y="8348"/>
                    </a:cubicBezTo>
                    <a:cubicBezTo>
                      <a:pt x="5430" y="8149"/>
                      <a:pt x="5386" y="7959"/>
                      <a:pt x="5364" y="7764"/>
                    </a:cubicBezTo>
                    <a:cubicBezTo>
                      <a:pt x="5346" y="7570"/>
                      <a:pt x="5324" y="7380"/>
                      <a:pt x="5298" y="7190"/>
                    </a:cubicBezTo>
                    <a:cubicBezTo>
                      <a:pt x="5271" y="7000"/>
                      <a:pt x="5258" y="6810"/>
                      <a:pt x="5244" y="6624"/>
                    </a:cubicBezTo>
                    <a:cubicBezTo>
                      <a:pt x="5236" y="6438"/>
                      <a:pt x="5214" y="6252"/>
                      <a:pt x="5209" y="6071"/>
                    </a:cubicBezTo>
                    <a:cubicBezTo>
                      <a:pt x="5187" y="5386"/>
                      <a:pt x="5209" y="4705"/>
                      <a:pt x="5284" y="4024"/>
                    </a:cubicBezTo>
                    <a:cubicBezTo>
                      <a:pt x="5333" y="3710"/>
                      <a:pt x="5368" y="3405"/>
                      <a:pt x="5430" y="3122"/>
                    </a:cubicBezTo>
                    <a:cubicBezTo>
                      <a:pt x="5461" y="2981"/>
                      <a:pt x="5483" y="2844"/>
                      <a:pt x="5519" y="2711"/>
                    </a:cubicBezTo>
                    <a:cubicBezTo>
                      <a:pt x="5554" y="2578"/>
                      <a:pt x="5589" y="2450"/>
                      <a:pt x="5616" y="2322"/>
                    </a:cubicBezTo>
                    <a:cubicBezTo>
                      <a:pt x="5647" y="2194"/>
                      <a:pt x="5691" y="2079"/>
                      <a:pt x="5726" y="1964"/>
                    </a:cubicBezTo>
                    <a:cubicBezTo>
                      <a:pt x="5766" y="1849"/>
                      <a:pt x="5797" y="1734"/>
                      <a:pt x="5837" y="1632"/>
                    </a:cubicBezTo>
                    <a:cubicBezTo>
                      <a:pt x="5921" y="1424"/>
                      <a:pt x="5987" y="1225"/>
                      <a:pt x="6067" y="1057"/>
                    </a:cubicBezTo>
                    <a:cubicBezTo>
                      <a:pt x="6111" y="973"/>
                      <a:pt x="6142" y="894"/>
                      <a:pt x="6177" y="819"/>
                    </a:cubicBezTo>
                    <a:cubicBezTo>
                      <a:pt x="6213" y="744"/>
                      <a:pt x="6248" y="673"/>
                      <a:pt x="6283" y="611"/>
                    </a:cubicBezTo>
                    <a:cubicBezTo>
                      <a:pt x="6345" y="478"/>
                      <a:pt x="6403" y="368"/>
                      <a:pt x="6451" y="284"/>
                    </a:cubicBezTo>
                    <a:lnTo>
                      <a:pt x="6606" y="14"/>
                    </a:lnTo>
                    <a:lnTo>
                      <a:pt x="65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933;p37">
                <a:extLst>
                  <a:ext uri="{FF2B5EF4-FFF2-40B4-BE49-F238E27FC236}">
                    <a16:creationId xmlns:a16="http://schemas.microsoft.com/office/drawing/2014/main" xmlns="" id="{06F13880-04C5-4B41-B40E-3F6B6CF1FD02}"/>
                  </a:ext>
                </a:extLst>
              </p:cNvPr>
              <p:cNvSpPr/>
              <p:nvPr/>
            </p:nvSpPr>
            <p:spPr>
              <a:xfrm>
                <a:off x="2895075" y="2843375"/>
                <a:ext cx="25775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809" extrusionOk="0">
                    <a:moveTo>
                      <a:pt x="128" y="1"/>
                    </a:moveTo>
                    <a:cubicBezTo>
                      <a:pt x="128" y="1"/>
                      <a:pt x="115" y="125"/>
                      <a:pt x="97" y="341"/>
                    </a:cubicBezTo>
                    <a:cubicBezTo>
                      <a:pt x="89" y="447"/>
                      <a:pt x="75" y="580"/>
                      <a:pt x="66" y="730"/>
                    </a:cubicBezTo>
                    <a:cubicBezTo>
                      <a:pt x="53" y="881"/>
                      <a:pt x="35" y="1053"/>
                      <a:pt x="31" y="1239"/>
                    </a:cubicBezTo>
                    <a:cubicBezTo>
                      <a:pt x="22" y="1424"/>
                      <a:pt x="18" y="1623"/>
                      <a:pt x="9" y="1840"/>
                    </a:cubicBezTo>
                    <a:cubicBezTo>
                      <a:pt x="5" y="1951"/>
                      <a:pt x="0" y="2061"/>
                      <a:pt x="0" y="2172"/>
                    </a:cubicBezTo>
                    <a:lnTo>
                      <a:pt x="0" y="2512"/>
                    </a:lnTo>
                    <a:cubicBezTo>
                      <a:pt x="5" y="2746"/>
                      <a:pt x="0" y="2990"/>
                      <a:pt x="13" y="3233"/>
                    </a:cubicBezTo>
                    <a:cubicBezTo>
                      <a:pt x="27" y="3476"/>
                      <a:pt x="27" y="3728"/>
                      <a:pt x="53" y="3975"/>
                    </a:cubicBezTo>
                    <a:cubicBezTo>
                      <a:pt x="80" y="4223"/>
                      <a:pt x="93" y="4471"/>
                      <a:pt x="124" y="4714"/>
                    </a:cubicBezTo>
                    <a:cubicBezTo>
                      <a:pt x="159" y="4957"/>
                      <a:pt x="186" y="5196"/>
                      <a:pt x="230" y="5426"/>
                    </a:cubicBezTo>
                    <a:cubicBezTo>
                      <a:pt x="248" y="5545"/>
                      <a:pt x="265" y="5656"/>
                      <a:pt x="287" y="5766"/>
                    </a:cubicBezTo>
                    <a:cubicBezTo>
                      <a:pt x="314" y="5877"/>
                      <a:pt x="341" y="5983"/>
                      <a:pt x="363" y="6089"/>
                    </a:cubicBezTo>
                    <a:cubicBezTo>
                      <a:pt x="407" y="6297"/>
                      <a:pt x="455" y="6496"/>
                      <a:pt x="517" y="6672"/>
                    </a:cubicBezTo>
                    <a:cubicBezTo>
                      <a:pt x="579" y="6849"/>
                      <a:pt x="628" y="7013"/>
                      <a:pt x="690" y="7154"/>
                    </a:cubicBezTo>
                    <a:cubicBezTo>
                      <a:pt x="716" y="7225"/>
                      <a:pt x="743" y="7287"/>
                      <a:pt x="769" y="7349"/>
                    </a:cubicBezTo>
                    <a:cubicBezTo>
                      <a:pt x="800" y="7411"/>
                      <a:pt x="822" y="7468"/>
                      <a:pt x="849" y="7517"/>
                    </a:cubicBezTo>
                    <a:cubicBezTo>
                      <a:pt x="884" y="7592"/>
                      <a:pt x="929" y="7663"/>
                      <a:pt x="977" y="7738"/>
                    </a:cubicBezTo>
                    <a:cubicBezTo>
                      <a:pt x="1013" y="7787"/>
                      <a:pt x="1030" y="7809"/>
                      <a:pt x="1030" y="7809"/>
                    </a:cubicBezTo>
                    <a:cubicBezTo>
                      <a:pt x="1030" y="7809"/>
                      <a:pt x="1008" y="7773"/>
                      <a:pt x="986" y="7720"/>
                    </a:cubicBezTo>
                    <a:cubicBezTo>
                      <a:pt x="959" y="7667"/>
                      <a:pt x="924" y="7592"/>
                      <a:pt x="884" y="7490"/>
                    </a:cubicBezTo>
                    <a:cubicBezTo>
                      <a:pt x="862" y="7442"/>
                      <a:pt x="845" y="7384"/>
                      <a:pt x="822" y="7322"/>
                    </a:cubicBezTo>
                    <a:cubicBezTo>
                      <a:pt x="800" y="7265"/>
                      <a:pt x="783" y="7199"/>
                      <a:pt x="761" y="7123"/>
                    </a:cubicBezTo>
                    <a:cubicBezTo>
                      <a:pt x="716" y="6982"/>
                      <a:pt x="681" y="6814"/>
                      <a:pt x="632" y="6637"/>
                    </a:cubicBezTo>
                    <a:cubicBezTo>
                      <a:pt x="615" y="6544"/>
                      <a:pt x="593" y="6451"/>
                      <a:pt x="575" y="6354"/>
                    </a:cubicBezTo>
                    <a:cubicBezTo>
                      <a:pt x="557" y="6257"/>
                      <a:pt x="535" y="6155"/>
                      <a:pt x="517" y="6053"/>
                    </a:cubicBezTo>
                    <a:cubicBezTo>
                      <a:pt x="500" y="5947"/>
                      <a:pt x="478" y="5841"/>
                      <a:pt x="464" y="5731"/>
                    </a:cubicBezTo>
                    <a:cubicBezTo>
                      <a:pt x="447" y="5620"/>
                      <a:pt x="433" y="5510"/>
                      <a:pt x="416" y="5395"/>
                    </a:cubicBezTo>
                    <a:cubicBezTo>
                      <a:pt x="380" y="5165"/>
                      <a:pt x="363" y="4930"/>
                      <a:pt x="332" y="4687"/>
                    </a:cubicBezTo>
                    <a:cubicBezTo>
                      <a:pt x="305" y="4449"/>
                      <a:pt x="292" y="4201"/>
                      <a:pt x="270" y="3953"/>
                    </a:cubicBezTo>
                    <a:cubicBezTo>
                      <a:pt x="248" y="3710"/>
                      <a:pt x="239" y="3463"/>
                      <a:pt x="221" y="3219"/>
                    </a:cubicBezTo>
                    <a:cubicBezTo>
                      <a:pt x="203" y="2976"/>
                      <a:pt x="199" y="2738"/>
                      <a:pt x="190" y="2508"/>
                    </a:cubicBezTo>
                    <a:cubicBezTo>
                      <a:pt x="181" y="2273"/>
                      <a:pt x="173" y="2052"/>
                      <a:pt x="168" y="1840"/>
                    </a:cubicBezTo>
                    <a:cubicBezTo>
                      <a:pt x="164" y="1628"/>
                      <a:pt x="164" y="1424"/>
                      <a:pt x="155" y="1239"/>
                    </a:cubicBezTo>
                    <a:cubicBezTo>
                      <a:pt x="146" y="1053"/>
                      <a:pt x="146" y="885"/>
                      <a:pt x="146" y="735"/>
                    </a:cubicBezTo>
                    <a:cubicBezTo>
                      <a:pt x="142" y="580"/>
                      <a:pt x="137" y="452"/>
                      <a:pt x="137" y="341"/>
                    </a:cubicBezTo>
                    <a:cubicBezTo>
                      <a:pt x="133" y="125"/>
                      <a:pt x="128" y="1"/>
                      <a:pt x="12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934;p37">
                <a:extLst>
                  <a:ext uri="{FF2B5EF4-FFF2-40B4-BE49-F238E27FC236}">
                    <a16:creationId xmlns:a16="http://schemas.microsoft.com/office/drawing/2014/main" xmlns="" id="{4CECA505-694E-458D-B5A3-6F95F30A8817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935;p37">
                <a:extLst>
                  <a:ext uri="{FF2B5EF4-FFF2-40B4-BE49-F238E27FC236}">
                    <a16:creationId xmlns:a16="http://schemas.microsoft.com/office/drawing/2014/main" xmlns="" id="{BC4B5AC5-EF6C-4C30-B856-677832746C3F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936;p37">
                <a:extLst>
                  <a:ext uri="{FF2B5EF4-FFF2-40B4-BE49-F238E27FC236}">
                    <a16:creationId xmlns:a16="http://schemas.microsoft.com/office/drawing/2014/main" xmlns="" id="{594A0D91-96CD-440B-A29F-7E12590BF70F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937;p37">
                <a:extLst>
                  <a:ext uri="{FF2B5EF4-FFF2-40B4-BE49-F238E27FC236}">
                    <a16:creationId xmlns:a16="http://schemas.microsoft.com/office/drawing/2014/main" xmlns="" id="{A589ABCC-1FAD-488A-AA4E-5A09F111E1B2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938;p37">
                <a:extLst>
                  <a:ext uri="{FF2B5EF4-FFF2-40B4-BE49-F238E27FC236}">
                    <a16:creationId xmlns:a16="http://schemas.microsoft.com/office/drawing/2014/main" xmlns="" id="{3AE39A3A-453D-436D-84F1-EE609874D818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939;p37">
                <a:extLst>
                  <a:ext uri="{FF2B5EF4-FFF2-40B4-BE49-F238E27FC236}">
                    <a16:creationId xmlns:a16="http://schemas.microsoft.com/office/drawing/2014/main" xmlns="" id="{A69ACED8-CDFE-44C2-91B1-37AE5AEA57B2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940;p37">
                <a:extLst>
                  <a:ext uri="{FF2B5EF4-FFF2-40B4-BE49-F238E27FC236}">
                    <a16:creationId xmlns:a16="http://schemas.microsoft.com/office/drawing/2014/main" xmlns="" id="{F8F88408-2996-474A-946C-DD0A42E82C87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941;p37">
                <a:extLst>
                  <a:ext uri="{FF2B5EF4-FFF2-40B4-BE49-F238E27FC236}">
                    <a16:creationId xmlns:a16="http://schemas.microsoft.com/office/drawing/2014/main" xmlns="" id="{8552A742-B6BF-47B1-AD81-EE644BB815A2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942;p37">
                <a:extLst>
                  <a:ext uri="{FF2B5EF4-FFF2-40B4-BE49-F238E27FC236}">
                    <a16:creationId xmlns:a16="http://schemas.microsoft.com/office/drawing/2014/main" xmlns="" id="{B1021BCF-A988-4DF4-910A-6001BD95F702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943;p37">
                <a:extLst>
                  <a:ext uri="{FF2B5EF4-FFF2-40B4-BE49-F238E27FC236}">
                    <a16:creationId xmlns:a16="http://schemas.microsoft.com/office/drawing/2014/main" xmlns="" id="{51C8FFDA-169B-4EC7-9DD2-6124E6FED297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944;p37">
                <a:extLst>
                  <a:ext uri="{FF2B5EF4-FFF2-40B4-BE49-F238E27FC236}">
                    <a16:creationId xmlns:a16="http://schemas.microsoft.com/office/drawing/2014/main" xmlns="" id="{9BD0B522-035E-4DD7-B68E-6364125DA481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945;p37">
                <a:extLst>
                  <a:ext uri="{FF2B5EF4-FFF2-40B4-BE49-F238E27FC236}">
                    <a16:creationId xmlns:a16="http://schemas.microsoft.com/office/drawing/2014/main" xmlns="" id="{E0EB8678-7FE7-41EF-9DB3-F09A31984D11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946;p37">
                <a:extLst>
                  <a:ext uri="{FF2B5EF4-FFF2-40B4-BE49-F238E27FC236}">
                    <a16:creationId xmlns:a16="http://schemas.microsoft.com/office/drawing/2014/main" xmlns="" id="{64A9C764-F52C-4B25-970D-850BB1B08F37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947;p37">
                <a:extLst>
                  <a:ext uri="{FF2B5EF4-FFF2-40B4-BE49-F238E27FC236}">
                    <a16:creationId xmlns:a16="http://schemas.microsoft.com/office/drawing/2014/main" xmlns="" id="{B0B3CC8E-0F76-488D-B11E-C921705CB795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948;p37">
                <a:extLst>
                  <a:ext uri="{FF2B5EF4-FFF2-40B4-BE49-F238E27FC236}">
                    <a16:creationId xmlns:a16="http://schemas.microsoft.com/office/drawing/2014/main" xmlns="" id="{C23DC308-CA28-4016-A94F-6DAD123460BC}"/>
                  </a:ext>
                </a:extLst>
              </p:cNvPr>
              <p:cNvSpPr/>
              <p:nvPr/>
            </p:nvSpPr>
            <p:spPr>
              <a:xfrm>
                <a:off x="2908800" y="2963550"/>
                <a:ext cx="75150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9" extrusionOk="0">
                    <a:moveTo>
                      <a:pt x="1800" y="1"/>
                    </a:moveTo>
                    <a:cubicBezTo>
                      <a:pt x="1757" y="1"/>
                      <a:pt x="1712" y="3"/>
                      <a:pt x="1666" y="9"/>
                    </a:cubicBezTo>
                    <a:cubicBezTo>
                      <a:pt x="0" y="645"/>
                      <a:pt x="446" y="2999"/>
                      <a:pt x="607" y="2999"/>
                    </a:cubicBezTo>
                    <a:cubicBezTo>
                      <a:pt x="610" y="2999"/>
                      <a:pt x="612" y="2998"/>
                      <a:pt x="614" y="2997"/>
                    </a:cubicBezTo>
                    <a:cubicBezTo>
                      <a:pt x="2957" y="2033"/>
                      <a:pt x="3005" y="1"/>
                      <a:pt x="180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949;p37">
                <a:extLst>
                  <a:ext uri="{FF2B5EF4-FFF2-40B4-BE49-F238E27FC236}">
                    <a16:creationId xmlns:a16="http://schemas.microsoft.com/office/drawing/2014/main" xmlns="" id="{2DB5C72F-51ED-4B84-B86B-C6519A48BE82}"/>
                  </a:ext>
                </a:extLst>
              </p:cNvPr>
              <p:cNvSpPr/>
              <p:nvPr/>
            </p:nvSpPr>
            <p:spPr>
              <a:xfrm>
                <a:off x="2931200" y="2990275"/>
                <a:ext cx="243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9" fill="none" extrusionOk="0">
                    <a:moveTo>
                      <a:pt x="974" y="376"/>
                    </a:moveTo>
                    <a:lnTo>
                      <a:pt x="1" y="1468"/>
                    </a:lnTo>
                    <a:lnTo>
                      <a:pt x="505" y="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950;p37">
                <a:extLst>
                  <a:ext uri="{FF2B5EF4-FFF2-40B4-BE49-F238E27FC236}">
                    <a16:creationId xmlns:a16="http://schemas.microsoft.com/office/drawing/2014/main" xmlns="" id="{07338544-379F-4530-B627-A93B7E1C6317}"/>
                  </a:ext>
                </a:extLst>
              </p:cNvPr>
              <p:cNvSpPr/>
              <p:nvPr/>
            </p:nvSpPr>
            <p:spPr>
              <a:xfrm>
                <a:off x="2861150" y="3046625"/>
                <a:ext cx="75150" cy="74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2998" extrusionOk="0">
                    <a:moveTo>
                      <a:pt x="2403" y="0"/>
                    </a:moveTo>
                    <a:cubicBezTo>
                      <a:pt x="2400" y="0"/>
                      <a:pt x="2398" y="1"/>
                      <a:pt x="2396" y="1"/>
                    </a:cubicBezTo>
                    <a:cubicBezTo>
                      <a:pt x="51" y="967"/>
                      <a:pt x="0" y="2998"/>
                      <a:pt x="1213" y="2998"/>
                    </a:cubicBezTo>
                    <a:cubicBezTo>
                      <a:pt x="1255" y="2998"/>
                      <a:pt x="1299" y="2995"/>
                      <a:pt x="1344" y="2990"/>
                    </a:cubicBezTo>
                    <a:cubicBezTo>
                      <a:pt x="3005" y="2353"/>
                      <a:pt x="2563" y="0"/>
                      <a:pt x="24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951;p37">
                <a:extLst>
                  <a:ext uri="{FF2B5EF4-FFF2-40B4-BE49-F238E27FC236}">
                    <a16:creationId xmlns:a16="http://schemas.microsoft.com/office/drawing/2014/main" xmlns="" id="{F39E52D5-9766-4C82-B568-4DE404F91EBC}"/>
                  </a:ext>
                </a:extLst>
              </p:cNvPr>
              <p:cNvSpPr/>
              <p:nvPr/>
            </p:nvSpPr>
            <p:spPr>
              <a:xfrm>
                <a:off x="2889650" y="3058150"/>
                <a:ext cx="24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64" fill="none" extrusionOk="0">
                    <a:moveTo>
                      <a:pt x="0" y="1088"/>
                    </a:moveTo>
                    <a:lnTo>
                      <a:pt x="973" y="0"/>
                    </a:lnTo>
                    <a:lnTo>
                      <a:pt x="469" y="1464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952;p37">
                <a:extLst>
                  <a:ext uri="{FF2B5EF4-FFF2-40B4-BE49-F238E27FC236}">
                    <a16:creationId xmlns:a16="http://schemas.microsoft.com/office/drawing/2014/main" xmlns="" id="{8B2FCFE0-7DE6-41F8-A05E-C90F729E8462}"/>
                  </a:ext>
                </a:extLst>
              </p:cNvPr>
              <p:cNvSpPr/>
              <p:nvPr/>
            </p:nvSpPr>
            <p:spPr>
              <a:xfrm>
                <a:off x="2923275" y="30025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260" y="0"/>
                    </a:moveTo>
                    <a:cubicBezTo>
                      <a:pt x="960" y="0"/>
                      <a:pt x="1" y="1474"/>
                      <a:pt x="132" y="1530"/>
                    </a:cubicBezTo>
                    <a:cubicBezTo>
                      <a:pt x="695" y="1764"/>
                      <a:pt x="1207" y="1861"/>
                      <a:pt x="1649" y="1861"/>
                    </a:cubicBezTo>
                    <a:cubicBezTo>
                      <a:pt x="3110" y="1861"/>
                      <a:pt x="3799" y="804"/>
                      <a:pt x="2988" y="160"/>
                    </a:cubicBezTo>
                    <a:cubicBezTo>
                      <a:pt x="2737" y="48"/>
                      <a:pt x="2493" y="0"/>
                      <a:pt x="22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953;p37">
                <a:extLst>
                  <a:ext uri="{FF2B5EF4-FFF2-40B4-BE49-F238E27FC236}">
                    <a16:creationId xmlns:a16="http://schemas.microsoft.com/office/drawing/2014/main" xmlns="" id="{1FF8E7CF-3124-4629-BA91-C157B891281D}"/>
                  </a:ext>
                </a:extLst>
              </p:cNvPr>
              <p:cNvSpPr/>
              <p:nvPr/>
            </p:nvSpPr>
            <p:spPr>
              <a:xfrm>
                <a:off x="2939725" y="302067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459" y="597"/>
                    </a:moveTo>
                    <a:lnTo>
                      <a:pt x="0" y="681"/>
                    </a:lnTo>
                    <a:lnTo>
                      <a:pt x="1393" y="0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954;p37">
                <a:extLst>
                  <a:ext uri="{FF2B5EF4-FFF2-40B4-BE49-F238E27FC236}">
                    <a16:creationId xmlns:a16="http://schemas.microsoft.com/office/drawing/2014/main" xmlns="" id="{D68FE368-7DEA-4715-B06D-85D459EB56EE}"/>
                  </a:ext>
                </a:extLst>
              </p:cNvPr>
              <p:cNvSpPr/>
              <p:nvPr/>
            </p:nvSpPr>
            <p:spPr>
              <a:xfrm>
                <a:off x="2826925" y="3036050"/>
                <a:ext cx="95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62" extrusionOk="0">
                    <a:moveTo>
                      <a:pt x="2151" y="1"/>
                    </a:moveTo>
                    <a:cubicBezTo>
                      <a:pt x="690" y="1"/>
                      <a:pt x="0" y="1057"/>
                      <a:pt x="812" y="1702"/>
                    </a:cubicBezTo>
                    <a:cubicBezTo>
                      <a:pt x="1062" y="1814"/>
                      <a:pt x="1306" y="1861"/>
                      <a:pt x="1539" y="1861"/>
                    </a:cubicBezTo>
                    <a:cubicBezTo>
                      <a:pt x="2840" y="1861"/>
                      <a:pt x="3799" y="384"/>
                      <a:pt x="3668" y="332"/>
                    </a:cubicBezTo>
                    <a:cubicBezTo>
                      <a:pt x="3105" y="97"/>
                      <a:pt x="2592" y="1"/>
                      <a:pt x="2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955;p37">
                <a:extLst>
                  <a:ext uri="{FF2B5EF4-FFF2-40B4-BE49-F238E27FC236}">
                    <a16:creationId xmlns:a16="http://schemas.microsoft.com/office/drawing/2014/main" xmlns="" id="{55EB9511-E4CF-4C51-AE5F-D6A5FD86F7C7}"/>
                  </a:ext>
                </a:extLst>
              </p:cNvPr>
              <p:cNvSpPr/>
              <p:nvPr/>
            </p:nvSpPr>
            <p:spPr>
              <a:xfrm>
                <a:off x="2868975" y="3047425"/>
                <a:ext cx="365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82" fill="none" extrusionOk="0">
                    <a:moveTo>
                      <a:pt x="1" y="84"/>
                    </a:moveTo>
                    <a:lnTo>
                      <a:pt x="1460" y="0"/>
                    </a:lnTo>
                    <a:lnTo>
                      <a:pt x="67" y="681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956;p37">
                <a:extLst>
                  <a:ext uri="{FF2B5EF4-FFF2-40B4-BE49-F238E27FC236}">
                    <a16:creationId xmlns:a16="http://schemas.microsoft.com/office/drawing/2014/main" xmlns="" id="{49EBE3BC-28ED-4DBD-A402-3A534F08C8EB}"/>
                  </a:ext>
                </a:extLst>
              </p:cNvPr>
              <p:cNvSpPr/>
              <p:nvPr/>
            </p:nvSpPr>
            <p:spPr>
              <a:xfrm>
                <a:off x="2926000" y="3039525"/>
                <a:ext cx="770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149" extrusionOk="0">
                    <a:moveTo>
                      <a:pt x="911" y="1"/>
                    </a:moveTo>
                    <a:cubicBezTo>
                      <a:pt x="394" y="1"/>
                      <a:pt x="0" y="120"/>
                      <a:pt x="28" y="184"/>
                    </a:cubicBezTo>
                    <a:cubicBezTo>
                      <a:pt x="596" y="1565"/>
                      <a:pt x="1534" y="2149"/>
                      <a:pt x="2209" y="2149"/>
                    </a:cubicBezTo>
                    <a:cubicBezTo>
                      <a:pt x="2720" y="2149"/>
                      <a:pt x="3081" y="1813"/>
                      <a:pt x="3016" y="1236"/>
                    </a:cubicBezTo>
                    <a:cubicBezTo>
                      <a:pt x="2637" y="243"/>
                      <a:pt x="1648" y="1"/>
                      <a:pt x="9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957;p37">
                <a:extLst>
                  <a:ext uri="{FF2B5EF4-FFF2-40B4-BE49-F238E27FC236}">
                    <a16:creationId xmlns:a16="http://schemas.microsoft.com/office/drawing/2014/main" xmlns="" id="{50F8D85A-0CA9-4809-979F-86DF597C02F5}"/>
                  </a:ext>
                </a:extLst>
              </p:cNvPr>
              <p:cNvSpPr/>
              <p:nvPr/>
            </p:nvSpPr>
            <p:spPr>
              <a:xfrm>
                <a:off x="2938175" y="3051175"/>
                <a:ext cx="366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974" fill="none" extrusionOk="0">
                    <a:moveTo>
                      <a:pt x="1088" y="973"/>
                    </a:moveTo>
                    <a:lnTo>
                      <a:pt x="0" y="1"/>
                    </a:lnTo>
                    <a:lnTo>
                      <a:pt x="1464" y="505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958;p37">
                <a:extLst>
                  <a:ext uri="{FF2B5EF4-FFF2-40B4-BE49-F238E27FC236}">
                    <a16:creationId xmlns:a16="http://schemas.microsoft.com/office/drawing/2014/main" xmlns="" id="{D70BCF6C-14FB-498E-B76B-7C845CD2B6DD}"/>
                  </a:ext>
                </a:extLst>
              </p:cNvPr>
              <p:cNvSpPr/>
              <p:nvPr/>
            </p:nvSpPr>
            <p:spPr>
              <a:xfrm>
                <a:off x="2842050" y="2991850"/>
                <a:ext cx="771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2151" extrusionOk="0">
                    <a:moveTo>
                      <a:pt x="874" y="0"/>
                    </a:moveTo>
                    <a:cubicBezTo>
                      <a:pt x="362" y="0"/>
                      <a:pt x="0" y="336"/>
                      <a:pt x="65" y="915"/>
                    </a:cubicBezTo>
                    <a:cubicBezTo>
                      <a:pt x="447" y="1907"/>
                      <a:pt x="1437" y="2150"/>
                      <a:pt x="2175" y="2150"/>
                    </a:cubicBezTo>
                    <a:cubicBezTo>
                      <a:pt x="2692" y="2150"/>
                      <a:pt x="3086" y="2031"/>
                      <a:pt x="3058" y="1967"/>
                    </a:cubicBezTo>
                    <a:cubicBezTo>
                      <a:pt x="2490" y="585"/>
                      <a:pt x="1550" y="0"/>
                      <a:pt x="8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959;p37">
                <a:extLst>
                  <a:ext uri="{FF2B5EF4-FFF2-40B4-BE49-F238E27FC236}">
                    <a16:creationId xmlns:a16="http://schemas.microsoft.com/office/drawing/2014/main" xmlns="" id="{1D399845-7380-4339-AA64-090EEFB0E83A}"/>
                  </a:ext>
                </a:extLst>
              </p:cNvPr>
              <p:cNvSpPr/>
              <p:nvPr/>
            </p:nvSpPr>
            <p:spPr>
              <a:xfrm>
                <a:off x="2870300" y="3009625"/>
                <a:ext cx="367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974" fill="none" extrusionOk="0">
                    <a:moveTo>
                      <a:pt x="377" y="0"/>
                    </a:moveTo>
                    <a:lnTo>
                      <a:pt x="1469" y="973"/>
                    </a:lnTo>
                    <a:lnTo>
                      <a:pt x="1" y="469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960;p37">
                <a:extLst>
                  <a:ext uri="{FF2B5EF4-FFF2-40B4-BE49-F238E27FC236}">
                    <a16:creationId xmlns:a16="http://schemas.microsoft.com/office/drawing/2014/main" xmlns="" id="{FC2ABC09-3C3C-455A-9162-FA23EB73F9E3}"/>
                  </a:ext>
                </a:extLst>
              </p:cNvPr>
              <p:cNvSpPr/>
              <p:nvPr/>
            </p:nvSpPr>
            <p:spPr>
              <a:xfrm>
                <a:off x="2904775" y="3046250"/>
                <a:ext cx="712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14" extrusionOk="0">
                    <a:moveTo>
                      <a:pt x="809" y="0"/>
                    </a:moveTo>
                    <a:cubicBezTo>
                      <a:pt x="796" y="0"/>
                      <a:pt x="787" y="4"/>
                      <a:pt x="784" y="12"/>
                    </a:cubicBezTo>
                    <a:cubicBezTo>
                      <a:pt x="1" y="1894"/>
                      <a:pt x="754" y="3213"/>
                      <a:pt x="1523" y="3213"/>
                    </a:cubicBezTo>
                    <a:cubicBezTo>
                      <a:pt x="1744" y="3213"/>
                      <a:pt x="1967" y="3104"/>
                      <a:pt x="2154" y="2868"/>
                    </a:cubicBezTo>
                    <a:cubicBezTo>
                      <a:pt x="2850" y="1305"/>
                      <a:pt x="1051" y="0"/>
                      <a:pt x="8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961;p37">
                <a:extLst>
                  <a:ext uri="{FF2B5EF4-FFF2-40B4-BE49-F238E27FC236}">
                    <a16:creationId xmlns:a16="http://schemas.microsoft.com/office/drawing/2014/main" xmlns="" id="{E4BF51A0-CFFF-4B88-82A7-2F530FDDE86F}"/>
                  </a:ext>
                </a:extLst>
              </p:cNvPr>
              <p:cNvSpPr/>
              <p:nvPr/>
            </p:nvSpPr>
            <p:spPr>
              <a:xfrm>
                <a:off x="2927450" y="3059700"/>
                <a:ext cx="17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1460" fill="none" extrusionOk="0">
                    <a:moveTo>
                      <a:pt x="85" y="1459"/>
                    </a:moveTo>
                    <a:lnTo>
                      <a:pt x="1" y="0"/>
                    </a:lnTo>
                    <a:lnTo>
                      <a:pt x="681" y="1393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2;p37">
                <a:extLst>
                  <a:ext uri="{FF2B5EF4-FFF2-40B4-BE49-F238E27FC236}">
                    <a16:creationId xmlns:a16="http://schemas.microsoft.com/office/drawing/2014/main" xmlns="" id="{E83E8651-7C39-4CD0-AC53-5E5F36A40459}"/>
                  </a:ext>
                </a:extLst>
              </p:cNvPr>
              <p:cNvSpPr/>
              <p:nvPr/>
            </p:nvSpPr>
            <p:spPr>
              <a:xfrm>
                <a:off x="2869150" y="2958550"/>
                <a:ext cx="712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3214" extrusionOk="0">
                    <a:moveTo>
                      <a:pt x="1328" y="1"/>
                    </a:moveTo>
                    <a:cubicBezTo>
                      <a:pt x="1107" y="1"/>
                      <a:pt x="884" y="110"/>
                      <a:pt x="697" y="346"/>
                    </a:cubicBezTo>
                    <a:cubicBezTo>
                      <a:pt x="1" y="1909"/>
                      <a:pt x="1800" y="3214"/>
                      <a:pt x="2042" y="3214"/>
                    </a:cubicBezTo>
                    <a:cubicBezTo>
                      <a:pt x="2055" y="3214"/>
                      <a:pt x="2064" y="3210"/>
                      <a:pt x="2067" y="3202"/>
                    </a:cubicBezTo>
                    <a:cubicBezTo>
                      <a:pt x="2850" y="1320"/>
                      <a:pt x="2097" y="1"/>
                      <a:pt x="132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3;p37">
                <a:extLst>
                  <a:ext uri="{FF2B5EF4-FFF2-40B4-BE49-F238E27FC236}">
                    <a16:creationId xmlns:a16="http://schemas.microsoft.com/office/drawing/2014/main" xmlns="" id="{78A9821A-863A-499F-8484-7D628BE1AD91}"/>
                  </a:ext>
                </a:extLst>
              </p:cNvPr>
              <p:cNvSpPr/>
              <p:nvPr/>
            </p:nvSpPr>
            <p:spPr>
              <a:xfrm>
                <a:off x="2900600" y="2988950"/>
                <a:ext cx="171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60" fill="none" extrusionOk="0">
                    <a:moveTo>
                      <a:pt x="601" y="1"/>
                    </a:moveTo>
                    <a:lnTo>
                      <a:pt x="685" y="1460"/>
                    </a:lnTo>
                    <a:lnTo>
                      <a:pt x="0" y="67"/>
                    </a:lnTo>
                  </a:path>
                </a:pathLst>
              </a:custGeom>
              <a:grpFill/>
              <a:ln w="100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4;p37">
                <a:extLst>
                  <a:ext uri="{FF2B5EF4-FFF2-40B4-BE49-F238E27FC236}">
                    <a16:creationId xmlns:a16="http://schemas.microsoft.com/office/drawing/2014/main" xmlns="" id="{BBCF6872-F539-431D-B787-1ED6F407EF5C}"/>
                  </a:ext>
                </a:extLst>
              </p:cNvPr>
              <p:cNvSpPr/>
              <p:nvPr/>
            </p:nvSpPr>
            <p:spPr>
              <a:xfrm>
                <a:off x="2893625" y="3010725"/>
                <a:ext cx="672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279" extrusionOk="0">
                    <a:moveTo>
                      <a:pt x="1287" y="0"/>
                    </a:moveTo>
                    <a:cubicBezTo>
                      <a:pt x="836" y="0"/>
                      <a:pt x="387" y="259"/>
                      <a:pt x="213" y="761"/>
                    </a:cubicBezTo>
                    <a:cubicBezTo>
                      <a:pt x="1" y="1353"/>
                      <a:pt x="315" y="2003"/>
                      <a:pt x="907" y="2211"/>
                    </a:cubicBezTo>
                    <a:cubicBezTo>
                      <a:pt x="1038" y="2257"/>
                      <a:pt x="1168" y="2278"/>
                      <a:pt x="1294" y="2278"/>
                    </a:cubicBezTo>
                    <a:cubicBezTo>
                      <a:pt x="2084" y="2278"/>
                      <a:pt x="2691" y="1436"/>
                      <a:pt x="2313" y="646"/>
                    </a:cubicBezTo>
                    <a:cubicBezTo>
                      <a:pt x="2103" y="212"/>
                      <a:pt x="1694" y="0"/>
                      <a:pt x="12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5;p37">
                <a:extLst>
                  <a:ext uri="{FF2B5EF4-FFF2-40B4-BE49-F238E27FC236}">
                    <a16:creationId xmlns:a16="http://schemas.microsoft.com/office/drawing/2014/main" xmlns="" id="{A4BB2422-F48A-469C-AFCE-76AA44A810A9}"/>
                  </a:ext>
                </a:extLst>
              </p:cNvPr>
              <p:cNvSpPr/>
              <p:nvPr/>
            </p:nvSpPr>
            <p:spPr>
              <a:xfrm>
                <a:off x="2809850" y="2686325"/>
                <a:ext cx="6600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6177" extrusionOk="0">
                    <a:moveTo>
                      <a:pt x="2640" y="0"/>
                    </a:moveTo>
                    <a:lnTo>
                      <a:pt x="2640" y="0"/>
                    </a:lnTo>
                    <a:cubicBezTo>
                      <a:pt x="2640" y="0"/>
                      <a:pt x="2622" y="106"/>
                      <a:pt x="2591" y="296"/>
                    </a:cubicBezTo>
                    <a:cubicBezTo>
                      <a:pt x="2578" y="389"/>
                      <a:pt x="2560" y="504"/>
                      <a:pt x="2543" y="637"/>
                    </a:cubicBezTo>
                    <a:cubicBezTo>
                      <a:pt x="2529" y="703"/>
                      <a:pt x="2520" y="774"/>
                      <a:pt x="2512" y="849"/>
                    </a:cubicBezTo>
                    <a:cubicBezTo>
                      <a:pt x="2498" y="920"/>
                      <a:pt x="2489" y="999"/>
                      <a:pt x="2472" y="1079"/>
                    </a:cubicBezTo>
                    <a:cubicBezTo>
                      <a:pt x="2441" y="1243"/>
                      <a:pt x="2405" y="1415"/>
                      <a:pt x="2375" y="1601"/>
                    </a:cubicBezTo>
                    <a:cubicBezTo>
                      <a:pt x="2357" y="1689"/>
                      <a:pt x="2344" y="1786"/>
                      <a:pt x="2321" y="1879"/>
                    </a:cubicBezTo>
                    <a:cubicBezTo>
                      <a:pt x="2299" y="1976"/>
                      <a:pt x="2277" y="2074"/>
                      <a:pt x="2255" y="2175"/>
                    </a:cubicBezTo>
                    <a:cubicBezTo>
                      <a:pt x="2207" y="2370"/>
                      <a:pt x="2167" y="2578"/>
                      <a:pt x="2105" y="2781"/>
                    </a:cubicBezTo>
                    <a:cubicBezTo>
                      <a:pt x="2074" y="2883"/>
                      <a:pt x="2043" y="2989"/>
                      <a:pt x="2016" y="3091"/>
                    </a:cubicBezTo>
                    <a:lnTo>
                      <a:pt x="1972" y="3245"/>
                    </a:lnTo>
                    <a:cubicBezTo>
                      <a:pt x="1954" y="3298"/>
                      <a:pt x="1932" y="3347"/>
                      <a:pt x="1915" y="3400"/>
                    </a:cubicBezTo>
                    <a:cubicBezTo>
                      <a:pt x="1884" y="3502"/>
                      <a:pt x="1844" y="3604"/>
                      <a:pt x="1809" y="3705"/>
                    </a:cubicBezTo>
                    <a:cubicBezTo>
                      <a:pt x="1791" y="3758"/>
                      <a:pt x="1773" y="3807"/>
                      <a:pt x="1756" y="3856"/>
                    </a:cubicBezTo>
                    <a:lnTo>
                      <a:pt x="1689" y="4006"/>
                    </a:lnTo>
                    <a:cubicBezTo>
                      <a:pt x="1649" y="4103"/>
                      <a:pt x="1605" y="4196"/>
                      <a:pt x="1565" y="4293"/>
                    </a:cubicBezTo>
                    <a:cubicBezTo>
                      <a:pt x="1526" y="4391"/>
                      <a:pt x="1473" y="4479"/>
                      <a:pt x="1428" y="4572"/>
                    </a:cubicBezTo>
                    <a:cubicBezTo>
                      <a:pt x="1340" y="4744"/>
                      <a:pt x="1243" y="4912"/>
                      <a:pt x="1137" y="5076"/>
                    </a:cubicBezTo>
                    <a:cubicBezTo>
                      <a:pt x="1092" y="5155"/>
                      <a:pt x="1030" y="5222"/>
                      <a:pt x="982" y="5297"/>
                    </a:cubicBezTo>
                    <a:lnTo>
                      <a:pt x="907" y="5399"/>
                    </a:lnTo>
                    <a:cubicBezTo>
                      <a:pt x="885" y="5434"/>
                      <a:pt x="854" y="5465"/>
                      <a:pt x="827" y="5496"/>
                    </a:cubicBezTo>
                    <a:cubicBezTo>
                      <a:pt x="774" y="5553"/>
                      <a:pt x="725" y="5615"/>
                      <a:pt x="672" y="5668"/>
                    </a:cubicBezTo>
                    <a:lnTo>
                      <a:pt x="526" y="5814"/>
                    </a:lnTo>
                    <a:cubicBezTo>
                      <a:pt x="442" y="5889"/>
                      <a:pt x="354" y="5964"/>
                      <a:pt x="261" y="6026"/>
                    </a:cubicBezTo>
                    <a:cubicBezTo>
                      <a:pt x="199" y="6071"/>
                      <a:pt x="137" y="6110"/>
                      <a:pt x="71" y="6146"/>
                    </a:cubicBezTo>
                    <a:cubicBezTo>
                      <a:pt x="49" y="6155"/>
                      <a:pt x="22" y="6168"/>
                      <a:pt x="0" y="6177"/>
                    </a:cubicBezTo>
                    <a:cubicBezTo>
                      <a:pt x="31" y="6168"/>
                      <a:pt x="58" y="6159"/>
                      <a:pt x="89" y="6150"/>
                    </a:cubicBezTo>
                    <a:cubicBezTo>
                      <a:pt x="115" y="6137"/>
                      <a:pt x="146" y="6128"/>
                      <a:pt x="177" y="6115"/>
                    </a:cubicBezTo>
                    <a:cubicBezTo>
                      <a:pt x="217" y="6097"/>
                      <a:pt x="252" y="6079"/>
                      <a:pt x="292" y="6057"/>
                    </a:cubicBezTo>
                    <a:cubicBezTo>
                      <a:pt x="394" y="6004"/>
                      <a:pt x="491" y="5938"/>
                      <a:pt x="588" y="5872"/>
                    </a:cubicBezTo>
                    <a:cubicBezTo>
                      <a:pt x="637" y="5827"/>
                      <a:pt x="694" y="5783"/>
                      <a:pt x="752" y="5739"/>
                    </a:cubicBezTo>
                    <a:cubicBezTo>
                      <a:pt x="814" y="5690"/>
                      <a:pt x="867" y="5628"/>
                      <a:pt x="924" y="5571"/>
                    </a:cubicBezTo>
                    <a:cubicBezTo>
                      <a:pt x="955" y="5540"/>
                      <a:pt x="986" y="5513"/>
                      <a:pt x="1017" y="5483"/>
                    </a:cubicBezTo>
                    <a:lnTo>
                      <a:pt x="1101" y="5381"/>
                    </a:lnTo>
                    <a:cubicBezTo>
                      <a:pt x="1159" y="5310"/>
                      <a:pt x="1221" y="5239"/>
                      <a:pt x="1278" y="5164"/>
                    </a:cubicBezTo>
                    <a:cubicBezTo>
                      <a:pt x="1397" y="5001"/>
                      <a:pt x="1504" y="4833"/>
                      <a:pt x="1601" y="4656"/>
                    </a:cubicBezTo>
                    <a:cubicBezTo>
                      <a:pt x="1649" y="4567"/>
                      <a:pt x="1707" y="4479"/>
                      <a:pt x="1751" y="4382"/>
                    </a:cubicBezTo>
                    <a:cubicBezTo>
                      <a:pt x="1795" y="4284"/>
                      <a:pt x="1844" y="4187"/>
                      <a:pt x="1888" y="4085"/>
                    </a:cubicBezTo>
                    <a:lnTo>
                      <a:pt x="1954" y="3935"/>
                    </a:lnTo>
                    <a:cubicBezTo>
                      <a:pt x="1972" y="3886"/>
                      <a:pt x="1990" y="3833"/>
                      <a:pt x="2012" y="3780"/>
                    </a:cubicBezTo>
                    <a:lnTo>
                      <a:pt x="2122" y="3471"/>
                    </a:lnTo>
                    <a:cubicBezTo>
                      <a:pt x="2140" y="3418"/>
                      <a:pt x="2162" y="3369"/>
                      <a:pt x="2176" y="3312"/>
                    </a:cubicBezTo>
                    <a:lnTo>
                      <a:pt x="2220" y="3153"/>
                    </a:lnTo>
                    <a:cubicBezTo>
                      <a:pt x="2251" y="3046"/>
                      <a:pt x="2277" y="2940"/>
                      <a:pt x="2304" y="2834"/>
                    </a:cubicBezTo>
                    <a:cubicBezTo>
                      <a:pt x="2370" y="2626"/>
                      <a:pt x="2397" y="2414"/>
                      <a:pt x="2441" y="2211"/>
                    </a:cubicBezTo>
                    <a:cubicBezTo>
                      <a:pt x="2459" y="2109"/>
                      <a:pt x="2476" y="2012"/>
                      <a:pt x="2494" y="1915"/>
                    </a:cubicBezTo>
                    <a:cubicBezTo>
                      <a:pt x="2512" y="1817"/>
                      <a:pt x="2520" y="1720"/>
                      <a:pt x="2534" y="1623"/>
                    </a:cubicBezTo>
                    <a:cubicBezTo>
                      <a:pt x="2556" y="1437"/>
                      <a:pt x="2569" y="1260"/>
                      <a:pt x="2591" y="1097"/>
                    </a:cubicBezTo>
                    <a:cubicBezTo>
                      <a:pt x="2613" y="933"/>
                      <a:pt x="2613" y="783"/>
                      <a:pt x="2618" y="646"/>
                    </a:cubicBezTo>
                    <a:cubicBezTo>
                      <a:pt x="2627" y="513"/>
                      <a:pt x="2631" y="398"/>
                      <a:pt x="2631" y="301"/>
                    </a:cubicBezTo>
                    <a:cubicBezTo>
                      <a:pt x="2640" y="111"/>
                      <a:pt x="2640" y="0"/>
                      <a:pt x="26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6;p37">
                <a:extLst>
                  <a:ext uri="{FF2B5EF4-FFF2-40B4-BE49-F238E27FC236}">
                    <a16:creationId xmlns:a16="http://schemas.microsoft.com/office/drawing/2014/main" xmlns="" id="{C4E45629-B38C-4119-8D3A-A50AF5DD318E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7;p37">
                <a:extLst>
                  <a:ext uri="{FF2B5EF4-FFF2-40B4-BE49-F238E27FC236}">
                    <a16:creationId xmlns:a16="http://schemas.microsoft.com/office/drawing/2014/main" xmlns="" id="{B4D3975C-2B37-4B1C-ABA7-FB6CC2922E67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8;p37">
                <a:extLst>
                  <a:ext uri="{FF2B5EF4-FFF2-40B4-BE49-F238E27FC236}">
                    <a16:creationId xmlns:a16="http://schemas.microsoft.com/office/drawing/2014/main" xmlns="" id="{D4236CB9-51A4-4DF3-9BDC-DEFFD6B41F75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69;p37">
                <a:extLst>
                  <a:ext uri="{FF2B5EF4-FFF2-40B4-BE49-F238E27FC236}">
                    <a16:creationId xmlns:a16="http://schemas.microsoft.com/office/drawing/2014/main" xmlns="" id="{426AFF3E-7592-4379-95D0-DEC016A460D5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;p37">
                <a:extLst>
                  <a:ext uri="{FF2B5EF4-FFF2-40B4-BE49-F238E27FC236}">
                    <a16:creationId xmlns:a16="http://schemas.microsoft.com/office/drawing/2014/main" xmlns="" id="{CB698D7B-69D9-454A-B329-927D07E6AE36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1;p37">
                <a:extLst>
                  <a:ext uri="{FF2B5EF4-FFF2-40B4-BE49-F238E27FC236}">
                    <a16:creationId xmlns:a16="http://schemas.microsoft.com/office/drawing/2014/main" xmlns="" id="{18125058-2E1B-47B8-8198-A6BE6DC2DFB4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2;p37">
                <a:extLst>
                  <a:ext uri="{FF2B5EF4-FFF2-40B4-BE49-F238E27FC236}">
                    <a16:creationId xmlns:a16="http://schemas.microsoft.com/office/drawing/2014/main" xmlns="" id="{C2A63BFC-6557-462D-B7F8-8E015E2348B5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3;p37">
                <a:extLst>
                  <a:ext uri="{FF2B5EF4-FFF2-40B4-BE49-F238E27FC236}">
                    <a16:creationId xmlns:a16="http://schemas.microsoft.com/office/drawing/2014/main" xmlns="" id="{CFB41F13-AEB6-4A68-9AE9-BF8AFE857D60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4;p37">
                <a:extLst>
                  <a:ext uri="{FF2B5EF4-FFF2-40B4-BE49-F238E27FC236}">
                    <a16:creationId xmlns:a16="http://schemas.microsoft.com/office/drawing/2014/main" xmlns="" id="{26DEB0CD-9510-44E7-ABFF-E8B9A07F9E18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5;p37">
                <a:extLst>
                  <a:ext uri="{FF2B5EF4-FFF2-40B4-BE49-F238E27FC236}">
                    <a16:creationId xmlns:a16="http://schemas.microsoft.com/office/drawing/2014/main" xmlns="" id="{FB96E76A-3676-4AD4-BFDF-6DEBF3CD9367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6;p37">
                <a:extLst>
                  <a:ext uri="{FF2B5EF4-FFF2-40B4-BE49-F238E27FC236}">
                    <a16:creationId xmlns:a16="http://schemas.microsoft.com/office/drawing/2014/main" xmlns="" id="{972151CF-D728-4C54-A210-3F80C9EC4B00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7;p37">
                <a:extLst>
                  <a:ext uri="{FF2B5EF4-FFF2-40B4-BE49-F238E27FC236}">
                    <a16:creationId xmlns:a16="http://schemas.microsoft.com/office/drawing/2014/main" xmlns="" id="{5792ED9E-18EA-4919-9B33-712C0B18CC64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8;p37">
                <a:extLst>
                  <a:ext uri="{FF2B5EF4-FFF2-40B4-BE49-F238E27FC236}">
                    <a16:creationId xmlns:a16="http://schemas.microsoft.com/office/drawing/2014/main" xmlns="" id="{8E6278D1-C496-4D14-9BFD-175C95C1C97D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9;p37">
                <a:extLst>
                  <a:ext uri="{FF2B5EF4-FFF2-40B4-BE49-F238E27FC236}">
                    <a16:creationId xmlns:a16="http://schemas.microsoft.com/office/drawing/2014/main" xmlns="" id="{757BA831-8033-4D3C-B892-25B9D11E34E5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80;p37">
                <a:extLst>
                  <a:ext uri="{FF2B5EF4-FFF2-40B4-BE49-F238E27FC236}">
                    <a16:creationId xmlns:a16="http://schemas.microsoft.com/office/drawing/2014/main" xmlns="" id="{B223551F-F7E0-422F-99DF-1035B585E8AF}"/>
                  </a:ext>
                </a:extLst>
              </p:cNvPr>
              <p:cNvSpPr/>
              <p:nvPr/>
            </p:nvSpPr>
            <p:spPr>
              <a:xfrm>
                <a:off x="2828200" y="2792000"/>
                <a:ext cx="361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442" extrusionOk="0">
                    <a:moveTo>
                      <a:pt x="866" y="0"/>
                    </a:moveTo>
                    <a:cubicBezTo>
                      <a:pt x="845" y="0"/>
                      <a:pt x="823" y="2"/>
                      <a:pt x="800" y="4"/>
                    </a:cubicBezTo>
                    <a:cubicBezTo>
                      <a:pt x="1" y="310"/>
                      <a:pt x="216" y="1442"/>
                      <a:pt x="294" y="1442"/>
                    </a:cubicBezTo>
                    <a:cubicBezTo>
                      <a:pt x="295" y="1442"/>
                      <a:pt x="296" y="1442"/>
                      <a:pt x="296" y="1441"/>
                    </a:cubicBezTo>
                    <a:cubicBezTo>
                      <a:pt x="1419" y="976"/>
                      <a:pt x="1445" y="0"/>
                      <a:pt x="86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81;p37">
                <a:extLst>
                  <a:ext uri="{FF2B5EF4-FFF2-40B4-BE49-F238E27FC236}">
                    <a16:creationId xmlns:a16="http://schemas.microsoft.com/office/drawing/2014/main" xmlns="" id="{D48E1940-715F-4B5A-98CC-F8C2AE651DD2}"/>
                  </a:ext>
                </a:extLst>
              </p:cNvPr>
              <p:cNvSpPr/>
              <p:nvPr/>
            </p:nvSpPr>
            <p:spPr>
              <a:xfrm>
                <a:off x="2839025" y="2804800"/>
                <a:ext cx="116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709" fill="none" extrusionOk="0">
                    <a:moveTo>
                      <a:pt x="465" y="182"/>
                    </a:moveTo>
                    <a:lnTo>
                      <a:pt x="1" y="708"/>
                    </a:lnTo>
                    <a:lnTo>
                      <a:pt x="239" y="1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982;p37">
                <a:extLst>
                  <a:ext uri="{FF2B5EF4-FFF2-40B4-BE49-F238E27FC236}">
                    <a16:creationId xmlns:a16="http://schemas.microsoft.com/office/drawing/2014/main" xmlns="" id="{2359A60D-C585-4C03-AFC0-CA3AE8A90CAB}"/>
                  </a:ext>
                </a:extLst>
              </p:cNvPr>
              <p:cNvSpPr/>
              <p:nvPr/>
            </p:nvSpPr>
            <p:spPr>
              <a:xfrm>
                <a:off x="2805325" y="2831875"/>
                <a:ext cx="361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442" extrusionOk="0">
                    <a:moveTo>
                      <a:pt x="1153" y="0"/>
                    </a:moveTo>
                    <a:cubicBezTo>
                      <a:pt x="1152" y="0"/>
                      <a:pt x="1151" y="1"/>
                      <a:pt x="1150" y="1"/>
                    </a:cubicBezTo>
                    <a:cubicBezTo>
                      <a:pt x="25" y="463"/>
                      <a:pt x="0" y="1441"/>
                      <a:pt x="584" y="1441"/>
                    </a:cubicBezTo>
                    <a:cubicBezTo>
                      <a:pt x="604" y="1441"/>
                      <a:pt x="624" y="1440"/>
                      <a:pt x="646" y="1438"/>
                    </a:cubicBezTo>
                    <a:cubicBezTo>
                      <a:pt x="1444" y="1128"/>
                      <a:pt x="1231" y="0"/>
                      <a:pt x="11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983;p37">
                <a:extLst>
                  <a:ext uri="{FF2B5EF4-FFF2-40B4-BE49-F238E27FC236}">
                    <a16:creationId xmlns:a16="http://schemas.microsoft.com/office/drawing/2014/main" xmlns="" id="{1FA6A021-DA9C-480B-954D-691DA3817E51}"/>
                  </a:ext>
                </a:extLst>
              </p:cNvPr>
              <p:cNvSpPr/>
              <p:nvPr/>
            </p:nvSpPr>
            <p:spPr>
              <a:xfrm>
                <a:off x="2819025" y="2837425"/>
                <a:ext cx="117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704" fill="none" extrusionOk="0">
                    <a:moveTo>
                      <a:pt x="0" y="522"/>
                    </a:moveTo>
                    <a:lnTo>
                      <a:pt x="469" y="0"/>
                    </a:lnTo>
                    <a:lnTo>
                      <a:pt x="226" y="70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984;p37">
                <a:extLst>
                  <a:ext uri="{FF2B5EF4-FFF2-40B4-BE49-F238E27FC236}">
                    <a16:creationId xmlns:a16="http://schemas.microsoft.com/office/drawing/2014/main" xmlns="" id="{808B6717-B888-497E-87AA-E840870924B1}"/>
                  </a:ext>
                </a:extLst>
              </p:cNvPr>
              <p:cNvSpPr/>
              <p:nvPr/>
            </p:nvSpPr>
            <p:spPr>
              <a:xfrm>
                <a:off x="2835200" y="2810725"/>
                <a:ext cx="45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95" extrusionOk="0">
                    <a:moveTo>
                      <a:pt x="1086" y="1"/>
                    </a:moveTo>
                    <a:cubicBezTo>
                      <a:pt x="462" y="1"/>
                      <a:pt x="1" y="710"/>
                      <a:pt x="61" y="736"/>
                    </a:cubicBezTo>
                    <a:cubicBezTo>
                      <a:pt x="330" y="848"/>
                      <a:pt x="576" y="894"/>
                      <a:pt x="787" y="894"/>
                    </a:cubicBezTo>
                    <a:cubicBezTo>
                      <a:pt x="1490" y="894"/>
                      <a:pt x="1823" y="387"/>
                      <a:pt x="1436" y="78"/>
                    </a:cubicBezTo>
                    <a:cubicBezTo>
                      <a:pt x="1315" y="24"/>
                      <a:pt x="1198" y="1"/>
                      <a:pt x="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985;p37">
                <a:extLst>
                  <a:ext uri="{FF2B5EF4-FFF2-40B4-BE49-F238E27FC236}">
                    <a16:creationId xmlns:a16="http://schemas.microsoft.com/office/drawing/2014/main" xmlns="" id="{6D5D8A02-BEE2-4BC5-A1DE-676DCA4B2622}"/>
                  </a:ext>
                </a:extLst>
              </p:cNvPr>
              <p:cNvSpPr/>
              <p:nvPr/>
            </p:nvSpPr>
            <p:spPr>
              <a:xfrm>
                <a:off x="2843000" y="2819400"/>
                <a:ext cx="176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8" fill="none" extrusionOk="0">
                    <a:moveTo>
                      <a:pt x="704" y="288"/>
                    </a:moveTo>
                    <a:lnTo>
                      <a:pt x="1" y="328"/>
                    </a:lnTo>
                    <a:lnTo>
                      <a:pt x="673" y="0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986;p37">
                <a:extLst>
                  <a:ext uri="{FF2B5EF4-FFF2-40B4-BE49-F238E27FC236}">
                    <a16:creationId xmlns:a16="http://schemas.microsoft.com/office/drawing/2014/main" xmlns="" id="{72CF55F9-2AEE-43BF-8E86-C243D63D5B78}"/>
                  </a:ext>
                </a:extLst>
              </p:cNvPr>
              <p:cNvSpPr/>
              <p:nvPr/>
            </p:nvSpPr>
            <p:spPr>
              <a:xfrm>
                <a:off x="2788925" y="2826800"/>
                <a:ext cx="45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896" extrusionOk="0">
                    <a:moveTo>
                      <a:pt x="1033" y="0"/>
                    </a:moveTo>
                    <a:cubicBezTo>
                      <a:pt x="332" y="0"/>
                      <a:pt x="0" y="510"/>
                      <a:pt x="391" y="819"/>
                    </a:cubicBezTo>
                    <a:cubicBezTo>
                      <a:pt x="511" y="872"/>
                      <a:pt x="629" y="895"/>
                      <a:pt x="741" y="895"/>
                    </a:cubicBezTo>
                    <a:cubicBezTo>
                      <a:pt x="1365" y="895"/>
                      <a:pt x="1825" y="186"/>
                      <a:pt x="1761" y="160"/>
                    </a:cubicBezTo>
                    <a:cubicBezTo>
                      <a:pt x="1491" y="47"/>
                      <a:pt x="1245" y="0"/>
                      <a:pt x="10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987;p37">
                <a:extLst>
                  <a:ext uri="{FF2B5EF4-FFF2-40B4-BE49-F238E27FC236}">
                    <a16:creationId xmlns:a16="http://schemas.microsoft.com/office/drawing/2014/main" xmlns="" id="{75F94142-77B3-488B-BC5D-2A6D58656888}"/>
                  </a:ext>
                </a:extLst>
              </p:cNvPr>
              <p:cNvSpPr/>
              <p:nvPr/>
            </p:nvSpPr>
            <p:spPr>
              <a:xfrm>
                <a:off x="2809075" y="2832325"/>
                <a:ext cx="176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324" fill="none" extrusionOk="0">
                    <a:moveTo>
                      <a:pt x="0" y="40"/>
                    </a:moveTo>
                    <a:lnTo>
                      <a:pt x="703" y="1"/>
                    </a:lnTo>
                    <a:lnTo>
                      <a:pt x="36" y="32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988;p37">
                <a:extLst>
                  <a:ext uri="{FF2B5EF4-FFF2-40B4-BE49-F238E27FC236}">
                    <a16:creationId xmlns:a16="http://schemas.microsoft.com/office/drawing/2014/main" xmlns="" id="{0CB01BBB-0643-48EB-90C1-07E2C8DEDD1F}"/>
                  </a:ext>
                </a:extLst>
              </p:cNvPr>
              <p:cNvSpPr/>
              <p:nvPr/>
            </p:nvSpPr>
            <p:spPr>
              <a:xfrm>
                <a:off x="2836500" y="2828475"/>
                <a:ext cx="37025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2" extrusionOk="0">
                    <a:moveTo>
                      <a:pt x="437" y="0"/>
                    </a:moveTo>
                    <a:cubicBezTo>
                      <a:pt x="189" y="0"/>
                      <a:pt x="0" y="57"/>
                      <a:pt x="13" y="88"/>
                    </a:cubicBezTo>
                    <a:cubicBezTo>
                      <a:pt x="285" y="750"/>
                      <a:pt x="736" y="1031"/>
                      <a:pt x="1061" y="1031"/>
                    </a:cubicBezTo>
                    <a:cubicBezTo>
                      <a:pt x="1307" y="1031"/>
                      <a:pt x="1480" y="870"/>
                      <a:pt x="1450" y="592"/>
                    </a:cubicBezTo>
                    <a:cubicBezTo>
                      <a:pt x="1265" y="117"/>
                      <a:pt x="790" y="0"/>
                      <a:pt x="4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989;p37">
                <a:extLst>
                  <a:ext uri="{FF2B5EF4-FFF2-40B4-BE49-F238E27FC236}">
                    <a16:creationId xmlns:a16="http://schemas.microsoft.com/office/drawing/2014/main" xmlns="" id="{B4C084B7-3109-4F7F-B4DC-37CF7D3B7C99}"/>
                  </a:ext>
                </a:extLst>
              </p:cNvPr>
              <p:cNvSpPr/>
              <p:nvPr/>
            </p:nvSpPr>
            <p:spPr>
              <a:xfrm>
                <a:off x="2842350" y="2834100"/>
                <a:ext cx="176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65" fill="none" extrusionOk="0">
                    <a:moveTo>
                      <a:pt x="522" y="465"/>
                    </a:moveTo>
                    <a:lnTo>
                      <a:pt x="0" y="0"/>
                    </a:lnTo>
                    <a:lnTo>
                      <a:pt x="703" y="239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990;p37">
                <a:extLst>
                  <a:ext uri="{FF2B5EF4-FFF2-40B4-BE49-F238E27FC236}">
                    <a16:creationId xmlns:a16="http://schemas.microsoft.com/office/drawing/2014/main" xmlns="" id="{5C2548EC-C8BE-42E6-87A1-0D8B244F62BD}"/>
                  </a:ext>
                </a:extLst>
              </p:cNvPr>
              <p:cNvSpPr/>
              <p:nvPr/>
            </p:nvSpPr>
            <p:spPr>
              <a:xfrm>
                <a:off x="2796150" y="2805600"/>
                <a:ext cx="37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1030" extrusionOk="0">
                    <a:moveTo>
                      <a:pt x="421" y="1"/>
                    </a:moveTo>
                    <a:cubicBezTo>
                      <a:pt x="175" y="1"/>
                      <a:pt x="1" y="161"/>
                      <a:pt x="31" y="437"/>
                    </a:cubicBezTo>
                    <a:cubicBezTo>
                      <a:pt x="216" y="913"/>
                      <a:pt x="691" y="1030"/>
                      <a:pt x="1044" y="1030"/>
                    </a:cubicBezTo>
                    <a:cubicBezTo>
                      <a:pt x="1292" y="1030"/>
                      <a:pt x="1481" y="972"/>
                      <a:pt x="1468" y="941"/>
                    </a:cubicBezTo>
                    <a:cubicBezTo>
                      <a:pt x="1196" y="280"/>
                      <a:pt x="746" y="1"/>
                      <a:pt x="4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991;p37">
                <a:extLst>
                  <a:ext uri="{FF2B5EF4-FFF2-40B4-BE49-F238E27FC236}">
                    <a16:creationId xmlns:a16="http://schemas.microsoft.com/office/drawing/2014/main" xmlns="" id="{3C11594E-2222-4B3C-AB57-4CA21EAE342B}"/>
                  </a:ext>
                </a:extLst>
              </p:cNvPr>
              <p:cNvSpPr/>
              <p:nvPr/>
            </p:nvSpPr>
            <p:spPr>
              <a:xfrm>
                <a:off x="2809725" y="2814100"/>
                <a:ext cx="17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69" fill="none" extrusionOk="0">
                    <a:moveTo>
                      <a:pt x="182" y="0"/>
                    </a:moveTo>
                    <a:lnTo>
                      <a:pt x="708" y="469"/>
                    </a:lnTo>
                    <a:lnTo>
                      <a:pt x="1" y="226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992;p37">
                <a:extLst>
                  <a:ext uri="{FF2B5EF4-FFF2-40B4-BE49-F238E27FC236}">
                    <a16:creationId xmlns:a16="http://schemas.microsoft.com/office/drawing/2014/main" xmlns="" id="{8C7FF3B7-24E9-467D-9104-0B18D997620B}"/>
                  </a:ext>
                </a:extLst>
              </p:cNvPr>
              <p:cNvSpPr/>
              <p:nvPr/>
            </p:nvSpPr>
            <p:spPr>
              <a:xfrm>
                <a:off x="2826250" y="2831650"/>
                <a:ext cx="343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545" extrusionOk="0">
                    <a:moveTo>
                      <a:pt x="390" y="0"/>
                    </a:moveTo>
                    <a:cubicBezTo>
                      <a:pt x="384" y="0"/>
                      <a:pt x="380" y="2"/>
                      <a:pt x="379" y="6"/>
                    </a:cubicBezTo>
                    <a:cubicBezTo>
                      <a:pt x="1" y="913"/>
                      <a:pt x="363" y="1545"/>
                      <a:pt x="734" y="1545"/>
                    </a:cubicBezTo>
                    <a:cubicBezTo>
                      <a:pt x="840" y="1545"/>
                      <a:pt x="947" y="1493"/>
                      <a:pt x="1038" y="1381"/>
                    </a:cubicBezTo>
                    <a:cubicBezTo>
                      <a:pt x="1374" y="629"/>
                      <a:pt x="504" y="0"/>
                      <a:pt x="3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993;p37">
                <a:extLst>
                  <a:ext uri="{FF2B5EF4-FFF2-40B4-BE49-F238E27FC236}">
                    <a16:creationId xmlns:a16="http://schemas.microsoft.com/office/drawing/2014/main" xmlns="" id="{EAE66FD9-0148-453D-B190-3920D9E17031}"/>
                  </a:ext>
                </a:extLst>
              </p:cNvPr>
              <p:cNvSpPr/>
              <p:nvPr/>
            </p:nvSpPr>
            <p:spPr>
              <a:xfrm>
                <a:off x="2837150" y="2838075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45" y="704"/>
                    </a:moveTo>
                    <a:lnTo>
                      <a:pt x="0" y="1"/>
                    </a:lnTo>
                    <a:lnTo>
                      <a:pt x="328" y="673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994;p37">
                <a:extLst>
                  <a:ext uri="{FF2B5EF4-FFF2-40B4-BE49-F238E27FC236}">
                    <a16:creationId xmlns:a16="http://schemas.microsoft.com/office/drawing/2014/main" xmlns="" id="{759182E3-DDD0-49D2-894F-9E71CB9EC0BA}"/>
                  </a:ext>
                </a:extLst>
              </p:cNvPr>
              <p:cNvSpPr/>
              <p:nvPr/>
            </p:nvSpPr>
            <p:spPr>
              <a:xfrm>
                <a:off x="2809200" y="2789600"/>
                <a:ext cx="3422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44" extrusionOk="0">
                    <a:moveTo>
                      <a:pt x="636" y="1"/>
                    </a:moveTo>
                    <a:cubicBezTo>
                      <a:pt x="530" y="1"/>
                      <a:pt x="422" y="53"/>
                      <a:pt x="331" y="167"/>
                    </a:cubicBezTo>
                    <a:cubicBezTo>
                      <a:pt x="0" y="916"/>
                      <a:pt x="864" y="1543"/>
                      <a:pt x="982" y="1543"/>
                    </a:cubicBezTo>
                    <a:cubicBezTo>
                      <a:pt x="989" y="1543"/>
                      <a:pt x="993" y="1541"/>
                      <a:pt x="995" y="1537"/>
                    </a:cubicBezTo>
                    <a:cubicBezTo>
                      <a:pt x="1369" y="634"/>
                      <a:pt x="1007" y="1"/>
                      <a:pt x="63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995;p37">
                <a:extLst>
                  <a:ext uri="{FF2B5EF4-FFF2-40B4-BE49-F238E27FC236}">
                    <a16:creationId xmlns:a16="http://schemas.microsoft.com/office/drawing/2014/main" xmlns="" id="{27F9A3D6-8F11-4834-93DD-60C9F4653CE5}"/>
                  </a:ext>
                </a:extLst>
              </p:cNvPr>
              <p:cNvSpPr/>
              <p:nvPr/>
            </p:nvSpPr>
            <p:spPr>
              <a:xfrm>
                <a:off x="2824325" y="2804150"/>
                <a:ext cx="82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704" fill="none" extrusionOk="0">
                    <a:moveTo>
                      <a:pt x="288" y="0"/>
                    </a:moveTo>
                    <a:lnTo>
                      <a:pt x="328" y="703"/>
                    </a:lnTo>
                    <a:lnTo>
                      <a:pt x="0" y="36"/>
                    </a:lnTo>
                  </a:path>
                </a:pathLst>
              </a:custGeom>
              <a:grpFill/>
              <a:ln w="550" cap="rnd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996;p37">
                <a:extLst>
                  <a:ext uri="{FF2B5EF4-FFF2-40B4-BE49-F238E27FC236}">
                    <a16:creationId xmlns:a16="http://schemas.microsoft.com/office/drawing/2014/main" xmlns="" id="{09C8849A-A3EC-4718-8A7E-40FB8FEBDE9A}"/>
                  </a:ext>
                </a:extLst>
              </p:cNvPr>
              <p:cNvSpPr/>
              <p:nvPr/>
            </p:nvSpPr>
            <p:spPr>
              <a:xfrm>
                <a:off x="2821000" y="2814675"/>
                <a:ext cx="322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94" extrusionOk="0">
                    <a:moveTo>
                      <a:pt x="616" y="1"/>
                    </a:moveTo>
                    <a:cubicBezTo>
                      <a:pt x="400" y="1"/>
                      <a:pt x="184" y="125"/>
                      <a:pt x="98" y="366"/>
                    </a:cubicBezTo>
                    <a:cubicBezTo>
                      <a:pt x="1" y="649"/>
                      <a:pt x="147" y="959"/>
                      <a:pt x="430" y="1060"/>
                    </a:cubicBezTo>
                    <a:cubicBezTo>
                      <a:pt x="493" y="1083"/>
                      <a:pt x="557" y="1093"/>
                      <a:pt x="618" y="1093"/>
                    </a:cubicBezTo>
                    <a:cubicBezTo>
                      <a:pt x="996" y="1093"/>
                      <a:pt x="1289" y="690"/>
                      <a:pt x="1106" y="313"/>
                    </a:cubicBezTo>
                    <a:cubicBezTo>
                      <a:pt x="1007" y="103"/>
                      <a:pt x="812" y="1"/>
                      <a:pt x="61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997;p37">
                <a:extLst>
                  <a:ext uri="{FF2B5EF4-FFF2-40B4-BE49-F238E27FC236}">
                    <a16:creationId xmlns:a16="http://schemas.microsoft.com/office/drawing/2014/main" xmlns="" id="{FEBA494F-7888-48C2-8BDF-AEF5E60256D4}"/>
                  </a:ext>
                </a:extLst>
              </p:cNvPr>
              <p:cNvSpPr/>
              <p:nvPr/>
            </p:nvSpPr>
            <p:spPr>
              <a:xfrm>
                <a:off x="2927750" y="2711400"/>
                <a:ext cx="510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010" extrusionOk="0">
                    <a:moveTo>
                      <a:pt x="1223" y="0"/>
                    </a:moveTo>
                    <a:cubicBezTo>
                      <a:pt x="510" y="0"/>
                      <a:pt x="0" y="823"/>
                      <a:pt x="73" y="850"/>
                    </a:cubicBezTo>
                    <a:cubicBezTo>
                      <a:pt x="362" y="963"/>
                      <a:pt x="626" y="1010"/>
                      <a:pt x="855" y="1010"/>
                    </a:cubicBezTo>
                    <a:cubicBezTo>
                      <a:pt x="1665" y="1010"/>
                      <a:pt x="2041" y="421"/>
                      <a:pt x="1593" y="76"/>
                    </a:cubicBezTo>
                    <a:cubicBezTo>
                      <a:pt x="1465" y="23"/>
                      <a:pt x="1341" y="0"/>
                      <a:pt x="12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998;p37">
                <a:extLst>
                  <a:ext uri="{FF2B5EF4-FFF2-40B4-BE49-F238E27FC236}">
                    <a16:creationId xmlns:a16="http://schemas.microsoft.com/office/drawing/2014/main" xmlns="" id="{38294418-A888-40BB-82B8-50288EF27113}"/>
                  </a:ext>
                </a:extLst>
              </p:cNvPr>
              <p:cNvSpPr/>
              <p:nvPr/>
            </p:nvSpPr>
            <p:spPr>
              <a:xfrm>
                <a:off x="2939725" y="2720025"/>
                <a:ext cx="239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20" fill="none" extrusionOk="0">
                    <a:moveTo>
                      <a:pt x="0" y="319"/>
                    </a:moveTo>
                    <a:lnTo>
                      <a:pt x="955" y="1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999;p37">
                <a:extLst>
                  <a:ext uri="{FF2B5EF4-FFF2-40B4-BE49-F238E27FC236}">
                    <a16:creationId xmlns:a16="http://schemas.microsoft.com/office/drawing/2014/main" xmlns="" id="{906FC8DE-D3C1-4FE9-8355-042A7676C922}"/>
                  </a:ext>
                </a:extLst>
              </p:cNvPr>
              <p:cNvSpPr/>
              <p:nvPr/>
            </p:nvSpPr>
            <p:spPr>
              <a:xfrm>
                <a:off x="2877125" y="2728900"/>
                <a:ext cx="511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0" extrusionOk="0">
                    <a:moveTo>
                      <a:pt x="1195" y="1"/>
                    </a:moveTo>
                    <a:cubicBezTo>
                      <a:pt x="381" y="1"/>
                      <a:pt x="1" y="590"/>
                      <a:pt x="453" y="932"/>
                    </a:cubicBezTo>
                    <a:cubicBezTo>
                      <a:pt x="582" y="986"/>
                      <a:pt x="707" y="1010"/>
                      <a:pt x="827" y="1010"/>
                    </a:cubicBezTo>
                    <a:cubicBezTo>
                      <a:pt x="1538" y="1010"/>
                      <a:pt x="2046" y="189"/>
                      <a:pt x="1974" y="159"/>
                    </a:cubicBezTo>
                    <a:cubicBezTo>
                      <a:pt x="1686" y="47"/>
                      <a:pt x="1423" y="1"/>
                      <a:pt x="11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000;p37">
                <a:extLst>
                  <a:ext uri="{FF2B5EF4-FFF2-40B4-BE49-F238E27FC236}">
                    <a16:creationId xmlns:a16="http://schemas.microsoft.com/office/drawing/2014/main" xmlns="" id="{9EDDD18E-066E-4A71-8AED-97144F1A1DA8}"/>
                  </a:ext>
                </a:extLst>
              </p:cNvPr>
              <p:cNvSpPr/>
              <p:nvPr/>
            </p:nvSpPr>
            <p:spPr>
              <a:xfrm>
                <a:off x="2895625" y="2734725"/>
                <a:ext cx="2390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59" fill="none" extrusionOk="0">
                    <a:moveTo>
                      <a:pt x="955" y="1"/>
                    </a:moveTo>
                    <a:lnTo>
                      <a:pt x="0" y="359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001;p37">
                <a:extLst>
                  <a:ext uri="{FF2B5EF4-FFF2-40B4-BE49-F238E27FC236}">
                    <a16:creationId xmlns:a16="http://schemas.microsoft.com/office/drawing/2014/main" xmlns="" id="{25CFC9C7-F4C6-481C-84BD-23E2ACB3FA80}"/>
                  </a:ext>
                </a:extLst>
              </p:cNvPr>
              <p:cNvSpPr/>
              <p:nvPr/>
            </p:nvSpPr>
            <p:spPr>
              <a:xfrm>
                <a:off x="2928750" y="2733500"/>
                <a:ext cx="344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3" extrusionOk="0">
                    <a:moveTo>
                      <a:pt x="92" y="0"/>
                    </a:moveTo>
                    <a:cubicBezTo>
                      <a:pt x="34" y="0"/>
                      <a:pt x="0" y="9"/>
                      <a:pt x="2" y="23"/>
                    </a:cubicBezTo>
                    <a:cubicBezTo>
                      <a:pt x="89" y="948"/>
                      <a:pt x="599" y="1402"/>
                      <a:pt x="975" y="1402"/>
                    </a:cubicBezTo>
                    <a:cubicBezTo>
                      <a:pt x="1171" y="1402"/>
                      <a:pt x="1331" y="1279"/>
                      <a:pt x="1377" y="1036"/>
                    </a:cubicBezTo>
                    <a:cubicBezTo>
                      <a:pt x="1317" y="225"/>
                      <a:pt x="388" y="0"/>
                      <a:pt x="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002;p37">
                <a:extLst>
                  <a:ext uri="{FF2B5EF4-FFF2-40B4-BE49-F238E27FC236}">
                    <a16:creationId xmlns:a16="http://schemas.microsoft.com/office/drawing/2014/main" xmlns="" id="{4B31A0DB-32B1-4AD1-BCEF-6F87A496C244}"/>
                  </a:ext>
                </a:extLst>
              </p:cNvPr>
              <p:cNvSpPr/>
              <p:nvPr/>
            </p:nvSpPr>
            <p:spPr>
              <a:xfrm>
                <a:off x="2937625" y="2741150"/>
                <a:ext cx="17700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708" fill="none" extrusionOk="0">
                    <a:moveTo>
                      <a:pt x="0" y="0"/>
                    </a:moveTo>
                    <a:lnTo>
                      <a:pt x="708" y="708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003;p37">
                <a:extLst>
                  <a:ext uri="{FF2B5EF4-FFF2-40B4-BE49-F238E27FC236}">
                    <a16:creationId xmlns:a16="http://schemas.microsoft.com/office/drawing/2014/main" xmlns="" id="{2500B6C4-1BCD-41C4-9EC9-FF22BBDC0A5F}"/>
                  </a:ext>
                </a:extLst>
              </p:cNvPr>
              <p:cNvSpPr/>
              <p:nvPr/>
            </p:nvSpPr>
            <p:spPr>
              <a:xfrm>
                <a:off x="2892850" y="2697000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402" y="0"/>
                    </a:moveTo>
                    <a:cubicBezTo>
                      <a:pt x="206" y="0"/>
                      <a:pt x="46" y="124"/>
                      <a:pt x="1" y="369"/>
                    </a:cubicBezTo>
                    <a:cubicBezTo>
                      <a:pt x="56" y="1175"/>
                      <a:pt x="978" y="1402"/>
                      <a:pt x="1280" y="1402"/>
                    </a:cubicBezTo>
                    <a:cubicBezTo>
                      <a:pt x="1341" y="1402"/>
                      <a:pt x="1377" y="1393"/>
                      <a:pt x="1376" y="1377"/>
                    </a:cubicBezTo>
                    <a:cubicBezTo>
                      <a:pt x="1288" y="455"/>
                      <a:pt x="779" y="0"/>
                      <a:pt x="4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004;p37">
                <a:extLst>
                  <a:ext uri="{FF2B5EF4-FFF2-40B4-BE49-F238E27FC236}">
                    <a16:creationId xmlns:a16="http://schemas.microsoft.com/office/drawing/2014/main" xmlns="" id="{7EF53F53-B447-4EE3-AE65-0232FDAAA96A}"/>
                  </a:ext>
                </a:extLst>
              </p:cNvPr>
              <p:cNvSpPr/>
              <p:nvPr/>
            </p:nvSpPr>
            <p:spPr>
              <a:xfrm>
                <a:off x="2903675" y="2708750"/>
                <a:ext cx="187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91" fill="none" extrusionOk="0">
                    <a:moveTo>
                      <a:pt x="748" y="690"/>
                    </a:moveTo>
                    <a:lnTo>
                      <a:pt x="1" y="1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005;p37">
                <a:extLst>
                  <a:ext uri="{FF2B5EF4-FFF2-40B4-BE49-F238E27FC236}">
                    <a16:creationId xmlns:a16="http://schemas.microsoft.com/office/drawing/2014/main" xmlns="" id="{DD704E63-454E-47D0-8DCC-15CEA5836049}"/>
                  </a:ext>
                </a:extLst>
              </p:cNvPr>
              <p:cNvSpPr/>
              <p:nvPr/>
            </p:nvSpPr>
            <p:spPr>
              <a:xfrm>
                <a:off x="2900525" y="2734025"/>
                <a:ext cx="40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9" y="2"/>
                    </a:cubicBezTo>
                    <a:cubicBezTo>
                      <a:pt x="0" y="720"/>
                      <a:pt x="108" y="1720"/>
                      <a:pt x="662" y="1720"/>
                    </a:cubicBezTo>
                    <a:cubicBezTo>
                      <a:pt x="715" y="1720"/>
                      <a:pt x="773" y="1711"/>
                      <a:pt x="834" y="1691"/>
                    </a:cubicBezTo>
                    <a:cubicBezTo>
                      <a:pt x="1636" y="1180"/>
                      <a:pt x="1163" y="1"/>
                      <a:pt x="10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006;p37">
                <a:extLst>
                  <a:ext uri="{FF2B5EF4-FFF2-40B4-BE49-F238E27FC236}">
                    <a16:creationId xmlns:a16="http://schemas.microsoft.com/office/drawing/2014/main" xmlns="" id="{F9ABCFF7-C7CE-4BFE-89C0-1E5233BBF6C1}"/>
                  </a:ext>
                </a:extLst>
              </p:cNvPr>
              <p:cNvSpPr/>
              <p:nvPr/>
            </p:nvSpPr>
            <p:spPr>
              <a:xfrm>
                <a:off x="2918050" y="2745225"/>
                <a:ext cx="72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961" fill="none" extrusionOk="0">
                    <a:moveTo>
                      <a:pt x="288" y="1"/>
                    </a:moveTo>
                    <a:lnTo>
                      <a:pt x="1" y="960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007;p37">
                <a:extLst>
                  <a:ext uri="{FF2B5EF4-FFF2-40B4-BE49-F238E27FC236}">
                    <a16:creationId xmlns:a16="http://schemas.microsoft.com/office/drawing/2014/main" xmlns="" id="{B6800B45-D850-45E6-BB51-681FB0E6882E}"/>
                  </a:ext>
                </a:extLst>
              </p:cNvPr>
              <p:cNvSpPr/>
              <p:nvPr/>
            </p:nvSpPr>
            <p:spPr>
              <a:xfrm>
                <a:off x="2914475" y="2688475"/>
                <a:ext cx="410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724" extrusionOk="0">
                    <a:moveTo>
                      <a:pt x="976" y="1"/>
                    </a:moveTo>
                    <a:cubicBezTo>
                      <a:pt x="923" y="1"/>
                      <a:pt x="867" y="10"/>
                      <a:pt x="807" y="29"/>
                    </a:cubicBezTo>
                    <a:cubicBezTo>
                      <a:pt x="1" y="545"/>
                      <a:pt x="478" y="1724"/>
                      <a:pt x="568" y="1724"/>
                    </a:cubicBezTo>
                    <a:cubicBezTo>
                      <a:pt x="569" y="1724"/>
                      <a:pt x="571" y="1723"/>
                      <a:pt x="573" y="1722"/>
                    </a:cubicBezTo>
                    <a:cubicBezTo>
                      <a:pt x="1643" y="1004"/>
                      <a:pt x="1529" y="1"/>
                      <a:pt x="9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008;p37">
                <a:extLst>
                  <a:ext uri="{FF2B5EF4-FFF2-40B4-BE49-F238E27FC236}">
                    <a16:creationId xmlns:a16="http://schemas.microsoft.com/office/drawing/2014/main" xmlns="" id="{7D05B7A6-67C1-4A1F-88F5-17B9C8E3C4C4}"/>
                  </a:ext>
                </a:extLst>
              </p:cNvPr>
              <p:cNvSpPr/>
              <p:nvPr/>
            </p:nvSpPr>
            <p:spPr>
              <a:xfrm>
                <a:off x="2931200" y="2699925"/>
                <a:ext cx="6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991" fill="none" extrusionOk="0">
                    <a:moveTo>
                      <a:pt x="1" y="990"/>
                    </a:moveTo>
                    <a:lnTo>
                      <a:pt x="253" y="0"/>
                    </a:lnTo>
                  </a:path>
                </a:pathLst>
              </a:custGeom>
              <a:grpFill/>
              <a:ln w="27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009;p37">
                <a:extLst>
                  <a:ext uri="{FF2B5EF4-FFF2-40B4-BE49-F238E27FC236}">
                    <a16:creationId xmlns:a16="http://schemas.microsoft.com/office/drawing/2014/main" xmlns="" id="{915DDB74-7EA8-404F-8785-FBD10FD64B0B}"/>
                  </a:ext>
                </a:extLst>
              </p:cNvPr>
              <p:cNvSpPr/>
              <p:nvPr/>
            </p:nvSpPr>
            <p:spPr>
              <a:xfrm>
                <a:off x="2911875" y="2716575"/>
                <a:ext cx="3615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227" extrusionOk="0">
                    <a:moveTo>
                      <a:pt x="688" y="1"/>
                    </a:moveTo>
                    <a:cubicBezTo>
                      <a:pt x="442" y="1"/>
                      <a:pt x="196" y="145"/>
                      <a:pt x="106" y="422"/>
                    </a:cubicBezTo>
                    <a:cubicBezTo>
                      <a:pt x="0" y="744"/>
                      <a:pt x="177" y="1089"/>
                      <a:pt x="500" y="1195"/>
                    </a:cubicBezTo>
                    <a:cubicBezTo>
                      <a:pt x="565" y="1217"/>
                      <a:pt x="630" y="1227"/>
                      <a:pt x="692" y="1227"/>
                    </a:cubicBezTo>
                    <a:cubicBezTo>
                      <a:pt x="1122" y="1227"/>
                      <a:pt x="1445" y="758"/>
                      <a:pt x="1229" y="333"/>
                    </a:cubicBezTo>
                    <a:cubicBezTo>
                      <a:pt x="1116" y="109"/>
                      <a:pt x="902" y="1"/>
                      <a:pt x="6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010;p37">
                <a:extLst>
                  <a:ext uri="{FF2B5EF4-FFF2-40B4-BE49-F238E27FC236}">
                    <a16:creationId xmlns:a16="http://schemas.microsoft.com/office/drawing/2014/main" xmlns="" id="{47DD8ED7-FF47-4BB6-83D0-91BC1B41490A}"/>
                  </a:ext>
                </a:extLst>
              </p:cNvPr>
              <p:cNvSpPr/>
              <p:nvPr/>
            </p:nvSpPr>
            <p:spPr>
              <a:xfrm>
                <a:off x="2811700" y="2654000"/>
                <a:ext cx="511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1011" extrusionOk="0">
                    <a:moveTo>
                      <a:pt x="1220" y="0"/>
                    </a:moveTo>
                    <a:cubicBezTo>
                      <a:pt x="509" y="0"/>
                      <a:pt x="0" y="825"/>
                      <a:pt x="72" y="851"/>
                    </a:cubicBezTo>
                    <a:cubicBezTo>
                      <a:pt x="362" y="964"/>
                      <a:pt x="625" y="1011"/>
                      <a:pt x="854" y="1011"/>
                    </a:cubicBezTo>
                    <a:cubicBezTo>
                      <a:pt x="1668" y="1011"/>
                      <a:pt x="2045" y="419"/>
                      <a:pt x="1593" y="77"/>
                    </a:cubicBezTo>
                    <a:cubicBezTo>
                      <a:pt x="1464" y="23"/>
                      <a:pt x="1339" y="0"/>
                      <a:pt x="12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011;p37">
                <a:extLst>
                  <a:ext uri="{FF2B5EF4-FFF2-40B4-BE49-F238E27FC236}">
                    <a16:creationId xmlns:a16="http://schemas.microsoft.com/office/drawing/2014/main" xmlns="" id="{EE4ADB49-2997-4A4E-8FEC-8439AC89E6E3}"/>
                  </a:ext>
                </a:extLst>
              </p:cNvPr>
              <p:cNvSpPr/>
              <p:nvPr/>
            </p:nvSpPr>
            <p:spPr>
              <a:xfrm>
                <a:off x="2819800" y="2660000"/>
                <a:ext cx="315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30" extrusionOk="0">
                    <a:moveTo>
                      <a:pt x="1114" y="0"/>
                    </a:moveTo>
                    <a:cubicBezTo>
                      <a:pt x="1110" y="0"/>
                      <a:pt x="1105" y="0"/>
                      <a:pt x="1101" y="1"/>
                    </a:cubicBezTo>
                    <a:cubicBezTo>
                      <a:pt x="1092" y="1"/>
                      <a:pt x="1083" y="1"/>
                      <a:pt x="1075" y="5"/>
                    </a:cubicBezTo>
                    <a:lnTo>
                      <a:pt x="124" y="324"/>
                    </a:lnTo>
                    <a:cubicBezTo>
                      <a:pt x="1" y="364"/>
                      <a:pt x="46" y="529"/>
                      <a:pt x="153" y="529"/>
                    </a:cubicBezTo>
                    <a:cubicBezTo>
                      <a:pt x="165" y="529"/>
                      <a:pt x="177" y="527"/>
                      <a:pt x="190" y="523"/>
                    </a:cubicBezTo>
                    <a:lnTo>
                      <a:pt x="1145" y="209"/>
                    </a:lnTo>
                    <a:cubicBezTo>
                      <a:pt x="1260" y="170"/>
                      <a:pt x="1227" y="0"/>
                      <a:pt x="11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012;p37">
                <a:extLst>
                  <a:ext uri="{FF2B5EF4-FFF2-40B4-BE49-F238E27FC236}">
                    <a16:creationId xmlns:a16="http://schemas.microsoft.com/office/drawing/2014/main" xmlns="" id="{871D8769-7E55-4395-A67D-EC884DB921C9}"/>
                  </a:ext>
                </a:extLst>
              </p:cNvPr>
              <p:cNvSpPr/>
              <p:nvPr/>
            </p:nvSpPr>
            <p:spPr>
              <a:xfrm>
                <a:off x="2761200" y="2671550"/>
                <a:ext cx="510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012" extrusionOk="0">
                    <a:moveTo>
                      <a:pt x="1184" y="0"/>
                    </a:moveTo>
                    <a:cubicBezTo>
                      <a:pt x="376" y="0"/>
                      <a:pt x="1" y="592"/>
                      <a:pt x="452" y="936"/>
                    </a:cubicBezTo>
                    <a:cubicBezTo>
                      <a:pt x="580" y="989"/>
                      <a:pt x="704" y="1012"/>
                      <a:pt x="822" y="1012"/>
                    </a:cubicBezTo>
                    <a:cubicBezTo>
                      <a:pt x="1534" y="1012"/>
                      <a:pt x="2040" y="189"/>
                      <a:pt x="1968" y="162"/>
                    </a:cubicBezTo>
                    <a:cubicBezTo>
                      <a:pt x="1678" y="48"/>
                      <a:pt x="1414" y="0"/>
                      <a:pt x="1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013;p37">
                <a:extLst>
                  <a:ext uri="{FF2B5EF4-FFF2-40B4-BE49-F238E27FC236}">
                    <a16:creationId xmlns:a16="http://schemas.microsoft.com/office/drawing/2014/main" xmlns="" id="{BD2873B7-A313-47CB-805E-B69D25796C68}"/>
                  </a:ext>
                </a:extLst>
              </p:cNvPr>
              <p:cNvSpPr/>
              <p:nvPr/>
            </p:nvSpPr>
            <p:spPr>
              <a:xfrm>
                <a:off x="2775525" y="2674700"/>
                <a:ext cx="315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76" extrusionOk="0">
                    <a:moveTo>
                      <a:pt x="1117" y="0"/>
                    </a:moveTo>
                    <a:cubicBezTo>
                      <a:pt x="1113" y="0"/>
                      <a:pt x="1108" y="0"/>
                      <a:pt x="1104" y="1"/>
                    </a:cubicBezTo>
                    <a:cubicBezTo>
                      <a:pt x="1095" y="1"/>
                      <a:pt x="1086" y="1"/>
                      <a:pt x="1081" y="5"/>
                    </a:cubicBezTo>
                    <a:lnTo>
                      <a:pt x="127" y="364"/>
                    </a:lnTo>
                    <a:cubicBezTo>
                      <a:pt x="1" y="407"/>
                      <a:pt x="50" y="575"/>
                      <a:pt x="158" y="575"/>
                    </a:cubicBezTo>
                    <a:cubicBezTo>
                      <a:pt x="172" y="575"/>
                      <a:pt x="186" y="573"/>
                      <a:pt x="202" y="567"/>
                    </a:cubicBezTo>
                    <a:lnTo>
                      <a:pt x="1152" y="204"/>
                    </a:lnTo>
                    <a:cubicBezTo>
                      <a:pt x="1263" y="162"/>
                      <a:pt x="1230" y="0"/>
                      <a:pt x="11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014;p37">
                <a:extLst>
                  <a:ext uri="{FF2B5EF4-FFF2-40B4-BE49-F238E27FC236}">
                    <a16:creationId xmlns:a16="http://schemas.microsoft.com/office/drawing/2014/main" xmlns="" id="{3AD2BE27-EA0C-469C-9A4E-B530AC02A38E}"/>
                  </a:ext>
                </a:extLst>
              </p:cNvPr>
              <p:cNvSpPr/>
              <p:nvPr/>
            </p:nvSpPr>
            <p:spPr>
              <a:xfrm>
                <a:off x="2812675" y="2676125"/>
                <a:ext cx="344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402" extrusionOk="0">
                    <a:moveTo>
                      <a:pt x="95" y="0"/>
                    </a:moveTo>
                    <a:cubicBezTo>
                      <a:pt x="35" y="0"/>
                      <a:pt x="1" y="9"/>
                      <a:pt x="2" y="24"/>
                    </a:cubicBezTo>
                    <a:cubicBezTo>
                      <a:pt x="89" y="947"/>
                      <a:pt x="598" y="1401"/>
                      <a:pt x="975" y="1401"/>
                    </a:cubicBezTo>
                    <a:cubicBezTo>
                      <a:pt x="1171" y="1401"/>
                      <a:pt x="1332" y="1277"/>
                      <a:pt x="1377" y="1032"/>
                    </a:cubicBezTo>
                    <a:cubicBezTo>
                      <a:pt x="1322" y="223"/>
                      <a:pt x="394" y="0"/>
                      <a:pt x="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015;p37">
                <a:extLst>
                  <a:ext uri="{FF2B5EF4-FFF2-40B4-BE49-F238E27FC236}">
                    <a16:creationId xmlns:a16="http://schemas.microsoft.com/office/drawing/2014/main" xmlns="" id="{230B8FA9-33A3-40DB-8578-460DBF5E697A}"/>
                  </a:ext>
                </a:extLst>
              </p:cNvPr>
              <p:cNvSpPr/>
              <p:nvPr/>
            </p:nvSpPr>
            <p:spPr>
              <a:xfrm>
                <a:off x="2818575" y="2681100"/>
                <a:ext cx="2427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919" extrusionOk="0">
                    <a:moveTo>
                      <a:pt x="122" y="0"/>
                    </a:moveTo>
                    <a:cubicBezTo>
                      <a:pt x="117" y="0"/>
                      <a:pt x="112" y="1"/>
                      <a:pt x="107" y="1"/>
                    </a:cubicBezTo>
                    <a:cubicBezTo>
                      <a:pt x="85" y="1"/>
                      <a:pt x="58" y="15"/>
                      <a:pt x="40" y="32"/>
                    </a:cubicBezTo>
                    <a:cubicBezTo>
                      <a:pt x="1" y="72"/>
                      <a:pt x="1" y="138"/>
                      <a:pt x="40" y="183"/>
                    </a:cubicBezTo>
                    <a:lnTo>
                      <a:pt x="752" y="890"/>
                    </a:lnTo>
                    <a:cubicBezTo>
                      <a:pt x="775" y="910"/>
                      <a:pt x="800" y="918"/>
                      <a:pt x="823" y="918"/>
                    </a:cubicBezTo>
                    <a:cubicBezTo>
                      <a:pt x="904" y="918"/>
                      <a:pt x="971" y="819"/>
                      <a:pt x="903" y="740"/>
                    </a:cubicBezTo>
                    <a:lnTo>
                      <a:pt x="195" y="28"/>
                    </a:lnTo>
                    <a:cubicBezTo>
                      <a:pt x="177" y="10"/>
                      <a:pt x="149" y="0"/>
                      <a:pt x="1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016;p37">
                <a:extLst>
                  <a:ext uri="{FF2B5EF4-FFF2-40B4-BE49-F238E27FC236}">
                    <a16:creationId xmlns:a16="http://schemas.microsoft.com/office/drawing/2014/main" xmlns="" id="{2203ECB1-9EFF-4CD6-8C92-876506CB1C04}"/>
                  </a:ext>
                </a:extLst>
              </p:cNvPr>
              <p:cNvSpPr/>
              <p:nvPr/>
            </p:nvSpPr>
            <p:spPr>
              <a:xfrm>
                <a:off x="2776800" y="2639600"/>
                <a:ext cx="344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402" extrusionOk="0">
                    <a:moveTo>
                      <a:pt x="403" y="1"/>
                    </a:moveTo>
                    <a:cubicBezTo>
                      <a:pt x="206" y="1"/>
                      <a:pt x="46" y="125"/>
                      <a:pt x="0" y="370"/>
                    </a:cubicBezTo>
                    <a:cubicBezTo>
                      <a:pt x="59" y="1179"/>
                      <a:pt x="985" y="1402"/>
                      <a:pt x="1283" y="1402"/>
                    </a:cubicBezTo>
                    <a:cubicBezTo>
                      <a:pt x="1342" y="1402"/>
                      <a:pt x="1377" y="1393"/>
                      <a:pt x="1375" y="1378"/>
                    </a:cubicBezTo>
                    <a:cubicBezTo>
                      <a:pt x="1288" y="455"/>
                      <a:pt x="780" y="1"/>
                      <a:pt x="4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017;p37">
                <a:extLst>
                  <a:ext uri="{FF2B5EF4-FFF2-40B4-BE49-F238E27FC236}">
                    <a16:creationId xmlns:a16="http://schemas.microsoft.com/office/drawing/2014/main" xmlns="" id="{5D264222-4FDC-4AA2-A31C-B3CCD7B4390C}"/>
                  </a:ext>
                </a:extLst>
              </p:cNvPr>
              <p:cNvSpPr/>
              <p:nvPr/>
            </p:nvSpPr>
            <p:spPr>
              <a:xfrm>
                <a:off x="2784750" y="2648700"/>
                <a:ext cx="257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10" extrusionOk="0">
                    <a:moveTo>
                      <a:pt x="122" y="1"/>
                    </a:moveTo>
                    <a:cubicBezTo>
                      <a:pt x="117" y="1"/>
                      <a:pt x="112" y="1"/>
                      <a:pt x="107" y="2"/>
                    </a:cubicBezTo>
                    <a:cubicBezTo>
                      <a:pt x="80" y="2"/>
                      <a:pt x="58" y="15"/>
                      <a:pt x="40" y="33"/>
                    </a:cubicBezTo>
                    <a:cubicBezTo>
                      <a:pt x="1" y="77"/>
                      <a:pt x="1" y="143"/>
                      <a:pt x="45" y="183"/>
                    </a:cubicBezTo>
                    <a:lnTo>
                      <a:pt x="792" y="877"/>
                    </a:lnTo>
                    <a:cubicBezTo>
                      <a:pt x="816" y="900"/>
                      <a:pt x="842" y="910"/>
                      <a:pt x="867" y="910"/>
                    </a:cubicBezTo>
                    <a:cubicBezTo>
                      <a:pt x="954" y="910"/>
                      <a:pt x="1027" y="794"/>
                      <a:pt x="938" y="718"/>
                    </a:cubicBezTo>
                    <a:lnTo>
                      <a:pt x="191" y="29"/>
                    </a:lnTo>
                    <a:cubicBezTo>
                      <a:pt x="172" y="10"/>
                      <a:pt x="148" y="1"/>
                      <a:pt x="12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018;p37">
                <a:extLst>
                  <a:ext uri="{FF2B5EF4-FFF2-40B4-BE49-F238E27FC236}">
                    <a16:creationId xmlns:a16="http://schemas.microsoft.com/office/drawing/2014/main" xmlns="" id="{84AA81EF-F68E-4B8B-8325-90EA12CB658E}"/>
                  </a:ext>
                </a:extLst>
              </p:cNvPr>
              <p:cNvSpPr/>
              <p:nvPr/>
            </p:nvSpPr>
            <p:spPr>
              <a:xfrm>
                <a:off x="2784475" y="2676650"/>
                <a:ext cx="409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721" extrusionOk="0">
                    <a:moveTo>
                      <a:pt x="1074" y="1"/>
                    </a:moveTo>
                    <a:cubicBezTo>
                      <a:pt x="1072" y="1"/>
                      <a:pt x="1070" y="1"/>
                      <a:pt x="1068" y="3"/>
                    </a:cubicBezTo>
                    <a:cubicBezTo>
                      <a:pt x="0" y="720"/>
                      <a:pt x="112" y="1721"/>
                      <a:pt x="663" y="1721"/>
                    </a:cubicBezTo>
                    <a:cubicBezTo>
                      <a:pt x="716" y="1721"/>
                      <a:pt x="773" y="1711"/>
                      <a:pt x="834" y="1691"/>
                    </a:cubicBezTo>
                    <a:cubicBezTo>
                      <a:pt x="1639" y="1181"/>
                      <a:pt x="1165" y="1"/>
                      <a:pt x="10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019;p37">
                <a:extLst>
                  <a:ext uri="{FF2B5EF4-FFF2-40B4-BE49-F238E27FC236}">
                    <a16:creationId xmlns:a16="http://schemas.microsoft.com/office/drawing/2014/main" xmlns="" id="{F9509421-030E-49A1-9E76-DFE9BD61C470}"/>
                  </a:ext>
                </a:extLst>
              </p:cNvPr>
              <p:cNvSpPr/>
              <p:nvPr/>
            </p:nvSpPr>
            <p:spPr>
              <a:xfrm>
                <a:off x="2798850" y="2685200"/>
                <a:ext cx="1335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175" extrusionOk="0">
                    <a:moveTo>
                      <a:pt x="401" y="1"/>
                    </a:moveTo>
                    <a:cubicBezTo>
                      <a:pt x="361" y="5"/>
                      <a:pt x="325" y="36"/>
                      <a:pt x="312" y="76"/>
                    </a:cubicBezTo>
                    <a:lnTo>
                      <a:pt x="25" y="1040"/>
                    </a:lnTo>
                    <a:cubicBezTo>
                      <a:pt x="1" y="1120"/>
                      <a:pt x="66" y="1175"/>
                      <a:pt x="131" y="1175"/>
                    </a:cubicBezTo>
                    <a:cubicBezTo>
                      <a:pt x="173" y="1175"/>
                      <a:pt x="215" y="1152"/>
                      <a:pt x="232" y="1097"/>
                    </a:cubicBezTo>
                    <a:lnTo>
                      <a:pt x="515" y="138"/>
                    </a:lnTo>
                    <a:cubicBezTo>
                      <a:pt x="533" y="81"/>
                      <a:pt x="502" y="23"/>
                      <a:pt x="445" y="5"/>
                    </a:cubicBezTo>
                    <a:cubicBezTo>
                      <a:pt x="431" y="1"/>
                      <a:pt x="418" y="1"/>
                      <a:pt x="4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020;p37">
                <a:extLst>
                  <a:ext uri="{FF2B5EF4-FFF2-40B4-BE49-F238E27FC236}">
                    <a16:creationId xmlns:a16="http://schemas.microsoft.com/office/drawing/2014/main" xmlns="" id="{EE10F827-7D02-4D7C-8A6D-79B02D8756BC}"/>
                  </a:ext>
                </a:extLst>
              </p:cNvPr>
              <p:cNvSpPr/>
              <p:nvPr/>
            </p:nvSpPr>
            <p:spPr>
              <a:xfrm>
                <a:off x="2798525" y="2631125"/>
                <a:ext cx="409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719" extrusionOk="0">
                    <a:moveTo>
                      <a:pt x="973" y="0"/>
                    </a:moveTo>
                    <a:cubicBezTo>
                      <a:pt x="920" y="0"/>
                      <a:pt x="863" y="9"/>
                      <a:pt x="803" y="29"/>
                    </a:cubicBezTo>
                    <a:cubicBezTo>
                      <a:pt x="1" y="540"/>
                      <a:pt x="474" y="1719"/>
                      <a:pt x="563" y="1719"/>
                    </a:cubicBezTo>
                    <a:cubicBezTo>
                      <a:pt x="565" y="1719"/>
                      <a:pt x="567" y="1718"/>
                      <a:pt x="568" y="1717"/>
                    </a:cubicBezTo>
                    <a:cubicBezTo>
                      <a:pt x="1638" y="999"/>
                      <a:pt x="1528" y="0"/>
                      <a:pt x="9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021;p37">
                <a:extLst>
                  <a:ext uri="{FF2B5EF4-FFF2-40B4-BE49-F238E27FC236}">
                    <a16:creationId xmlns:a16="http://schemas.microsoft.com/office/drawing/2014/main" xmlns="" id="{22AB909A-5956-491A-8939-32E581F47514}"/>
                  </a:ext>
                </a:extLst>
              </p:cNvPr>
              <p:cNvSpPr/>
              <p:nvPr/>
            </p:nvSpPr>
            <p:spPr>
              <a:xfrm>
                <a:off x="2812075" y="2639900"/>
                <a:ext cx="123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98" extrusionOk="0">
                    <a:moveTo>
                      <a:pt x="367" y="0"/>
                    </a:moveTo>
                    <a:cubicBezTo>
                      <a:pt x="322" y="5"/>
                      <a:pt x="287" y="36"/>
                      <a:pt x="274" y="75"/>
                    </a:cubicBezTo>
                    <a:lnTo>
                      <a:pt x="22" y="1061"/>
                    </a:lnTo>
                    <a:cubicBezTo>
                      <a:pt x="1" y="1144"/>
                      <a:pt x="67" y="1197"/>
                      <a:pt x="131" y="1197"/>
                    </a:cubicBezTo>
                    <a:cubicBezTo>
                      <a:pt x="174" y="1197"/>
                      <a:pt x="215" y="1174"/>
                      <a:pt x="230" y="1119"/>
                    </a:cubicBezTo>
                    <a:lnTo>
                      <a:pt x="482" y="128"/>
                    </a:lnTo>
                    <a:cubicBezTo>
                      <a:pt x="495" y="71"/>
                      <a:pt x="460" y="14"/>
                      <a:pt x="4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022;p37">
                <a:extLst>
                  <a:ext uri="{FF2B5EF4-FFF2-40B4-BE49-F238E27FC236}">
                    <a16:creationId xmlns:a16="http://schemas.microsoft.com/office/drawing/2014/main" xmlns="" id="{1100F495-36F0-4AD2-8969-003730AB61F6}"/>
                  </a:ext>
                </a:extLst>
              </p:cNvPr>
              <p:cNvSpPr/>
              <p:nvPr/>
            </p:nvSpPr>
            <p:spPr>
              <a:xfrm>
                <a:off x="2795800" y="2659175"/>
                <a:ext cx="363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227" extrusionOk="0">
                    <a:moveTo>
                      <a:pt x="692" y="0"/>
                    </a:moveTo>
                    <a:cubicBezTo>
                      <a:pt x="446" y="0"/>
                      <a:pt x="199" y="146"/>
                      <a:pt x="107" y="423"/>
                    </a:cubicBezTo>
                    <a:cubicBezTo>
                      <a:pt x="1" y="741"/>
                      <a:pt x="178" y="1091"/>
                      <a:pt x="500" y="1197"/>
                    </a:cubicBezTo>
                    <a:cubicBezTo>
                      <a:pt x="565" y="1217"/>
                      <a:pt x="629" y="1227"/>
                      <a:pt x="690" y="1227"/>
                    </a:cubicBezTo>
                    <a:cubicBezTo>
                      <a:pt x="1122" y="1227"/>
                      <a:pt x="1451" y="760"/>
                      <a:pt x="1234" y="335"/>
                    </a:cubicBezTo>
                    <a:cubicBezTo>
                      <a:pt x="1120" y="109"/>
                      <a:pt x="906" y="0"/>
                      <a:pt x="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023;p37">
                <a:extLst>
                  <a:ext uri="{FF2B5EF4-FFF2-40B4-BE49-F238E27FC236}">
                    <a16:creationId xmlns:a16="http://schemas.microsoft.com/office/drawing/2014/main" xmlns="" id="{295E8075-3CAC-4F86-B084-C7D28F301429}"/>
                  </a:ext>
                </a:extLst>
              </p:cNvPr>
              <p:cNvSpPr/>
              <p:nvPr/>
            </p:nvSpPr>
            <p:spPr>
              <a:xfrm>
                <a:off x="2746950" y="3005825"/>
                <a:ext cx="5617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417" extrusionOk="0">
                    <a:moveTo>
                      <a:pt x="1632" y="1"/>
                    </a:moveTo>
                    <a:cubicBezTo>
                      <a:pt x="950" y="1"/>
                      <a:pt x="332" y="461"/>
                      <a:pt x="1" y="1014"/>
                    </a:cubicBezTo>
                    <a:cubicBezTo>
                      <a:pt x="342" y="757"/>
                      <a:pt x="672" y="556"/>
                      <a:pt x="936" y="556"/>
                    </a:cubicBezTo>
                    <a:cubicBezTo>
                      <a:pt x="1116" y="556"/>
                      <a:pt x="1266" y="651"/>
                      <a:pt x="1367" y="886"/>
                    </a:cubicBezTo>
                    <a:cubicBezTo>
                      <a:pt x="1491" y="1258"/>
                      <a:pt x="1221" y="1841"/>
                      <a:pt x="1185" y="2416"/>
                    </a:cubicBezTo>
                    <a:cubicBezTo>
                      <a:pt x="2238" y="1549"/>
                      <a:pt x="2247" y="130"/>
                      <a:pt x="2247" y="130"/>
                    </a:cubicBezTo>
                    <a:cubicBezTo>
                      <a:pt x="2040" y="41"/>
                      <a:pt x="1834" y="1"/>
                      <a:pt x="1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024;p37">
                <a:extLst>
                  <a:ext uri="{FF2B5EF4-FFF2-40B4-BE49-F238E27FC236}">
                    <a16:creationId xmlns:a16="http://schemas.microsoft.com/office/drawing/2014/main" xmlns="" id="{AF0115C8-F45E-4E19-9C46-7FFBB7ADFF82}"/>
                  </a:ext>
                </a:extLst>
              </p:cNvPr>
              <p:cNvSpPr/>
              <p:nvPr/>
            </p:nvSpPr>
            <p:spPr>
              <a:xfrm>
                <a:off x="2728925" y="3019650"/>
                <a:ext cx="5520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2505" extrusionOk="0">
                    <a:moveTo>
                      <a:pt x="1657" y="0"/>
                    </a:moveTo>
                    <a:cubicBezTo>
                      <a:pt x="1394" y="0"/>
                      <a:pt x="1063" y="202"/>
                      <a:pt x="722" y="457"/>
                    </a:cubicBezTo>
                    <a:cubicBezTo>
                      <a:pt x="624" y="612"/>
                      <a:pt x="554" y="780"/>
                      <a:pt x="509" y="957"/>
                    </a:cubicBezTo>
                    <a:cubicBezTo>
                      <a:pt x="381" y="1483"/>
                      <a:pt x="209" y="2000"/>
                      <a:pt x="1" y="2504"/>
                    </a:cubicBezTo>
                    <a:cubicBezTo>
                      <a:pt x="859" y="2473"/>
                      <a:pt x="1469" y="2212"/>
                      <a:pt x="1902" y="1859"/>
                    </a:cubicBezTo>
                    <a:cubicBezTo>
                      <a:pt x="1937" y="1288"/>
                      <a:pt x="2207" y="705"/>
                      <a:pt x="2083" y="329"/>
                    </a:cubicBezTo>
                    <a:cubicBezTo>
                      <a:pt x="1985" y="94"/>
                      <a:pt x="1837" y="0"/>
                      <a:pt x="16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025;p37">
                <a:extLst>
                  <a:ext uri="{FF2B5EF4-FFF2-40B4-BE49-F238E27FC236}">
                    <a16:creationId xmlns:a16="http://schemas.microsoft.com/office/drawing/2014/main" xmlns="" id="{6DA7D1A2-77E6-4AC6-ABA0-7D0A83F6A36C}"/>
                  </a:ext>
                </a:extLst>
              </p:cNvPr>
              <p:cNvSpPr/>
              <p:nvPr/>
            </p:nvSpPr>
            <p:spPr>
              <a:xfrm>
                <a:off x="2811500" y="2949775"/>
                <a:ext cx="397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365" extrusionOk="0">
                    <a:moveTo>
                      <a:pt x="614" y="1"/>
                    </a:moveTo>
                    <a:cubicBezTo>
                      <a:pt x="401" y="1"/>
                      <a:pt x="187" y="48"/>
                      <a:pt x="1" y="131"/>
                    </a:cubicBezTo>
                    <a:cubicBezTo>
                      <a:pt x="40" y="130"/>
                      <a:pt x="78" y="129"/>
                      <a:pt x="116" y="129"/>
                    </a:cubicBezTo>
                    <a:cubicBezTo>
                      <a:pt x="550" y="129"/>
                      <a:pt x="890" y="208"/>
                      <a:pt x="801" y="590"/>
                    </a:cubicBezTo>
                    <a:cubicBezTo>
                      <a:pt x="726" y="842"/>
                      <a:pt x="345" y="1064"/>
                      <a:pt x="102" y="1364"/>
                    </a:cubicBezTo>
                    <a:cubicBezTo>
                      <a:pt x="1022" y="1293"/>
                      <a:pt x="1588" y="511"/>
                      <a:pt x="1588" y="511"/>
                    </a:cubicBezTo>
                    <a:cubicBezTo>
                      <a:pt x="1367" y="149"/>
                      <a:pt x="991" y="1"/>
                      <a:pt x="6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026;p37">
                <a:extLst>
                  <a:ext uri="{FF2B5EF4-FFF2-40B4-BE49-F238E27FC236}">
                    <a16:creationId xmlns:a16="http://schemas.microsoft.com/office/drawing/2014/main" xmlns="" id="{69B9EFCD-0D12-4EDA-8604-7261BE3F8EB0}"/>
                  </a:ext>
                </a:extLst>
              </p:cNvPr>
              <p:cNvSpPr/>
              <p:nvPr/>
            </p:nvSpPr>
            <p:spPr>
              <a:xfrm>
                <a:off x="2781325" y="2953075"/>
                <a:ext cx="5240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237" extrusionOk="0">
                    <a:moveTo>
                      <a:pt x="1350" y="0"/>
                    </a:moveTo>
                    <a:cubicBezTo>
                      <a:pt x="1303" y="0"/>
                      <a:pt x="1256" y="1"/>
                      <a:pt x="1208" y="3"/>
                    </a:cubicBezTo>
                    <a:cubicBezTo>
                      <a:pt x="1093" y="52"/>
                      <a:pt x="991" y="114"/>
                      <a:pt x="894" y="193"/>
                    </a:cubicBezTo>
                    <a:cubicBezTo>
                      <a:pt x="615" y="436"/>
                      <a:pt x="315" y="653"/>
                      <a:pt x="1" y="852"/>
                    </a:cubicBezTo>
                    <a:cubicBezTo>
                      <a:pt x="434" y="1135"/>
                      <a:pt x="832" y="1237"/>
                      <a:pt x="1182" y="1237"/>
                    </a:cubicBezTo>
                    <a:cubicBezTo>
                      <a:pt x="1225" y="1237"/>
                      <a:pt x="1268" y="1235"/>
                      <a:pt x="1309" y="1232"/>
                    </a:cubicBezTo>
                    <a:cubicBezTo>
                      <a:pt x="1552" y="932"/>
                      <a:pt x="1933" y="710"/>
                      <a:pt x="2008" y="458"/>
                    </a:cubicBezTo>
                    <a:cubicBezTo>
                      <a:pt x="2095" y="84"/>
                      <a:pt x="1770" y="0"/>
                      <a:pt x="13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027;p37">
                <a:extLst>
                  <a:ext uri="{FF2B5EF4-FFF2-40B4-BE49-F238E27FC236}">
                    <a16:creationId xmlns:a16="http://schemas.microsoft.com/office/drawing/2014/main" xmlns="" id="{240219AA-42E0-4DDE-AB15-72C0D4E4199C}"/>
                  </a:ext>
                </a:extLst>
              </p:cNvPr>
              <p:cNvSpPr/>
              <p:nvPr/>
            </p:nvSpPr>
            <p:spPr>
              <a:xfrm>
                <a:off x="2892300" y="2867800"/>
                <a:ext cx="6667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92" extrusionOk="0">
                    <a:moveTo>
                      <a:pt x="443" y="1"/>
                    </a:moveTo>
                    <a:lnTo>
                      <a:pt x="443" y="1"/>
                    </a:lnTo>
                    <a:cubicBezTo>
                      <a:pt x="1" y="885"/>
                      <a:pt x="513" y="1827"/>
                      <a:pt x="1203" y="2291"/>
                    </a:cubicBezTo>
                    <a:cubicBezTo>
                      <a:pt x="805" y="1694"/>
                      <a:pt x="558" y="1137"/>
                      <a:pt x="1150" y="925"/>
                    </a:cubicBezTo>
                    <a:cubicBezTo>
                      <a:pt x="1206" y="909"/>
                      <a:pt x="1265" y="902"/>
                      <a:pt x="1329" y="902"/>
                    </a:cubicBezTo>
                    <a:cubicBezTo>
                      <a:pt x="1694" y="902"/>
                      <a:pt x="2180" y="1129"/>
                      <a:pt x="2667" y="1186"/>
                    </a:cubicBezTo>
                    <a:cubicBezTo>
                      <a:pt x="1862" y="85"/>
                      <a:pt x="443" y="1"/>
                      <a:pt x="4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028;p37">
                <a:extLst>
                  <a:ext uri="{FF2B5EF4-FFF2-40B4-BE49-F238E27FC236}">
                    <a16:creationId xmlns:a16="http://schemas.microsoft.com/office/drawing/2014/main" xmlns="" id="{0CE7D45C-D290-4799-9826-D6418C175299}"/>
                  </a:ext>
                </a:extLst>
              </p:cNvPr>
              <p:cNvSpPr/>
              <p:nvPr/>
            </p:nvSpPr>
            <p:spPr>
              <a:xfrm>
                <a:off x="2906225" y="2890350"/>
                <a:ext cx="6667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225" extrusionOk="0">
                    <a:moveTo>
                      <a:pt x="773" y="0"/>
                    </a:moveTo>
                    <a:cubicBezTo>
                      <a:pt x="709" y="0"/>
                      <a:pt x="649" y="7"/>
                      <a:pt x="593" y="23"/>
                    </a:cubicBezTo>
                    <a:cubicBezTo>
                      <a:pt x="1" y="235"/>
                      <a:pt x="248" y="797"/>
                      <a:pt x="646" y="1389"/>
                    </a:cubicBezTo>
                    <a:cubicBezTo>
                      <a:pt x="796" y="1491"/>
                      <a:pt x="960" y="1575"/>
                      <a:pt x="1128" y="1628"/>
                    </a:cubicBezTo>
                    <a:cubicBezTo>
                      <a:pt x="1835" y="1849"/>
                      <a:pt x="1840" y="1814"/>
                      <a:pt x="2649" y="2225"/>
                    </a:cubicBezTo>
                    <a:cubicBezTo>
                      <a:pt x="2667" y="1363"/>
                      <a:pt x="2441" y="739"/>
                      <a:pt x="2110" y="284"/>
                    </a:cubicBezTo>
                    <a:cubicBezTo>
                      <a:pt x="1623" y="227"/>
                      <a:pt x="1140" y="0"/>
                      <a:pt x="7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Picture 18" descr="A colorful music notes on a black background&#10;&#10;Description automatically generated">
            <a:extLst>
              <a:ext uri="{FF2B5EF4-FFF2-40B4-BE49-F238E27FC236}">
                <a16:creationId xmlns:a16="http://schemas.microsoft.com/office/drawing/2014/main" xmlns="" id="{58276C81-54F5-C7B6-F52A-0CCB5239E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061" y="32377"/>
            <a:ext cx="1923435" cy="1028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4419B9-D28E-AA76-6927-FA7C81BA5CC8}"/>
              </a:ext>
            </a:extLst>
          </p:cNvPr>
          <p:cNvSpPr txBox="1"/>
          <p:nvPr/>
        </p:nvSpPr>
        <p:spPr>
          <a:xfrm>
            <a:off x="1126656" y="879860"/>
            <a:ext cx="644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vi-VN" sz="2800" dirty="0">
                <a:solidFill>
                  <a:srgbClr val="F29000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Đọc gam Đô trưởng và trục của gam</a:t>
            </a:r>
            <a:endParaRPr lang="en-US" sz="2800" dirty="0">
              <a:solidFill>
                <a:srgbClr val="F29000"/>
              </a:solidFill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EEBB93-EC02-8EBC-2808-626A32CC0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632" y="1521135"/>
            <a:ext cx="7781983" cy="694137"/>
          </a:xfrm>
          <a:prstGeom prst="rect">
            <a:avLst/>
          </a:prstGeom>
        </p:spPr>
      </p:pic>
      <p:pic>
        <p:nvPicPr>
          <p:cNvPr id="8" name="Picture 7" descr="A black and white image of a musical note&#10;&#10;Description automatically generated">
            <a:extLst>
              <a:ext uri="{FF2B5EF4-FFF2-40B4-BE49-F238E27FC236}">
                <a16:creationId xmlns:a16="http://schemas.microsoft.com/office/drawing/2014/main" xmlns="" id="{DA5EEC1D-121F-F718-BCA1-1F5B0A2CD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033" y="3446390"/>
            <a:ext cx="6906380" cy="908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6EEDD8-0AF8-3892-967C-5CCCAAA312B6}"/>
              </a:ext>
            </a:extLst>
          </p:cNvPr>
          <p:cNvSpPr txBox="1"/>
          <p:nvPr/>
        </p:nvSpPr>
        <p:spPr>
          <a:xfrm>
            <a:off x="692583" y="2640932"/>
            <a:ext cx="414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1219170">
              <a:defRPr sz="2400" b="1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vi-VN" sz="2800" dirty="0">
                <a:solidFill>
                  <a:srgbClr val="F29000"/>
                </a:solidFill>
                <a:latin typeface="Arial" panose="020B0604020202020204" pitchFamily="34" charset="0"/>
                <a:cs typeface="Arial" panose="020B0604020202020204" pitchFamily="34" charset="0"/>
                <a:sym typeface="Sue Ellen Francisco"/>
              </a:rPr>
              <a:t>Luyện tập tiết tấu</a:t>
            </a:r>
            <a:endParaRPr lang="en-US" sz="2800" dirty="0">
              <a:solidFill>
                <a:srgbClr val="F29000"/>
              </a:solidFill>
              <a:latin typeface="Arial" panose="020B0604020202020204" pitchFamily="34" charset="0"/>
              <a:cs typeface="Arial" panose="020B0604020202020204" pitchFamily="34" charset="0"/>
              <a:sym typeface="Sue Ellen Francisco"/>
            </a:endParaRPr>
          </a:p>
        </p:txBody>
      </p:sp>
    </p:spTree>
    <p:extLst>
      <p:ext uri="{BB962C8B-B14F-4D97-AF65-F5344CB8AC3E}">
        <p14:creationId xmlns:p14="http://schemas.microsoft.com/office/powerpoint/2010/main" val="13997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7496</TotalTime>
  <Words>426</Words>
  <Application>Microsoft Office PowerPoint</Application>
  <PresentationFormat>On-screen Show (16:9)</PresentationFormat>
  <Paragraphs>45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Anaheim</vt:lpstr>
      <vt:lpstr>Arial</vt:lpstr>
      <vt:lpstr>Asap</vt:lpstr>
      <vt:lpstr>Bahnschrift Condensed</vt:lpstr>
      <vt:lpstr>Bebas Neue</vt:lpstr>
      <vt:lpstr>Calibri</vt:lpstr>
      <vt:lpstr>Calibri Light</vt:lpstr>
      <vt:lpstr>Lilita One</vt:lpstr>
      <vt:lpstr>Sue Ellen Francisco</vt:lpstr>
      <vt:lpstr>Times New Roman</vt:lpstr>
      <vt:lpstr>Italian Father's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từng nét nhạc</vt:lpstr>
      <vt:lpstr>PowerPoint Presentation</vt:lpstr>
      <vt:lpstr>PowerPoint Presentation</vt:lpstr>
      <vt:lpstr>Đọc từng nét nhạc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CD3 - Hòa Ca</dc:title>
  <dc:creator>Đặng Ngọc Anh Khoa</dc:creator>
  <cp:lastModifiedBy>LENOVO</cp:lastModifiedBy>
  <cp:revision>155</cp:revision>
  <dcterms:modified xsi:type="dcterms:W3CDTF">2023-11-21T14:53:53Z</dcterms:modified>
</cp:coreProperties>
</file>