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39" r:id="rId6"/>
    <p:sldId id="279" r:id="rId7"/>
    <p:sldId id="340" r:id="rId8"/>
    <p:sldId id="281" r:id="rId9"/>
    <p:sldId id="341" r:id="rId10"/>
    <p:sldId id="344" r:id="rId11"/>
    <p:sldId id="337" r:id="rId12"/>
    <p:sldId id="276" r:id="rId13"/>
    <p:sldId id="331" r:id="rId14"/>
    <p:sldId id="332" r:id="rId15"/>
    <p:sldId id="313" r:id="rId16"/>
    <p:sldId id="342" r:id="rId17"/>
    <p:sldId id="333" r:id="rId18"/>
    <p:sldId id="34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3507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5"/>
                </a:solidFill>
              </a:rPr>
              <a:t>- Chúng ta dùng thì quá khứ đơn để nói về </a:t>
            </a:r>
            <a:r>
              <a:rPr lang="en-US" smtClean="0">
                <a:solidFill>
                  <a:srgbClr val="FF0000"/>
                </a:solidFill>
              </a:rPr>
              <a:t>các hành động đã hoàn thành </a:t>
            </a:r>
            <a:r>
              <a:rPr lang="en-US" smtClean="0">
                <a:solidFill>
                  <a:schemeClr val="accent5"/>
                </a:solidFill>
              </a:rPr>
              <a:t>trong quá khứ.</a:t>
            </a:r>
            <a:br>
              <a:rPr lang="en-US" smtClean="0">
                <a:solidFill>
                  <a:schemeClr val="accent5"/>
                </a:solidFill>
              </a:rPr>
            </a:br>
            <a:r>
              <a:rPr lang="en-US" smtClean="0">
                <a:solidFill>
                  <a:schemeClr val="accent5"/>
                </a:solidFill>
              </a:rPr>
              <a:t>- Các cụm từ chỉ thời gian như: </a:t>
            </a:r>
            <a:r>
              <a:rPr lang="en-US" smtClean="0">
                <a:solidFill>
                  <a:srgbClr val="FF0000"/>
                </a:solidFill>
              </a:rPr>
              <a:t>yesterday</a:t>
            </a:r>
            <a:r>
              <a:rPr lang="en-US" smtClean="0">
                <a:solidFill>
                  <a:schemeClr val="accent5"/>
                </a:solidFill>
              </a:rPr>
              <a:t>(hôm qua), </a:t>
            </a:r>
            <a:r>
              <a:rPr lang="en-US" smtClean="0">
                <a:solidFill>
                  <a:srgbClr val="FF0000"/>
                </a:solidFill>
              </a:rPr>
              <a:t>last month </a:t>
            </a:r>
            <a:r>
              <a:rPr lang="en-US" smtClean="0">
                <a:solidFill>
                  <a:schemeClr val="accent5"/>
                </a:solidFill>
              </a:rPr>
              <a:t>(tháng vừa rồi), </a:t>
            </a:r>
            <a:r>
              <a:rPr lang="en-US" smtClean="0">
                <a:solidFill>
                  <a:srgbClr val="FF0000"/>
                </a:solidFill>
              </a:rPr>
              <a:t>three weeks ago</a:t>
            </a:r>
            <a:r>
              <a:rPr lang="en-US" smtClean="0">
                <a:solidFill>
                  <a:schemeClr val="accent5"/>
                </a:solidFill>
              </a:rPr>
              <a:t>(cách đây ba tuần) hoặc </a:t>
            </a:r>
            <a:r>
              <a:rPr lang="en-US" smtClean="0">
                <a:solidFill>
                  <a:srgbClr val="FF0000"/>
                </a:solidFill>
              </a:rPr>
              <a:t>in 1999 </a:t>
            </a:r>
            <a:r>
              <a:rPr lang="en-US" smtClean="0">
                <a:solidFill>
                  <a:schemeClr val="accent5"/>
                </a:solidFill>
              </a:rPr>
              <a:t>(thời điểm xác định trong quá khứ) với thì quá khứ đơn.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nglish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8" y="2693049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smtClean="0">
                <a:solidFill>
                  <a:srgbClr val="949599"/>
                </a:solidFill>
                <a:effectLst/>
              </a:rPr>
            </a:br>
            <a:r>
              <a:rPr lang="en-US" sz="2400" b="1" i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 smtClean="0">
                <a:effectLst/>
              </a:rPr>
              <a:t>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4" y="1915513"/>
            <a:ext cx="5250455" cy="4226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753100" y="328171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from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BookIt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helped 200 lonely people …</a:t>
            </a:r>
            <a:r>
              <a:rPr 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1551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understand the use of the past simple tense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practise using the past simple tense in 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=""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" y="2195482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139907" y="2918381"/>
            <a:ext cx="586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activate students’ prior knowledge related to the targeted grammar: the </a:t>
            </a:r>
            <a:r>
              <a:rPr lang="en-GB" sz="2800"/>
              <a:t>past </a:t>
            </a:r>
            <a:r>
              <a:rPr lang="en-GB" sz="2800" smtClean="0"/>
              <a:t>simple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=""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1A151C68-5273-41DE-911B-AC3A38B1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7" y="3180105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=""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1291740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7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2946</TotalTime>
  <Words>759</Words>
  <Application>Microsoft Office PowerPoint</Application>
  <PresentationFormat>Custom</PresentationFormat>
  <Paragraphs>138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Chúng ta dùng thì quá khứ đơn để nói về các hành động đã hoàn thành trong quá khứ. - Các cụm từ chỉ thời gian như: yesterday(hôm qua), last month (tháng vừa rồi), three weeks ago(cách đây ba tuần) hoặc in 1999 (thời điểm xác định trong quá khứ) với thì quá khứ đơn.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</cp:lastModifiedBy>
  <cp:revision>167</cp:revision>
  <dcterms:created xsi:type="dcterms:W3CDTF">2020-12-09T02:04:09Z</dcterms:created>
  <dcterms:modified xsi:type="dcterms:W3CDTF">2022-10-18T12:51:33Z</dcterms:modified>
</cp:coreProperties>
</file>