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1" r:id="rId2"/>
    <p:sldId id="256" r:id="rId3"/>
    <p:sldId id="354" r:id="rId4"/>
    <p:sldId id="357" r:id="rId5"/>
    <p:sldId id="366" r:id="rId6"/>
    <p:sldId id="368" r:id="rId7"/>
    <p:sldId id="359" r:id="rId8"/>
    <p:sldId id="363" r:id="rId9"/>
    <p:sldId id="340" r:id="rId10"/>
    <p:sldId id="365" r:id="rId11"/>
    <p:sldId id="369" r:id="rId12"/>
    <p:sldId id="370" r:id="rId13"/>
    <p:sldId id="313" r:id="rId14"/>
    <p:sldId id="371" r:id="rId15"/>
    <p:sldId id="333" r:id="rId16"/>
    <p:sldId id="372" r:id="rId17"/>
    <p:sldId id="373" r:id="rId18"/>
    <p:sldId id="375" r:id="rId19"/>
    <p:sldId id="376" r:id="rId20"/>
    <p:sldId id="377" r:id="rId21"/>
    <p:sldId id="314" r:id="rId22"/>
    <p:sldId id="330" r:id="rId23"/>
    <p:sldId id="3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F4B66"/>
    <a:srgbClr val="F7941E"/>
    <a:srgbClr val="7193A9"/>
    <a:srgbClr val="800000"/>
    <a:srgbClr val="0000FF"/>
    <a:srgbClr val="CC3300"/>
    <a:srgbClr val="D60093"/>
    <a:srgbClr val="CC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F7C95-E03F-4457-A3B8-E0D77DE7AA91}" v="257" dt="2022-01-21T03:03:38.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autoAdjust="0"/>
    <p:restoredTop sz="94650"/>
  </p:normalViewPr>
  <p:slideViewPr>
    <p:cSldViewPr snapToGrid="0" showGuides="1">
      <p:cViewPr varScale="1">
        <p:scale>
          <a:sx n="78" d="100"/>
          <a:sy n="78" d="100"/>
        </p:scale>
        <p:origin x="-5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54CF7C95-E03F-4457-A3B8-E0D77DE7AA91}"/>
    <pc:docChg chg="undo custSel addSld delSld modSld sldOrd">
      <pc:chgData name="Thuy Linh Do" userId="f60f9f76584ec879" providerId="LiveId" clId="{54CF7C95-E03F-4457-A3B8-E0D77DE7AA91}" dt="2022-01-21T03:03:40.596" v="2953" actId="1076"/>
      <pc:docMkLst>
        <pc:docMk/>
      </pc:docMkLst>
      <pc:sldChg chg="modSp mod">
        <pc:chgData name="Thuy Linh Do" userId="f60f9f76584ec879" providerId="LiveId" clId="{54CF7C95-E03F-4457-A3B8-E0D77DE7AA91}" dt="2022-01-21T01:24:24.603" v="33" actId="14100"/>
        <pc:sldMkLst>
          <pc:docMk/>
          <pc:sldMk cId="252621157" sldId="256"/>
        </pc:sldMkLst>
        <pc:spChg chg="mod">
          <ac:chgData name="Thuy Linh Do" userId="f60f9f76584ec879" providerId="LiveId" clId="{54CF7C95-E03F-4457-A3B8-E0D77DE7AA91}" dt="2022-01-21T01:24:24.603" v="33" actId="14100"/>
          <ac:spMkLst>
            <pc:docMk/>
            <pc:sldMk cId="252621157" sldId="256"/>
            <ac:spMk id="14" creationId="{00000000-0000-0000-0000-000000000000}"/>
          </ac:spMkLst>
        </pc:spChg>
        <pc:spChg chg="mod">
          <ac:chgData name="Thuy Linh Do" userId="f60f9f76584ec879" providerId="LiveId" clId="{54CF7C95-E03F-4457-A3B8-E0D77DE7AA91}" dt="2022-01-21T01:23:42.682" v="30" actId="20577"/>
          <ac:spMkLst>
            <pc:docMk/>
            <pc:sldMk cId="252621157" sldId="256"/>
            <ac:spMk id="17" creationId="{00000000-0000-0000-0000-000000000000}"/>
          </ac:spMkLst>
        </pc:spChg>
        <pc:spChg chg="mod">
          <ac:chgData name="Thuy Linh Do" userId="f60f9f76584ec879" providerId="LiveId" clId="{54CF7C95-E03F-4457-A3B8-E0D77DE7AA91}" dt="2022-01-21T01:23:29.176" v="1" actId="20577"/>
          <ac:spMkLst>
            <pc:docMk/>
            <pc:sldMk cId="252621157" sldId="256"/>
            <ac:spMk id="18" creationId="{00000000-0000-0000-0000-000000000000}"/>
          </ac:spMkLst>
        </pc:spChg>
      </pc:sldChg>
      <pc:sldChg chg="modSp mod">
        <pc:chgData name="Thuy Linh Do" userId="f60f9f76584ec879" providerId="LiveId" clId="{54CF7C95-E03F-4457-A3B8-E0D77DE7AA91}" dt="2022-01-21T01:24:47.831" v="34"/>
        <pc:sldMkLst>
          <pc:docMk/>
          <pc:sldMk cId="2021924275" sldId="275"/>
        </pc:sldMkLst>
        <pc:spChg chg="mod">
          <ac:chgData name="Thuy Linh Do" userId="f60f9f76584ec879" providerId="LiveId" clId="{54CF7C95-E03F-4457-A3B8-E0D77DE7AA91}" dt="2022-01-21T01:24:47.831" v="34"/>
          <ac:spMkLst>
            <pc:docMk/>
            <pc:sldMk cId="2021924275" sldId="275"/>
            <ac:spMk id="12" creationId="{00000000-0000-0000-0000-000000000000}"/>
          </ac:spMkLst>
        </pc:spChg>
      </pc:sldChg>
      <pc:sldChg chg="addSp delSp modSp mod">
        <pc:chgData name="Thuy Linh Do" userId="f60f9f76584ec879" providerId="LiveId" clId="{54CF7C95-E03F-4457-A3B8-E0D77DE7AA91}" dt="2022-01-21T02:07:33.251" v="962" actId="1076"/>
        <pc:sldMkLst>
          <pc:docMk/>
          <pc:sldMk cId="1529224504" sldId="276"/>
        </pc:sldMkLst>
        <pc:spChg chg="mod">
          <ac:chgData name="Thuy Linh Do" userId="f60f9f76584ec879" providerId="LiveId" clId="{54CF7C95-E03F-4457-A3B8-E0D77DE7AA91}" dt="2022-01-21T01:53:44.676" v="429"/>
          <ac:spMkLst>
            <pc:docMk/>
            <pc:sldMk cId="1529224504" sldId="276"/>
            <ac:spMk id="2" creationId="{00000000-0000-0000-0000-000000000000}"/>
          </ac:spMkLst>
        </pc:spChg>
        <pc:spChg chg="mod">
          <ac:chgData name="Thuy Linh Do" userId="f60f9f76584ec879" providerId="LiveId" clId="{54CF7C95-E03F-4457-A3B8-E0D77DE7AA91}" dt="2022-01-21T01:52:54.543" v="428"/>
          <ac:spMkLst>
            <pc:docMk/>
            <pc:sldMk cId="1529224504" sldId="276"/>
            <ac:spMk id="12" creationId="{00000000-0000-0000-0000-000000000000}"/>
          </ac:spMkLst>
        </pc:spChg>
        <pc:picChg chg="add mod">
          <ac:chgData name="Thuy Linh Do" userId="f60f9f76584ec879" providerId="LiveId" clId="{54CF7C95-E03F-4457-A3B8-E0D77DE7AA91}" dt="2022-01-21T02:07:33.251" v="962" actId="1076"/>
          <ac:picMkLst>
            <pc:docMk/>
            <pc:sldMk cId="1529224504" sldId="276"/>
            <ac:picMk id="3" creationId="{C3124C72-84F9-475A-A842-7E1C5FA5B14B}"/>
          </ac:picMkLst>
        </pc:picChg>
        <pc:picChg chg="del">
          <ac:chgData name="Thuy Linh Do" userId="f60f9f76584ec879" providerId="LiveId" clId="{54CF7C95-E03F-4457-A3B8-E0D77DE7AA91}" dt="2022-01-21T02:07:24.298" v="958" actId="478"/>
          <ac:picMkLst>
            <pc:docMk/>
            <pc:sldMk cId="1529224504" sldId="276"/>
            <ac:picMk id="2050" creationId="{F2C1C8A3-3266-4921-BF9D-718263B9B8FB}"/>
          </ac:picMkLst>
        </pc:picChg>
      </pc:sldChg>
      <pc:sldChg chg="addSp delSp modSp mod">
        <pc:chgData name="Thuy Linh Do" userId="f60f9f76584ec879" providerId="LiveId" clId="{54CF7C95-E03F-4457-A3B8-E0D77DE7AA91}" dt="2022-01-21T01:28:55.915" v="114" actId="113"/>
        <pc:sldMkLst>
          <pc:docMk/>
          <pc:sldMk cId="3404845292" sldId="279"/>
        </pc:sldMkLst>
        <pc:spChg chg="del">
          <ac:chgData name="Thuy Linh Do" userId="f60f9f76584ec879" providerId="LiveId" clId="{54CF7C95-E03F-4457-A3B8-E0D77DE7AA91}" dt="2022-01-21T01:27:42.079" v="92" actId="478"/>
          <ac:spMkLst>
            <pc:docMk/>
            <pc:sldMk cId="3404845292" sldId="279"/>
            <ac:spMk id="2" creationId="{00000000-0000-0000-0000-000000000000}"/>
          </ac:spMkLst>
        </pc:spChg>
        <pc:spChg chg="del mod">
          <ac:chgData name="Thuy Linh Do" userId="f60f9f76584ec879" providerId="LiveId" clId="{54CF7C95-E03F-4457-A3B8-E0D77DE7AA91}" dt="2022-01-21T01:27:46.636" v="95" actId="478"/>
          <ac:spMkLst>
            <pc:docMk/>
            <pc:sldMk cId="3404845292" sldId="279"/>
            <ac:spMk id="3" creationId="{00000000-0000-0000-0000-000000000000}"/>
          </ac:spMkLst>
        </pc:spChg>
        <pc:spChg chg="del">
          <ac:chgData name="Thuy Linh Do" userId="f60f9f76584ec879" providerId="LiveId" clId="{54CF7C95-E03F-4457-A3B8-E0D77DE7AA91}" dt="2022-01-21T01:27:48.036" v="96" actId="478"/>
          <ac:spMkLst>
            <pc:docMk/>
            <pc:sldMk cId="3404845292" sldId="279"/>
            <ac:spMk id="4" creationId="{00000000-0000-0000-0000-000000000000}"/>
          </ac:spMkLst>
        </pc:spChg>
        <pc:spChg chg="del">
          <ac:chgData name="Thuy Linh Do" userId="f60f9f76584ec879" providerId="LiveId" clId="{54CF7C95-E03F-4457-A3B8-E0D77DE7AA91}" dt="2022-01-21T01:27:50.055" v="97" actId="478"/>
          <ac:spMkLst>
            <pc:docMk/>
            <pc:sldMk cId="3404845292" sldId="279"/>
            <ac:spMk id="5" creationId="{00000000-0000-0000-0000-000000000000}"/>
          </ac:spMkLst>
        </pc:spChg>
        <pc:spChg chg="add mod">
          <ac:chgData name="Thuy Linh Do" userId="f60f9f76584ec879" providerId="LiveId" clId="{54CF7C95-E03F-4457-A3B8-E0D77DE7AA91}" dt="2022-01-21T01:28:55.915" v="114" actId="113"/>
          <ac:spMkLst>
            <pc:docMk/>
            <pc:sldMk cId="3404845292" sldId="279"/>
            <ac:spMk id="6" creationId="{16F7E6E1-ABF7-473F-9713-E0D3F31998A8}"/>
          </ac:spMkLst>
        </pc:spChg>
        <pc:spChg chg="del">
          <ac:chgData name="Thuy Linh Do" userId="f60f9f76584ec879" providerId="LiveId" clId="{54CF7C95-E03F-4457-A3B8-E0D77DE7AA91}" dt="2022-01-21T01:27:52.374" v="98" actId="478"/>
          <ac:spMkLst>
            <pc:docMk/>
            <pc:sldMk cId="3404845292" sldId="279"/>
            <ac:spMk id="9" creationId="{1D874280-CFDB-4B68-98C0-25784CA11763}"/>
          </ac:spMkLst>
        </pc:spChg>
      </pc:sldChg>
      <pc:sldChg chg="addSp delSp modSp mod">
        <pc:chgData name="Thuy Linh Do" userId="f60f9f76584ec879" providerId="LiveId" clId="{54CF7C95-E03F-4457-A3B8-E0D77DE7AA91}" dt="2022-01-21T01:37:27.583" v="178" actId="1076"/>
        <pc:sldMkLst>
          <pc:docMk/>
          <pc:sldMk cId="3563799751" sldId="281"/>
        </pc:sldMkLst>
        <pc:spChg chg="mod">
          <ac:chgData name="Thuy Linh Do" userId="f60f9f76584ec879" providerId="LiveId" clId="{54CF7C95-E03F-4457-A3B8-E0D77DE7AA91}" dt="2022-01-21T01:34:58.568" v="173" actId="113"/>
          <ac:spMkLst>
            <pc:docMk/>
            <pc:sldMk cId="3563799751" sldId="281"/>
            <ac:spMk id="3" creationId="{00000000-0000-0000-0000-000000000000}"/>
          </ac:spMkLst>
        </pc:spChg>
        <pc:spChg chg="del">
          <ac:chgData name="Thuy Linh Do" userId="f60f9f76584ec879" providerId="LiveId" clId="{54CF7C95-E03F-4457-A3B8-E0D77DE7AA91}" dt="2022-01-21T01:34:21.897" v="152" actId="478"/>
          <ac:spMkLst>
            <pc:docMk/>
            <pc:sldMk cId="3563799751" sldId="281"/>
            <ac:spMk id="10" creationId="{00000000-0000-0000-0000-000000000000}"/>
          </ac:spMkLst>
        </pc:spChg>
        <pc:spChg chg="del">
          <ac:chgData name="Thuy Linh Do" userId="f60f9f76584ec879" providerId="LiveId" clId="{54CF7C95-E03F-4457-A3B8-E0D77DE7AA91}" dt="2022-01-21T01:34:23.766" v="153" actId="478"/>
          <ac:spMkLst>
            <pc:docMk/>
            <pc:sldMk cId="3563799751" sldId="281"/>
            <ac:spMk id="12" creationId="{103F3E46-CD1A-420A-BD5A-DDA614180BC4}"/>
          </ac:spMkLst>
        </pc:spChg>
        <pc:spChg chg="del">
          <ac:chgData name="Thuy Linh Do" userId="f60f9f76584ec879" providerId="LiveId" clId="{54CF7C95-E03F-4457-A3B8-E0D77DE7AA91}" dt="2022-01-21T01:34:25.930" v="154" actId="478"/>
          <ac:spMkLst>
            <pc:docMk/>
            <pc:sldMk cId="3563799751" sldId="281"/>
            <ac:spMk id="14" creationId="{B0119CD9-A511-416F-ACB7-91EAFAD4BFC3}"/>
          </ac:spMkLst>
        </pc:spChg>
        <pc:picChg chg="add mod">
          <ac:chgData name="Thuy Linh Do" userId="f60f9f76584ec879" providerId="LiveId" clId="{54CF7C95-E03F-4457-A3B8-E0D77DE7AA91}" dt="2022-01-21T01:37:27.583" v="178" actId="1076"/>
          <ac:picMkLst>
            <pc:docMk/>
            <pc:sldMk cId="3563799751" sldId="281"/>
            <ac:picMk id="11" creationId="{0678AE76-D76B-4635-9BB7-B287C59046C3}"/>
          </ac:picMkLst>
        </pc:picChg>
        <pc:cxnChg chg="del">
          <ac:chgData name="Thuy Linh Do" userId="f60f9f76584ec879" providerId="LiveId" clId="{54CF7C95-E03F-4457-A3B8-E0D77DE7AA91}" dt="2022-01-21T01:34:18.782" v="150" actId="478"/>
          <ac:cxnSpMkLst>
            <pc:docMk/>
            <pc:sldMk cId="3563799751" sldId="281"/>
            <ac:cxnSpMk id="6" creationId="{F2114839-8343-433A-B5C1-E4F7CFAB2C16}"/>
          </ac:cxnSpMkLst>
        </pc:cxnChg>
        <pc:cxnChg chg="del mod">
          <ac:chgData name="Thuy Linh Do" userId="f60f9f76584ec879" providerId="LiveId" clId="{54CF7C95-E03F-4457-A3B8-E0D77DE7AA91}" dt="2022-01-21T01:34:17.325" v="149" actId="478"/>
          <ac:cxnSpMkLst>
            <pc:docMk/>
            <pc:sldMk cId="3563799751" sldId="281"/>
            <ac:cxnSpMk id="9" creationId="{139F0F7A-C349-4C0D-A685-1BFE56BC0638}"/>
          </ac:cxnSpMkLst>
        </pc:cxnChg>
        <pc:cxnChg chg="del">
          <ac:chgData name="Thuy Linh Do" userId="f60f9f76584ec879" providerId="LiveId" clId="{54CF7C95-E03F-4457-A3B8-E0D77DE7AA91}" dt="2022-01-21T01:34:19.901" v="151" actId="478"/>
          <ac:cxnSpMkLst>
            <pc:docMk/>
            <pc:sldMk cId="3563799751" sldId="281"/>
            <ac:cxnSpMk id="17" creationId="{6401D49A-EE69-4CA3-BA12-B7CE46D9DF65}"/>
          </ac:cxnSpMkLst>
        </pc:cxnChg>
      </pc:sldChg>
      <pc:sldChg chg="modSp mod">
        <pc:chgData name="Thuy Linh Do" userId="f60f9f76584ec879" providerId="LiveId" clId="{54CF7C95-E03F-4457-A3B8-E0D77DE7AA91}" dt="2022-01-21T01:26:54.724" v="78" actId="1076"/>
        <pc:sldMkLst>
          <pc:docMk/>
          <pc:sldMk cId="658201877" sldId="302"/>
        </pc:sldMkLst>
        <pc:spChg chg="mod">
          <ac:chgData name="Thuy Linh Do" userId="f60f9f76584ec879" providerId="LiveId" clId="{54CF7C95-E03F-4457-A3B8-E0D77DE7AA91}" dt="2022-01-21T01:25:04.448" v="51" actId="20577"/>
          <ac:spMkLst>
            <pc:docMk/>
            <pc:sldMk cId="658201877" sldId="302"/>
            <ac:spMk id="20" creationId="{00000000-0000-0000-0000-000000000000}"/>
          </ac:spMkLst>
        </pc:spChg>
        <pc:spChg chg="mod">
          <ac:chgData name="Thuy Linh Do" userId="f60f9f76584ec879" providerId="LiveId" clId="{54CF7C95-E03F-4457-A3B8-E0D77DE7AA91}" dt="2022-01-21T01:25:19.230" v="63" actId="20577"/>
          <ac:spMkLst>
            <pc:docMk/>
            <pc:sldMk cId="658201877" sldId="302"/>
            <ac:spMk id="21" creationId="{00000000-0000-0000-0000-000000000000}"/>
          </ac:spMkLst>
        </pc:spChg>
        <pc:spChg chg="mod">
          <ac:chgData name="Thuy Linh Do" userId="f60f9f76584ec879" providerId="LiveId" clId="{54CF7C95-E03F-4457-A3B8-E0D77DE7AA91}" dt="2022-01-21T01:26:45.932" v="76" actId="14100"/>
          <ac:spMkLst>
            <pc:docMk/>
            <pc:sldMk cId="658201877" sldId="302"/>
            <ac:spMk id="22" creationId="{00000000-0000-0000-0000-000000000000}"/>
          </ac:spMkLst>
        </pc:spChg>
        <pc:spChg chg="mod">
          <ac:chgData name="Thuy Linh Do" userId="f60f9f76584ec879" providerId="LiveId" clId="{54CF7C95-E03F-4457-A3B8-E0D77DE7AA91}" dt="2022-01-21T01:26:49.781" v="77" actId="1076"/>
          <ac:spMkLst>
            <pc:docMk/>
            <pc:sldMk cId="658201877" sldId="302"/>
            <ac:spMk id="23" creationId="{00000000-0000-0000-0000-000000000000}"/>
          </ac:spMkLst>
        </pc:spChg>
        <pc:spChg chg="mod">
          <ac:chgData name="Thuy Linh Do" userId="f60f9f76584ec879" providerId="LiveId" clId="{54CF7C95-E03F-4457-A3B8-E0D77DE7AA91}" dt="2022-01-21T01:26:54.724" v="78" actId="1076"/>
          <ac:spMkLst>
            <pc:docMk/>
            <pc:sldMk cId="658201877" sldId="302"/>
            <ac:spMk id="29" creationId="{00000000-0000-0000-0000-000000000000}"/>
          </ac:spMkLst>
        </pc:spChg>
      </pc:sldChg>
      <pc:sldChg chg="modSp mod">
        <pc:chgData name="Thuy Linh Do" userId="f60f9f76584ec879" providerId="LiveId" clId="{54CF7C95-E03F-4457-A3B8-E0D77DE7AA91}" dt="2022-01-21T01:27:25.654" v="91" actId="20577"/>
        <pc:sldMkLst>
          <pc:docMk/>
          <pc:sldMk cId="1899537031" sldId="308"/>
        </pc:sldMkLst>
        <pc:spChg chg="mod">
          <ac:chgData name="Thuy Linh Do" userId="f60f9f76584ec879" providerId="LiveId" clId="{54CF7C95-E03F-4457-A3B8-E0D77DE7AA91}" dt="2022-01-21T01:27:25.654" v="91" actId="20577"/>
          <ac:spMkLst>
            <pc:docMk/>
            <pc:sldMk cId="1899537031" sldId="308"/>
            <ac:spMk id="20" creationId="{00000000-0000-0000-0000-000000000000}"/>
          </ac:spMkLst>
        </pc:spChg>
      </pc:sldChg>
      <pc:sldChg chg="modSp mod">
        <pc:chgData name="Thuy Linh Do" userId="f60f9f76584ec879" providerId="LiveId" clId="{54CF7C95-E03F-4457-A3B8-E0D77DE7AA91}" dt="2022-01-21T01:29:25.219" v="148" actId="20577"/>
        <pc:sldMkLst>
          <pc:docMk/>
          <pc:sldMk cId="3326368629" sldId="309"/>
        </pc:sldMkLst>
        <pc:spChg chg="mod">
          <ac:chgData name="Thuy Linh Do" userId="f60f9f76584ec879" providerId="LiveId" clId="{54CF7C95-E03F-4457-A3B8-E0D77DE7AA91}" dt="2022-01-21T01:29:18.597" v="137" actId="20577"/>
          <ac:spMkLst>
            <pc:docMk/>
            <pc:sldMk cId="3326368629" sldId="309"/>
            <ac:spMk id="16" creationId="{515449FB-91CB-43CB-9D01-F6732CB91BB0}"/>
          </ac:spMkLst>
        </pc:spChg>
        <pc:spChg chg="mod">
          <ac:chgData name="Thuy Linh Do" userId="f60f9f76584ec879" providerId="LiveId" clId="{54CF7C95-E03F-4457-A3B8-E0D77DE7AA91}" dt="2022-01-21T01:29:25.219" v="148" actId="20577"/>
          <ac:spMkLst>
            <pc:docMk/>
            <pc:sldMk cId="3326368629" sldId="309"/>
            <ac:spMk id="17" creationId="{65B238F4-108F-446C-8C12-223F7755D607}"/>
          </ac:spMkLst>
        </pc:spChg>
      </pc:sldChg>
      <pc:sldChg chg="addSp delSp modSp mod">
        <pc:chgData name="Thuy Linh Do" userId="f60f9f76584ec879" providerId="LiveId" clId="{54CF7C95-E03F-4457-A3B8-E0D77DE7AA91}" dt="2022-01-21T01:51:19.817" v="427"/>
        <pc:sldMkLst>
          <pc:docMk/>
          <pc:sldMk cId="2954983036" sldId="310"/>
        </pc:sldMkLst>
        <pc:spChg chg="del">
          <ac:chgData name="Thuy Linh Do" userId="f60f9f76584ec879" providerId="LiveId" clId="{54CF7C95-E03F-4457-A3B8-E0D77DE7AA91}" dt="2022-01-21T01:51:14.326" v="424" actId="478"/>
          <ac:spMkLst>
            <pc:docMk/>
            <pc:sldMk cId="2954983036" sldId="310"/>
            <ac:spMk id="13" creationId="{7A8AB6AD-6FF4-41FE-8992-0D7EBD60C11C}"/>
          </ac:spMkLst>
        </pc:spChg>
        <pc:spChg chg="del">
          <ac:chgData name="Thuy Linh Do" userId="f60f9f76584ec879" providerId="LiveId" clId="{54CF7C95-E03F-4457-A3B8-E0D77DE7AA91}" dt="2022-01-21T01:51:16.616" v="425" actId="478"/>
          <ac:spMkLst>
            <pc:docMk/>
            <pc:sldMk cId="2954983036" sldId="310"/>
            <ac:spMk id="14" creationId="{0449BF0E-136E-486D-AE60-7B3107BE3FBB}"/>
          </ac:spMkLst>
        </pc:spChg>
        <pc:spChg chg="del">
          <ac:chgData name="Thuy Linh Do" userId="f60f9f76584ec879" providerId="LiveId" clId="{54CF7C95-E03F-4457-A3B8-E0D77DE7AA91}" dt="2022-01-21T01:51:18.145" v="426" actId="478"/>
          <ac:spMkLst>
            <pc:docMk/>
            <pc:sldMk cId="2954983036" sldId="310"/>
            <ac:spMk id="15" creationId="{3FCDE063-3C2E-4BA9-B548-59BEC8DB15ED}"/>
          </ac:spMkLst>
        </pc:spChg>
        <pc:spChg chg="add mod">
          <ac:chgData name="Thuy Linh Do" userId="f60f9f76584ec879" providerId="LiveId" clId="{54CF7C95-E03F-4457-A3B8-E0D77DE7AA91}" dt="2022-01-21T01:51:19.817" v="427"/>
          <ac:spMkLst>
            <pc:docMk/>
            <pc:sldMk cId="2954983036" sldId="310"/>
            <ac:spMk id="16" creationId="{8D40DAB0-6673-4BC3-9023-C3CFEAB481EA}"/>
          </ac:spMkLst>
        </pc:spChg>
        <pc:spChg chg="add mod">
          <ac:chgData name="Thuy Linh Do" userId="f60f9f76584ec879" providerId="LiveId" clId="{54CF7C95-E03F-4457-A3B8-E0D77DE7AA91}" dt="2022-01-21T01:51:19.817" v="427"/>
          <ac:spMkLst>
            <pc:docMk/>
            <pc:sldMk cId="2954983036" sldId="310"/>
            <ac:spMk id="17" creationId="{FF66120A-F1DF-4896-BBD7-DC7989B5163D}"/>
          </ac:spMkLst>
        </pc:spChg>
        <pc:spChg chg="add mod">
          <ac:chgData name="Thuy Linh Do" userId="f60f9f76584ec879" providerId="LiveId" clId="{54CF7C95-E03F-4457-A3B8-E0D77DE7AA91}" dt="2022-01-21T01:51:19.817" v="427"/>
          <ac:spMkLst>
            <pc:docMk/>
            <pc:sldMk cId="2954983036" sldId="310"/>
            <ac:spMk id="18" creationId="{E461A09B-3623-4B75-AC1C-458B47967572}"/>
          </ac:spMkLst>
        </pc:spChg>
      </pc:sldChg>
      <pc:sldChg chg="del">
        <pc:chgData name="Thuy Linh Do" userId="f60f9f76584ec879" providerId="LiveId" clId="{54CF7C95-E03F-4457-A3B8-E0D77DE7AA91}" dt="2022-01-21T02:54:21.669" v="2925" actId="2696"/>
        <pc:sldMkLst>
          <pc:docMk/>
          <pc:sldMk cId="3194032739" sldId="311"/>
        </pc:sldMkLst>
      </pc:sldChg>
      <pc:sldChg chg="addSp delSp modSp mod delAnim">
        <pc:chgData name="Thuy Linh Do" userId="f60f9f76584ec879" providerId="LiveId" clId="{54CF7C95-E03F-4457-A3B8-E0D77DE7AA91}" dt="2022-01-21T02:32:52.468" v="2066" actId="20577"/>
        <pc:sldMkLst>
          <pc:docMk/>
          <pc:sldMk cId="626516812" sldId="313"/>
        </pc:sldMkLst>
        <pc:spChg chg="del">
          <ac:chgData name="Thuy Linh Do" userId="f60f9f76584ec879" providerId="LiveId" clId="{54CF7C95-E03F-4457-A3B8-E0D77DE7AA91}" dt="2022-01-21T02:26:53.900" v="1944" actId="478"/>
          <ac:spMkLst>
            <pc:docMk/>
            <pc:sldMk cId="626516812" sldId="313"/>
            <ac:spMk id="2" creationId="{73080AE8-4467-4415-B33B-BFF6B778FB49}"/>
          </ac:spMkLst>
        </pc:spChg>
        <pc:spChg chg="del mod">
          <ac:chgData name="Thuy Linh Do" userId="f60f9f76584ec879" providerId="LiveId" clId="{54CF7C95-E03F-4457-A3B8-E0D77DE7AA91}" dt="2022-01-21T02:26:48.363" v="1939" actId="478"/>
          <ac:spMkLst>
            <pc:docMk/>
            <pc:sldMk cId="626516812" sldId="313"/>
            <ac:spMk id="3" creationId="{00000000-0000-0000-0000-000000000000}"/>
          </ac:spMkLst>
        </pc:spChg>
        <pc:spChg chg="del">
          <ac:chgData name="Thuy Linh Do" userId="f60f9f76584ec879" providerId="LiveId" clId="{54CF7C95-E03F-4457-A3B8-E0D77DE7AA91}" dt="2022-01-21T02:26:53.301" v="1943" actId="478"/>
          <ac:spMkLst>
            <pc:docMk/>
            <pc:sldMk cId="626516812" sldId="313"/>
            <ac:spMk id="10" creationId="{E96ECBDE-C9AE-405F-8A97-9005A1AB042D}"/>
          </ac:spMkLst>
        </pc:spChg>
        <pc:spChg chg="mod">
          <ac:chgData name="Thuy Linh Do" userId="f60f9f76584ec879" providerId="LiveId" clId="{54CF7C95-E03F-4457-A3B8-E0D77DE7AA91}" dt="2022-01-21T02:32:52.468" v="2066" actId="20577"/>
          <ac:spMkLst>
            <pc:docMk/>
            <pc:sldMk cId="626516812" sldId="313"/>
            <ac:spMk id="11" creationId="{00000000-0000-0000-0000-000000000000}"/>
          </ac:spMkLst>
        </pc:spChg>
        <pc:spChg chg="mod">
          <ac:chgData name="Thuy Linh Do" userId="f60f9f76584ec879" providerId="LiveId" clId="{54CF7C95-E03F-4457-A3B8-E0D77DE7AA91}" dt="2022-01-21T02:26:42.336" v="1937" actId="20577"/>
          <ac:spMkLst>
            <pc:docMk/>
            <pc:sldMk cId="626516812" sldId="313"/>
            <ac:spMk id="12" creationId="{00000000-0000-0000-0000-000000000000}"/>
          </ac:spMkLst>
        </pc:spChg>
        <pc:spChg chg="del">
          <ac:chgData name="Thuy Linh Do" userId="f60f9f76584ec879" providerId="LiveId" clId="{54CF7C95-E03F-4457-A3B8-E0D77DE7AA91}" dt="2022-01-21T02:26:52.517" v="1942" actId="478"/>
          <ac:spMkLst>
            <pc:docMk/>
            <pc:sldMk cId="626516812" sldId="313"/>
            <ac:spMk id="13" creationId="{A8F67E31-03E2-4AA4-B743-196FD6BE24F5}"/>
          </ac:spMkLst>
        </pc:spChg>
        <pc:spChg chg="del">
          <ac:chgData name="Thuy Linh Do" userId="f60f9f76584ec879" providerId="LiveId" clId="{54CF7C95-E03F-4457-A3B8-E0D77DE7AA91}" dt="2022-01-21T02:26:51.767" v="1941" actId="478"/>
          <ac:spMkLst>
            <pc:docMk/>
            <pc:sldMk cId="626516812" sldId="313"/>
            <ac:spMk id="14" creationId="{3BF32DF4-2966-4F64-8655-4E064152CE9B}"/>
          </ac:spMkLst>
        </pc:spChg>
        <pc:spChg chg="del">
          <ac:chgData name="Thuy Linh Do" userId="f60f9f76584ec879" providerId="LiveId" clId="{54CF7C95-E03F-4457-A3B8-E0D77DE7AA91}" dt="2022-01-21T02:26:50.822" v="1940" actId="478"/>
          <ac:spMkLst>
            <pc:docMk/>
            <pc:sldMk cId="626516812" sldId="313"/>
            <ac:spMk id="15" creationId="{7300BCB9-3EB3-4A29-8BDC-8421BAB670DE}"/>
          </ac:spMkLst>
        </pc:spChg>
        <pc:graphicFrameChg chg="add mod modGraphic">
          <ac:chgData name="Thuy Linh Do" userId="f60f9f76584ec879" providerId="LiveId" clId="{54CF7C95-E03F-4457-A3B8-E0D77DE7AA91}" dt="2022-01-21T02:32:23.906" v="2052" actId="20577"/>
          <ac:graphicFrameMkLst>
            <pc:docMk/>
            <pc:sldMk cId="626516812" sldId="313"/>
            <ac:graphicFrameMk id="4" creationId="{FC656629-84D0-4AA5-914F-BF38C617AEDD}"/>
          </ac:graphicFrameMkLst>
        </pc:graphicFrameChg>
        <pc:picChg chg="add mod">
          <ac:chgData name="Thuy Linh Do" userId="f60f9f76584ec879" providerId="LiveId" clId="{54CF7C95-E03F-4457-A3B8-E0D77DE7AA91}" dt="2022-01-21T02:28:51.225" v="1950" actId="1076"/>
          <ac:picMkLst>
            <pc:docMk/>
            <pc:sldMk cId="626516812" sldId="313"/>
            <ac:picMk id="3074" creationId="{6C3F27A2-49A1-45D9-B1F7-CE146214729F}"/>
          </ac:picMkLst>
        </pc:picChg>
        <pc:picChg chg="add mod">
          <ac:chgData name="Thuy Linh Do" userId="f60f9f76584ec879" providerId="LiveId" clId="{54CF7C95-E03F-4457-A3B8-E0D77DE7AA91}" dt="2022-01-21T02:29:32.474" v="1955" actId="14100"/>
          <ac:picMkLst>
            <pc:docMk/>
            <pc:sldMk cId="626516812" sldId="313"/>
            <ac:picMk id="3076" creationId="{9883DE30-438C-4FD6-B5FE-421D34DAF854}"/>
          </ac:picMkLst>
        </pc:picChg>
        <pc:picChg chg="del">
          <ac:chgData name="Thuy Linh Do" userId="f60f9f76584ec879" providerId="LiveId" clId="{54CF7C95-E03F-4457-A3B8-E0D77DE7AA91}" dt="2022-01-21T02:27:21.150" v="1945" actId="478"/>
          <ac:picMkLst>
            <pc:docMk/>
            <pc:sldMk cId="626516812" sldId="313"/>
            <ac:picMk id="9220" creationId="{00000000-0000-0000-0000-000000000000}"/>
          </ac:picMkLst>
        </pc:picChg>
      </pc:sldChg>
      <pc:sldChg chg="addSp delSp modSp mod">
        <pc:chgData name="Thuy Linh Do" userId="f60f9f76584ec879" providerId="LiveId" clId="{54CF7C95-E03F-4457-A3B8-E0D77DE7AA91}" dt="2022-01-21T03:03:40.596" v="2953" actId="1076"/>
        <pc:sldMkLst>
          <pc:docMk/>
          <pc:sldMk cId="2275727840" sldId="314"/>
        </pc:sldMkLst>
        <pc:spChg chg="del">
          <ac:chgData name="Thuy Linh Do" userId="f60f9f76584ec879" providerId="LiveId" clId="{54CF7C95-E03F-4457-A3B8-E0D77DE7AA91}" dt="2022-01-21T03:03:35.983" v="2951" actId="478"/>
          <ac:spMkLst>
            <pc:docMk/>
            <pc:sldMk cId="2275727840" sldId="314"/>
            <ac:spMk id="9" creationId="{00000000-0000-0000-0000-000000000000}"/>
          </ac:spMkLst>
        </pc:spChg>
        <pc:spChg chg="add mod">
          <ac:chgData name="Thuy Linh Do" userId="f60f9f76584ec879" providerId="LiveId" clId="{54CF7C95-E03F-4457-A3B8-E0D77DE7AA91}" dt="2022-01-21T03:03:40.596" v="2953" actId="1076"/>
          <ac:spMkLst>
            <pc:docMk/>
            <pc:sldMk cId="2275727840" sldId="314"/>
            <ac:spMk id="14" creationId="{1613D4C4-E56E-42C0-9D73-FAB4102080B1}"/>
          </ac:spMkLst>
        </pc:spChg>
      </pc:sldChg>
      <pc:sldChg chg="addSp delSp modSp mod">
        <pc:chgData name="Thuy Linh Do" userId="f60f9f76584ec879" providerId="LiveId" clId="{54CF7C95-E03F-4457-A3B8-E0D77DE7AA91}" dt="2022-01-21T02:07:05.594" v="957" actId="14100"/>
        <pc:sldMkLst>
          <pc:docMk/>
          <pc:sldMk cId="3280264759" sldId="326"/>
        </pc:sldMkLst>
        <pc:spChg chg="mod">
          <ac:chgData name="Thuy Linh Do" userId="f60f9f76584ec879" providerId="LiveId" clId="{54CF7C95-E03F-4457-A3B8-E0D77DE7AA91}" dt="2022-01-21T02:06:03.803" v="952"/>
          <ac:spMkLst>
            <pc:docMk/>
            <pc:sldMk cId="3280264759" sldId="326"/>
            <ac:spMk id="15" creationId="{00000000-0000-0000-0000-000000000000}"/>
          </ac:spMkLst>
        </pc:spChg>
        <pc:picChg chg="add mod">
          <ac:chgData name="Thuy Linh Do" userId="f60f9f76584ec879" providerId="LiveId" clId="{54CF7C95-E03F-4457-A3B8-E0D77DE7AA91}" dt="2022-01-21T02:07:05.594" v="957" actId="14100"/>
          <ac:picMkLst>
            <pc:docMk/>
            <pc:sldMk cId="3280264759" sldId="326"/>
            <ac:picMk id="1026" creationId="{C29FE307-9FE9-48F7-960A-4F5C8B01F362}"/>
          </ac:picMkLst>
        </pc:picChg>
        <pc:picChg chg="del">
          <ac:chgData name="Thuy Linh Do" userId="f60f9f76584ec879" providerId="LiveId" clId="{54CF7C95-E03F-4457-A3B8-E0D77DE7AA91}" dt="2022-01-21T02:06:58.843" v="954" actId="478"/>
          <ac:picMkLst>
            <pc:docMk/>
            <pc:sldMk cId="3280264759" sldId="326"/>
            <ac:picMk id="3074" creationId="{8994C64A-063E-40DB-8BD0-ED591E56DEDC}"/>
          </ac:picMkLst>
        </pc:picChg>
        <pc:picChg chg="del">
          <ac:chgData name="Thuy Linh Do" userId="f60f9f76584ec879" providerId="LiveId" clId="{54CF7C95-E03F-4457-A3B8-E0D77DE7AA91}" dt="2022-01-21T02:06:57.514" v="953" actId="478"/>
          <ac:picMkLst>
            <pc:docMk/>
            <pc:sldMk cId="3280264759" sldId="326"/>
            <ac:picMk id="3076" creationId="{116E8CA7-A6BE-486A-B753-C5D63C8967F6}"/>
          </ac:picMkLst>
        </pc:picChg>
      </pc:sldChg>
      <pc:sldChg chg="del">
        <pc:chgData name="Thuy Linh Do" userId="f60f9f76584ec879" providerId="LiveId" clId="{54CF7C95-E03F-4457-A3B8-E0D77DE7AA91}" dt="2022-01-21T03:03:04.442" v="2948" actId="2696"/>
        <pc:sldMkLst>
          <pc:docMk/>
          <pc:sldMk cId="1480562979" sldId="329"/>
        </pc:sldMkLst>
      </pc:sldChg>
      <pc:sldChg chg="del">
        <pc:chgData name="Thuy Linh Do" userId="f60f9f76584ec879" providerId="LiveId" clId="{54CF7C95-E03F-4457-A3B8-E0D77DE7AA91}" dt="2022-01-21T02:08:29.380" v="968" actId="2696"/>
        <pc:sldMkLst>
          <pc:docMk/>
          <pc:sldMk cId="2911149144" sldId="332"/>
        </pc:sldMkLst>
      </pc:sldChg>
      <pc:sldChg chg="addSp delSp modSp mod ord delAnim modAnim">
        <pc:chgData name="Thuy Linh Do" userId="f60f9f76584ec879" providerId="LiveId" clId="{54CF7C95-E03F-4457-A3B8-E0D77DE7AA91}" dt="2022-01-21T02:53:13.188" v="2921" actId="20577"/>
        <pc:sldMkLst>
          <pc:docMk/>
          <pc:sldMk cId="871778908" sldId="333"/>
        </pc:sldMkLst>
        <pc:spChg chg="mod">
          <ac:chgData name="Thuy Linh Do" userId="f60f9f76584ec879" providerId="LiveId" clId="{54CF7C95-E03F-4457-A3B8-E0D77DE7AA91}" dt="2022-01-21T02:33:14.045" v="2082" actId="20577"/>
          <ac:spMkLst>
            <pc:docMk/>
            <pc:sldMk cId="871778908" sldId="333"/>
            <ac:spMk id="11" creationId="{00000000-0000-0000-0000-000000000000}"/>
          </ac:spMkLst>
        </pc:spChg>
        <pc:spChg chg="mod">
          <ac:chgData name="Thuy Linh Do" userId="f60f9f76584ec879" providerId="LiveId" clId="{54CF7C95-E03F-4457-A3B8-E0D77DE7AA91}" dt="2022-01-21T02:33:28.978" v="2083"/>
          <ac:spMkLst>
            <pc:docMk/>
            <pc:sldMk cId="871778908" sldId="333"/>
            <ac:spMk id="12" creationId="{00000000-0000-0000-0000-000000000000}"/>
          </ac:spMkLst>
        </pc:spChg>
        <pc:spChg chg="add mod">
          <ac:chgData name="Thuy Linh Do" userId="f60f9f76584ec879" providerId="LiveId" clId="{54CF7C95-E03F-4457-A3B8-E0D77DE7AA91}" dt="2022-01-21T02:48:12.730" v="2612"/>
          <ac:spMkLst>
            <pc:docMk/>
            <pc:sldMk cId="871778908" sldId="333"/>
            <ac:spMk id="15" creationId="{8AE38385-43CD-4B31-9933-CDE59DCA73DC}"/>
          </ac:spMkLst>
        </pc:spChg>
        <pc:spChg chg="add mod">
          <ac:chgData name="Thuy Linh Do" userId="f60f9f76584ec879" providerId="LiveId" clId="{54CF7C95-E03F-4457-A3B8-E0D77DE7AA91}" dt="2022-01-21T02:49:23.506" v="2651" actId="20577"/>
          <ac:spMkLst>
            <pc:docMk/>
            <pc:sldMk cId="871778908" sldId="333"/>
            <ac:spMk id="18" creationId="{ABD579C2-A755-40F7-A911-20AC5A02B156}"/>
          </ac:spMkLst>
        </pc:spChg>
        <pc:spChg chg="del">
          <ac:chgData name="Thuy Linh Do" userId="f60f9f76584ec879" providerId="LiveId" clId="{54CF7C95-E03F-4457-A3B8-E0D77DE7AA91}" dt="2022-01-21T02:38:42.547" v="2087" actId="478"/>
          <ac:spMkLst>
            <pc:docMk/>
            <pc:sldMk cId="871778908" sldId="333"/>
            <ac:spMk id="19" creationId="{67DEC3D4-9193-4D90-B705-0D44A1CA6ED1}"/>
          </ac:spMkLst>
        </pc:spChg>
        <pc:spChg chg="del">
          <ac:chgData name="Thuy Linh Do" userId="f60f9f76584ec879" providerId="LiveId" clId="{54CF7C95-E03F-4457-A3B8-E0D77DE7AA91}" dt="2022-01-21T02:38:44.703" v="2088" actId="478"/>
          <ac:spMkLst>
            <pc:docMk/>
            <pc:sldMk cId="871778908" sldId="333"/>
            <ac:spMk id="20" creationId="{F1587FC9-AC0A-43FA-A1C5-E45956625CE2}"/>
          </ac:spMkLst>
        </pc:spChg>
        <pc:spChg chg="del">
          <ac:chgData name="Thuy Linh Do" userId="f60f9f76584ec879" providerId="LiveId" clId="{54CF7C95-E03F-4457-A3B8-E0D77DE7AA91}" dt="2022-01-21T02:38:46.373" v="2089" actId="478"/>
          <ac:spMkLst>
            <pc:docMk/>
            <pc:sldMk cId="871778908" sldId="333"/>
            <ac:spMk id="21" creationId="{9F6FD3E1-234C-4BE6-BE6A-1F7826F41BE1}"/>
          </ac:spMkLst>
        </pc:spChg>
        <pc:spChg chg="del">
          <ac:chgData name="Thuy Linh Do" userId="f60f9f76584ec879" providerId="LiveId" clId="{54CF7C95-E03F-4457-A3B8-E0D77DE7AA91}" dt="2022-01-21T02:38:47.790" v="2090" actId="478"/>
          <ac:spMkLst>
            <pc:docMk/>
            <pc:sldMk cId="871778908" sldId="333"/>
            <ac:spMk id="22" creationId="{E4E291DB-731F-4107-B682-CB61F6CA2142}"/>
          </ac:spMkLst>
        </pc:spChg>
        <pc:spChg chg="del">
          <ac:chgData name="Thuy Linh Do" userId="f60f9f76584ec879" providerId="LiveId" clId="{54CF7C95-E03F-4457-A3B8-E0D77DE7AA91}" dt="2022-01-21T02:38:49.433" v="2091" actId="478"/>
          <ac:spMkLst>
            <pc:docMk/>
            <pc:sldMk cId="871778908" sldId="333"/>
            <ac:spMk id="23" creationId="{9E1939E3-5063-4D04-BDB6-2FCC10F8410A}"/>
          </ac:spMkLst>
        </pc:spChg>
        <pc:spChg chg="del">
          <ac:chgData name="Thuy Linh Do" userId="f60f9f76584ec879" providerId="LiveId" clId="{54CF7C95-E03F-4457-A3B8-E0D77DE7AA91}" dt="2022-01-21T02:38:51.023" v="2092" actId="478"/>
          <ac:spMkLst>
            <pc:docMk/>
            <pc:sldMk cId="871778908" sldId="333"/>
            <ac:spMk id="24" creationId="{A1B8E191-8A27-4F9A-B5E2-AC5A5566F099}"/>
          </ac:spMkLst>
        </pc:spChg>
        <pc:spChg chg="add mod">
          <ac:chgData name="Thuy Linh Do" userId="f60f9f76584ec879" providerId="LiveId" clId="{54CF7C95-E03F-4457-A3B8-E0D77DE7AA91}" dt="2022-01-21T02:51:36.386" v="2689" actId="20577"/>
          <ac:spMkLst>
            <pc:docMk/>
            <pc:sldMk cId="871778908" sldId="333"/>
            <ac:spMk id="25" creationId="{E315BF30-29AE-48F8-9294-5BBF7B9BD7FB}"/>
          </ac:spMkLst>
        </pc:spChg>
        <pc:spChg chg="add mod">
          <ac:chgData name="Thuy Linh Do" userId="f60f9f76584ec879" providerId="LiveId" clId="{54CF7C95-E03F-4457-A3B8-E0D77DE7AA91}" dt="2022-01-21T02:52:08.357" v="2721" actId="20577"/>
          <ac:spMkLst>
            <pc:docMk/>
            <pc:sldMk cId="871778908" sldId="333"/>
            <ac:spMk id="26" creationId="{CC4BCC8E-D46B-44AE-9073-41576067B843}"/>
          </ac:spMkLst>
        </pc:spChg>
        <pc:spChg chg="add mod">
          <ac:chgData name="Thuy Linh Do" userId="f60f9f76584ec879" providerId="LiveId" clId="{54CF7C95-E03F-4457-A3B8-E0D77DE7AA91}" dt="2022-01-21T02:52:43.897" v="2823" actId="20577"/>
          <ac:spMkLst>
            <pc:docMk/>
            <pc:sldMk cId="871778908" sldId="333"/>
            <ac:spMk id="27" creationId="{0580C7CE-00AE-479C-8A02-7FC355A903B6}"/>
          </ac:spMkLst>
        </pc:spChg>
        <pc:spChg chg="add mod">
          <ac:chgData name="Thuy Linh Do" userId="f60f9f76584ec879" providerId="LiveId" clId="{54CF7C95-E03F-4457-A3B8-E0D77DE7AA91}" dt="2022-01-21T02:53:13.188" v="2921" actId="20577"/>
          <ac:spMkLst>
            <pc:docMk/>
            <pc:sldMk cId="871778908" sldId="333"/>
            <ac:spMk id="28" creationId="{177D8E05-187C-4801-ADD8-BC13CF4AB233}"/>
          </ac:spMkLst>
        </pc:spChg>
        <pc:picChg chg="del">
          <ac:chgData name="Thuy Linh Do" userId="f60f9f76584ec879" providerId="LiveId" clId="{54CF7C95-E03F-4457-A3B8-E0D77DE7AA91}" dt="2022-01-21T02:38:21.103" v="2084" actId="478"/>
          <ac:picMkLst>
            <pc:docMk/>
            <pc:sldMk cId="871778908" sldId="333"/>
            <ac:picMk id="4098" creationId="{0CD1BC5C-3EA4-4715-B434-6B6CC5D0FA3A}"/>
          </ac:picMkLst>
        </pc:picChg>
        <pc:picChg chg="add mod">
          <ac:chgData name="Thuy Linh Do" userId="f60f9f76584ec879" providerId="LiveId" clId="{54CF7C95-E03F-4457-A3B8-E0D77DE7AA91}" dt="2022-01-21T02:48:25.282" v="2615" actId="1076"/>
          <ac:picMkLst>
            <pc:docMk/>
            <pc:sldMk cId="871778908" sldId="333"/>
            <ac:picMk id="5122" creationId="{4FDD5D74-FB39-486A-AAEB-E2BC50E50D3F}"/>
          </ac:picMkLst>
        </pc:picChg>
      </pc:sldChg>
      <pc:sldChg chg="del">
        <pc:chgData name="Thuy Linh Do" userId="f60f9f76584ec879" providerId="LiveId" clId="{54CF7C95-E03F-4457-A3B8-E0D77DE7AA91}" dt="2022-01-21T03:00:07.936" v="2935" actId="2696"/>
        <pc:sldMkLst>
          <pc:docMk/>
          <pc:sldMk cId="1130095813" sldId="334"/>
        </pc:sldMkLst>
      </pc:sldChg>
      <pc:sldChg chg="addSp delSp modSp mod delAnim modAnim">
        <pc:chgData name="Thuy Linh Do" userId="f60f9f76584ec879" providerId="LiveId" clId="{54CF7C95-E03F-4457-A3B8-E0D77DE7AA91}" dt="2022-01-21T02:07:45.755" v="967" actId="1076"/>
        <pc:sldMkLst>
          <pc:docMk/>
          <pc:sldMk cId="3933429162" sldId="335"/>
        </pc:sldMkLst>
        <pc:spChg chg="add mod">
          <ac:chgData name="Thuy Linh Do" userId="f60f9f76584ec879" providerId="LiveId" clId="{54CF7C95-E03F-4457-A3B8-E0D77DE7AA91}" dt="2022-01-21T02:00:14.827" v="746" actId="114"/>
          <ac:spMkLst>
            <pc:docMk/>
            <pc:sldMk cId="3933429162" sldId="335"/>
            <ac:spMk id="2" creationId="{92CBBB09-71C7-4B11-B4AE-15FA8DFC5E87}"/>
          </ac:spMkLst>
        </pc:spChg>
        <pc:spChg chg="del mod">
          <ac:chgData name="Thuy Linh Do" userId="f60f9f76584ec879" providerId="LiveId" clId="{54CF7C95-E03F-4457-A3B8-E0D77DE7AA91}" dt="2022-01-21T01:57:23.888" v="435"/>
          <ac:spMkLst>
            <pc:docMk/>
            <pc:sldMk cId="3933429162" sldId="335"/>
            <ac:spMk id="4" creationId="{9D6D5814-924D-4A87-BD6F-5A654AEC2A65}"/>
          </ac:spMkLst>
        </pc:spChg>
        <pc:spChg chg="add mod">
          <ac:chgData name="Thuy Linh Do" userId="f60f9f76584ec879" providerId="LiveId" clId="{54CF7C95-E03F-4457-A3B8-E0D77DE7AA91}" dt="2022-01-21T02:01:57.576" v="755" actId="1076"/>
          <ac:spMkLst>
            <pc:docMk/>
            <pc:sldMk cId="3933429162" sldId="335"/>
            <ac:spMk id="5" creationId="{B419A3DF-4099-472C-A911-39929F5C4949}"/>
          </ac:spMkLst>
        </pc:spChg>
        <pc:spChg chg="del">
          <ac:chgData name="Thuy Linh Do" userId="f60f9f76584ec879" providerId="LiveId" clId="{54CF7C95-E03F-4457-A3B8-E0D77DE7AA91}" dt="2022-01-21T01:57:23.875" v="433" actId="478"/>
          <ac:spMkLst>
            <pc:docMk/>
            <pc:sldMk cId="3933429162" sldId="335"/>
            <ac:spMk id="11" creationId="{72CC3FE7-6185-49C0-A61F-0E7E72638D7A}"/>
          </ac:spMkLst>
        </pc:spChg>
        <pc:spChg chg="mod">
          <ac:chgData name="Thuy Linh Do" userId="f60f9f76584ec879" providerId="LiveId" clId="{54CF7C95-E03F-4457-A3B8-E0D77DE7AA91}" dt="2022-01-21T01:56:24.161" v="430"/>
          <ac:spMkLst>
            <pc:docMk/>
            <pc:sldMk cId="3933429162" sldId="335"/>
            <ac:spMk id="12" creationId="{00000000-0000-0000-0000-000000000000}"/>
          </ac:spMkLst>
        </pc:spChg>
        <pc:spChg chg="del mod">
          <ac:chgData name="Thuy Linh Do" userId="f60f9f76584ec879" providerId="LiveId" clId="{54CF7C95-E03F-4457-A3B8-E0D77DE7AA91}" dt="2022-01-21T01:57:30.363" v="437" actId="478"/>
          <ac:spMkLst>
            <pc:docMk/>
            <pc:sldMk cId="3933429162" sldId="335"/>
            <ac:spMk id="13" creationId="{373DBE62-BE6F-4DF3-A120-225C6E7AFC2F}"/>
          </ac:spMkLst>
        </pc:spChg>
        <pc:spChg chg="add mod">
          <ac:chgData name="Thuy Linh Do" userId="f60f9f76584ec879" providerId="LiveId" clId="{54CF7C95-E03F-4457-A3B8-E0D77DE7AA91}" dt="2022-01-21T02:02:18.555" v="760" actId="1076"/>
          <ac:spMkLst>
            <pc:docMk/>
            <pc:sldMk cId="3933429162" sldId="335"/>
            <ac:spMk id="14" creationId="{E3E9E4BE-365C-4017-BFF4-A8CF9479D040}"/>
          </ac:spMkLst>
        </pc:spChg>
        <pc:spChg chg="add mod">
          <ac:chgData name="Thuy Linh Do" userId="f60f9f76584ec879" providerId="LiveId" clId="{54CF7C95-E03F-4457-A3B8-E0D77DE7AA91}" dt="2022-01-21T02:04:11.100" v="768" actId="20577"/>
          <ac:spMkLst>
            <pc:docMk/>
            <pc:sldMk cId="3933429162" sldId="335"/>
            <ac:spMk id="15" creationId="{682FCE8F-414F-491B-A3E9-45AD8C19197B}"/>
          </ac:spMkLst>
        </pc:spChg>
        <pc:spChg chg="add mod">
          <ac:chgData name="Thuy Linh Do" userId="f60f9f76584ec879" providerId="LiveId" clId="{54CF7C95-E03F-4457-A3B8-E0D77DE7AA91}" dt="2022-01-21T02:04:47.848" v="898" actId="20577"/>
          <ac:spMkLst>
            <pc:docMk/>
            <pc:sldMk cId="3933429162" sldId="335"/>
            <ac:spMk id="18" creationId="{0F7BCEE6-296F-4A49-A809-0B5AC177AE2E}"/>
          </ac:spMkLst>
        </pc:spChg>
        <pc:spChg chg="add mod">
          <ac:chgData name="Thuy Linh Do" userId="f60f9f76584ec879" providerId="LiveId" clId="{54CF7C95-E03F-4457-A3B8-E0D77DE7AA91}" dt="2022-01-21T02:05:01.300" v="946" actId="1036"/>
          <ac:spMkLst>
            <pc:docMk/>
            <pc:sldMk cId="3933429162" sldId="335"/>
            <ac:spMk id="19" creationId="{55E5B437-2576-4F8D-9283-7AFC990B8B54}"/>
          </ac:spMkLst>
        </pc:spChg>
        <pc:graphicFrameChg chg="del">
          <ac:chgData name="Thuy Linh Do" userId="f60f9f76584ec879" providerId="LiveId" clId="{54CF7C95-E03F-4457-A3B8-E0D77DE7AA91}" dt="2022-01-21T01:57:12.784" v="431" actId="478"/>
          <ac:graphicFrameMkLst>
            <pc:docMk/>
            <pc:sldMk cId="3933429162" sldId="335"/>
            <ac:graphicFrameMk id="3" creationId="{DF68F05C-11F0-4026-8DF5-E9BAEA71F246}"/>
          </ac:graphicFrameMkLst>
        </pc:graphicFrameChg>
        <pc:picChg chg="add mod">
          <ac:chgData name="Thuy Linh Do" userId="f60f9f76584ec879" providerId="LiveId" clId="{54CF7C95-E03F-4457-A3B8-E0D77DE7AA91}" dt="2022-01-21T02:07:45.755" v="967" actId="1076"/>
          <ac:picMkLst>
            <pc:docMk/>
            <pc:sldMk cId="3933429162" sldId="335"/>
            <ac:picMk id="20" creationId="{E879F549-5513-401F-B92F-86541048F268}"/>
          </ac:picMkLst>
        </pc:picChg>
        <pc:picChg chg="del">
          <ac:chgData name="Thuy Linh Do" userId="f60f9f76584ec879" providerId="LiveId" clId="{54CF7C95-E03F-4457-A3B8-E0D77DE7AA91}" dt="2022-01-21T02:07:38.468" v="963" actId="478"/>
          <ac:picMkLst>
            <pc:docMk/>
            <pc:sldMk cId="3933429162" sldId="335"/>
            <ac:picMk id="2050" creationId="{F2C1C8A3-3266-4921-BF9D-718263B9B8FB}"/>
          </ac:picMkLst>
        </pc:picChg>
      </pc:sldChg>
      <pc:sldChg chg="addSp delSp modSp add mod modAnim">
        <pc:chgData name="Thuy Linh Do" userId="f60f9f76584ec879" providerId="LiveId" clId="{54CF7C95-E03F-4457-A3B8-E0D77DE7AA91}" dt="2022-01-21T01:45:19.824" v="350"/>
        <pc:sldMkLst>
          <pc:docMk/>
          <pc:sldMk cId="827450942" sldId="336"/>
        </pc:sldMkLst>
        <pc:spChg chg="add mod">
          <ac:chgData name="Thuy Linh Do" userId="f60f9f76584ec879" providerId="LiveId" clId="{54CF7C95-E03F-4457-A3B8-E0D77DE7AA91}" dt="2022-01-21T01:39:28.511" v="253" actId="13926"/>
          <ac:spMkLst>
            <pc:docMk/>
            <pc:sldMk cId="827450942" sldId="336"/>
            <ac:spMk id="2" creationId="{504B2675-A683-4066-A331-74A4026B8E9A}"/>
          </ac:spMkLst>
        </pc:spChg>
        <pc:spChg chg="add mod">
          <ac:chgData name="Thuy Linh Do" userId="f60f9f76584ec879" providerId="LiveId" clId="{54CF7C95-E03F-4457-A3B8-E0D77DE7AA91}" dt="2022-01-21T01:41:21.250" v="294" actId="13926"/>
          <ac:spMkLst>
            <pc:docMk/>
            <pc:sldMk cId="827450942" sldId="336"/>
            <ac:spMk id="8" creationId="{2D156782-26BF-4C4E-86F0-78470F94C360}"/>
          </ac:spMkLst>
        </pc:spChg>
        <pc:picChg chg="add mod">
          <ac:chgData name="Thuy Linh Do" userId="f60f9f76584ec879" providerId="LiveId" clId="{54CF7C95-E03F-4457-A3B8-E0D77DE7AA91}" dt="2022-01-21T01:38:22.364" v="183" actId="1076"/>
          <ac:picMkLst>
            <pc:docMk/>
            <pc:sldMk cId="827450942" sldId="336"/>
            <ac:picMk id="6" creationId="{609EE235-B543-4356-9AE5-408674CBFFA4}"/>
          </ac:picMkLst>
        </pc:picChg>
        <pc:picChg chg="del">
          <ac:chgData name="Thuy Linh Do" userId="f60f9f76584ec879" providerId="LiveId" clId="{54CF7C95-E03F-4457-A3B8-E0D77DE7AA91}" dt="2022-01-21T01:38:15.669" v="180" actId="478"/>
          <ac:picMkLst>
            <pc:docMk/>
            <pc:sldMk cId="827450942" sldId="336"/>
            <ac:picMk id="11" creationId="{0678AE76-D76B-4635-9BB7-B287C59046C3}"/>
          </ac:picMkLst>
        </pc:picChg>
      </pc:sldChg>
      <pc:sldChg chg="delSp modSp add mod modAnim">
        <pc:chgData name="Thuy Linh Do" userId="f60f9f76584ec879" providerId="LiveId" clId="{54CF7C95-E03F-4457-A3B8-E0D77DE7AA91}" dt="2022-01-21T01:45:25.466" v="351"/>
        <pc:sldMkLst>
          <pc:docMk/>
          <pc:sldMk cId="4223491044" sldId="337"/>
        </pc:sldMkLst>
        <pc:spChg chg="del">
          <ac:chgData name="Thuy Linh Do" userId="f60f9f76584ec879" providerId="LiveId" clId="{54CF7C95-E03F-4457-A3B8-E0D77DE7AA91}" dt="2022-01-21T01:41:41.554" v="296" actId="478"/>
          <ac:spMkLst>
            <pc:docMk/>
            <pc:sldMk cId="4223491044" sldId="337"/>
            <ac:spMk id="2" creationId="{504B2675-A683-4066-A331-74A4026B8E9A}"/>
          </ac:spMkLst>
        </pc:spChg>
        <pc:spChg chg="mod">
          <ac:chgData name="Thuy Linh Do" userId="f60f9f76584ec879" providerId="LiveId" clId="{54CF7C95-E03F-4457-A3B8-E0D77DE7AA91}" dt="2022-01-21T01:42:06.484" v="325" actId="20577"/>
          <ac:spMkLst>
            <pc:docMk/>
            <pc:sldMk cId="4223491044" sldId="337"/>
            <ac:spMk id="8" creationId="{2D156782-26BF-4C4E-86F0-78470F94C360}"/>
          </ac:spMkLst>
        </pc:spChg>
      </pc:sldChg>
      <pc:sldChg chg="addSp delSp modSp add mod modAnim">
        <pc:chgData name="Thuy Linh Do" userId="f60f9f76584ec879" providerId="LiveId" clId="{54CF7C95-E03F-4457-A3B8-E0D77DE7AA91}" dt="2022-01-21T01:45:29.839" v="352"/>
        <pc:sldMkLst>
          <pc:docMk/>
          <pc:sldMk cId="1973143078" sldId="338"/>
        </pc:sldMkLst>
        <pc:spChg chg="add mod">
          <ac:chgData name="Thuy Linh Do" userId="f60f9f76584ec879" providerId="LiveId" clId="{54CF7C95-E03F-4457-A3B8-E0D77DE7AA91}" dt="2022-01-21T01:44:19.785" v="343" actId="255"/>
          <ac:spMkLst>
            <pc:docMk/>
            <pc:sldMk cId="1973143078" sldId="338"/>
            <ac:spMk id="2" creationId="{5553A474-0541-406F-AD05-5A4A2BF12E0F}"/>
          </ac:spMkLst>
        </pc:spChg>
        <pc:spChg chg="del">
          <ac:chgData name="Thuy Linh Do" userId="f60f9f76584ec879" providerId="LiveId" clId="{54CF7C95-E03F-4457-A3B8-E0D77DE7AA91}" dt="2022-01-21T01:42:33.315" v="328" actId="478"/>
          <ac:spMkLst>
            <pc:docMk/>
            <pc:sldMk cId="1973143078" sldId="338"/>
            <ac:spMk id="8" creationId="{2D156782-26BF-4C4E-86F0-78470F94C360}"/>
          </ac:spMkLst>
        </pc:spChg>
        <pc:picChg chg="del">
          <ac:chgData name="Thuy Linh Do" userId="f60f9f76584ec879" providerId="LiveId" clId="{54CF7C95-E03F-4457-A3B8-E0D77DE7AA91}" dt="2022-01-21T01:42:30.993" v="327" actId="478"/>
          <ac:picMkLst>
            <pc:docMk/>
            <pc:sldMk cId="1973143078" sldId="338"/>
            <ac:picMk id="6" creationId="{609EE235-B543-4356-9AE5-408674CBFFA4}"/>
          </ac:picMkLst>
        </pc:picChg>
        <pc:picChg chg="add mod">
          <ac:chgData name="Thuy Linh Do" userId="f60f9f76584ec879" providerId="LiveId" clId="{54CF7C95-E03F-4457-A3B8-E0D77DE7AA91}" dt="2022-01-21T01:42:55.058" v="331" actId="1076"/>
          <ac:picMkLst>
            <pc:docMk/>
            <pc:sldMk cId="1973143078" sldId="338"/>
            <ac:picMk id="7" creationId="{51E601B8-B4F8-4C75-9E3A-DC292B93A405}"/>
          </ac:picMkLst>
        </pc:picChg>
        <pc:picChg chg="add mod">
          <ac:chgData name="Thuy Linh Do" userId="f60f9f76584ec879" providerId="LiveId" clId="{54CF7C95-E03F-4457-A3B8-E0D77DE7AA91}" dt="2022-01-21T01:43:15.514" v="335" actId="14100"/>
          <ac:picMkLst>
            <pc:docMk/>
            <pc:sldMk cId="1973143078" sldId="338"/>
            <ac:picMk id="9" creationId="{3169D025-1F5B-4992-9921-BEFD6F50308A}"/>
          </ac:picMkLst>
        </pc:picChg>
        <pc:picChg chg="add mod">
          <ac:chgData name="Thuy Linh Do" userId="f60f9f76584ec879" providerId="LiveId" clId="{54CF7C95-E03F-4457-A3B8-E0D77DE7AA91}" dt="2022-01-21T01:43:34.417" v="339" actId="1076"/>
          <ac:picMkLst>
            <pc:docMk/>
            <pc:sldMk cId="1973143078" sldId="338"/>
            <ac:picMk id="10" creationId="{E5541986-7F65-4928-8F78-AA1676C39120}"/>
          </ac:picMkLst>
        </pc:picChg>
      </pc:sldChg>
      <pc:sldChg chg="addSp delSp modSp add mod">
        <pc:chgData name="Thuy Linh Do" userId="f60f9f76584ec879" providerId="LiveId" clId="{54CF7C95-E03F-4457-A3B8-E0D77DE7AA91}" dt="2022-01-21T01:49:17.834" v="423" actId="20577"/>
        <pc:sldMkLst>
          <pc:docMk/>
          <pc:sldMk cId="867402880" sldId="339"/>
        </pc:sldMkLst>
        <pc:spChg chg="del">
          <ac:chgData name="Thuy Linh Do" userId="f60f9f76584ec879" providerId="LiveId" clId="{54CF7C95-E03F-4457-A3B8-E0D77DE7AA91}" dt="2022-01-21T01:45:05.924" v="348" actId="478"/>
          <ac:spMkLst>
            <pc:docMk/>
            <pc:sldMk cId="867402880" sldId="339"/>
            <ac:spMk id="2" creationId="{5553A474-0541-406F-AD05-5A4A2BF12E0F}"/>
          </ac:spMkLst>
        </pc:spChg>
        <pc:spChg chg="add mod">
          <ac:chgData name="Thuy Linh Do" userId="f60f9f76584ec879" providerId="LiveId" clId="{54CF7C95-E03F-4457-A3B8-E0D77DE7AA91}" dt="2022-01-21T01:48:19.157" v="386" actId="14100"/>
          <ac:spMkLst>
            <pc:docMk/>
            <pc:sldMk cId="867402880" sldId="339"/>
            <ac:spMk id="14" creationId="{75F303DD-DBC8-4060-B25E-307C13B5748F}"/>
          </ac:spMkLst>
        </pc:spChg>
        <pc:spChg chg="add mod">
          <ac:chgData name="Thuy Linh Do" userId="f60f9f76584ec879" providerId="LiveId" clId="{54CF7C95-E03F-4457-A3B8-E0D77DE7AA91}" dt="2022-01-21T01:48:56.936" v="409" actId="20577"/>
          <ac:spMkLst>
            <pc:docMk/>
            <pc:sldMk cId="867402880" sldId="339"/>
            <ac:spMk id="16" creationId="{85013367-2A3C-41DE-AA58-F17E8E5DDEAB}"/>
          </ac:spMkLst>
        </pc:spChg>
        <pc:spChg chg="add mod">
          <ac:chgData name="Thuy Linh Do" userId="f60f9f76584ec879" providerId="LiveId" clId="{54CF7C95-E03F-4457-A3B8-E0D77DE7AA91}" dt="2022-01-21T01:49:17.834" v="423" actId="20577"/>
          <ac:spMkLst>
            <pc:docMk/>
            <pc:sldMk cId="867402880" sldId="339"/>
            <ac:spMk id="17" creationId="{CC9966DC-17B1-4A2D-BD14-7602C837D474}"/>
          </ac:spMkLst>
        </pc:spChg>
        <pc:picChg chg="del">
          <ac:chgData name="Thuy Linh Do" userId="f60f9f76584ec879" providerId="LiveId" clId="{54CF7C95-E03F-4457-A3B8-E0D77DE7AA91}" dt="2022-01-21T01:44:58.046" v="345" actId="478"/>
          <ac:picMkLst>
            <pc:docMk/>
            <pc:sldMk cId="867402880" sldId="339"/>
            <ac:picMk id="7" creationId="{51E601B8-B4F8-4C75-9E3A-DC292B93A405}"/>
          </ac:picMkLst>
        </pc:picChg>
        <pc:picChg chg="del">
          <ac:chgData name="Thuy Linh Do" userId="f60f9f76584ec879" providerId="LiveId" clId="{54CF7C95-E03F-4457-A3B8-E0D77DE7AA91}" dt="2022-01-21T01:44:59.980" v="346" actId="478"/>
          <ac:picMkLst>
            <pc:docMk/>
            <pc:sldMk cId="867402880" sldId="339"/>
            <ac:picMk id="9" creationId="{3169D025-1F5B-4992-9921-BEFD6F50308A}"/>
          </ac:picMkLst>
        </pc:picChg>
        <pc:picChg chg="del">
          <ac:chgData name="Thuy Linh Do" userId="f60f9f76584ec879" providerId="LiveId" clId="{54CF7C95-E03F-4457-A3B8-E0D77DE7AA91}" dt="2022-01-21T01:45:02.429" v="347" actId="478"/>
          <ac:picMkLst>
            <pc:docMk/>
            <pc:sldMk cId="867402880" sldId="339"/>
            <ac:picMk id="10" creationId="{E5541986-7F65-4928-8F78-AA1676C39120}"/>
          </ac:picMkLst>
        </pc:picChg>
        <pc:cxnChg chg="add">
          <ac:chgData name="Thuy Linh Do" userId="f60f9f76584ec879" providerId="LiveId" clId="{54CF7C95-E03F-4457-A3B8-E0D77DE7AA91}" dt="2022-01-21T01:46:31.862" v="353" actId="11529"/>
          <ac:cxnSpMkLst>
            <pc:docMk/>
            <pc:sldMk cId="867402880" sldId="339"/>
            <ac:cxnSpMk id="5" creationId="{D9F92D96-3036-4DA0-8E86-4CE7AAFB3EE0}"/>
          </ac:cxnSpMkLst>
        </pc:cxnChg>
        <pc:cxnChg chg="add">
          <ac:chgData name="Thuy Linh Do" userId="f60f9f76584ec879" providerId="LiveId" clId="{54CF7C95-E03F-4457-A3B8-E0D77DE7AA91}" dt="2022-01-21T01:46:47.441" v="354" actId="11529"/>
          <ac:cxnSpMkLst>
            <pc:docMk/>
            <pc:sldMk cId="867402880" sldId="339"/>
            <ac:cxnSpMk id="8" creationId="{D453C42B-3504-489E-921D-806C2686E091}"/>
          </ac:cxnSpMkLst>
        </pc:cxnChg>
        <pc:cxnChg chg="add">
          <ac:chgData name="Thuy Linh Do" userId="f60f9f76584ec879" providerId="LiveId" clId="{54CF7C95-E03F-4457-A3B8-E0D77DE7AA91}" dt="2022-01-21T01:46:58.911" v="355" actId="11529"/>
          <ac:cxnSpMkLst>
            <pc:docMk/>
            <pc:sldMk cId="867402880" sldId="339"/>
            <ac:cxnSpMk id="12" creationId="{6F72E7DE-F2B3-4A03-BD56-52E9D098D5C7}"/>
          </ac:cxnSpMkLst>
        </pc:cxnChg>
      </pc:sldChg>
      <pc:sldChg chg="addSp delSp modSp add mod modAnim">
        <pc:chgData name="Thuy Linh Do" userId="f60f9f76584ec879" providerId="LiveId" clId="{54CF7C95-E03F-4457-A3B8-E0D77DE7AA91}" dt="2022-01-21T02:49:43.431" v="2654"/>
        <pc:sldMkLst>
          <pc:docMk/>
          <pc:sldMk cId="2390528755" sldId="340"/>
        </pc:sldMkLst>
        <pc:spChg chg="add mod">
          <ac:chgData name="Thuy Linh Do" userId="f60f9f76584ec879" providerId="LiveId" clId="{54CF7C95-E03F-4457-A3B8-E0D77DE7AA91}" dt="2022-01-21T02:19:07.505" v="1770" actId="1035"/>
          <ac:spMkLst>
            <pc:docMk/>
            <pc:sldMk cId="2390528755" sldId="340"/>
            <ac:spMk id="2" creationId="{53AE67E9-3F3E-401F-B949-3B7A30678A29}"/>
          </ac:spMkLst>
        </pc:spChg>
        <pc:spChg chg="add mod">
          <ac:chgData name="Thuy Linh Do" userId="f60f9f76584ec879" providerId="LiveId" clId="{54CF7C95-E03F-4457-A3B8-E0D77DE7AA91}" dt="2022-01-21T02:20:11.990" v="1801" actId="122"/>
          <ac:spMkLst>
            <pc:docMk/>
            <pc:sldMk cId="2390528755" sldId="340"/>
            <ac:spMk id="3" creationId="{E90A39DF-EA10-475F-B553-8D9642A2D6F0}"/>
          </ac:spMkLst>
        </pc:spChg>
        <pc:spChg chg="mod">
          <ac:chgData name="Thuy Linh Do" userId="f60f9f76584ec879" providerId="LiveId" clId="{54CF7C95-E03F-4457-A3B8-E0D77DE7AA91}" dt="2022-01-21T02:26:06.940" v="1934"/>
          <ac:spMkLst>
            <pc:docMk/>
            <pc:sldMk cId="2390528755" sldId="340"/>
            <ac:spMk id="12" creationId="{00000000-0000-0000-0000-000000000000}"/>
          </ac:spMkLst>
        </pc:spChg>
        <pc:spChg chg="add mod">
          <ac:chgData name="Thuy Linh Do" userId="f60f9f76584ec879" providerId="LiveId" clId="{54CF7C95-E03F-4457-A3B8-E0D77DE7AA91}" dt="2022-01-21T02:20:08.570" v="1800" actId="122"/>
          <ac:spMkLst>
            <pc:docMk/>
            <pc:sldMk cId="2390528755" sldId="340"/>
            <ac:spMk id="13" creationId="{482D5772-0112-4098-99EA-2FB12585D1A9}"/>
          </ac:spMkLst>
        </pc:spChg>
        <pc:spChg chg="add mod">
          <ac:chgData name="Thuy Linh Do" userId="f60f9f76584ec879" providerId="LiveId" clId="{54CF7C95-E03F-4457-A3B8-E0D77DE7AA91}" dt="2022-01-21T02:20:33.095" v="1807" actId="1076"/>
          <ac:spMkLst>
            <pc:docMk/>
            <pc:sldMk cId="2390528755" sldId="340"/>
            <ac:spMk id="14" creationId="{2FD71B65-15E2-46C5-81A4-CCACF53B4BA6}"/>
          </ac:spMkLst>
        </pc:spChg>
        <pc:spChg chg="del">
          <ac:chgData name="Thuy Linh Do" userId="f60f9f76584ec879" providerId="LiveId" clId="{54CF7C95-E03F-4457-A3B8-E0D77DE7AA91}" dt="2022-01-21T02:08:43.320" v="970" actId="478"/>
          <ac:spMkLst>
            <pc:docMk/>
            <pc:sldMk cId="2390528755" sldId="340"/>
            <ac:spMk id="15" creationId="{00000000-0000-0000-0000-000000000000}"/>
          </ac:spMkLst>
        </pc:spChg>
        <pc:spChg chg="add mod">
          <ac:chgData name="Thuy Linh Do" userId="f60f9f76584ec879" providerId="LiveId" clId="{54CF7C95-E03F-4457-A3B8-E0D77DE7AA91}" dt="2022-01-21T02:20:39.090" v="1809" actId="1076"/>
          <ac:spMkLst>
            <pc:docMk/>
            <pc:sldMk cId="2390528755" sldId="340"/>
            <ac:spMk id="18" creationId="{A416BA2C-AC92-4660-B507-5D31D369AAD2}"/>
          </ac:spMkLst>
        </pc:spChg>
        <pc:picChg chg="mod">
          <ac:chgData name="Thuy Linh Do" userId="f60f9f76584ec879" providerId="LiveId" clId="{54CF7C95-E03F-4457-A3B8-E0D77DE7AA91}" dt="2022-01-21T02:08:47.304" v="971" actId="14100"/>
          <ac:picMkLst>
            <pc:docMk/>
            <pc:sldMk cId="2390528755" sldId="340"/>
            <ac:picMk id="1026" creationId="{C29FE307-9FE9-48F7-960A-4F5C8B01F362}"/>
          </ac:picMkLst>
        </pc:picChg>
      </pc:sldChg>
      <pc:sldChg chg="addSp modSp add mod modAnim">
        <pc:chgData name="Thuy Linh Do" userId="f60f9f76584ec879" providerId="LiveId" clId="{54CF7C95-E03F-4457-A3B8-E0D77DE7AA91}" dt="2022-01-21T02:25:59.376" v="1933"/>
        <pc:sldMkLst>
          <pc:docMk/>
          <pc:sldMk cId="829158757" sldId="341"/>
        </pc:sldMkLst>
        <pc:spChg chg="mod">
          <ac:chgData name="Thuy Linh Do" userId="f60f9f76584ec879" providerId="LiveId" clId="{54CF7C95-E03F-4457-A3B8-E0D77DE7AA91}" dt="2022-01-21T02:22:59.832" v="1926" actId="5793"/>
          <ac:spMkLst>
            <pc:docMk/>
            <pc:sldMk cId="829158757" sldId="341"/>
            <ac:spMk id="2" creationId="{53AE67E9-3F3E-401F-B949-3B7A30678A29}"/>
          </ac:spMkLst>
        </pc:spChg>
        <pc:spChg chg="add mod">
          <ac:chgData name="Thuy Linh Do" userId="f60f9f76584ec879" providerId="LiveId" clId="{54CF7C95-E03F-4457-A3B8-E0D77DE7AA91}" dt="2022-01-21T02:23:57.657" v="1928" actId="1076"/>
          <ac:spMkLst>
            <pc:docMk/>
            <pc:sldMk cId="829158757" sldId="341"/>
            <ac:spMk id="9" creationId="{355163CD-D2BF-4611-8D1A-20819C7D087F}"/>
          </ac:spMkLst>
        </pc:spChg>
        <pc:spChg chg="add mod">
          <ac:chgData name="Thuy Linh Do" userId="f60f9f76584ec879" providerId="LiveId" clId="{54CF7C95-E03F-4457-A3B8-E0D77DE7AA91}" dt="2022-01-21T02:24:13.843" v="1930" actId="1076"/>
          <ac:spMkLst>
            <pc:docMk/>
            <pc:sldMk cId="829158757" sldId="341"/>
            <ac:spMk id="10" creationId="{C4713BC4-7750-4574-8237-78BC9D2148AF}"/>
          </ac:spMkLst>
        </pc:spChg>
        <pc:spChg chg="mod">
          <ac:chgData name="Thuy Linh Do" userId="f60f9f76584ec879" providerId="LiveId" clId="{54CF7C95-E03F-4457-A3B8-E0D77DE7AA91}" dt="2022-01-21T02:25:59.376" v="1933"/>
          <ac:spMkLst>
            <pc:docMk/>
            <pc:sldMk cId="829158757" sldId="341"/>
            <ac:spMk id="12" creationId="{00000000-0000-0000-0000-000000000000}"/>
          </ac:spMkLst>
        </pc:spChg>
        <pc:spChg chg="add mod">
          <ac:chgData name="Thuy Linh Do" userId="f60f9f76584ec879" providerId="LiveId" clId="{54CF7C95-E03F-4457-A3B8-E0D77DE7AA91}" dt="2022-01-21T02:24:18.112" v="1932" actId="1076"/>
          <ac:spMkLst>
            <pc:docMk/>
            <pc:sldMk cId="829158757" sldId="341"/>
            <ac:spMk id="13" creationId="{F1733CC3-CC23-4E8A-89F5-20BFCDACB9C0}"/>
          </ac:spMkLst>
        </pc:spChg>
      </pc:sldChg>
      <pc:sldChg chg="add ord">
        <pc:chgData name="Thuy Linh Do" userId="f60f9f76584ec879" providerId="LiveId" clId="{54CF7C95-E03F-4457-A3B8-E0D77DE7AA91}" dt="2022-01-21T02:54:16.315" v="2924"/>
        <pc:sldMkLst>
          <pc:docMk/>
          <pc:sldMk cId="3474121482" sldId="342"/>
        </pc:sldMkLst>
      </pc:sldChg>
      <pc:sldChg chg="addSp delSp modSp add mod ord delAnim">
        <pc:chgData name="Thuy Linh Do" userId="f60f9f76584ec879" providerId="LiveId" clId="{54CF7C95-E03F-4457-A3B8-E0D77DE7AA91}" dt="2022-01-21T02:59:57.493" v="2934"/>
        <pc:sldMkLst>
          <pc:docMk/>
          <pc:sldMk cId="254825139" sldId="343"/>
        </pc:sldMkLst>
        <pc:spChg chg="del">
          <ac:chgData name="Thuy Linh Do" userId="f60f9f76584ec879" providerId="LiveId" clId="{54CF7C95-E03F-4457-A3B8-E0D77DE7AA91}" dt="2022-01-21T02:55:06.336" v="2930" actId="478"/>
          <ac:spMkLst>
            <pc:docMk/>
            <pc:sldMk cId="254825139" sldId="343"/>
            <ac:spMk id="2" creationId="{63F519CD-D83F-41A2-A122-525E6F7973BA}"/>
          </ac:spMkLst>
        </pc:spChg>
        <pc:spChg chg="mod">
          <ac:chgData name="Thuy Linh Do" userId="f60f9f76584ec879" providerId="LiveId" clId="{54CF7C95-E03F-4457-A3B8-E0D77DE7AA91}" dt="2022-01-21T02:55:00.307" v="2929"/>
          <ac:spMkLst>
            <pc:docMk/>
            <pc:sldMk cId="254825139" sldId="343"/>
            <ac:spMk id="12" creationId="{00000000-0000-0000-0000-000000000000}"/>
          </ac:spMkLst>
        </pc:spChg>
        <pc:spChg chg="del">
          <ac:chgData name="Thuy Linh Do" userId="f60f9f76584ec879" providerId="LiveId" clId="{54CF7C95-E03F-4457-A3B8-E0D77DE7AA91}" dt="2022-01-21T02:55:10.033" v="2931" actId="478"/>
          <ac:spMkLst>
            <pc:docMk/>
            <pc:sldMk cId="254825139" sldId="343"/>
            <ac:spMk id="13" creationId="{0E040B34-81D2-472A-B062-2D574172F5E6}"/>
          </ac:spMkLst>
        </pc:spChg>
        <pc:spChg chg="del">
          <ac:chgData name="Thuy Linh Do" userId="f60f9f76584ec879" providerId="LiveId" clId="{54CF7C95-E03F-4457-A3B8-E0D77DE7AA91}" dt="2022-01-21T02:55:10.033" v="2931" actId="478"/>
          <ac:spMkLst>
            <pc:docMk/>
            <pc:sldMk cId="254825139" sldId="343"/>
            <ac:spMk id="14" creationId="{06466AD2-EF8D-4BE1-BDE8-12309756E44B}"/>
          </ac:spMkLst>
        </pc:spChg>
        <pc:spChg chg="del">
          <ac:chgData name="Thuy Linh Do" userId="f60f9f76584ec879" providerId="LiveId" clId="{54CF7C95-E03F-4457-A3B8-E0D77DE7AA91}" dt="2022-01-21T02:55:10.033" v="2931" actId="478"/>
          <ac:spMkLst>
            <pc:docMk/>
            <pc:sldMk cId="254825139" sldId="343"/>
            <ac:spMk id="15" creationId="{7C841082-E88D-4181-B7E2-36D750438C38}"/>
          </ac:spMkLst>
        </pc:spChg>
        <pc:spChg chg="del">
          <ac:chgData name="Thuy Linh Do" userId="f60f9f76584ec879" providerId="LiveId" clId="{54CF7C95-E03F-4457-A3B8-E0D77DE7AA91}" dt="2022-01-21T02:55:10.033" v="2931" actId="478"/>
          <ac:spMkLst>
            <pc:docMk/>
            <pc:sldMk cId="254825139" sldId="343"/>
            <ac:spMk id="18" creationId="{9FB6FA16-5C16-4D73-B4C0-F2F649EEEB86}"/>
          </ac:spMkLst>
        </pc:spChg>
        <pc:spChg chg="add mod">
          <ac:chgData name="Thuy Linh Do" userId="f60f9f76584ec879" providerId="LiveId" clId="{54CF7C95-E03F-4457-A3B8-E0D77DE7AA91}" dt="2022-01-21T02:59:57.493" v="2934"/>
          <ac:spMkLst>
            <pc:docMk/>
            <pc:sldMk cId="254825139" sldId="343"/>
            <ac:spMk id="19" creationId="{E2728AA6-C73A-4A28-8DF2-395DEA056E79}"/>
          </ac:spMkLst>
        </pc:spChg>
        <pc:picChg chg="mod">
          <ac:chgData name="Thuy Linh Do" userId="f60f9f76584ec879" providerId="LiveId" clId="{54CF7C95-E03F-4457-A3B8-E0D77DE7AA91}" dt="2022-01-21T02:59:27.701" v="2932" actId="1076"/>
          <ac:picMkLst>
            <pc:docMk/>
            <pc:sldMk cId="254825139" sldId="343"/>
            <ac:picMk id="5122" creationId="{DBCED6B3-9E86-4B83-B1A4-86D1198D016E}"/>
          </ac:picMkLst>
        </pc:picChg>
      </pc:sldChg>
      <pc:sldChg chg="addSp delSp modSp add mod">
        <pc:chgData name="Thuy Linh Do" userId="f60f9f76584ec879" providerId="LiveId" clId="{54CF7C95-E03F-4457-A3B8-E0D77DE7AA91}" dt="2022-01-21T03:02:44.846" v="2946" actId="1076"/>
        <pc:sldMkLst>
          <pc:docMk/>
          <pc:sldMk cId="1142845169" sldId="344"/>
        </pc:sldMkLst>
        <pc:spChg chg="del">
          <ac:chgData name="Thuy Linh Do" userId="f60f9f76584ec879" providerId="LiveId" clId="{54CF7C95-E03F-4457-A3B8-E0D77DE7AA91}" dt="2022-01-21T03:00:20.518" v="2937" actId="478"/>
          <ac:spMkLst>
            <pc:docMk/>
            <pc:sldMk cId="1142845169" sldId="344"/>
            <ac:spMk id="19" creationId="{E2728AA6-C73A-4A28-8DF2-395DEA056E79}"/>
          </ac:spMkLst>
        </pc:spChg>
        <pc:picChg chg="add del mod">
          <ac:chgData name="Thuy Linh Do" userId="f60f9f76584ec879" providerId="LiveId" clId="{54CF7C95-E03F-4457-A3B8-E0D77DE7AA91}" dt="2022-01-21T03:01:38.122" v="2942" actId="478"/>
          <ac:picMkLst>
            <pc:docMk/>
            <pc:sldMk cId="1142845169" sldId="344"/>
            <ac:picMk id="3" creationId="{26FB9C58-F143-4A19-91B5-B6B6CD7716AB}"/>
          </ac:picMkLst>
        </pc:picChg>
        <pc:picChg chg="add mod">
          <ac:chgData name="Thuy Linh Do" userId="f60f9f76584ec879" providerId="LiveId" clId="{54CF7C95-E03F-4457-A3B8-E0D77DE7AA91}" dt="2022-01-21T03:02:23.603" v="2944" actId="1076"/>
          <ac:picMkLst>
            <pc:docMk/>
            <pc:sldMk cId="1142845169" sldId="344"/>
            <ac:picMk id="5" creationId="{E8B35E1D-D513-4694-B07F-0A154030DD78}"/>
          </ac:picMkLst>
        </pc:picChg>
        <pc:picChg chg="add mod">
          <ac:chgData name="Thuy Linh Do" userId="f60f9f76584ec879" providerId="LiveId" clId="{54CF7C95-E03F-4457-A3B8-E0D77DE7AA91}" dt="2022-01-21T03:02:44.846" v="2946" actId="1076"/>
          <ac:picMkLst>
            <pc:docMk/>
            <pc:sldMk cId="1142845169" sldId="344"/>
            <ac:picMk id="7" creationId="{57AD3CC4-6282-4567-AF86-D32B739E8DB9}"/>
          </ac:picMkLst>
        </pc:picChg>
      </pc:sldChg>
      <pc:sldChg chg="add ord">
        <pc:chgData name="Thuy Linh Do" userId="f60f9f76584ec879" providerId="LiveId" clId="{54CF7C95-E03F-4457-A3B8-E0D77DE7AA91}" dt="2022-01-21T03:03:08.770" v="2950"/>
        <pc:sldMkLst>
          <pc:docMk/>
          <pc:sldMk cId="4195830145" sldId="34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2BF44-DAD1-42BA-8CBC-89072BC83F28}" type="doc">
      <dgm:prSet loTypeId="urn:microsoft.com/office/officeart/2005/8/layout/arrow6" loCatId="relationship" qsTypeId="urn:microsoft.com/office/officeart/2005/8/quickstyle/simple2" qsCatId="simple" csTypeId="urn:microsoft.com/office/officeart/2005/8/colors/accent1_2" csCatId="accent1" phldr="1"/>
      <dgm:spPr/>
      <dgm:t>
        <a:bodyPr/>
        <a:lstStyle/>
        <a:p>
          <a:endParaRPr lang="en-US"/>
        </a:p>
      </dgm:t>
    </dgm:pt>
    <dgm:pt modelId="{A2904627-634C-4E9A-8A65-04DD3ABB5862}" type="pres">
      <dgm:prSet presAssocID="{BB12BF44-DAD1-42BA-8CBC-89072BC83F28}" presName="compositeShape" presStyleCnt="0">
        <dgm:presLayoutVars>
          <dgm:chMax val="2"/>
          <dgm:dir/>
          <dgm:resizeHandles val="exact"/>
        </dgm:presLayoutVars>
      </dgm:prSet>
      <dgm:spPr/>
      <dgm:t>
        <a:bodyPr/>
        <a:lstStyle/>
        <a:p>
          <a:endParaRPr lang="en-US"/>
        </a:p>
      </dgm:t>
    </dgm:pt>
  </dgm:ptLst>
  <dgm:cxnLst>
    <dgm:cxn modelId="{83F4C1F6-F84B-4029-8607-A06C4A959EA9}" type="presOf" srcId="{BB12BF44-DAD1-42BA-8CBC-89072BC83F28}" destId="{A2904627-634C-4E9A-8A65-04DD3ABB5862}" srcOrd="0"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75152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94110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64574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32566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77584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40321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1264CFE9-CA1B-4630-8D17-88246C5304E8}" type="slidenum">
              <a:rPr lang="en-US" sz="1200" b="0" smtClean="0"/>
              <a:pPr eaLnBrk="1" hangingPunct="1"/>
              <a:t>20</a:t>
            </a:fld>
            <a:endParaRPr lang="en-US" sz="1200" b="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7.wav"/><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74"/>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31589" y="1181269"/>
            <a:ext cx="10338245" cy="523220"/>
          </a:xfrm>
          <a:prstGeom prst="rect">
            <a:avLst/>
          </a:prstGeom>
          <a:noFill/>
          <a:effectLst/>
        </p:spPr>
        <p:txBody>
          <a:bodyPr wrap="square" rtlCol="0">
            <a:spAutoFit/>
          </a:bodyPr>
          <a:lstStyle/>
          <a:p>
            <a:r>
              <a:rPr lang="en-US" sz="2800" b="1" dirty="0"/>
              <a:t>Choose the correct question word for each question below.</a:t>
            </a:r>
            <a:endParaRPr lang="en-US" sz="2800" b="1" dirty="0">
              <a:effectLst>
                <a:glow rad="88900">
                  <a:schemeClr val="bg1"/>
                </a:glow>
              </a:effectLst>
              <a:cs typeface="Arial" panose="020B0604020202020204" pitchFamily="34" charset="0"/>
            </a:endParaRPr>
          </a:p>
        </p:txBody>
      </p:sp>
      <p:sp>
        <p:nvSpPr>
          <p:cNvPr id="4" name="TextBox 3"/>
          <p:cNvSpPr txBox="1"/>
          <p:nvPr/>
        </p:nvSpPr>
        <p:spPr>
          <a:xfrm>
            <a:off x="350874" y="2374318"/>
            <a:ext cx="11663326" cy="3539430"/>
          </a:xfrm>
          <a:prstGeom prst="rect">
            <a:avLst/>
          </a:prstGeom>
          <a:noFill/>
        </p:spPr>
        <p:txBody>
          <a:bodyPr wrap="square" rtlCol="0">
            <a:spAutoFit/>
          </a:bodyPr>
          <a:lstStyle/>
          <a:p>
            <a:r>
              <a:rPr lang="en-US" sz="3200" b="1" dirty="0">
                <a:solidFill>
                  <a:srgbClr val="F7941E"/>
                </a:solidFill>
              </a:rPr>
              <a:t>4</a:t>
            </a:r>
            <a:r>
              <a:rPr lang="en-US" sz="3200" dirty="0">
                <a:solidFill>
                  <a:srgbClr val="F7941E"/>
                </a:solidFill>
              </a:rPr>
              <a:t>. </a:t>
            </a:r>
            <a:r>
              <a:rPr lang="en-US" sz="3200" dirty="0"/>
              <a:t>A: ______ tall is an average stilt house? </a:t>
            </a:r>
          </a:p>
          <a:p>
            <a:r>
              <a:rPr lang="en-US" sz="3200" dirty="0"/>
              <a:t>    B: About 5 - 6 </a:t>
            </a:r>
            <a:r>
              <a:rPr lang="en-US" sz="3200" dirty="0" err="1"/>
              <a:t>metres</a:t>
            </a:r>
            <a:r>
              <a:rPr lang="en-US" sz="3200" dirty="0"/>
              <a:t> tall. </a:t>
            </a:r>
          </a:p>
          <a:p>
            <a:r>
              <a:rPr lang="en-US" sz="3200" dirty="0"/>
              <a:t>	</a:t>
            </a:r>
            <a:r>
              <a:rPr lang="en-US" sz="3200" b="1" dirty="0">
                <a:solidFill>
                  <a:srgbClr val="00B0F0"/>
                </a:solidFill>
              </a:rPr>
              <a:t>A. </a:t>
            </a:r>
            <a:r>
              <a:rPr lang="en-US" sz="3200" dirty="0"/>
              <a:t>How 		</a:t>
            </a:r>
            <a:r>
              <a:rPr lang="en-US" sz="3200" b="1" dirty="0">
                <a:solidFill>
                  <a:srgbClr val="00B0F0"/>
                </a:solidFill>
              </a:rPr>
              <a:t>B.</a:t>
            </a:r>
            <a:r>
              <a:rPr lang="en-US" sz="3200" dirty="0"/>
              <a:t> What </a:t>
            </a:r>
          </a:p>
          <a:p>
            <a:r>
              <a:rPr lang="en-US" sz="3200" b="1" dirty="0">
                <a:solidFill>
                  <a:srgbClr val="F7941E"/>
                </a:solidFill>
              </a:rPr>
              <a:t>5.</a:t>
            </a:r>
            <a:r>
              <a:rPr lang="en-US" sz="3200" dirty="0">
                <a:solidFill>
                  <a:srgbClr val="0000FF"/>
                </a:solidFill>
              </a:rPr>
              <a:t> </a:t>
            </a:r>
            <a:r>
              <a:rPr lang="en-US" sz="3200" dirty="0"/>
              <a:t>A: ______ festival is more important for the </a:t>
            </a:r>
            <a:r>
              <a:rPr lang="en-US" sz="3200" dirty="0" err="1"/>
              <a:t>Kinh</a:t>
            </a:r>
            <a:r>
              <a:rPr lang="en-US" sz="3200" dirty="0"/>
              <a:t>: the Mid-Autumn </a:t>
            </a:r>
            <a:br>
              <a:rPr lang="en-US" sz="3200" dirty="0"/>
            </a:br>
            <a:r>
              <a:rPr lang="en-US" sz="3200" dirty="0"/>
              <a:t>    or the Lunar New Year? </a:t>
            </a:r>
          </a:p>
          <a:p>
            <a:r>
              <a:rPr lang="en-US" sz="3200" dirty="0"/>
              <a:t>    B: The Lunar New Year. 	</a:t>
            </a:r>
          </a:p>
          <a:p>
            <a:r>
              <a:rPr lang="en-US" sz="3200" b="1" dirty="0">
                <a:solidFill>
                  <a:srgbClr val="00B0F0"/>
                </a:solidFill>
              </a:rPr>
              <a:t>	A.</a:t>
            </a:r>
            <a:r>
              <a:rPr lang="en-US" sz="3200" dirty="0"/>
              <a:t> What 		</a:t>
            </a:r>
            <a:r>
              <a:rPr lang="en-US" sz="3200" b="1" dirty="0">
                <a:solidFill>
                  <a:srgbClr val="00B0F0"/>
                </a:solidFill>
              </a:rPr>
              <a:t>B.</a:t>
            </a:r>
            <a:r>
              <a:rPr lang="en-US" sz="3200" dirty="0"/>
              <a:t> Which </a:t>
            </a:r>
          </a:p>
        </p:txBody>
      </p:sp>
      <p:sp>
        <p:nvSpPr>
          <p:cNvPr id="5" name="Oval 4"/>
          <p:cNvSpPr/>
          <p:nvPr/>
        </p:nvSpPr>
        <p:spPr>
          <a:xfrm>
            <a:off x="3992790" y="5314272"/>
            <a:ext cx="499731" cy="523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Oval 20"/>
          <p:cNvSpPr/>
          <p:nvPr/>
        </p:nvSpPr>
        <p:spPr>
          <a:xfrm>
            <a:off x="1246421" y="3383280"/>
            <a:ext cx="499731"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4" name="Group 13"/>
          <p:cNvGrpSpPr/>
          <p:nvPr/>
        </p:nvGrpSpPr>
        <p:grpSpPr>
          <a:xfrm>
            <a:off x="0" y="187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ounded Rectangle 26"/>
          <p:cNvSpPr/>
          <p:nvPr/>
        </p:nvSpPr>
        <p:spPr>
          <a:xfrm>
            <a:off x="614659" y="1180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8" name="TextBox 27"/>
          <p:cNvSpPr txBox="1"/>
          <p:nvPr/>
        </p:nvSpPr>
        <p:spPr>
          <a:xfrm>
            <a:off x="667444" y="10778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7" name="TextBox 16">
            <a:extLst>
              <a:ext uri="{FF2B5EF4-FFF2-40B4-BE49-F238E27FC236}">
                <a16:creationId xmlns:a16="http://schemas.microsoft.com/office/drawing/2014/main" xmlns="" id="{942A5F22-E38B-6447-8E0D-69723784009D}"/>
              </a:ext>
            </a:extLst>
          </p:cNvPr>
          <p:cNvSpPr txBox="1"/>
          <p:nvPr/>
        </p:nvSpPr>
        <p:spPr>
          <a:xfrm>
            <a:off x="131207" y="131397"/>
            <a:ext cx="7241144" cy="646331"/>
          </a:xfrm>
          <a:prstGeom prst="rect">
            <a:avLst/>
          </a:prstGeom>
          <a:noFill/>
          <a:effectLst/>
        </p:spPr>
        <p:txBody>
          <a:bodyPr wrap="square" rtlCol="0">
            <a:spAutoFit/>
          </a:bodyPr>
          <a:lstStyle/>
          <a:p>
            <a:r>
              <a:rPr lang="en-US" sz="3600" b="1" i="1" dirty="0">
                <a:effectLst>
                  <a:glow rad="88900">
                    <a:schemeClr val="bg1"/>
                  </a:glow>
                </a:effectLst>
                <a:latin typeface="Arial" panose="020B0604020202020204" pitchFamily="34" charset="0"/>
                <a:cs typeface="Arial" panose="020B0604020202020204" pitchFamily="34" charset="0"/>
              </a:rPr>
              <a:t>YES / NO </a:t>
            </a:r>
            <a:r>
              <a:rPr lang="en-US" sz="3600" b="1" dirty="0">
                <a:effectLst>
                  <a:glow rad="88900">
                    <a:schemeClr val="bg1"/>
                  </a:glow>
                </a:effectLst>
                <a:latin typeface="Arial" panose="020B0604020202020204" pitchFamily="34" charset="0"/>
                <a:cs typeface="Arial" panose="020B0604020202020204" pitchFamily="34" charset="0"/>
              </a:rPr>
              <a:t>AND WH-QUESTION</a:t>
            </a:r>
          </a:p>
        </p:txBody>
      </p:sp>
    </p:spTree>
    <p:extLst>
      <p:ext uri="{BB962C8B-B14F-4D97-AF65-F5344CB8AC3E}">
        <p14:creationId xmlns:p14="http://schemas.microsoft.com/office/powerpoint/2010/main" val="810264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313816"/>
            <a:ext cx="11573256" cy="6147944"/>
          </a:xfrm>
        </p:spPr>
        <p:txBody>
          <a:bodyPr>
            <a:normAutofit/>
          </a:bodyPr>
          <a:lstStyle/>
          <a:p>
            <a:pPr marL="0" indent="0">
              <a:buNone/>
            </a:pPr>
            <a:r>
              <a:rPr lang="en-US" sz="4000" b="1" u="sng">
                <a:solidFill>
                  <a:srgbClr val="FF0000"/>
                </a:solidFill>
              </a:rPr>
              <a:t>3</a:t>
            </a:r>
            <a:r>
              <a:rPr lang="vi-VN" sz="4000" b="1" u="sng" smtClean="0">
                <a:solidFill>
                  <a:srgbClr val="FF0000"/>
                </a:solidFill>
              </a:rPr>
              <a:t>. </a:t>
            </a:r>
            <a:r>
              <a:rPr lang="en-US" sz="4000" b="1" u="sng">
                <a:solidFill>
                  <a:srgbClr val="FF0000"/>
                </a:solidFill>
              </a:rPr>
              <a:t>Countable </a:t>
            </a:r>
            <a:r>
              <a:rPr lang="en-US" sz="4000" b="1" u="sng" smtClean="0">
                <a:solidFill>
                  <a:srgbClr val="FF0000"/>
                </a:solidFill>
              </a:rPr>
              <a:t>noun</a:t>
            </a:r>
            <a:r>
              <a:rPr lang="en-US" sz="4000" u="sng" smtClean="0">
                <a:solidFill>
                  <a:srgbClr val="FF0000"/>
                </a:solidFill>
              </a:rPr>
              <a:t>: </a:t>
            </a:r>
            <a:r>
              <a:rPr lang="vi-VN" sz="4000" b="1" smtClean="0">
                <a:solidFill>
                  <a:srgbClr val="FF0000"/>
                </a:solidFill>
              </a:rPr>
              <a:t>danh </a:t>
            </a:r>
            <a:r>
              <a:rPr lang="vi-VN" sz="4000" b="1">
                <a:solidFill>
                  <a:srgbClr val="FF0000"/>
                </a:solidFill>
              </a:rPr>
              <a:t>từ đếm </a:t>
            </a:r>
            <a:r>
              <a:rPr lang="vi-VN" sz="4000" b="1" smtClean="0">
                <a:solidFill>
                  <a:srgbClr val="FF0000"/>
                </a:solidFill>
              </a:rPr>
              <a:t>được</a:t>
            </a:r>
            <a:endParaRPr lang="en-US" sz="4000" smtClean="0">
              <a:solidFill>
                <a:srgbClr val="FF0000"/>
              </a:solidFill>
            </a:endParaRPr>
          </a:p>
          <a:p>
            <a:pPr marL="0" indent="0">
              <a:buNone/>
            </a:pPr>
            <a:r>
              <a:rPr lang="vi-VN" sz="4000" smtClean="0"/>
              <a:t> </a:t>
            </a:r>
            <a:r>
              <a:rPr lang="en-US" sz="4000" smtClean="0"/>
              <a:t>- </a:t>
            </a:r>
            <a:r>
              <a:rPr lang="en-US" sz="4000" b="1" smtClean="0"/>
              <a:t>D</a:t>
            </a:r>
            <a:r>
              <a:rPr lang="vi-VN" sz="4000" b="1" smtClean="0"/>
              <a:t>anh </a:t>
            </a:r>
            <a:r>
              <a:rPr lang="vi-VN" sz="4000" b="1"/>
              <a:t>từ đếm </a:t>
            </a:r>
            <a:r>
              <a:rPr lang="vi-VN" sz="4000" b="1" smtClean="0"/>
              <a:t>được</a:t>
            </a:r>
            <a:r>
              <a:rPr lang="en-US" sz="4000" b="1" smtClean="0"/>
              <a:t>: </a:t>
            </a:r>
            <a:r>
              <a:rPr lang="vi-VN" sz="4000" b="1" smtClean="0"/>
              <a:t> </a:t>
            </a:r>
            <a:r>
              <a:rPr lang="vi-VN" sz="4000" smtClean="0"/>
              <a:t>bao </a:t>
            </a:r>
            <a:r>
              <a:rPr lang="vi-VN" sz="4000"/>
              <a:t>gồm các danh từ có thể kết hợp số đếm. Đó có thể là danh từ chỉ người, vật, động vật, nơi chốn, ý tưởng… Countable noun có thể ở dạng số ít và dạng số nhiều.</a:t>
            </a:r>
          </a:p>
          <a:p>
            <a:pPr marL="0" indent="0">
              <a:buNone/>
            </a:pPr>
            <a:r>
              <a:rPr lang="en-US" sz="4000" u="sng" smtClean="0"/>
              <a:t>Ex:</a:t>
            </a:r>
            <a:r>
              <a:rPr lang="en-US" sz="4000" smtClean="0"/>
              <a:t>  </a:t>
            </a:r>
            <a:endParaRPr lang="vi-VN" sz="4000"/>
          </a:p>
          <a:p>
            <a:r>
              <a:rPr lang="vi-VN" sz="4000"/>
              <a:t>A dog – Two dogs;</a:t>
            </a:r>
          </a:p>
          <a:p>
            <a:r>
              <a:rPr lang="vi-VN" sz="4000" smtClean="0"/>
              <a:t>An </a:t>
            </a:r>
            <a:r>
              <a:rPr lang="vi-VN" sz="4000"/>
              <a:t>idea – Two ideas;</a:t>
            </a:r>
          </a:p>
          <a:p>
            <a:pPr marL="0" indent="0">
              <a:buNone/>
            </a:pPr>
            <a:endParaRPr lang="en-US"/>
          </a:p>
        </p:txBody>
      </p:sp>
    </p:spTree>
    <p:extLst>
      <p:ext uri="{BB962C8B-B14F-4D97-AF65-F5344CB8AC3E}">
        <p14:creationId xmlns:p14="http://schemas.microsoft.com/office/powerpoint/2010/main" val="268900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182880"/>
            <a:ext cx="10515600" cy="6352031"/>
          </a:xfrm>
        </p:spPr>
        <p:txBody>
          <a:bodyPr>
            <a:normAutofit fontScale="25000" lnSpcReduction="20000"/>
          </a:bodyPr>
          <a:lstStyle/>
          <a:p>
            <a:pPr marL="0" indent="0">
              <a:buNone/>
            </a:pPr>
            <a:r>
              <a:rPr lang="en-US" sz="14400" b="1">
                <a:solidFill>
                  <a:srgbClr val="FF0000"/>
                </a:solidFill>
                <a:latin typeface="+mj-lt"/>
              </a:rPr>
              <a:t>4</a:t>
            </a:r>
            <a:r>
              <a:rPr lang="vi-VN" sz="14400" b="1" smtClean="0">
                <a:solidFill>
                  <a:srgbClr val="FF0000"/>
                </a:solidFill>
                <a:latin typeface="+mj-lt"/>
              </a:rPr>
              <a:t>. </a:t>
            </a:r>
            <a:r>
              <a:rPr lang="vi-VN" sz="14400" b="1">
                <a:solidFill>
                  <a:srgbClr val="FF0000"/>
                </a:solidFill>
                <a:latin typeface="+mj-lt"/>
              </a:rPr>
              <a:t>Uncountable </a:t>
            </a:r>
            <a:r>
              <a:rPr lang="vi-VN" sz="14400" b="1" smtClean="0">
                <a:solidFill>
                  <a:srgbClr val="FF0000"/>
                </a:solidFill>
                <a:latin typeface="+mj-lt"/>
              </a:rPr>
              <a:t>noun</a:t>
            </a:r>
            <a:r>
              <a:rPr lang="en-US" sz="14400" b="1" smtClean="0">
                <a:solidFill>
                  <a:srgbClr val="FF0000"/>
                </a:solidFill>
                <a:latin typeface="+mj-lt"/>
              </a:rPr>
              <a:t>: </a:t>
            </a:r>
            <a:r>
              <a:rPr lang="vi-VN" sz="14400" b="1" smtClean="0">
                <a:solidFill>
                  <a:srgbClr val="FF0000"/>
                </a:solidFill>
                <a:latin typeface="+mj-lt"/>
              </a:rPr>
              <a:t> danh </a:t>
            </a:r>
            <a:r>
              <a:rPr lang="vi-VN" sz="14400" b="1">
                <a:solidFill>
                  <a:srgbClr val="FF0000"/>
                </a:solidFill>
                <a:latin typeface="+mj-lt"/>
              </a:rPr>
              <a:t>từ không đếm được </a:t>
            </a:r>
            <a:endParaRPr lang="vi-VN" sz="14400">
              <a:solidFill>
                <a:srgbClr val="FF0000"/>
              </a:solidFill>
              <a:latin typeface="+mj-lt"/>
            </a:endParaRPr>
          </a:p>
          <a:p>
            <a:pPr marL="0" indent="0">
              <a:lnSpc>
                <a:spcPct val="170000"/>
              </a:lnSpc>
              <a:buNone/>
            </a:pPr>
            <a:r>
              <a:rPr lang="en-US" sz="14400" b="1" smtClean="0">
                <a:latin typeface="Times New Roman" pitchFamily="18" charset="0"/>
                <a:cs typeface="Times New Roman" pitchFamily="18" charset="0"/>
              </a:rPr>
              <a:t>- D</a:t>
            </a:r>
            <a:r>
              <a:rPr lang="vi-VN" sz="14400" b="1" smtClean="0">
                <a:latin typeface="Times New Roman" pitchFamily="18" charset="0"/>
                <a:cs typeface="Times New Roman" pitchFamily="18" charset="0"/>
              </a:rPr>
              <a:t>anh </a:t>
            </a:r>
            <a:r>
              <a:rPr lang="vi-VN" sz="14400" b="1">
                <a:latin typeface="Times New Roman" pitchFamily="18" charset="0"/>
                <a:cs typeface="Times New Roman" pitchFamily="18" charset="0"/>
              </a:rPr>
              <a:t>từ không đếm được </a:t>
            </a:r>
            <a:r>
              <a:rPr lang="en-US" sz="14400" b="1" smtClean="0">
                <a:latin typeface="Times New Roman" pitchFamily="18" charset="0"/>
                <a:cs typeface="Times New Roman" pitchFamily="18" charset="0"/>
              </a:rPr>
              <a:t>: </a:t>
            </a:r>
            <a:r>
              <a:rPr lang="vi-VN" sz="14400" smtClean="0">
                <a:latin typeface="Times New Roman" pitchFamily="18" charset="0"/>
                <a:cs typeface="Times New Roman" pitchFamily="18" charset="0"/>
              </a:rPr>
              <a:t>bao </a:t>
            </a:r>
            <a:r>
              <a:rPr lang="vi-VN" sz="14400">
                <a:latin typeface="Times New Roman" pitchFamily="18" charset="0"/>
                <a:cs typeface="Times New Roman" pitchFamily="18" charset="0"/>
              </a:rPr>
              <a:t>gồm các danh từ không thể kết hợp với số đếm. Đó có thể là danh từ chỉ khái niệm trừu tượng, tính chất và các vật thể quá nhỏ hoặc không có hình dạng nhất định… Uncountable noun luôn ở dạng số ít.</a:t>
            </a:r>
          </a:p>
          <a:p>
            <a:pPr marL="0" indent="0">
              <a:lnSpc>
                <a:spcPct val="170000"/>
              </a:lnSpc>
              <a:buNone/>
            </a:pPr>
            <a:r>
              <a:rPr lang="en-US" sz="14400" u="sng" smtClean="0">
                <a:latin typeface="Times New Roman" pitchFamily="18" charset="0"/>
                <a:cs typeface="Times New Roman" pitchFamily="18" charset="0"/>
              </a:rPr>
              <a:t>Ex</a:t>
            </a:r>
            <a:r>
              <a:rPr lang="vi-VN" sz="14400" u="sng" smtClean="0">
                <a:latin typeface="Times New Roman" pitchFamily="18" charset="0"/>
                <a:cs typeface="Times New Roman" pitchFamily="18" charset="0"/>
              </a:rPr>
              <a:t>:</a:t>
            </a:r>
            <a:r>
              <a:rPr lang="en-US" sz="14400" u="sng">
                <a:latin typeface="Times New Roman" pitchFamily="18" charset="0"/>
                <a:cs typeface="Times New Roman" pitchFamily="18" charset="0"/>
              </a:rPr>
              <a:t> </a:t>
            </a:r>
            <a:r>
              <a:rPr lang="vi-VN" sz="14400" smtClean="0">
                <a:latin typeface="Times New Roman" pitchFamily="18" charset="0"/>
                <a:cs typeface="Times New Roman" pitchFamily="18" charset="0"/>
              </a:rPr>
              <a:t>Knowledge;</a:t>
            </a:r>
            <a:r>
              <a:rPr lang="en-US" sz="14400" smtClean="0">
                <a:latin typeface="Times New Roman" pitchFamily="18" charset="0"/>
                <a:cs typeface="Times New Roman" pitchFamily="18" charset="0"/>
              </a:rPr>
              <a:t>  </a:t>
            </a:r>
            <a:r>
              <a:rPr lang="vi-VN" sz="14400" smtClean="0">
                <a:latin typeface="Times New Roman" pitchFamily="18" charset="0"/>
                <a:cs typeface="Times New Roman" pitchFamily="18" charset="0"/>
              </a:rPr>
              <a:t>Beauty;</a:t>
            </a:r>
            <a:r>
              <a:rPr lang="en-US" sz="14400" smtClean="0">
                <a:latin typeface="Times New Roman" pitchFamily="18" charset="0"/>
                <a:cs typeface="Times New Roman" pitchFamily="18" charset="0"/>
              </a:rPr>
              <a:t>   </a:t>
            </a:r>
            <a:r>
              <a:rPr lang="vi-VN" sz="14400" smtClean="0">
                <a:latin typeface="Times New Roman" pitchFamily="18" charset="0"/>
                <a:cs typeface="Times New Roman" pitchFamily="18" charset="0"/>
              </a:rPr>
              <a:t>Fear;</a:t>
            </a:r>
            <a:r>
              <a:rPr lang="en-US" sz="14400" smtClean="0">
                <a:latin typeface="Times New Roman" pitchFamily="18" charset="0"/>
                <a:cs typeface="Times New Roman" pitchFamily="18" charset="0"/>
              </a:rPr>
              <a:t>     </a:t>
            </a:r>
            <a:r>
              <a:rPr lang="vi-VN" sz="14400" smtClean="0">
                <a:latin typeface="Times New Roman" pitchFamily="18" charset="0"/>
                <a:cs typeface="Times New Roman" pitchFamily="18" charset="0"/>
              </a:rPr>
              <a:t>Coffee;</a:t>
            </a:r>
            <a:r>
              <a:rPr lang="en-US" sz="14400" smtClean="0">
                <a:latin typeface="Times New Roman" pitchFamily="18" charset="0"/>
                <a:cs typeface="Times New Roman" pitchFamily="18" charset="0"/>
              </a:rPr>
              <a:t>    </a:t>
            </a:r>
            <a:r>
              <a:rPr lang="vi-VN" sz="14400" smtClean="0">
                <a:latin typeface="Times New Roman" pitchFamily="18" charset="0"/>
                <a:cs typeface="Times New Roman" pitchFamily="18" charset="0"/>
              </a:rPr>
              <a:t>Sugar;</a:t>
            </a:r>
            <a:r>
              <a:rPr lang="en-US" sz="14400" smtClean="0">
                <a:latin typeface="Times New Roman" pitchFamily="18" charset="0"/>
                <a:cs typeface="Times New Roman" pitchFamily="18" charset="0"/>
              </a:rPr>
              <a:t> </a:t>
            </a:r>
            <a:r>
              <a:rPr lang="vi-VN" sz="14400" smtClean="0">
                <a:latin typeface="Times New Roman" pitchFamily="18" charset="0"/>
                <a:cs typeface="Times New Roman" pitchFamily="18" charset="0"/>
              </a:rPr>
              <a:t>Air</a:t>
            </a:r>
            <a:r>
              <a:rPr lang="vi-VN" sz="14400">
                <a:latin typeface="Times New Roman" pitchFamily="18" charset="0"/>
                <a:cs typeface="Times New Roman" pitchFamily="18" charset="0"/>
              </a:rPr>
              <a:t>.</a:t>
            </a:r>
          </a:p>
          <a:p>
            <a:pPr marL="0" indent="0">
              <a:buNone/>
            </a:pPr>
            <a:r>
              <a:rPr lang="en-US" sz="14400" smtClean="0">
                <a:latin typeface="Times New Roman" pitchFamily="18" charset="0"/>
                <a:cs typeface="Times New Roman" pitchFamily="18" charset="0"/>
              </a:rPr>
              <a:t>     </a:t>
            </a:r>
            <a:endParaRPr lang="vi-VN" sz="14400">
              <a:latin typeface="Times New Roman" pitchFamily="18" charset="0"/>
              <a:cs typeface="Times New Roman" pitchFamily="18" charset="0"/>
            </a:endParaRPr>
          </a:p>
        </p:txBody>
      </p:sp>
    </p:spTree>
    <p:extLst>
      <p:ext uri="{BB962C8B-B14F-4D97-AF65-F5344CB8AC3E}">
        <p14:creationId xmlns:p14="http://schemas.microsoft.com/office/powerpoint/2010/main" val="81565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3196" y="1231553"/>
            <a:ext cx="9997048" cy="523220"/>
          </a:xfrm>
          <a:prstGeom prst="rect">
            <a:avLst/>
          </a:prstGeom>
          <a:noFill/>
          <a:effectLst/>
        </p:spPr>
        <p:txBody>
          <a:bodyPr wrap="square" rtlCol="0">
            <a:spAutoFit/>
          </a:bodyPr>
          <a:lstStyle/>
          <a:p>
            <a:r>
              <a:rPr lang="en-US" sz="2800" b="1" dirty="0"/>
              <a:t>Write C (countable) or U (uncountable) for the underlined words. </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3" name="TextBox 2"/>
          <p:cNvSpPr txBox="1"/>
          <p:nvPr/>
        </p:nvSpPr>
        <p:spPr>
          <a:xfrm>
            <a:off x="330199" y="1872839"/>
            <a:ext cx="7579361" cy="4524315"/>
          </a:xfrm>
          <a:prstGeom prst="rect">
            <a:avLst/>
          </a:prstGeom>
          <a:noFill/>
          <a:ln>
            <a:solidFill>
              <a:srgbClr val="C00000"/>
            </a:solidFill>
          </a:ln>
        </p:spPr>
        <p:txBody>
          <a:bodyPr wrap="square" rtlCol="0">
            <a:spAutoFit/>
          </a:bodyPr>
          <a:lstStyle/>
          <a:p>
            <a:pPr algn="just"/>
            <a:r>
              <a:rPr lang="en-US" sz="3600" dirty="0"/>
              <a:t>Some minority (1) </a:t>
            </a:r>
            <a:r>
              <a:rPr lang="en-US" sz="3600" b="1" u="sng" dirty="0"/>
              <a:t>groups</a:t>
            </a:r>
            <a:r>
              <a:rPr lang="en-US" sz="3600" dirty="0"/>
              <a:t> are farmers. They do not have much (2) </a:t>
            </a:r>
            <a:r>
              <a:rPr lang="en-US" sz="3600" b="1" u="sng" dirty="0"/>
              <a:t>land</a:t>
            </a:r>
            <a:r>
              <a:rPr lang="en-US" sz="3600" dirty="0"/>
              <a:t> and they use simple farming techniques. After finding an (3) </a:t>
            </a:r>
            <a:r>
              <a:rPr lang="en-US" sz="3600" b="1" u="sng" dirty="0"/>
              <a:t>area</a:t>
            </a:r>
            <a:r>
              <a:rPr lang="en-US" sz="3600" dirty="0"/>
              <a:t> for a garden, the men cut the (4) </a:t>
            </a:r>
            <a:r>
              <a:rPr lang="en-US" sz="3600" b="1" u="sng" dirty="0"/>
              <a:t>trees</a:t>
            </a:r>
            <a:r>
              <a:rPr lang="en-US" sz="3600" dirty="0"/>
              <a:t> down and burn them. The (5) </a:t>
            </a:r>
            <a:r>
              <a:rPr lang="en-US" sz="3600" b="1" u="sng" dirty="0"/>
              <a:t>ash</a:t>
            </a:r>
            <a:r>
              <a:rPr lang="en-US" sz="3600" dirty="0"/>
              <a:t> they collect helps enrich the soil. They then grow a few (6) </a:t>
            </a:r>
            <a:r>
              <a:rPr lang="en-US" sz="3600" b="1" u="sng" dirty="0"/>
              <a:t>crops</a:t>
            </a:r>
            <a:r>
              <a:rPr lang="en-US" sz="3600" dirty="0"/>
              <a:t> like rice and corn. </a:t>
            </a:r>
          </a:p>
        </p:txBody>
      </p:sp>
      <p:sp>
        <p:nvSpPr>
          <p:cNvPr id="6" name="TextBox 5"/>
          <p:cNvSpPr txBox="1"/>
          <p:nvPr/>
        </p:nvSpPr>
        <p:spPr>
          <a:xfrm>
            <a:off x="8969210" y="2393842"/>
            <a:ext cx="2026450" cy="3518912"/>
          </a:xfrm>
          <a:prstGeom prst="rect">
            <a:avLst/>
          </a:prstGeom>
          <a:noFill/>
          <a:ln>
            <a:solidFill>
              <a:srgbClr val="800000"/>
            </a:solidFill>
          </a:ln>
        </p:spPr>
        <p:txBody>
          <a:bodyPr wrap="square" rtlCol="0">
            <a:spAutoFit/>
          </a:bodyPr>
          <a:lstStyle/>
          <a:p>
            <a:pPr marL="342900" indent="-342900">
              <a:lnSpc>
                <a:spcPts val="4500"/>
              </a:lnSpc>
              <a:buAutoNum type="arabicPeriod"/>
            </a:pPr>
            <a:r>
              <a:rPr lang="en-US" sz="3600" dirty="0"/>
              <a:t> ____</a:t>
            </a:r>
          </a:p>
          <a:p>
            <a:pPr>
              <a:lnSpc>
                <a:spcPts val="4500"/>
              </a:lnSpc>
            </a:pPr>
            <a:r>
              <a:rPr lang="en-US" sz="3600" dirty="0"/>
              <a:t>2.  ____</a:t>
            </a:r>
          </a:p>
          <a:p>
            <a:pPr>
              <a:lnSpc>
                <a:spcPts val="4500"/>
              </a:lnSpc>
            </a:pPr>
            <a:r>
              <a:rPr lang="en-US" sz="3600" dirty="0"/>
              <a:t>3.  ____</a:t>
            </a:r>
          </a:p>
          <a:p>
            <a:pPr>
              <a:lnSpc>
                <a:spcPts val="4500"/>
              </a:lnSpc>
            </a:pPr>
            <a:r>
              <a:rPr lang="en-US" sz="3600" dirty="0"/>
              <a:t>4.  ____</a:t>
            </a:r>
          </a:p>
          <a:p>
            <a:pPr>
              <a:lnSpc>
                <a:spcPts val="4500"/>
              </a:lnSpc>
            </a:pPr>
            <a:r>
              <a:rPr lang="en-US" sz="3600" dirty="0"/>
              <a:t>5.  ____</a:t>
            </a:r>
          </a:p>
          <a:p>
            <a:pPr>
              <a:lnSpc>
                <a:spcPts val="4500"/>
              </a:lnSpc>
            </a:pPr>
            <a:r>
              <a:rPr lang="en-US" sz="3600" dirty="0"/>
              <a:t>6.  ____</a:t>
            </a:r>
          </a:p>
        </p:txBody>
      </p:sp>
      <p:sp>
        <p:nvSpPr>
          <p:cNvPr id="10" name="TextBox 9"/>
          <p:cNvSpPr txBox="1"/>
          <p:nvPr/>
        </p:nvSpPr>
        <p:spPr>
          <a:xfrm>
            <a:off x="9565157" y="2442289"/>
            <a:ext cx="818222" cy="646331"/>
          </a:xfrm>
          <a:prstGeom prst="rect">
            <a:avLst/>
          </a:prstGeom>
          <a:noFill/>
        </p:spPr>
        <p:txBody>
          <a:bodyPr wrap="square" rtlCol="0">
            <a:spAutoFit/>
          </a:bodyPr>
          <a:lstStyle/>
          <a:p>
            <a:r>
              <a:rPr lang="en-US" sz="3600" b="1" dirty="0">
                <a:solidFill>
                  <a:srgbClr val="7030A0"/>
                </a:solidFill>
              </a:rPr>
              <a:t>C</a:t>
            </a:r>
          </a:p>
        </p:txBody>
      </p:sp>
      <p:sp>
        <p:nvSpPr>
          <p:cNvPr id="15" name="TextBox 14"/>
          <p:cNvSpPr txBox="1"/>
          <p:nvPr/>
        </p:nvSpPr>
        <p:spPr>
          <a:xfrm>
            <a:off x="9565157" y="3016447"/>
            <a:ext cx="818222" cy="646331"/>
          </a:xfrm>
          <a:prstGeom prst="rect">
            <a:avLst/>
          </a:prstGeom>
          <a:noFill/>
        </p:spPr>
        <p:txBody>
          <a:bodyPr wrap="square" rtlCol="0">
            <a:spAutoFit/>
          </a:bodyPr>
          <a:lstStyle/>
          <a:p>
            <a:r>
              <a:rPr lang="en-US" sz="3600" b="1" dirty="0">
                <a:solidFill>
                  <a:srgbClr val="7030A0"/>
                </a:solidFill>
              </a:rPr>
              <a:t>U</a:t>
            </a:r>
          </a:p>
        </p:txBody>
      </p:sp>
      <p:sp>
        <p:nvSpPr>
          <p:cNvPr id="18" name="TextBox 17"/>
          <p:cNvSpPr txBox="1"/>
          <p:nvPr/>
        </p:nvSpPr>
        <p:spPr>
          <a:xfrm>
            <a:off x="9565157" y="3586325"/>
            <a:ext cx="818222" cy="646331"/>
          </a:xfrm>
          <a:prstGeom prst="rect">
            <a:avLst/>
          </a:prstGeom>
          <a:noFill/>
        </p:spPr>
        <p:txBody>
          <a:bodyPr wrap="square" rtlCol="0">
            <a:spAutoFit/>
          </a:bodyPr>
          <a:lstStyle/>
          <a:p>
            <a:r>
              <a:rPr lang="en-US" sz="3600" b="1" dirty="0">
                <a:solidFill>
                  <a:srgbClr val="7030A0"/>
                </a:solidFill>
              </a:rPr>
              <a:t>C</a:t>
            </a:r>
          </a:p>
        </p:txBody>
      </p:sp>
      <p:sp>
        <p:nvSpPr>
          <p:cNvPr id="19" name="TextBox 18"/>
          <p:cNvSpPr txBox="1"/>
          <p:nvPr/>
        </p:nvSpPr>
        <p:spPr>
          <a:xfrm>
            <a:off x="9565157" y="4156203"/>
            <a:ext cx="818222" cy="646331"/>
          </a:xfrm>
          <a:prstGeom prst="rect">
            <a:avLst/>
          </a:prstGeom>
          <a:noFill/>
        </p:spPr>
        <p:txBody>
          <a:bodyPr wrap="square" rtlCol="0">
            <a:spAutoFit/>
          </a:bodyPr>
          <a:lstStyle/>
          <a:p>
            <a:r>
              <a:rPr lang="en-US" sz="3600" b="1" dirty="0">
                <a:solidFill>
                  <a:srgbClr val="7030A0"/>
                </a:solidFill>
              </a:rPr>
              <a:t>C</a:t>
            </a:r>
          </a:p>
        </p:txBody>
      </p:sp>
      <p:sp>
        <p:nvSpPr>
          <p:cNvPr id="20" name="TextBox 19"/>
          <p:cNvSpPr txBox="1"/>
          <p:nvPr/>
        </p:nvSpPr>
        <p:spPr>
          <a:xfrm>
            <a:off x="9565157" y="4722351"/>
            <a:ext cx="818222" cy="646331"/>
          </a:xfrm>
          <a:prstGeom prst="rect">
            <a:avLst/>
          </a:prstGeom>
          <a:noFill/>
        </p:spPr>
        <p:txBody>
          <a:bodyPr wrap="square" rtlCol="0">
            <a:spAutoFit/>
          </a:bodyPr>
          <a:lstStyle/>
          <a:p>
            <a:r>
              <a:rPr lang="en-US" sz="3600" b="1" dirty="0">
                <a:solidFill>
                  <a:srgbClr val="7030A0"/>
                </a:solidFill>
              </a:rPr>
              <a:t>U</a:t>
            </a:r>
          </a:p>
        </p:txBody>
      </p:sp>
      <p:sp>
        <p:nvSpPr>
          <p:cNvPr id="21" name="TextBox 20"/>
          <p:cNvSpPr txBox="1"/>
          <p:nvPr/>
        </p:nvSpPr>
        <p:spPr>
          <a:xfrm>
            <a:off x="9565157" y="5289182"/>
            <a:ext cx="818222" cy="646331"/>
          </a:xfrm>
          <a:prstGeom prst="rect">
            <a:avLst/>
          </a:prstGeom>
          <a:noFill/>
        </p:spPr>
        <p:txBody>
          <a:bodyPr wrap="square" rtlCol="0">
            <a:spAutoFit/>
          </a:bodyPr>
          <a:lstStyle/>
          <a:p>
            <a:r>
              <a:rPr lang="en-US" sz="3600" b="1" dirty="0">
                <a:solidFill>
                  <a:srgbClr val="7030A0"/>
                </a:solidFill>
              </a:rPr>
              <a:t>C</a:t>
            </a:r>
          </a:p>
        </p:txBody>
      </p:sp>
      <p:grpSp>
        <p:nvGrpSpPr>
          <p:cNvPr id="24" name="Group 23"/>
          <p:cNvGrpSpPr/>
          <p:nvPr/>
        </p:nvGrpSpPr>
        <p:grpSpPr>
          <a:xfrm>
            <a:off x="0" y="1871"/>
            <a:ext cx="12192000" cy="1083309"/>
            <a:chOff x="0" y="-3"/>
            <a:chExt cx="12192000" cy="1083309"/>
          </a:xfrm>
        </p:grpSpPr>
        <p:sp>
          <p:nvSpPr>
            <p:cNvPr id="25" name="Round Single Corner Rectangle 2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330199" y="127969"/>
            <a:ext cx="976249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COUNTABLE AND UNCOUNTABLE NOUNS</a:t>
            </a:r>
          </a:p>
        </p:txBody>
      </p:sp>
      <p:sp>
        <p:nvSpPr>
          <p:cNvPr id="29" name="Rounded Rectangle 28"/>
          <p:cNvSpPr/>
          <p:nvPr/>
        </p:nvSpPr>
        <p:spPr>
          <a:xfrm>
            <a:off x="487067" y="12549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0" name="TextBox 29"/>
          <p:cNvSpPr txBox="1"/>
          <p:nvPr/>
        </p:nvSpPr>
        <p:spPr>
          <a:xfrm>
            <a:off x="539852" y="11416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Tree>
    <p:extLst>
      <p:ext uri="{BB962C8B-B14F-4D97-AF65-F5344CB8AC3E}">
        <p14:creationId xmlns:p14="http://schemas.microsoft.com/office/powerpoint/2010/main" val="6265168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484504"/>
            <a:ext cx="11512296" cy="5855335"/>
          </a:xfrm>
        </p:spPr>
        <p:txBody>
          <a:bodyPr>
            <a:normAutofit/>
          </a:bodyPr>
          <a:lstStyle/>
          <a:p>
            <a:pPr marL="0" indent="0">
              <a:buNone/>
            </a:pPr>
            <a:r>
              <a:rPr lang="en-US" sz="3600" b="1" u="sng" smtClean="0">
                <a:solidFill>
                  <a:srgbClr val="FF0000"/>
                </a:solidFill>
                <a:latin typeface="Times New Roman" pitchFamily="18" charset="0"/>
                <a:cs typeface="Times New Roman" pitchFamily="18" charset="0"/>
              </a:rPr>
              <a:t>5.</a:t>
            </a:r>
            <a:r>
              <a:rPr lang="en-US" sz="3600"/>
              <a:t> </a:t>
            </a:r>
            <a:r>
              <a:rPr lang="en-US" sz="3600" u="sng" smtClean="0">
                <a:solidFill>
                  <a:srgbClr val="FF0000"/>
                </a:solidFill>
              </a:rPr>
              <a:t>Quantifiers: </a:t>
            </a:r>
            <a:r>
              <a:rPr lang="en-US" sz="3600" b="1" u="sng">
                <a:solidFill>
                  <a:srgbClr val="FF0000"/>
                </a:solidFill>
                <a:latin typeface="Times New Roman" pitchFamily="18" charset="0"/>
                <a:cs typeface="Times New Roman" pitchFamily="18" charset="0"/>
              </a:rPr>
              <a:t>t</a:t>
            </a:r>
            <a:r>
              <a:rPr lang="vi-VN" sz="3600" b="1" u="sng" smtClean="0">
                <a:solidFill>
                  <a:srgbClr val="FF0000"/>
                </a:solidFill>
                <a:latin typeface="Times New Roman" pitchFamily="18" charset="0"/>
                <a:cs typeface="Times New Roman" pitchFamily="18" charset="0"/>
              </a:rPr>
              <a:t>ừ </a:t>
            </a:r>
            <a:r>
              <a:rPr lang="vi-VN" sz="3600" b="1" u="sng">
                <a:solidFill>
                  <a:srgbClr val="FF0000"/>
                </a:solidFill>
                <a:latin typeface="Times New Roman" pitchFamily="18" charset="0"/>
                <a:cs typeface="Times New Roman" pitchFamily="18" charset="0"/>
              </a:rPr>
              <a:t>chỉ số lượng trong tiếng </a:t>
            </a:r>
            <a:r>
              <a:rPr lang="vi-VN" sz="3600" b="1" u="sng" smtClean="0">
                <a:solidFill>
                  <a:srgbClr val="FF0000"/>
                </a:solidFill>
                <a:latin typeface="Times New Roman" pitchFamily="18" charset="0"/>
                <a:cs typeface="Times New Roman" pitchFamily="18" charset="0"/>
              </a:rPr>
              <a:t>Anh</a:t>
            </a:r>
            <a:r>
              <a:rPr lang="en-US" sz="3600" b="1" u="sng" smtClean="0">
                <a:solidFill>
                  <a:srgbClr val="FF0000"/>
                </a:solidFill>
                <a:latin typeface="Times New Roman" pitchFamily="18" charset="0"/>
                <a:cs typeface="Times New Roman" pitchFamily="18" charset="0"/>
              </a:rPr>
              <a:t>: </a:t>
            </a:r>
            <a:endParaRPr lang="vi-VN" sz="3600" b="1" u="sng">
              <a:solidFill>
                <a:srgbClr val="FF0000"/>
              </a:solidFill>
              <a:latin typeface="Times New Roman" pitchFamily="18" charset="0"/>
              <a:cs typeface="Times New Roman" pitchFamily="18" charset="0"/>
            </a:endParaRPr>
          </a:p>
          <a:p>
            <a:r>
              <a:rPr lang="en-US" sz="3600" smtClean="0">
                <a:latin typeface="Times New Roman" pitchFamily="18" charset="0"/>
                <a:cs typeface="Times New Roman" pitchFamily="18" charset="0"/>
              </a:rPr>
              <a:t>a/an + </a:t>
            </a:r>
            <a:r>
              <a:rPr lang="en-US" sz="3600">
                <a:latin typeface="Times New Roman" pitchFamily="18" charset="0"/>
                <a:cs typeface="Times New Roman" pitchFamily="18" charset="0"/>
              </a:rPr>
              <a:t>countable </a:t>
            </a:r>
            <a:r>
              <a:rPr lang="en-US" sz="3600" smtClean="0">
                <a:latin typeface="Times New Roman" pitchFamily="18" charset="0"/>
                <a:cs typeface="Times New Roman" pitchFamily="18" charset="0"/>
              </a:rPr>
              <a:t>noun ( số ít)</a:t>
            </a:r>
          </a:p>
          <a:p>
            <a:r>
              <a:rPr lang="en-US" sz="3600" smtClean="0">
                <a:latin typeface="Times New Roman" pitchFamily="18" charset="0"/>
                <a:cs typeface="Times New Roman" pitchFamily="18" charset="0"/>
              </a:rPr>
              <a:t>some </a:t>
            </a:r>
            <a:r>
              <a:rPr lang="en-US" sz="3600">
                <a:latin typeface="Times New Roman" pitchFamily="18" charset="0"/>
                <a:cs typeface="Times New Roman" pitchFamily="18" charset="0"/>
              </a:rPr>
              <a:t>+ countable </a:t>
            </a:r>
            <a:r>
              <a:rPr lang="en-US" sz="3600" smtClean="0">
                <a:latin typeface="Times New Roman" pitchFamily="18" charset="0"/>
                <a:cs typeface="Times New Roman" pitchFamily="18" charset="0"/>
              </a:rPr>
              <a:t>noun( số nhiều) / uncountable </a:t>
            </a:r>
            <a:r>
              <a:rPr lang="en-US" sz="3600">
                <a:latin typeface="Times New Roman" pitchFamily="18" charset="0"/>
                <a:cs typeface="Times New Roman" pitchFamily="18" charset="0"/>
              </a:rPr>
              <a:t>noun </a:t>
            </a:r>
            <a:endParaRPr lang="en-US" sz="3600" smtClean="0">
              <a:latin typeface="Times New Roman" pitchFamily="18" charset="0"/>
              <a:cs typeface="Times New Roman" pitchFamily="18" charset="0"/>
            </a:endParaRPr>
          </a:p>
          <a:p>
            <a:r>
              <a:rPr lang="en-US" sz="3600">
                <a:latin typeface="Times New Roman" pitchFamily="18" charset="0"/>
                <a:cs typeface="Times New Roman" pitchFamily="18" charset="0"/>
              </a:rPr>
              <a:t>many + countable </a:t>
            </a:r>
            <a:r>
              <a:rPr lang="en-US" sz="3600" smtClean="0">
                <a:latin typeface="Times New Roman" pitchFamily="18" charset="0"/>
                <a:cs typeface="Times New Roman" pitchFamily="18" charset="0"/>
              </a:rPr>
              <a:t>noun ( số nhiều)</a:t>
            </a:r>
          </a:p>
          <a:p>
            <a:r>
              <a:rPr lang="en-US" sz="3600">
                <a:latin typeface="Times New Roman" pitchFamily="18" charset="0"/>
                <a:cs typeface="Times New Roman" pitchFamily="18" charset="0"/>
              </a:rPr>
              <a:t>much + uncountable </a:t>
            </a:r>
            <a:r>
              <a:rPr lang="en-US" sz="3600" smtClean="0">
                <a:latin typeface="Times New Roman" pitchFamily="18" charset="0"/>
                <a:cs typeface="Times New Roman" pitchFamily="18" charset="0"/>
              </a:rPr>
              <a:t>noun </a:t>
            </a:r>
          </a:p>
          <a:p>
            <a:r>
              <a:rPr lang="en-US" sz="3600" smtClean="0">
                <a:latin typeface="Times New Roman" pitchFamily="18" charset="0"/>
                <a:cs typeface="Times New Roman" pitchFamily="18" charset="0"/>
              </a:rPr>
              <a:t> </a:t>
            </a:r>
            <a:r>
              <a:rPr lang="en-US" sz="3600">
                <a:latin typeface="Times New Roman" pitchFamily="18" charset="0"/>
                <a:cs typeface="Times New Roman" pitchFamily="18" charset="0"/>
              </a:rPr>
              <a:t>A lot </a:t>
            </a:r>
            <a:r>
              <a:rPr lang="en-US" sz="3600" smtClean="0">
                <a:latin typeface="Times New Roman" pitchFamily="18" charset="0"/>
                <a:cs typeface="Times New Roman" pitchFamily="18" charset="0"/>
              </a:rPr>
              <a:t>of/ </a:t>
            </a:r>
            <a:r>
              <a:rPr lang="en-US" sz="3600">
                <a:latin typeface="Times New Roman" pitchFamily="18" charset="0"/>
                <a:cs typeface="Times New Roman" pitchFamily="18" charset="0"/>
              </a:rPr>
              <a:t>Lots of + countable </a:t>
            </a:r>
            <a:r>
              <a:rPr lang="en-US" sz="3600" smtClean="0">
                <a:latin typeface="Times New Roman" pitchFamily="18" charset="0"/>
                <a:cs typeface="Times New Roman" pitchFamily="18" charset="0"/>
              </a:rPr>
              <a:t>noun</a:t>
            </a:r>
            <a:r>
              <a:rPr lang="en-US" sz="3600">
                <a:latin typeface="Times New Roman" pitchFamily="18" charset="0"/>
                <a:cs typeface="Times New Roman" pitchFamily="18" charset="0"/>
              </a:rPr>
              <a:t>( số nhiều</a:t>
            </a:r>
            <a:r>
              <a:rPr lang="en-US" sz="3600" smtClean="0">
                <a:latin typeface="Times New Roman" pitchFamily="18" charset="0"/>
                <a:cs typeface="Times New Roman" pitchFamily="18" charset="0"/>
              </a:rPr>
              <a:t>) / uncountable </a:t>
            </a:r>
            <a:r>
              <a:rPr lang="en-US" sz="3600">
                <a:latin typeface="Times New Roman" pitchFamily="18" charset="0"/>
                <a:cs typeface="Times New Roman" pitchFamily="18" charset="0"/>
              </a:rPr>
              <a:t>noun </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A </a:t>
            </a:r>
            <a:r>
              <a:rPr lang="en-US" sz="3600">
                <a:latin typeface="Times New Roman" pitchFamily="18" charset="0"/>
                <a:cs typeface="Times New Roman" pitchFamily="18" charset="0"/>
              </a:rPr>
              <a:t>little /</a:t>
            </a:r>
            <a:r>
              <a:rPr lang="en-US" sz="3600" smtClean="0">
                <a:latin typeface="Times New Roman" pitchFamily="18" charset="0"/>
                <a:cs typeface="Times New Roman" pitchFamily="18" charset="0"/>
              </a:rPr>
              <a:t> Little </a:t>
            </a:r>
            <a:r>
              <a:rPr lang="en-US" sz="3600">
                <a:latin typeface="Times New Roman" pitchFamily="18" charset="0"/>
                <a:cs typeface="Times New Roman" pitchFamily="18" charset="0"/>
              </a:rPr>
              <a:t>+ uncountable noun </a:t>
            </a:r>
            <a:endParaRPr lang="en-US" sz="3600" smtClean="0">
              <a:latin typeface="Times New Roman" pitchFamily="18" charset="0"/>
              <a:cs typeface="Times New Roman" pitchFamily="18" charset="0"/>
            </a:endParaRPr>
          </a:p>
          <a:p>
            <a:r>
              <a:rPr lang="en-US" sz="3600">
                <a:latin typeface="Times New Roman" pitchFamily="18" charset="0"/>
                <a:cs typeface="Times New Roman" pitchFamily="18" charset="0"/>
              </a:rPr>
              <a:t>A few /</a:t>
            </a:r>
            <a:r>
              <a:rPr lang="en-US" sz="3600" smtClean="0">
                <a:latin typeface="Times New Roman" pitchFamily="18" charset="0"/>
                <a:cs typeface="Times New Roman" pitchFamily="18" charset="0"/>
              </a:rPr>
              <a:t>Few </a:t>
            </a:r>
            <a:r>
              <a:rPr lang="en-US" sz="3600">
                <a:latin typeface="Times New Roman" pitchFamily="18" charset="0"/>
                <a:cs typeface="Times New Roman" pitchFamily="18" charset="0"/>
              </a:rPr>
              <a:t>+ countable </a:t>
            </a:r>
            <a:r>
              <a:rPr lang="en-US" sz="3600" smtClean="0">
                <a:latin typeface="Times New Roman" pitchFamily="18" charset="0"/>
                <a:cs typeface="Times New Roman" pitchFamily="18" charset="0"/>
              </a:rPr>
              <a:t>noun( số nhiều)</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88403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2906" y="1188475"/>
            <a:ext cx="9257459"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Fill in the blank with </a:t>
            </a:r>
            <a:r>
              <a:rPr lang="en-US" sz="2800" b="1" i="1" dirty="0">
                <a:effectLst>
                  <a:glow rad="88900">
                    <a:schemeClr val="bg1"/>
                  </a:glow>
                </a:effectLst>
                <a:cs typeface="Arial" panose="020B0604020202020204" pitchFamily="34" charset="0"/>
              </a:rPr>
              <a:t>a, much, many, a little</a:t>
            </a:r>
            <a:r>
              <a:rPr lang="en-US" sz="2800" b="1" dirty="0">
                <a:effectLst>
                  <a:glow rad="88900">
                    <a:schemeClr val="bg1"/>
                  </a:glow>
                </a:effectLst>
                <a:cs typeface="Arial" panose="020B0604020202020204" pitchFamily="34" charset="0"/>
              </a:rPr>
              <a:t>, or </a:t>
            </a:r>
            <a:r>
              <a:rPr lang="en-US" sz="2800" b="1" i="1" dirty="0">
                <a:effectLst>
                  <a:glow rad="88900">
                    <a:schemeClr val="bg1"/>
                  </a:glow>
                </a:effectLst>
                <a:cs typeface="Arial" panose="020B0604020202020204" pitchFamily="34" charset="0"/>
              </a:rPr>
              <a:t>a few</a:t>
            </a:r>
            <a:r>
              <a:rPr lang="en-US" sz="2800" b="1" dirty="0">
                <a:effectLst>
                  <a:glow rad="88900">
                    <a:schemeClr val="bg1"/>
                  </a:glow>
                </a:effectLst>
                <a:cs typeface="Arial" panose="020B0604020202020204" pitchFamily="34" charset="0"/>
              </a:rPr>
              <a:t>.</a:t>
            </a:r>
          </a:p>
        </p:txBody>
      </p:sp>
      <p:grpSp>
        <p:nvGrpSpPr>
          <p:cNvPr id="13" name="Group 12"/>
          <p:cNvGrpSpPr/>
          <p:nvPr/>
        </p:nvGrpSpPr>
        <p:grpSpPr>
          <a:xfrm>
            <a:off x="0" y="1871"/>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ounded Rectangle 21"/>
          <p:cNvSpPr/>
          <p:nvPr/>
        </p:nvSpPr>
        <p:spPr>
          <a:xfrm>
            <a:off x="582762" y="118051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635547" y="10778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p:cNvSpPr txBox="1"/>
          <p:nvPr/>
        </p:nvSpPr>
        <p:spPr>
          <a:xfrm>
            <a:off x="199222" y="1919725"/>
            <a:ext cx="11910228" cy="4448013"/>
          </a:xfrm>
          <a:prstGeom prst="rect">
            <a:avLst/>
          </a:prstGeom>
          <a:noFill/>
        </p:spPr>
        <p:txBody>
          <a:bodyPr wrap="square" rtlCol="0">
            <a:spAutoFit/>
          </a:bodyPr>
          <a:lstStyle/>
          <a:p>
            <a:pPr>
              <a:lnSpc>
                <a:spcPct val="150000"/>
              </a:lnSpc>
            </a:pPr>
            <a:r>
              <a:rPr lang="en-US" sz="3200" dirty="0"/>
              <a:t>1. My uncle has _____coffee plantation in </a:t>
            </a:r>
            <a:r>
              <a:rPr lang="en-US" sz="3200" dirty="0" err="1"/>
              <a:t>Kon</a:t>
            </a:r>
            <a:r>
              <a:rPr lang="en-US" sz="3200" dirty="0"/>
              <a:t> Tum. </a:t>
            </a:r>
          </a:p>
          <a:p>
            <a:pPr>
              <a:lnSpc>
                <a:spcPct val="150000"/>
              </a:lnSpc>
            </a:pPr>
            <a:r>
              <a:rPr lang="en-US" sz="3200" dirty="0"/>
              <a:t>2. How _______ ethnic groups live on the Hoang Lien Son mountain range? </a:t>
            </a:r>
          </a:p>
          <a:p>
            <a:pPr>
              <a:lnSpc>
                <a:spcPct val="150000"/>
              </a:lnSpc>
            </a:pPr>
            <a:r>
              <a:rPr lang="en-US" sz="3200" dirty="0"/>
              <a:t>3. There are only _______ waterwheels left in my village. </a:t>
            </a:r>
          </a:p>
          <a:p>
            <a:pPr>
              <a:lnSpc>
                <a:spcPct val="150000"/>
              </a:lnSpc>
            </a:pPr>
            <a:r>
              <a:rPr lang="en-US" sz="3200" dirty="0"/>
              <a:t>4. You should add ________ more water to your noodles. It’s a bit dry. </a:t>
            </a:r>
          </a:p>
          <a:p>
            <a:pPr>
              <a:lnSpc>
                <a:spcPct val="150000"/>
              </a:lnSpc>
            </a:pPr>
            <a:r>
              <a:rPr lang="en-US" sz="3200" dirty="0"/>
              <a:t>5. How ______ information about the Van </a:t>
            </a:r>
            <a:r>
              <a:rPr lang="en-US" sz="3200" dirty="0" err="1"/>
              <a:t>Kieu</a:t>
            </a:r>
            <a:r>
              <a:rPr lang="en-US" sz="3200" dirty="0"/>
              <a:t> have you collected?</a:t>
            </a:r>
          </a:p>
        </p:txBody>
      </p:sp>
      <p:sp>
        <p:nvSpPr>
          <p:cNvPr id="2" name="TextBox 1"/>
          <p:cNvSpPr txBox="1"/>
          <p:nvPr/>
        </p:nvSpPr>
        <p:spPr>
          <a:xfrm>
            <a:off x="3197772" y="1925438"/>
            <a:ext cx="614169" cy="754630"/>
          </a:xfrm>
          <a:prstGeom prst="rect">
            <a:avLst/>
          </a:prstGeom>
          <a:noFill/>
        </p:spPr>
        <p:txBody>
          <a:bodyPr wrap="square" rtlCol="0">
            <a:spAutoFit/>
          </a:bodyPr>
          <a:lstStyle/>
          <a:p>
            <a:pPr>
              <a:lnSpc>
                <a:spcPct val="150000"/>
              </a:lnSpc>
            </a:pPr>
            <a:r>
              <a:rPr lang="en-US" sz="3200" b="1" dirty="0">
                <a:solidFill>
                  <a:srgbClr val="EF4B66"/>
                </a:solidFill>
              </a:rPr>
              <a:t>a</a:t>
            </a:r>
          </a:p>
        </p:txBody>
      </p:sp>
      <p:sp>
        <p:nvSpPr>
          <p:cNvPr id="15" name="TextBox 14"/>
          <p:cNvSpPr txBox="1"/>
          <p:nvPr/>
        </p:nvSpPr>
        <p:spPr>
          <a:xfrm>
            <a:off x="1625793" y="2662881"/>
            <a:ext cx="1292064" cy="754630"/>
          </a:xfrm>
          <a:prstGeom prst="rect">
            <a:avLst/>
          </a:prstGeom>
          <a:noFill/>
        </p:spPr>
        <p:txBody>
          <a:bodyPr wrap="square" rtlCol="0">
            <a:spAutoFit/>
          </a:bodyPr>
          <a:lstStyle/>
          <a:p>
            <a:pPr>
              <a:lnSpc>
                <a:spcPct val="150000"/>
              </a:lnSpc>
            </a:pPr>
            <a:r>
              <a:rPr lang="en-US" sz="3200" b="1" dirty="0">
                <a:solidFill>
                  <a:srgbClr val="EF4B66"/>
                </a:solidFill>
              </a:rPr>
              <a:t>many</a:t>
            </a:r>
          </a:p>
        </p:txBody>
      </p:sp>
      <p:sp>
        <p:nvSpPr>
          <p:cNvPr id="16" name="TextBox 15"/>
          <p:cNvSpPr txBox="1"/>
          <p:nvPr/>
        </p:nvSpPr>
        <p:spPr>
          <a:xfrm>
            <a:off x="3317907" y="4141221"/>
            <a:ext cx="1292064" cy="754630"/>
          </a:xfrm>
          <a:prstGeom prst="rect">
            <a:avLst/>
          </a:prstGeom>
          <a:noFill/>
        </p:spPr>
        <p:txBody>
          <a:bodyPr wrap="square" rtlCol="0">
            <a:spAutoFit/>
          </a:bodyPr>
          <a:lstStyle/>
          <a:p>
            <a:pPr>
              <a:lnSpc>
                <a:spcPct val="150000"/>
              </a:lnSpc>
            </a:pPr>
            <a:r>
              <a:rPr lang="en-US" sz="3200" b="1" dirty="0">
                <a:solidFill>
                  <a:srgbClr val="EF4B66"/>
                </a:solidFill>
              </a:rPr>
              <a:t>a few</a:t>
            </a:r>
          </a:p>
        </p:txBody>
      </p:sp>
      <p:sp>
        <p:nvSpPr>
          <p:cNvPr id="24" name="TextBox 23"/>
          <p:cNvSpPr txBox="1"/>
          <p:nvPr/>
        </p:nvSpPr>
        <p:spPr>
          <a:xfrm>
            <a:off x="3430597" y="4839390"/>
            <a:ext cx="1292064" cy="754630"/>
          </a:xfrm>
          <a:prstGeom prst="rect">
            <a:avLst/>
          </a:prstGeom>
          <a:noFill/>
        </p:spPr>
        <p:txBody>
          <a:bodyPr wrap="square" rtlCol="0">
            <a:spAutoFit/>
          </a:bodyPr>
          <a:lstStyle/>
          <a:p>
            <a:pPr>
              <a:lnSpc>
                <a:spcPct val="150000"/>
              </a:lnSpc>
            </a:pPr>
            <a:r>
              <a:rPr lang="en-US" sz="3200" b="1" dirty="0">
                <a:solidFill>
                  <a:srgbClr val="EF4B66"/>
                </a:solidFill>
              </a:rPr>
              <a:t>a little</a:t>
            </a:r>
          </a:p>
        </p:txBody>
      </p:sp>
      <p:sp>
        <p:nvSpPr>
          <p:cNvPr id="25" name="TextBox 24"/>
          <p:cNvSpPr txBox="1"/>
          <p:nvPr/>
        </p:nvSpPr>
        <p:spPr>
          <a:xfrm>
            <a:off x="1623048" y="5594020"/>
            <a:ext cx="1174603" cy="754630"/>
          </a:xfrm>
          <a:prstGeom prst="rect">
            <a:avLst/>
          </a:prstGeom>
          <a:noFill/>
        </p:spPr>
        <p:txBody>
          <a:bodyPr wrap="square" rtlCol="0">
            <a:spAutoFit/>
          </a:bodyPr>
          <a:lstStyle/>
          <a:p>
            <a:pPr>
              <a:lnSpc>
                <a:spcPct val="150000"/>
              </a:lnSpc>
            </a:pPr>
            <a:r>
              <a:rPr lang="en-US" sz="3200" b="1" dirty="0">
                <a:solidFill>
                  <a:srgbClr val="EF4B66"/>
                </a:solidFill>
              </a:rPr>
              <a:t>much</a:t>
            </a:r>
          </a:p>
        </p:txBody>
      </p:sp>
      <p:sp>
        <p:nvSpPr>
          <p:cNvPr id="17" name="TextBox 16">
            <a:extLst>
              <a:ext uri="{FF2B5EF4-FFF2-40B4-BE49-F238E27FC236}">
                <a16:creationId xmlns:a16="http://schemas.microsoft.com/office/drawing/2014/main" xmlns="" id="{82C593BC-5CE7-714C-93C2-C11AD1AA69B3}"/>
              </a:ext>
            </a:extLst>
          </p:cNvPr>
          <p:cNvSpPr txBox="1"/>
          <p:nvPr/>
        </p:nvSpPr>
        <p:spPr>
          <a:xfrm>
            <a:off x="330199" y="127969"/>
            <a:ext cx="976249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COUNTABLE AND UNCOUNTABLE NOUNS</a:t>
            </a:r>
          </a:p>
        </p:txBody>
      </p:sp>
    </p:spTree>
    <p:extLst>
      <p:ext uri="{BB962C8B-B14F-4D97-AF65-F5344CB8AC3E}">
        <p14:creationId xmlns:p14="http://schemas.microsoft.com/office/powerpoint/2010/main" val="871778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p:bldP spid="3" grpId="0"/>
      <p:bldP spid="2" grpId="0"/>
      <p:bldP spid="15" grpId="0"/>
      <p:bldP spid="16"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91" y="1828800"/>
            <a:ext cx="552660" cy="2468953"/>
            <a:chOff x="49" y="768"/>
            <a:chExt cx="198" cy="2101"/>
          </a:xfrm>
        </p:grpSpPr>
        <p:grpSp>
          <p:nvGrpSpPr>
            <p:cNvPr id="6251" name="Group 3"/>
            <p:cNvGrpSpPr>
              <a:grpSpLocks/>
            </p:cNvGrpSpPr>
            <p:nvPr/>
          </p:nvGrpSpPr>
          <p:grpSpPr bwMode="auto">
            <a:xfrm rot="5400000">
              <a:off x="-879" y="1752"/>
              <a:ext cx="2064" cy="96"/>
              <a:chOff x="0" y="1896"/>
              <a:chExt cx="5760" cy="120"/>
            </a:xfrm>
          </p:grpSpPr>
          <p:sp>
            <p:nvSpPr>
              <p:cNvPr id="6272"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273"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6252" name="Group 6"/>
            <p:cNvGrpSpPr>
              <a:grpSpLocks/>
            </p:cNvGrpSpPr>
            <p:nvPr/>
          </p:nvGrpSpPr>
          <p:grpSpPr bwMode="auto">
            <a:xfrm rot="5400000">
              <a:off x="42" y="2663"/>
              <a:ext cx="222" cy="189"/>
              <a:chOff x="1592" y="1649"/>
              <a:chExt cx="2580" cy="1995"/>
            </a:xfrm>
          </p:grpSpPr>
          <p:sp>
            <p:nvSpPr>
              <p:cNvPr id="223239" name="AutoShape 7"/>
              <p:cNvSpPr>
                <a:spLocks noChangeArrowheads="1"/>
              </p:cNvSpPr>
              <p:nvPr/>
            </p:nvSpPr>
            <p:spPr bwMode="gray">
              <a:xfrm rot="16200000" flipH="1">
                <a:off x="1824" y="2528"/>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40" name="AutoShape 8"/>
              <p:cNvSpPr>
                <a:spLocks noChangeArrowheads="1"/>
              </p:cNvSpPr>
              <p:nvPr/>
            </p:nvSpPr>
            <p:spPr bwMode="gray">
              <a:xfrm rot="5400000" flipH="1">
                <a:off x="3628" y="2532"/>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41" name="AutoShape 9"/>
              <p:cNvSpPr>
                <a:spLocks noChangeArrowheads="1"/>
              </p:cNvSpPr>
              <p:nvPr/>
            </p:nvSpPr>
            <p:spPr bwMode="gray">
              <a:xfrm rot="10800000" flipH="1">
                <a:off x="2722" y="3436"/>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266"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267"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244" name="Oval 12"/>
              <p:cNvSpPr>
                <a:spLocks noChangeArrowheads="1"/>
              </p:cNvSpPr>
              <p:nvPr/>
            </p:nvSpPr>
            <p:spPr bwMode="gray">
              <a:xfrm>
                <a:off x="1592" y="1651"/>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269" name="Oval 1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246" name="Oval 14"/>
              <p:cNvSpPr>
                <a:spLocks noChangeArrowheads="1"/>
              </p:cNvSpPr>
              <p:nvPr/>
            </p:nvSpPr>
            <p:spPr bwMode="gray">
              <a:xfrm>
                <a:off x="2345" y="1649"/>
                <a:ext cx="1085" cy="19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271" name="Oval 15"/>
              <p:cNvSpPr>
                <a:spLocks noChangeArrowheads="1"/>
              </p:cNvSpPr>
              <p:nvPr/>
            </p:nvSpPr>
            <p:spPr bwMode="gray">
              <a:xfrm>
                <a:off x="2337" y="1650"/>
                <a:ext cx="1096" cy="19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6253" name="Group 16"/>
            <p:cNvGrpSpPr>
              <a:grpSpLocks/>
            </p:cNvGrpSpPr>
            <p:nvPr/>
          </p:nvGrpSpPr>
          <p:grpSpPr bwMode="auto">
            <a:xfrm rot="5400000">
              <a:off x="33" y="1716"/>
              <a:ext cx="222" cy="189"/>
              <a:chOff x="1593" y="1649"/>
              <a:chExt cx="2579" cy="1996"/>
            </a:xfrm>
          </p:grpSpPr>
          <p:sp>
            <p:nvSpPr>
              <p:cNvPr id="223249" name="AutoShape 17"/>
              <p:cNvSpPr>
                <a:spLocks noChangeArrowheads="1"/>
              </p:cNvSpPr>
              <p:nvPr/>
            </p:nvSpPr>
            <p:spPr bwMode="gray">
              <a:xfrm rot="16200000" flipH="1">
                <a:off x="1824" y="2529"/>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50" name="AutoShape 18"/>
              <p:cNvSpPr>
                <a:spLocks noChangeArrowheads="1"/>
              </p:cNvSpPr>
              <p:nvPr/>
            </p:nvSpPr>
            <p:spPr bwMode="gray">
              <a:xfrm rot="5400000" flipH="1">
                <a:off x="3628" y="2533"/>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51" name="AutoShape 19"/>
              <p:cNvSpPr>
                <a:spLocks noChangeArrowheads="1"/>
              </p:cNvSpPr>
              <p:nvPr/>
            </p:nvSpPr>
            <p:spPr bwMode="gray">
              <a:xfrm rot="10800000" flipH="1">
                <a:off x="2722" y="3437"/>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25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25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254" name="Oval 22"/>
              <p:cNvSpPr>
                <a:spLocks noChangeArrowheads="1"/>
              </p:cNvSpPr>
              <p:nvPr/>
            </p:nvSpPr>
            <p:spPr bwMode="gray">
              <a:xfrm>
                <a:off x="1593" y="1652"/>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260" name="Oval 2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256" name="Oval 24"/>
              <p:cNvSpPr>
                <a:spLocks noChangeArrowheads="1"/>
              </p:cNvSpPr>
              <p:nvPr/>
            </p:nvSpPr>
            <p:spPr bwMode="gray">
              <a:xfrm>
                <a:off x="2345" y="1649"/>
                <a:ext cx="1085" cy="19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262" name="Oval 25"/>
              <p:cNvSpPr>
                <a:spLocks noChangeArrowheads="1"/>
              </p:cNvSpPr>
              <p:nvPr/>
            </p:nvSpPr>
            <p:spPr bwMode="gray">
              <a:xfrm>
                <a:off x="2337" y="1649"/>
                <a:ext cx="1096" cy="196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6" name="Group 26"/>
          <p:cNvGrpSpPr>
            <a:grpSpLocks/>
          </p:cNvGrpSpPr>
          <p:nvPr/>
        </p:nvGrpSpPr>
        <p:grpSpPr bwMode="auto">
          <a:xfrm>
            <a:off x="1117600" y="3048001"/>
            <a:ext cx="7010400" cy="741363"/>
            <a:chOff x="384" y="1344"/>
            <a:chExt cx="3072" cy="467"/>
          </a:xfrm>
        </p:grpSpPr>
        <p:sp>
          <p:nvSpPr>
            <p:cNvPr id="6246"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2326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2326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23262" name="Text Box 30"/>
            <p:cNvSpPr txBox="1">
              <a:spLocks noChangeArrowheads="1"/>
            </p:cNvSpPr>
            <p:nvPr/>
          </p:nvSpPr>
          <p:spPr bwMode="gray">
            <a:xfrm>
              <a:off x="657" y="1373"/>
              <a:ext cx="172"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6250" name="Text Box 31"/>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Do</a:t>
              </a:r>
              <a:endParaRPr lang="en-US" sz="3600">
                <a:latin typeface="Times New Roman" pitchFamily="18" charset="0"/>
              </a:endParaRPr>
            </a:p>
          </p:txBody>
        </p:sp>
      </p:grpSp>
      <p:grpSp>
        <p:nvGrpSpPr>
          <p:cNvPr id="7" name="Group 32"/>
          <p:cNvGrpSpPr>
            <a:grpSpLocks/>
          </p:cNvGrpSpPr>
          <p:nvPr/>
        </p:nvGrpSpPr>
        <p:grpSpPr bwMode="auto">
          <a:xfrm>
            <a:off x="1117600" y="3962401"/>
            <a:ext cx="6908800" cy="728663"/>
            <a:chOff x="384" y="2112"/>
            <a:chExt cx="3072" cy="459"/>
          </a:xfrm>
        </p:grpSpPr>
        <p:sp>
          <p:nvSpPr>
            <p:cNvPr id="6241" name="AutoShape 33"/>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23266" name="AutoShape 34"/>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23267" name="Freeform 35"/>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23268" name="Text Box 36"/>
            <p:cNvSpPr txBox="1">
              <a:spLocks noChangeArrowheads="1"/>
            </p:cNvSpPr>
            <p:nvPr/>
          </p:nvSpPr>
          <p:spPr bwMode="gray">
            <a:xfrm>
              <a:off x="660" y="2160"/>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6245" name="Text Box 37"/>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Does</a:t>
              </a:r>
              <a:endParaRPr lang="en-US" sz="3600">
                <a:latin typeface="Times New Roman" pitchFamily="18" charset="0"/>
              </a:endParaRPr>
            </a:p>
          </p:txBody>
        </p:sp>
      </p:grpSp>
      <p:sp>
        <p:nvSpPr>
          <p:cNvPr id="223270" name="AutoShape 38"/>
          <p:cNvSpPr>
            <a:spLocks noChangeArrowheads="1"/>
          </p:cNvSpPr>
          <p:nvPr/>
        </p:nvSpPr>
        <p:spPr bwMode="gray">
          <a:xfrm>
            <a:off x="508000" y="1524000"/>
            <a:ext cx="11582400" cy="1295400"/>
          </a:xfrm>
          <a:prstGeom prst="roundRect">
            <a:avLst>
              <a:gd name="adj" fmla="val 50000"/>
            </a:avLst>
          </a:prstGeom>
          <a:solidFill>
            <a:srgbClr val="FFFF00"/>
          </a:solidFill>
          <a:ln w="38100" algn="ctr">
            <a:solidFill>
              <a:srgbClr val="FFFFFF"/>
            </a:solidFill>
            <a:round/>
            <a:headEnd/>
            <a:tailEnd/>
          </a:ln>
          <a:effectLst>
            <a:outerShdw dist="63500" dir="3187806" algn="ctr" rotWithShape="0">
              <a:srgbClr val="001D3A"/>
            </a:outerShdw>
          </a:effectLst>
        </p:spPr>
        <p:txBody>
          <a:bodyPr wrap="none" anchor="ctr"/>
          <a:lstStyle/>
          <a:p>
            <a:r>
              <a:rPr lang="en-US" sz="3600" smtClean="0">
                <a:solidFill>
                  <a:srgbClr val="0000FF"/>
                </a:solidFill>
                <a:latin typeface="Times New Roman" pitchFamily="18" charset="0"/>
                <a:cs typeface="Times New Roman" pitchFamily="18" charset="0"/>
              </a:rPr>
              <a:t>1........... there any restaurants still open near here ?</a:t>
            </a:r>
            <a:endParaRPr lang="en-US" sz="3600" b="0">
              <a:latin typeface="VNI-Times" pitchFamily="2" charset="0"/>
            </a:endParaRPr>
          </a:p>
        </p:txBody>
      </p:sp>
      <p:sp>
        <p:nvSpPr>
          <p:cNvPr id="223271" name="Rectangle 39"/>
          <p:cNvSpPr>
            <a:spLocks noChangeArrowheads="1"/>
          </p:cNvSpPr>
          <p:nvPr/>
        </p:nvSpPr>
        <p:spPr bwMode="auto">
          <a:xfrm>
            <a:off x="1219200" y="3048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23272" name="AutoShape 40">
            <a:hlinkClick r:id="" action="ppaction://noaction" highlightClick="1"/>
          </p:cNvPr>
          <p:cNvSpPr>
            <a:spLocks noChangeArrowheads="1"/>
          </p:cNvSpPr>
          <p:nvPr/>
        </p:nvSpPr>
        <p:spPr bwMode="auto">
          <a:xfrm>
            <a:off x="10668000" y="61722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3273" name="Rectangle 41"/>
          <p:cNvSpPr>
            <a:spLocks noChangeArrowheads="1"/>
          </p:cNvSpPr>
          <p:nvPr/>
        </p:nvSpPr>
        <p:spPr bwMode="auto">
          <a:xfrm>
            <a:off x="1117600" y="3962400"/>
            <a:ext cx="71120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8" name="Group 42"/>
          <p:cNvGrpSpPr>
            <a:grpSpLocks/>
          </p:cNvGrpSpPr>
          <p:nvPr/>
        </p:nvGrpSpPr>
        <p:grpSpPr bwMode="auto">
          <a:xfrm rot="5400000">
            <a:off x="428890" y="2695311"/>
            <a:ext cx="992188" cy="1240367"/>
            <a:chOff x="1872" y="1824"/>
            <a:chExt cx="2014" cy="1821"/>
          </a:xfrm>
        </p:grpSpPr>
        <p:sp>
          <p:nvSpPr>
            <p:cNvPr id="223275" name="AutoShape 43"/>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76" name="AutoShape 44"/>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77" name="AutoShape 4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235"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236"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280" name="Oval 48"/>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238" name="Oval 49"/>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282" name="Oval 50"/>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240" name="Oval 51"/>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6154" name="AutoShape 52">
            <a:hlinkClick r:id="" action="ppaction://hlinkshowjump?jump=firstslide" highlightClick="1"/>
          </p:cNvPr>
          <p:cNvSpPr>
            <a:spLocks noChangeArrowheads="1"/>
          </p:cNvSpPr>
          <p:nvPr/>
        </p:nvSpPr>
        <p:spPr bwMode="auto">
          <a:xfrm>
            <a:off x="11277600" y="6172200"/>
            <a:ext cx="6096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 name="Group 53"/>
          <p:cNvGrpSpPr>
            <a:grpSpLocks/>
          </p:cNvGrpSpPr>
          <p:nvPr/>
        </p:nvGrpSpPr>
        <p:grpSpPr bwMode="auto">
          <a:xfrm>
            <a:off x="765907" y="4173538"/>
            <a:ext cx="551543" cy="2191492"/>
            <a:chOff x="27" y="768"/>
            <a:chExt cx="247" cy="2114"/>
          </a:xfrm>
        </p:grpSpPr>
        <p:grpSp>
          <p:nvGrpSpPr>
            <p:cNvPr id="6209" name="Group 54"/>
            <p:cNvGrpSpPr>
              <a:grpSpLocks/>
            </p:cNvGrpSpPr>
            <p:nvPr/>
          </p:nvGrpSpPr>
          <p:grpSpPr bwMode="auto">
            <a:xfrm rot="5400000">
              <a:off x="-879" y="1752"/>
              <a:ext cx="2064" cy="96"/>
              <a:chOff x="0" y="1896"/>
              <a:chExt cx="5760" cy="120"/>
            </a:xfrm>
          </p:grpSpPr>
          <p:sp>
            <p:nvSpPr>
              <p:cNvPr id="6230" name="Rectangle 5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231" name="Rectangle 5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6210" name="Group 57"/>
            <p:cNvGrpSpPr>
              <a:grpSpLocks/>
            </p:cNvGrpSpPr>
            <p:nvPr/>
          </p:nvGrpSpPr>
          <p:grpSpPr bwMode="auto">
            <a:xfrm rot="5400000">
              <a:off x="29" y="2638"/>
              <a:ext cx="251" cy="238"/>
              <a:chOff x="1420" y="1360"/>
              <a:chExt cx="2921" cy="2501"/>
            </a:xfrm>
          </p:grpSpPr>
          <p:sp>
            <p:nvSpPr>
              <p:cNvPr id="223290" name="AutoShape 58"/>
              <p:cNvSpPr>
                <a:spLocks noChangeArrowheads="1"/>
              </p:cNvSpPr>
              <p:nvPr/>
            </p:nvSpPr>
            <p:spPr bwMode="gray">
              <a:xfrm rot="16200000" flipH="1">
                <a:off x="1824" y="253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91" name="AutoShape 59"/>
              <p:cNvSpPr>
                <a:spLocks noChangeArrowheads="1"/>
              </p:cNvSpPr>
              <p:nvPr/>
            </p:nvSpPr>
            <p:spPr bwMode="gray">
              <a:xfrm rot="5400000" flipH="1">
                <a:off x="3624" y="249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292" name="AutoShape 60"/>
              <p:cNvSpPr>
                <a:spLocks noChangeArrowheads="1"/>
              </p:cNvSpPr>
              <p:nvPr/>
            </p:nvSpPr>
            <p:spPr bwMode="gray">
              <a:xfrm rot="10800000" flipH="1">
                <a:off x="2727" y="3430"/>
                <a:ext cx="303" cy="22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224" name="Oval 6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225" name="Oval 6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295" name="Oval 63"/>
              <p:cNvSpPr>
                <a:spLocks noChangeArrowheads="1"/>
              </p:cNvSpPr>
              <p:nvPr/>
            </p:nvSpPr>
            <p:spPr bwMode="gray">
              <a:xfrm>
                <a:off x="1420" y="1413"/>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227" name="Oval 6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297" name="Oval 65"/>
              <p:cNvSpPr>
                <a:spLocks noChangeArrowheads="1"/>
              </p:cNvSpPr>
              <p:nvPr/>
            </p:nvSpPr>
            <p:spPr bwMode="gray">
              <a:xfrm>
                <a:off x="2335" y="1360"/>
                <a:ext cx="1105" cy="24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229" name="Oval 66"/>
              <p:cNvSpPr>
                <a:spLocks noChangeArrowheads="1"/>
              </p:cNvSpPr>
              <p:nvPr/>
            </p:nvSpPr>
            <p:spPr bwMode="gray">
              <a:xfrm>
                <a:off x="2337" y="1410"/>
                <a:ext cx="1096" cy="244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6211" name="Group 67"/>
            <p:cNvGrpSpPr>
              <a:grpSpLocks/>
            </p:cNvGrpSpPr>
            <p:nvPr/>
          </p:nvGrpSpPr>
          <p:grpSpPr bwMode="auto">
            <a:xfrm rot="5400000">
              <a:off x="20" y="1692"/>
              <a:ext cx="251" cy="238"/>
              <a:chOff x="1427" y="1356"/>
              <a:chExt cx="2917" cy="2500"/>
            </a:xfrm>
          </p:grpSpPr>
          <p:sp>
            <p:nvSpPr>
              <p:cNvPr id="223300" name="AutoShape 68"/>
              <p:cNvSpPr>
                <a:spLocks noChangeArrowheads="1"/>
              </p:cNvSpPr>
              <p:nvPr/>
            </p:nvSpPr>
            <p:spPr bwMode="gray">
              <a:xfrm rot="16200000" flipH="1">
                <a:off x="1831" y="252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01" name="AutoShape 69"/>
              <p:cNvSpPr>
                <a:spLocks noChangeArrowheads="1"/>
              </p:cNvSpPr>
              <p:nvPr/>
            </p:nvSpPr>
            <p:spPr bwMode="gray">
              <a:xfrm rot="5400000" flipH="1">
                <a:off x="3632" y="248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02" name="AutoShape 70"/>
              <p:cNvSpPr>
                <a:spLocks noChangeArrowheads="1"/>
              </p:cNvSpPr>
              <p:nvPr/>
            </p:nvSpPr>
            <p:spPr bwMode="gray">
              <a:xfrm rot="10800000" flipH="1">
                <a:off x="2734" y="3435"/>
                <a:ext cx="303"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215" name="Oval 7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216" name="Oval 7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305" name="Oval 73"/>
              <p:cNvSpPr>
                <a:spLocks noChangeArrowheads="1"/>
              </p:cNvSpPr>
              <p:nvPr/>
            </p:nvSpPr>
            <p:spPr bwMode="gray">
              <a:xfrm>
                <a:off x="1427" y="1408"/>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218" name="Oval 7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307" name="Oval 75"/>
              <p:cNvSpPr>
                <a:spLocks noChangeArrowheads="1"/>
              </p:cNvSpPr>
              <p:nvPr/>
            </p:nvSpPr>
            <p:spPr bwMode="gray">
              <a:xfrm>
                <a:off x="2342" y="1356"/>
                <a:ext cx="1105" cy="244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220" name="Oval 76"/>
              <p:cNvSpPr>
                <a:spLocks noChangeArrowheads="1"/>
              </p:cNvSpPr>
              <p:nvPr/>
            </p:nvSpPr>
            <p:spPr bwMode="gray">
              <a:xfrm>
                <a:off x="2337" y="1410"/>
                <a:ext cx="1096" cy="244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13" name="Group 77"/>
          <p:cNvGrpSpPr>
            <a:grpSpLocks/>
          </p:cNvGrpSpPr>
          <p:nvPr/>
        </p:nvGrpSpPr>
        <p:grpSpPr bwMode="auto">
          <a:xfrm>
            <a:off x="1219200" y="4953000"/>
            <a:ext cx="6807200" cy="741363"/>
            <a:chOff x="384" y="1344"/>
            <a:chExt cx="3072" cy="467"/>
          </a:xfrm>
        </p:grpSpPr>
        <p:sp>
          <p:nvSpPr>
            <p:cNvPr id="6204" name="AutoShape 78"/>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23311" name="AutoShape 79"/>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23312" name="Freeform 80"/>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23313" name="Text Box 81"/>
            <p:cNvSpPr txBox="1">
              <a:spLocks noChangeArrowheads="1"/>
            </p:cNvSpPr>
            <p:nvPr/>
          </p:nvSpPr>
          <p:spPr bwMode="gray">
            <a:xfrm>
              <a:off x="659" y="1373"/>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6208" name="Text Box 82"/>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Are</a:t>
              </a:r>
              <a:endParaRPr lang="en-US" sz="3600">
                <a:latin typeface="Times New Roman" pitchFamily="18" charset="0"/>
              </a:endParaRPr>
            </a:p>
          </p:txBody>
        </p:sp>
      </p:grpSp>
      <p:grpSp>
        <p:nvGrpSpPr>
          <p:cNvPr id="14" name="Group 83"/>
          <p:cNvGrpSpPr>
            <a:grpSpLocks/>
          </p:cNvGrpSpPr>
          <p:nvPr/>
        </p:nvGrpSpPr>
        <p:grpSpPr bwMode="auto">
          <a:xfrm>
            <a:off x="1117600" y="5884863"/>
            <a:ext cx="7010400" cy="728662"/>
            <a:chOff x="384" y="2112"/>
            <a:chExt cx="3072" cy="459"/>
          </a:xfrm>
        </p:grpSpPr>
        <p:sp>
          <p:nvSpPr>
            <p:cNvPr id="6199" name="AutoShape 84"/>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23317" name="AutoShape 85"/>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23318" name="Freeform 86"/>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23319" name="Text Box 87"/>
            <p:cNvSpPr txBox="1">
              <a:spLocks noChangeArrowheads="1"/>
            </p:cNvSpPr>
            <p:nvPr/>
          </p:nvSpPr>
          <p:spPr bwMode="gray">
            <a:xfrm>
              <a:off x="654" y="2160"/>
              <a:ext cx="17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D</a:t>
              </a:r>
            </a:p>
          </p:txBody>
        </p:sp>
        <p:sp>
          <p:nvSpPr>
            <p:cNvPr id="6203" name="Text Box 88"/>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Is</a:t>
              </a:r>
              <a:endParaRPr lang="en-US" sz="3600">
                <a:latin typeface="Times New Roman" pitchFamily="18" charset="0"/>
              </a:endParaRPr>
            </a:p>
          </p:txBody>
        </p:sp>
      </p:grpSp>
      <p:sp>
        <p:nvSpPr>
          <p:cNvPr id="223321" name="Rectangle 89"/>
          <p:cNvSpPr>
            <a:spLocks noChangeArrowheads="1"/>
          </p:cNvSpPr>
          <p:nvPr/>
        </p:nvSpPr>
        <p:spPr bwMode="auto">
          <a:xfrm>
            <a:off x="1219200" y="4953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23322" name="AutoShape 90">
            <a:hlinkClick r:id="" action="ppaction://noaction" highlightClick="1"/>
          </p:cNvPr>
          <p:cNvSpPr>
            <a:spLocks noChangeArrowheads="1"/>
          </p:cNvSpPr>
          <p:nvPr/>
        </p:nvSpPr>
        <p:spPr bwMode="auto">
          <a:xfrm>
            <a:off x="12801600" y="66294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3323" name="Rectangle 91"/>
          <p:cNvSpPr>
            <a:spLocks noChangeArrowheads="1"/>
          </p:cNvSpPr>
          <p:nvPr/>
        </p:nvSpPr>
        <p:spPr bwMode="auto">
          <a:xfrm>
            <a:off x="1219200" y="583565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15" name="Group 92"/>
          <p:cNvGrpSpPr>
            <a:grpSpLocks/>
          </p:cNvGrpSpPr>
          <p:nvPr/>
        </p:nvGrpSpPr>
        <p:grpSpPr bwMode="auto">
          <a:xfrm rot="5400000">
            <a:off x="428890" y="3685911"/>
            <a:ext cx="992188" cy="1240367"/>
            <a:chOff x="1872" y="1824"/>
            <a:chExt cx="2014" cy="1821"/>
          </a:xfrm>
        </p:grpSpPr>
        <p:sp>
          <p:nvSpPr>
            <p:cNvPr id="223325" name="AutoShape 93"/>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26" name="AutoShape 94"/>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27" name="AutoShape 9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193" name="Oval 9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194" name="Oval 9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330" name="Oval 98"/>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196" name="Oval 99"/>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332" name="Oval 100"/>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198" name="Oval 101"/>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 name="Group 102"/>
          <p:cNvGrpSpPr>
            <a:grpSpLocks/>
          </p:cNvGrpSpPr>
          <p:nvPr/>
        </p:nvGrpSpPr>
        <p:grpSpPr bwMode="auto">
          <a:xfrm>
            <a:off x="1284757" y="4182400"/>
            <a:ext cx="7011391" cy="1350964"/>
            <a:chOff x="491" y="3669"/>
            <a:chExt cx="4579" cy="851"/>
          </a:xfrm>
        </p:grpSpPr>
        <p:sp>
          <p:nvSpPr>
            <p:cNvPr id="6185" name="AutoShape 103"/>
            <p:cNvSpPr>
              <a:spLocks noChangeArrowheads="1"/>
            </p:cNvSpPr>
            <p:nvPr/>
          </p:nvSpPr>
          <p:spPr bwMode="gray">
            <a:xfrm>
              <a:off x="558" y="4124"/>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23336" name="AutoShape 104"/>
            <p:cNvSpPr>
              <a:spLocks noChangeArrowheads="1"/>
            </p:cNvSpPr>
            <p:nvPr/>
          </p:nvSpPr>
          <p:spPr bwMode="gray">
            <a:xfrm>
              <a:off x="491" y="4187"/>
              <a:ext cx="869"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n-US"/>
            </a:p>
          </p:txBody>
        </p:sp>
        <p:sp>
          <p:nvSpPr>
            <p:cNvPr id="223337" name="Freeform 105"/>
            <p:cNvSpPr>
              <a:spLocks/>
            </p:cNvSpPr>
            <p:nvPr/>
          </p:nvSpPr>
          <p:spPr bwMode="gray">
            <a:xfrm>
              <a:off x="537" y="3669"/>
              <a:ext cx="43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223338" name="Text Box 106"/>
            <p:cNvSpPr txBox="1">
              <a:spLocks noChangeArrowheads="1"/>
            </p:cNvSpPr>
            <p:nvPr/>
          </p:nvSpPr>
          <p:spPr bwMode="gray">
            <a:xfrm>
              <a:off x="803" y="4151"/>
              <a:ext cx="245"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6189" name="Text Box 107"/>
            <p:cNvSpPr txBox="1">
              <a:spLocks noChangeArrowheads="1"/>
            </p:cNvSpPr>
            <p:nvPr/>
          </p:nvSpPr>
          <p:spPr bwMode="gray">
            <a:xfrm>
              <a:off x="1396" y="4113"/>
              <a:ext cx="33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Are</a:t>
              </a:r>
              <a:endParaRPr lang="en-US" sz="3600">
                <a:latin typeface="Times New Roman" pitchFamily="18" charset="0"/>
              </a:endParaRPr>
            </a:p>
          </p:txBody>
        </p:sp>
      </p:grpSp>
      <p:grpSp>
        <p:nvGrpSpPr>
          <p:cNvPr id="17" name="Group 108"/>
          <p:cNvGrpSpPr>
            <a:grpSpLocks/>
          </p:cNvGrpSpPr>
          <p:nvPr/>
        </p:nvGrpSpPr>
        <p:grpSpPr bwMode="auto">
          <a:xfrm rot="5400000">
            <a:off x="485874" y="4586107"/>
            <a:ext cx="992188" cy="1240367"/>
            <a:chOff x="1872" y="1824"/>
            <a:chExt cx="2014" cy="1821"/>
          </a:xfrm>
        </p:grpSpPr>
        <p:sp>
          <p:nvSpPr>
            <p:cNvPr id="223341" name="AutoShape 10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42" name="AutoShape 11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43" name="AutoShape 11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179" name="Oval 11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180" name="Oval 11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346" name="Oval 11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182" name="Oval 11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348" name="Oval 11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184" name="Oval 11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8" name="Group 118"/>
          <p:cNvGrpSpPr>
            <a:grpSpLocks/>
          </p:cNvGrpSpPr>
          <p:nvPr/>
        </p:nvGrpSpPr>
        <p:grpSpPr bwMode="auto">
          <a:xfrm rot="5400000">
            <a:off x="509324" y="5589324"/>
            <a:ext cx="992187" cy="1240367"/>
            <a:chOff x="1872" y="1824"/>
            <a:chExt cx="2014" cy="1821"/>
          </a:xfrm>
        </p:grpSpPr>
        <p:sp>
          <p:nvSpPr>
            <p:cNvPr id="223351" name="AutoShape 11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52" name="AutoShape 12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23353" name="AutoShape 12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6170" name="Oval 12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6171" name="Oval 12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23356" name="Oval 12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6173" name="Oval 12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23358" name="Oval 12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6175" name="Oval 12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223361" name="WordArt 129"/>
          <p:cNvSpPr>
            <a:spLocks noChangeArrowheads="1" noChangeShapeType="1" noTextEdit="1"/>
          </p:cNvSpPr>
          <p:nvPr/>
        </p:nvSpPr>
        <p:spPr bwMode="auto">
          <a:xfrm>
            <a:off x="304800" y="393701"/>
            <a:ext cx="11887200" cy="854076"/>
          </a:xfrm>
          <a:prstGeom prst="rect">
            <a:avLst/>
          </a:prstGeom>
        </p:spPr>
        <p:txBody>
          <a:bodyPr wrap="none" fromWordArt="1">
            <a:prstTxWarp prst="textPlain">
              <a:avLst>
                <a:gd name="adj" fmla="val 50000"/>
              </a:avLst>
            </a:prstTxWarp>
          </a:bodyPr>
          <a:lstStyle/>
          <a:p>
            <a:pPr algn="ctr"/>
            <a:r>
              <a:rPr lang="en-US" sz="2400" kern="10">
                <a:ln w="9525">
                  <a:solidFill>
                    <a:srgbClr val="00FFCC"/>
                  </a:solidFill>
                  <a:round/>
                  <a:headEnd/>
                  <a:tailEnd/>
                </a:ln>
                <a:solidFill>
                  <a:srgbClr val="FF3399"/>
                </a:solidFill>
                <a:effectLst>
                  <a:outerShdw dist="45791" dir="2021404" algn="ctr" rotWithShape="0">
                    <a:srgbClr val="B2B2B2">
                      <a:alpha val="79999"/>
                    </a:srgbClr>
                  </a:outerShdw>
                </a:effectLst>
                <a:latin typeface="Times New Roman"/>
                <a:cs typeface="Times New Roman"/>
              </a:rPr>
              <a:t>C</a:t>
            </a:r>
            <a:r>
              <a:rPr lang="en-US" sz="2400" kern="10" smtClean="0">
                <a:ln w="9525">
                  <a:solidFill>
                    <a:srgbClr val="00FFCC"/>
                  </a:solidFill>
                  <a:round/>
                  <a:headEnd/>
                  <a:tailEnd/>
                </a:ln>
                <a:solidFill>
                  <a:srgbClr val="FF3399"/>
                </a:solidFill>
                <a:effectLst>
                  <a:outerShdw dist="45791" dir="2021404" algn="ctr" rotWithShape="0">
                    <a:srgbClr val="B2B2B2">
                      <a:alpha val="79999"/>
                    </a:srgbClr>
                  </a:outerShdw>
                </a:effectLst>
                <a:latin typeface="Times New Roman"/>
                <a:cs typeface="Times New Roman"/>
              </a:rPr>
              <a:t>hoose the correct answer: </a:t>
            </a:r>
            <a:endParaRPr lang="en-US" sz="2400" kern="10">
              <a:ln w="9525">
                <a:solidFill>
                  <a:srgbClr val="00FFCC"/>
                </a:solidFill>
                <a:round/>
                <a:headEnd/>
                <a:tailEnd/>
              </a:ln>
              <a:solidFill>
                <a:srgbClr val="FF3399"/>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309357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afterEffect">
                                  <p:stCondLst>
                                    <p:cond delay="0"/>
                                  </p:stCondLst>
                                  <p:childTnLst>
                                    <p:set>
                                      <p:cBhvr>
                                        <p:cTn id="6" dur="1" fill="hold">
                                          <p:stCondLst>
                                            <p:cond delay="0"/>
                                          </p:stCondLst>
                                        </p:cTn>
                                        <p:tgtEl>
                                          <p:spTgt spid="223361"/>
                                        </p:tgtEl>
                                        <p:attrNameLst>
                                          <p:attrName>style.visibility</p:attrName>
                                        </p:attrNameLst>
                                      </p:cBhvr>
                                      <p:to>
                                        <p:strVal val="visible"/>
                                      </p:to>
                                    </p:set>
                                    <p:anim calcmode="lin" valueType="num">
                                      <p:cBhvr>
                                        <p:cTn id="7" dur="3000" fill="hold"/>
                                        <p:tgtEl>
                                          <p:spTgt spid="223361"/>
                                        </p:tgtEl>
                                        <p:attrNameLst>
                                          <p:attrName>ppt_w</p:attrName>
                                        </p:attrNameLst>
                                      </p:cBhvr>
                                      <p:tavLst>
                                        <p:tav tm="0">
                                          <p:val>
                                            <p:fltVal val="0"/>
                                          </p:val>
                                        </p:tav>
                                        <p:tav tm="100000">
                                          <p:val>
                                            <p:strVal val="#ppt_w"/>
                                          </p:val>
                                        </p:tav>
                                      </p:tavLst>
                                    </p:anim>
                                    <p:anim calcmode="lin" valueType="num">
                                      <p:cBhvr>
                                        <p:cTn id="8" dur="3000" fill="hold"/>
                                        <p:tgtEl>
                                          <p:spTgt spid="223361"/>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23361"/>
                                        </p:tgtEl>
                                        <p:attrNameLst>
                                          <p:attrName>ppt_c</p:attrName>
                                        </p:attrNameLst>
                                      </p:cBhvr>
                                      <p:to>
                                        <a:srgbClr val="FF3399"/>
                                      </p:to>
                                    </p:animClr>
                                    <p:audio>
                                      <p:cMediaNode>
                                        <p:cTn display="0" masterRel="sameClick">
                                          <p:stCondLst>
                                            <p:cond evt="begin" delay="0">
                                              <p:tn val="5"/>
                                            </p:cond>
                                          </p:stCondLst>
                                          <p:endCondLst>
                                            <p:cond evt="onStopAudio" delay="0">
                                              <p:tgtEl>
                                                <p:sldTgt/>
                                              </p:tgtEl>
                                            </p:cond>
                                          </p:endCondLst>
                                        </p:cTn>
                                        <p:tgtEl>
                                          <p:sndTgt r:embed="rId2" name="Trang chu.wav"/>
                                        </p:tgtEl>
                                      </p:cMediaNode>
                                    </p:audio>
                                  </p:subTnLst>
                                </p:cTn>
                              </p:par>
                            </p:childTnLst>
                          </p:cTn>
                        </p:par>
                        <p:par>
                          <p:cTn id="9" fill="hold" nodeType="afterGroup">
                            <p:stCondLst>
                              <p:cond delay="3000"/>
                            </p:stCondLst>
                            <p:childTnLst>
                              <p:par>
                                <p:cTn id="10" presetID="22" presetClass="entr" presetSubtype="8" fill="hold" grpId="0" nodeType="afterEffect">
                                  <p:stCondLst>
                                    <p:cond delay="0"/>
                                  </p:stCondLst>
                                  <p:childTnLst>
                                    <p:set>
                                      <p:cBhvr>
                                        <p:cTn id="11" dur="1" fill="hold">
                                          <p:stCondLst>
                                            <p:cond delay="0"/>
                                          </p:stCondLst>
                                        </p:cTn>
                                        <p:tgtEl>
                                          <p:spTgt spid="223270"/>
                                        </p:tgtEl>
                                        <p:attrNameLst>
                                          <p:attrName>style.visibility</p:attrName>
                                        </p:attrNameLst>
                                      </p:cBhvr>
                                      <p:to>
                                        <p:strVal val="visible"/>
                                      </p:to>
                                    </p:set>
                                    <p:animEffect transition="in" filter="wipe(left)">
                                      <p:cBhvr>
                                        <p:cTn id="12" dur="1000"/>
                                        <p:tgtEl>
                                          <p:spTgt spid="223270"/>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par>
                          <p:cTn id="13" fill="hold" nodeType="afterGroup">
                            <p:stCondLst>
                              <p:cond delay="4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nodeType="afterGroup">
                            <p:stCondLst>
                              <p:cond delay="450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par>
                          <p:cTn id="24" fill="hold" nodeType="afterGroup">
                            <p:stCondLst>
                              <p:cond delay="5000"/>
                            </p:stCondLst>
                            <p:childTnLst>
                              <p:par>
                                <p:cTn id="25" presetID="17"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ppt_w/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childTnLst>
                          </p:cTn>
                        </p:par>
                        <p:par>
                          <p:cTn id="31" fill="hold" nodeType="afterGroup">
                            <p:stCondLst>
                              <p:cond delay="5500"/>
                            </p:stCondLst>
                            <p:childTnLst>
                              <p:par>
                                <p:cTn id="32" presetID="49" presetClass="entr" presetSubtype="0" decel="10000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childTnLst>
                          </p:cTn>
                        </p:par>
                        <p:par>
                          <p:cTn id="38" fill="hold" nodeType="afterGroup">
                            <p:stCondLst>
                              <p:cond delay="6000"/>
                            </p:stCondLst>
                            <p:childTnLst>
                              <p:par>
                                <p:cTn id="39" presetID="17"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par>
                          <p:cTn id="45" fill="hold" nodeType="afterGroup">
                            <p:stCondLst>
                              <p:cond delay="6500"/>
                            </p:stCondLst>
                            <p:childTnLst>
                              <p:par>
                                <p:cTn id="46" presetID="3" presetClass="entr" presetSubtype="10" fill="hold" grpId="0" nodeType="afterEffect">
                                  <p:stCondLst>
                                    <p:cond delay="0"/>
                                  </p:stCondLst>
                                  <p:childTnLst>
                                    <p:set>
                                      <p:cBhvr>
                                        <p:cTn id="47" dur="1" fill="hold">
                                          <p:stCondLst>
                                            <p:cond delay="0"/>
                                          </p:stCondLst>
                                        </p:cTn>
                                        <p:tgtEl>
                                          <p:spTgt spid="223272"/>
                                        </p:tgtEl>
                                        <p:attrNameLst>
                                          <p:attrName>style.visibility</p:attrName>
                                        </p:attrNameLst>
                                      </p:cBhvr>
                                      <p:to>
                                        <p:strVal val="visible"/>
                                      </p:to>
                                    </p:set>
                                    <p:animEffect transition="in" filter="blinds(horizontal)">
                                      <p:cBhvr>
                                        <p:cTn id="48" dur="500"/>
                                        <p:tgtEl>
                                          <p:spTgt spid="223272"/>
                                        </p:tgtEl>
                                      </p:cBhvr>
                                    </p:animEffect>
                                  </p:childTnLst>
                                </p:cTn>
                              </p:par>
                            </p:childTnLst>
                          </p:cTn>
                        </p:par>
                        <p:par>
                          <p:cTn id="49" fill="hold" nodeType="afterGroup">
                            <p:stCondLst>
                              <p:cond delay="7000"/>
                            </p:stCondLst>
                            <p:childTnLst>
                              <p:par>
                                <p:cTn id="50" presetID="22" presetClass="entr" presetSubtype="1"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childTnLst>
                          </p:cTn>
                        </p:par>
                        <p:par>
                          <p:cTn id="53" fill="hold" nodeType="afterGroup">
                            <p:stCondLst>
                              <p:cond delay="7500"/>
                            </p:stCondLst>
                            <p:childTnLst>
                              <p:par>
                                <p:cTn id="54" presetID="49" presetClass="entr" presetSubtype="0" decel="10000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 calcmode="lin" valueType="num">
                                      <p:cBhvr>
                                        <p:cTn id="58" dur="500" fill="hold"/>
                                        <p:tgtEl>
                                          <p:spTgt spid="17"/>
                                        </p:tgtEl>
                                        <p:attrNameLst>
                                          <p:attrName>style.rotation</p:attrName>
                                        </p:attrNameLst>
                                      </p:cBhvr>
                                      <p:tavLst>
                                        <p:tav tm="0">
                                          <p:val>
                                            <p:fltVal val="360"/>
                                          </p:val>
                                        </p:tav>
                                        <p:tav tm="100000">
                                          <p:val>
                                            <p:fltVal val="0"/>
                                          </p:val>
                                        </p:tav>
                                      </p:tavLst>
                                    </p:anim>
                                    <p:animEffect transition="in" filter="fade">
                                      <p:cBhvr>
                                        <p:cTn id="59" dur="500"/>
                                        <p:tgtEl>
                                          <p:spTgt spid="17"/>
                                        </p:tgtEl>
                                      </p:cBhvr>
                                    </p:animEffect>
                                  </p:childTnLst>
                                </p:cTn>
                              </p:par>
                            </p:childTnLst>
                          </p:cTn>
                        </p:par>
                        <p:par>
                          <p:cTn id="60" fill="hold" nodeType="afterGroup">
                            <p:stCondLst>
                              <p:cond delay="8000"/>
                            </p:stCondLst>
                            <p:childTnLst>
                              <p:par>
                                <p:cTn id="61" presetID="17"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ppt_x</p:attrName>
                                        </p:attrNameLst>
                                      </p:cBhvr>
                                      <p:tavLst>
                                        <p:tav tm="0">
                                          <p:val>
                                            <p:strVal val="#ppt_x-#ppt_w/2"/>
                                          </p:val>
                                        </p:tav>
                                        <p:tav tm="100000">
                                          <p:val>
                                            <p:strVal val="#ppt_x"/>
                                          </p:val>
                                        </p:tav>
                                      </p:tavLst>
                                    </p:anim>
                                    <p:anim calcmode="lin" valueType="num">
                                      <p:cBhvr>
                                        <p:cTn id="64" dur="500" fill="hold"/>
                                        <p:tgtEl>
                                          <p:spTgt spid="13"/>
                                        </p:tgtEl>
                                        <p:attrNameLst>
                                          <p:attrName>ppt_y</p:attrName>
                                        </p:attrNameLst>
                                      </p:cBhvr>
                                      <p:tavLst>
                                        <p:tav tm="0">
                                          <p:val>
                                            <p:strVal val="#ppt_y"/>
                                          </p:val>
                                        </p:tav>
                                        <p:tav tm="100000">
                                          <p:val>
                                            <p:strVal val="#ppt_y"/>
                                          </p:val>
                                        </p:tav>
                                      </p:tavLst>
                                    </p:anim>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hoosh.wav"/>
                                        </p:tgtEl>
                                      </p:cMediaNode>
                                    </p:audio>
                                  </p:subTnLst>
                                </p:cTn>
                              </p:par>
                            </p:childTnLst>
                          </p:cTn>
                        </p:par>
                        <p:par>
                          <p:cTn id="67" fill="hold" nodeType="afterGroup">
                            <p:stCondLst>
                              <p:cond delay="8500"/>
                            </p:stCondLst>
                            <p:childTnLst>
                              <p:par>
                                <p:cTn id="68" presetID="49" presetClass="entr" presetSubtype="0" decel="10000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 calcmode="lin" valueType="num">
                                      <p:cBhvr>
                                        <p:cTn id="72" dur="500" fill="hold"/>
                                        <p:tgtEl>
                                          <p:spTgt spid="18"/>
                                        </p:tgtEl>
                                        <p:attrNameLst>
                                          <p:attrName>style.rotation</p:attrName>
                                        </p:attrNameLst>
                                      </p:cBhvr>
                                      <p:tavLst>
                                        <p:tav tm="0">
                                          <p:val>
                                            <p:fltVal val="360"/>
                                          </p:val>
                                        </p:tav>
                                        <p:tav tm="100000">
                                          <p:val>
                                            <p:fltVal val="0"/>
                                          </p:val>
                                        </p:tav>
                                      </p:tavLst>
                                    </p:anim>
                                    <p:animEffect transition="in" filter="fade">
                                      <p:cBhvr>
                                        <p:cTn id="73" dur="500"/>
                                        <p:tgtEl>
                                          <p:spTgt spid="18"/>
                                        </p:tgtEl>
                                      </p:cBhvr>
                                    </p:animEffect>
                                  </p:childTnLst>
                                </p:cTn>
                              </p:par>
                            </p:childTnLst>
                          </p:cTn>
                        </p:par>
                        <p:par>
                          <p:cTn id="74" fill="hold" nodeType="afterGroup">
                            <p:stCondLst>
                              <p:cond delay="9000"/>
                            </p:stCondLst>
                            <p:childTnLst>
                              <p:par>
                                <p:cTn id="75" presetID="17" presetClass="entr" presetSubtype="8"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ppt_x</p:attrName>
                                        </p:attrNameLst>
                                      </p:cBhvr>
                                      <p:tavLst>
                                        <p:tav tm="0">
                                          <p:val>
                                            <p:strVal val="#ppt_x-#ppt_w/2"/>
                                          </p:val>
                                        </p:tav>
                                        <p:tav tm="100000">
                                          <p:val>
                                            <p:strVal val="#ppt_x"/>
                                          </p:val>
                                        </p:tav>
                                      </p:tavLst>
                                    </p:anim>
                                    <p:anim calcmode="lin" valueType="num">
                                      <p:cBhvr>
                                        <p:cTn id="78" dur="500" fill="hold"/>
                                        <p:tgtEl>
                                          <p:spTgt spid="14"/>
                                        </p:tgtEl>
                                        <p:attrNameLst>
                                          <p:attrName>ppt_y</p:attrName>
                                        </p:attrNameLst>
                                      </p:cBhvr>
                                      <p:tavLst>
                                        <p:tav tm="0">
                                          <p:val>
                                            <p:strVal val="#ppt_y"/>
                                          </p:val>
                                        </p:tav>
                                        <p:tav tm="100000">
                                          <p:val>
                                            <p:strVal val="#ppt_y"/>
                                          </p:val>
                                        </p:tav>
                                      </p:tavLst>
                                    </p:anim>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childTnLst>
                          </p:cTn>
                        </p:par>
                        <p:par>
                          <p:cTn id="81" fill="hold" nodeType="afterGroup">
                            <p:stCondLst>
                              <p:cond delay="9500"/>
                            </p:stCondLst>
                            <p:childTnLst>
                              <p:par>
                                <p:cTn id="82" presetID="3" presetClass="entr" presetSubtype="10" fill="hold" grpId="0" nodeType="afterEffect">
                                  <p:stCondLst>
                                    <p:cond delay="0"/>
                                  </p:stCondLst>
                                  <p:childTnLst>
                                    <p:set>
                                      <p:cBhvr>
                                        <p:cTn id="83" dur="1" fill="hold">
                                          <p:stCondLst>
                                            <p:cond delay="0"/>
                                          </p:stCondLst>
                                        </p:cTn>
                                        <p:tgtEl>
                                          <p:spTgt spid="223322"/>
                                        </p:tgtEl>
                                        <p:attrNameLst>
                                          <p:attrName>style.visibility</p:attrName>
                                        </p:attrNameLst>
                                      </p:cBhvr>
                                      <p:to>
                                        <p:strVal val="visible"/>
                                      </p:to>
                                    </p:set>
                                    <p:animEffect transition="in" filter="blinds(horizontal)">
                                      <p:cBhvr>
                                        <p:cTn id="84" dur="500"/>
                                        <p:tgtEl>
                                          <p:spTgt spid="2233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6"/>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23271"/>
                                        </p:tgtEl>
                                        <p:attrNameLst>
                                          <p:attrName>style.visibility</p:attrName>
                                        </p:attrNameLst>
                                      </p:cBhvr>
                                      <p:to>
                                        <p:strVal val="visible"/>
                                      </p:to>
                                    </p:set>
                                    <p:animEffect transition="in" filter="blinds(horizontal)">
                                      <p:cBhvr>
                                        <p:cTn id="90" dur="500"/>
                                        <p:tgtEl>
                                          <p:spTgt spid="223271"/>
                                        </p:tgtEl>
                                      </p:cBhvr>
                                    </p:animEffect>
                                  </p:childTnLst>
                                  <p:subTnLst>
                                    <p:audio>
                                      <p:cMediaNode>
                                        <p:cTn display="0" masterRel="sameClick">
                                          <p:stCondLst>
                                            <p:cond evt="begin" delay="0">
                                              <p:tn val="88"/>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6"/>
                  </p:tgtEl>
                </p:cond>
              </p:nextCondLst>
            </p:seq>
            <p:seq concurrent="1" nextAc="seek">
              <p:cTn id="91" restart="whenNotActive" fill="hold" evtFilter="cancelBubble" nodeType="interactiveSeq">
                <p:stCondLst>
                  <p:cond evt="onClick" delay="0">
                    <p:tgtEl>
                      <p:spTgt spid="7"/>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3273"/>
                                        </p:tgtEl>
                                        <p:attrNameLst>
                                          <p:attrName>style.visibility</p:attrName>
                                        </p:attrNameLst>
                                      </p:cBhvr>
                                      <p:to>
                                        <p:strVal val="visible"/>
                                      </p:to>
                                    </p:set>
                                    <p:animEffect transition="in" filter="blinds(horizontal)">
                                      <p:cBhvr>
                                        <p:cTn id="96" dur="500"/>
                                        <p:tgtEl>
                                          <p:spTgt spid="223273"/>
                                        </p:tgtEl>
                                      </p:cBhvr>
                                    </p:animEffect>
                                  </p:childTnLst>
                                  <p:subTnLst>
                                    <p:audio>
                                      <p:cMediaNode>
                                        <p:cTn display="0" masterRel="sameClick">
                                          <p:stCondLst>
                                            <p:cond evt="begin" delay="0">
                                              <p:tn val="94"/>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7"/>
                  </p:tgtEl>
                </p:cond>
              </p:nextCondLst>
            </p:seq>
            <p:seq concurrent="1" nextAc="seek">
              <p:cTn id="97" restart="whenNotActive" fill="hold" evtFilter="cancelBubble" nodeType="interactiveSeq">
                <p:stCondLst>
                  <p:cond evt="onClick" delay="0">
                    <p:tgtEl>
                      <p:spTgt spid="223272"/>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1" presetClass="entr" presetSubtype="0" repeatCount="indefinite" fill="hold" nodeType="clickEffect">
                                  <p:stCondLst>
                                    <p:cond delay="0"/>
                                  </p:stCondLst>
                                  <p:childTnLst>
                                    <p:set>
                                      <p:cBhvr>
                                        <p:cTn id="101"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6" name="Cau tra loi dung cua chung toi la C.wav"/>
                                        </p:tgtEl>
                                      </p:cMediaNode>
                                    </p:audio>
                                  </p:subTnLst>
                                </p:cTn>
                              </p:par>
                            </p:childTnLst>
                          </p:cTn>
                        </p:par>
                      </p:childTnLst>
                    </p:cTn>
                  </p:par>
                </p:childTnLst>
              </p:cTn>
              <p:nextCondLst>
                <p:cond evt="onClick" delay="0">
                  <p:tgtEl>
                    <p:spTgt spid="223272"/>
                  </p:tgtEl>
                </p:cond>
              </p:nextCondLst>
            </p:seq>
            <p:seq concurrent="1" nextAc="seek">
              <p:cTn id="102" restart="whenNotActive" fill="hold" evtFilter="cancelBubble" nodeType="interactiveSeq">
                <p:stCondLst>
                  <p:cond evt="onClick" delay="0">
                    <p:tgtEl>
                      <p:spTgt spid="13"/>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23321"/>
                                        </p:tgtEl>
                                        <p:attrNameLst>
                                          <p:attrName>style.visibility</p:attrName>
                                        </p:attrNameLst>
                                      </p:cBhvr>
                                      <p:to>
                                        <p:strVal val="visible"/>
                                      </p:to>
                                    </p:set>
                                    <p:animEffect transition="in" filter="blinds(horizontal)">
                                      <p:cBhvr>
                                        <p:cTn id="107" dur="500"/>
                                        <p:tgtEl>
                                          <p:spTgt spid="223321"/>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3"/>
                  </p:tgtEl>
                </p:cond>
              </p:nextCondLst>
            </p:seq>
            <p:seq concurrent="1" nextAc="seek">
              <p:cTn id="108" restart="whenNotActive" fill="hold" evtFilter="cancelBubble" nodeType="interactiveSeq">
                <p:stCondLst>
                  <p:cond evt="onClick" delay="0">
                    <p:tgtEl>
                      <p:spTgt spid="14"/>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23323"/>
                                        </p:tgtEl>
                                        <p:attrNameLst>
                                          <p:attrName>style.visibility</p:attrName>
                                        </p:attrNameLst>
                                      </p:cBhvr>
                                      <p:to>
                                        <p:strVal val="visible"/>
                                      </p:to>
                                    </p:set>
                                    <p:animEffect transition="in" filter="blinds(horizontal)">
                                      <p:cBhvr>
                                        <p:cTn id="113" dur="500"/>
                                        <p:tgtEl>
                                          <p:spTgt spid="223323"/>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4"/>
                  </p:tgtEl>
                </p:cond>
              </p:nextCondLst>
            </p:seq>
          </p:childTnLst>
        </p:cTn>
      </p:par>
    </p:tnLst>
    <p:bldLst>
      <p:bldP spid="223270" grpId="0" animBg="1"/>
      <p:bldP spid="223271" grpId="0" animBg="1"/>
      <p:bldP spid="223272" grpId="0" animBg="1"/>
      <p:bldP spid="223273" grpId="0" animBg="1"/>
      <p:bldP spid="223321" grpId="0" animBg="1"/>
      <p:bldP spid="223322" grpId="0" animBg="1"/>
      <p:bldP spid="223323" grpId="0" animBg="1"/>
      <p:bldP spid="2233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91" y="1828800"/>
            <a:ext cx="552660" cy="2468953"/>
            <a:chOff x="49" y="768"/>
            <a:chExt cx="198" cy="2101"/>
          </a:xfrm>
        </p:grpSpPr>
        <p:grpSp>
          <p:nvGrpSpPr>
            <p:cNvPr id="7280" name="Group 3"/>
            <p:cNvGrpSpPr>
              <a:grpSpLocks/>
            </p:cNvGrpSpPr>
            <p:nvPr/>
          </p:nvGrpSpPr>
          <p:grpSpPr bwMode="auto">
            <a:xfrm rot="5400000">
              <a:off x="-879" y="1752"/>
              <a:ext cx="2064" cy="96"/>
              <a:chOff x="0" y="1896"/>
              <a:chExt cx="5760" cy="120"/>
            </a:xfrm>
          </p:grpSpPr>
          <p:sp>
            <p:nvSpPr>
              <p:cNvPr id="7301"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302"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7281" name="Group 6"/>
            <p:cNvGrpSpPr>
              <a:grpSpLocks/>
            </p:cNvGrpSpPr>
            <p:nvPr/>
          </p:nvGrpSpPr>
          <p:grpSpPr bwMode="auto">
            <a:xfrm rot="5400000">
              <a:off x="42" y="2663"/>
              <a:ext cx="222" cy="189"/>
              <a:chOff x="1592" y="1649"/>
              <a:chExt cx="2580" cy="1995"/>
            </a:xfrm>
          </p:grpSpPr>
          <p:sp>
            <p:nvSpPr>
              <p:cNvPr id="289799" name="AutoShape 7"/>
              <p:cNvSpPr>
                <a:spLocks noChangeArrowheads="1"/>
              </p:cNvSpPr>
              <p:nvPr/>
            </p:nvSpPr>
            <p:spPr bwMode="gray">
              <a:xfrm rot="16200000" flipH="1">
                <a:off x="1824" y="2528"/>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00" name="AutoShape 8"/>
              <p:cNvSpPr>
                <a:spLocks noChangeArrowheads="1"/>
              </p:cNvSpPr>
              <p:nvPr/>
            </p:nvSpPr>
            <p:spPr bwMode="gray">
              <a:xfrm rot="5400000" flipH="1">
                <a:off x="3628" y="2532"/>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01" name="AutoShape 9"/>
              <p:cNvSpPr>
                <a:spLocks noChangeArrowheads="1"/>
              </p:cNvSpPr>
              <p:nvPr/>
            </p:nvSpPr>
            <p:spPr bwMode="gray">
              <a:xfrm rot="10800000" flipH="1">
                <a:off x="2722" y="3436"/>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95"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96"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04" name="Oval 12"/>
              <p:cNvSpPr>
                <a:spLocks noChangeArrowheads="1"/>
              </p:cNvSpPr>
              <p:nvPr/>
            </p:nvSpPr>
            <p:spPr bwMode="gray">
              <a:xfrm>
                <a:off x="1592" y="1651"/>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98" name="Oval 1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06" name="Oval 14"/>
              <p:cNvSpPr>
                <a:spLocks noChangeArrowheads="1"/>
              </p:cNvSpPr>
              <p:nvPr/>
            </p:nvSpPr>
            <p:spPr bwMode="gray">
              <a:xfrm>
                <a:off x="2345" y="1649"/>
                <a:ext cx="1085" cy="19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300" name="Oval 15"/>
              <p:cNvSpPr>
                <a:spLocks noChangeArrowheads="1"/>
              </p:cNvSpPr>
              <p:nvPr/>
            </p:nvSpPr>
            <p:spPr bwMode="gray">
              <a:xfrm>
                <a:off x="2337" y="1650"/>
                <a:ext cx="1096" cy="19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7282" name="Group 16"/>
            <p:cNvGrpSpPr>
              <a:grpSpLocks/>
            </p:cNvGrpSpPr>
            <p:nvPr/>
          </p:nvGrpSpPr>
          <p:grpSpPr bwMode="auto">
            <a:xfrm rot="5400000">
              <a:off x="33" y="1716"/>
              <a:ext cx="222" cy="189"/>
              <a:chOff x="1593" y="1649"/>
              <a:chExt cx="2579" cy="1996"/>
            </a:xfrm>
          </p:grpSpPr>
          <p:sp>
            <p:nvSpPr>
              <p:cNvPr id="289809" name="AutoShape 17"/>
              <p:cNvSpPr>
                <a:spLocks noChangeArrowheads="1"/>
              </p:cNvSpPr>
              <p:nvPr/>
            </p:nvSpPr>
            <p:spPr bwMode="gray">
              <a:xfrm rot="16200000" flipH="1">
                <a:off x="1824" y="2529"/>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10" name="AutoShape 18"/>
              <p:cNvSpPr>
                <a:spLocks noChangeArrowheads="1"/>
              </p:cNvSpPr>
              <p:nvPr/>
            </p:nvSpPr>
            <p:spPr bwMode="gray">
              <a:xfrm rot="5400000" flipH="1">
                <a:off x="3628" y="2533"/>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11" name="AutoShape 19"/>
              <p:cNvSpPr>
                <a:spLocks noChangeArrowheads="1"/>
              </p:cNvSpPr>
              <p:nvPr/>
            </p:nvSpPr>
            <p:spPr bwMode="gray">
              <a:xfrm rot="10800000" flipH="1">
                <a:off x="2722" y="3437"/>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86"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87"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14" name="Oval 22"/>
              <p:cNvSpPr>
                <a:spLocks noChangeArrowheads="1"/>
              </p:cNvSpPr>
              <p:nvPr/>
            </p:nvSpPr>
            <p:spPr bwMode="gray">
              <a:xfrm>
                <a:off x="1593" y="1652"/>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89" name="Oval 2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16" name="Oval 24"/>
              <p:cNvSpPr>
                <a:spLocks noChangeArrowheads="1"/>
              </p:cNvSpPr>
              <p:nvPr/>
            </p:nvSpPr>
            <p:spPr bwMode="gray">
              <a:xfrm>
                <a:off x="2345" y="1649"/>
                <a:ext cx="1085" cy="19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91" name="Oval 25"/>
              <p:cNvSpPr>
                <a:spLocks noChangeArrowheads="1"/>
              </p:cNvSpPr>
              <p:nvPr/>
            </p:nvSpPr>
            <p:spPr bwMode="gray">
              <a:xfrm>
                <a:off x="2337" y="1649"/>
                <a:ext cx="1096" cy="196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6" name="Group 26"/>
          <p:cNvGrpSpPr>
            <a:grpSpLocks/>
          </p:cNvGrpSpPr>
          <p:nvPr/>
        </p:nvGrpSpPr>
        <p:grpSpPr bwMode="auto">
          <a:xfrm>
            <a:off x="1117600" y="3048001"/>
            <a:ext cx="7010400" cy="741363"/>
            <a:chOff x="384" y="1344"/>
            <a:chExt cx="3072" cy="467"/>
          </a:xfrm>
        </p:grpSpPr>
        <p:sp>
          <p:nvSpPr>
            <p:cNvPr id="7275"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8982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8982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89822" name="Text Box 30"/>
            <p:cNvSpPr txBox="1">
              <a:spLocks noChangeArrowheads="1"/>
            </p:cNvSpPr>
            <p:nvPr/>
          </p:nvSpPr>
          <p:spPr bwMode="gray">
            <a:xfrm>
              <a:off x="657" y="1373"/>
              <a:ext cx="172"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7279" name="Text Box 31"/>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How often</a:t>
              </a:r>
              <a:endParaRPr lang="en-US" sz="3600" b="0"/>
            </a:p>
          </p:txBody>
        </p:sp>
      </p:grpSp>
      <p:grpSp>
        <p:nvGrpSpPr>
          <p:cNvPr id="7" name="Group 32"/>
          <p:cNvGrpSpPr>
            <a:grpSpLocks/>
          </p:cNvGrpSpPr>
          <p:nvPr/>
        </p:nvGrpSpPr>
        <p:grpSpPr bwMode="auto">
          <a:xfrm>
            <a:off x="1320800" y="3962401"/>
            <a:ext cx="6908800" cy="728663"/>
            <a:chOff x="384" y="2112"/>
            <a:chExt cx="3072" cy="459"/>
          </a:xfrm>
        </p:grpSpPr>
        <p:sp>
          <p:nvSpPr>
            <p:cNvPr id="7270" name="AutoShape 33"/>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89826" name="AutoShape 34"/>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89827" name="Freeform 35"/>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89828" name="Text Box 36"/>
            <p:cNvSpPr txBox="1">
              <a:spLocks noChangeArrowheads="1"/>
            </p:cNvSpPr>
            <p:nvPr/>
          </p:nvSpPr>
          <p:spPr bwMode="gray">
            <a:xfrm>
              <a:off x="660" y="2160"/>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7274" name="Text Box 37"/>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How much</a:t>
              </a:r>
              <a:endParaRPr lang="en-US" sz="3600" b="0"/>
            </a:p>
          </p:txBody>
        </p:sp>
      </p:grpSp>
      <p:sp>
        <p:nvSpPr>
          <p:cNvPr id="289830" name="AutoShape 38"/>
          <p:cNvSpPr>
            <a:spLocks noChangeArrowheads="1"/>
          </p:cNvSpPr>
          <p:nvPr/>
        </p:nvSpPr>
        <p:spPr bwMode="gray">
          <a:xfrm>
            <a:off x="508000" y="560832"/>
            <a:ext cx="10160000" cy="2258568"/>
          </a:xfrm>
          <a:prstGeom prst="roundRect">
            <a:avLst>
              <a:gd name="adj" fmla="val 50000"/>
            </a:avLst>
          </a:prstGeom>
          <a:solidFill>
            <a:srgbClr val="FFFF00"/>
          </a:solidFill>
          <a:ln w="38100" algn="ctr">
            <a:solidFill>
              <a:srgbClr val="FFFFFF"/>
            </a:solidFill>
            <a:round/>
            <a:headEnd/>
            <a:tailEnd/>
          </a:ln>
          <a:effectLst>
            <a:outerShdw dist="63500" dir="3187806" algn="ctr" rotWithShape="0">
              <a:srgbClr val="001D3A"/>
            </a:outerShdw>
          </a:effectLst>
        </p:spPr>
        <p:txBody>
          <a:bodyPr wrap="none" anchor="ctr"/>
          <a:lstStyle/>
          <a:p>
            <a:r>
              <a:rPr lang="en-US" sz="3600"/>
              <a:t>2. </a:t>
            </a:r>
            <a:r>
              <a:rPr lang="en-US" sz="3600" smtClean="0"/>
              <a:t>................. is it from the boarding school to </a:t>
            </a:r>
          </a:p>
          <a:p>
            <a:r>
              <a:rPr lang="en-US" sz="3600" smtClean="0"/>
              <a:t>the ethnic children village ?</a:t>
            </a:r>
            <a:endParaRPr lang="en-US" sz="3600" b="0"/>
          </a:p>
        </p:txBody>
      </p:sp>
      <p:sp>
        <p:nvSpPr>
          <p:cNvPr id="289831" name="Rectangle 39"/>
          <p:cNvSpPr>
            <a:spLocks noChangeArrowheads="1"/>
          </p:cNvSpPr>
          <p:nvPr/>
        </p:nvSpPr>
        <p:spPr bwMode="auto">
          <a:xfrm>
            <a:off x="1219200" y="3048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89832" name="AutoShape 40">
            <a:hlinkClick r:id="" action="ppaction://noaction" highlightClick="1"/>
          </p:cNvPr>
          <p:cNvSpPr>
            <a:spLocks noChangeArrowheads="1"/>
          </p:cNvSpPr>
          <p:nvPr/>
        </p:nvSpPr>
        <p:spPr bwMode="auto">
          <a:xfrm>
            <a:off x="10668000" y="61722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9833" name="Rectangle 41"/>
          <p:cNvSpPr>
            <a:spLocks noChangeArrowheads="1"/>
          </p:cNvSpPr>
          <p:nvPr/>
        </p:nvSpPr>
        <p:spPr bwMode="auto">
          <a:xfrm>
            <a:off x="1117600" y="3962400"/>
            <a:ext cx="71120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8" name="Group 42"/>
          <p:cNvGrpSpPr>
            <a:grpSpLocks/>
          </p:cNvGrpSpPr>
          <p:nvPr/>
        </p:nvGrpSpPr>
        <p:grpSpPr bwMode="auto">
          <a:xfrm rot="5400000">
            <a:off x="428890" y="2695311"/>
            <a:ext cx="992188" cy="1240367"/>
            <a:chOff x="1872" y="1824"/>
            <a:chExt cx="2014" cy="1821"/>
          </a:xfrm>
        </p:grpSpPr>
        <p:sp>
          <p:nvSpPr>
            <p:cNvPr id="289835" name="AutoShape 43"/>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36" name="AutoShape 44"/>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37" name="AutoShape 4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64"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65"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40" name="Oval 48"/>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67" name="Oval 49"/>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42" name="Oval 50"/>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69" name="Oval 51"/>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7178" name="AutoShape 52">
            <a:hlinkClick r:id="" action="ppaction://hlinkshowjump?jump=firstslide" highlightClick="1"/>
          </p:cNvPr>
          <p:cNvSpPr>
            <a:spLocks noChangeArrowheads="1"/>
          </p:cNvSpPr>
          <p:nvPr/>
        </p:nvSpPr>
        <p:spPr bwMode="auto">
          <a:xfrm>
            <a:off x="11277600" y="6172200"/>
            <a:ext cx="6096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 name="Group 53"/>
          <p:cNvGrpSpPr>
            <a:grpSpLocks/>
          </p:cNvGrpSpPr>
          <p:nvPr/>
        </p:nvGrpSpPr>
        <p:grpSpPr bwMode="auto">
          <a:xfrm>
            <a:off x="765907" y="4173538"/>
            <a:ext cx="551543" cy="2191492"/>
            <a:chOff x="27" y="768"/>
            <a:chExt cx="247" cy="2114"/>
          </a:xfrm>
        </p:grpSpPr>
        <p:grpSp>
          <p:nvGrpSpPr>
            <p:cNvPr id="7238" name="Group 54"/>
            <p:cNvGrpSpPr>
              <a:grpSpLocks/>
            </p:cNvGrpSpPr>
            <p:nvPr/>
          </p:nvGrpSpPr>
          <p:grpSpPr bwMode="auto">
            <a:xfrm rot="5400000">
              <a:off x="-879" y="1752"/>
              <a:ext cx="2064" cy="96"/>
              <a:chOff x="0" y="1896"/>
              <a:chExt cx="5760" cy="120"/>
            </a:xfrm>
          </p:grpSpPr>
          <p:sp>
            <p:nvSpPr>
              <p:cNvPr id="7259" name="Rectangle 5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260" name="Rectangle 5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7239" name="Group 57"/>
            <p:cNvGrpSpPr>
              <a:grpSpLocks/>
            </p:cNvGrpSpPr>
            <p:nvPr/>
          </p:nvGrpSpPr>
          <p:grpSpPr bwMode="auto">
            <a:xfrm rot="5400000">
              <a:off x="29" y="2638"/>
              <a:ext cx="251" cy="238"/>
              <a:chOff x="1420" y="1360"/>
              <a:chExt cx="2921" cy="2501"/>
            </a:xfrm>
          </p:grpSpPr>
          <p:sp>
            <p:nvSpPr>
              <p:cNvPr id="289850" name="AutoShape 58"/>
              <p:cNvSpPr>
                <a:spLocks noChangeArrowheads="1"/>
              </p:cNvSpPr>
              <p:nvPr/>
            </p:nvSpPr>
            <p:spPr bwMode="gray">
              <a:xfrm rot="16200000" flipH="1">
                <a:off x="1824" y="253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51" name="AutoShape 59"/>
              <p:cNvSpPr>
                <a:spLocks noChangeArrowheads="1"/>
              </p:cNvSpPr>
              <p:nvPr/>
            </p:nvSpPr>
            <p:spPr bwMode="gray">
              <a:xfrm rot="5400000" flipH="1">
                <a:off x="3624" y="249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52" name="AutoShape 60"/>
              <p:cNvSpPr>
                <a:spLocks noChangeArrowheads="1"/>
              </p:cNvSpPr>
              <p:nvPr/>
            </p:nvSpPr>
            <p:spPr bwMode="gray">
              <a:xfrm rot="10800000" flipH="1">
                <a:off x="2727" y="3430"/>
                <a:ext cx="303" cy="22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53" name="Oval 6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54" name="Oval 6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55" name="Oval 63"/>
              <p:cNvSpPr>
                <a:spLocks noChangeArrowheads="1"/>
              </p:cNvSpPr>
              <p:nvPr/>
            </p:nvSpPr>
            <p:spPr bwMode="gray">
              <a:xfrm>
                <a:off x="1420" y="1413"/>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56" name="Oval 6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57" name="Oval 65"/>
              <p:cNvSpPr>
                <a:spLocks noChangeArrowheads="1"/>
              </p:cNvSpPr>
              <p:nvPr/>
            </p:nvSpPr>
            <p:spPr bwMode="gray">
              <a:xfrm>
                <a:off x="2335" y="1360"/>
                <a:ext cx="1105" cy="24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58" name="Oval 66"/>
              <p:cNvSpPr>
                <a:spLocks noChangeArrowheads="1"/>
              </p:cNvSpPr>
              <p:nvPr/>
            </p:nvSpPr>
            <p:spPr bwMode="gray">
              <a:xfrm>
                <a:off x="2337" y="1410"/>
                <a:ext cx="1096" cy="244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7240" name="Group 67"/>
            <p:cNvGrpSpPr>
              <a:grpSpLocks/>
            </p:cNvGrpSpPr>
            <p:nvPr/>
          </p:nvGrpSpPr>
          <p:grpSpPr bwMode="auto">
            <a:xfrm rot="5400000">
              <a:off x="20" y="1692"/>
              <a:ext cx="251" cy="238"/>
              <a:chOff x="1427" y="1356"/>
              <a:chExt cx="2917" cy="2500"/>
            </a:xfrm>
          </p:grpSpPr>
          <p:sp>
            <p:nvSpPr>
              <p:cNvPr id="289860" name="AutoShape 68"/>
              <p:cNvSpPr>
                <a:spLocks noChangeArrowheads="1"/>
              </p:cNvSpPr>
              <p:nvPr/>
            </p:nvSpPr>
            <p:spPr bwMode="gray">
              <a:xfrm rot="16200000" flipH="1">
                <a:off x="1831" y="252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61" name="AutoShape 69"/>
              <p:cNvSpPr>
                <a:spLocks noChangeArrowheads="1"/>
              </p:cNvSpPr>
              <p:nvPr/>
            </p:nvSpPr>
            <p:spPr bwMode="gray">
              <a:xfrm rot="5400000" flipH="1">
                <a:off x="3632" y="248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62" name="AutoShape 70"/>
              <p:cNvSpPr>
                <a:spLocks noChangeArrowheads="1"/>
              </p:cNvSpPr>
              <p:nvPr/>
            </p:nvSpPr>
            <p:spPr bwMode="gray">
              <a:xfrm rot="10800000" flipH="1">
                <a:off x="2734" y="3435"/>
                <a:ext cx="303"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44" name="Oval 7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45" name="Oval 7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65" name="Oval 73"/>
              <p:cNvSpPr>
                <a:spLocks noChangeArrowheads="1"/>
              </p:cNvSpPr>
              <p:nvPr/>
            </p:nvSpPr>
            <p:spPr bwMode="gray">
              <a:xfrm>
                <a:off x="1427" y="1408"/>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47" name="Oval 7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67" name="Oval 75"/>
              <p:cNvSpPr>
                <a:spLocks noChangeArrowheads="1"/>
              </p:cNvSpPr>
              <p:nvPr/>
            </p:nvSpPr>
            <p:spPr bwMode="gray">
              <a:xfrm>
                <a:off x="2342" y="1356"/>
                <a:ext cx="1105" cy="244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49" name="Oval 76"/>
              <p:cNvSpPr>
                <a:spLocks noChangeArrowheads="1"/>
              </p:cNvSpPr>
              <p:nvPr/>
            </p:nvSpPr>
            <p:spPr bwMode="gray">
              <a:xfrm>
                <a:off x="2337" y="1410"/>
                <a:ext cx="1096" cy="244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13" name="Group 77"/>
          <p:cNvGrpSpPr>
            <a:grpSpLocks/>
          </p:cNvGrpSpPr>
          <p:nvPr/>
        </p:nvGrpSpPr>
        <p:grpSpPr bwMode="auto">
          <a:xfrm>
            <a:off x="1219200" y="4953001"/>
            <a:ext cx="6807200" cy="741363"/>
            <a:chOff x="384" y="1344"/>
            <a:chExt cx="3072" cy="467"/>
          </a:xfrm>
        </p:grpSpPr>
        <p:sp>
          <p:nvSpPr>
            <p:cNvPr id="7233" name="AutoShape 78"/>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89871" name="AutoShape 79"/>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89872" name="Freeform 80"/>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89873" name="Text Box 81"/>
            <p:cNvSpPr txBox="1">
              <a:spLocks noChangeArrowheads="1"/>
            </p:cNvSpPr>
            <p:nvPr/>
          </p:nvSpPr>
          <p:spPr bwMode="gray">
            <a:xfrm>
              <a:off x="659" y="1373"/>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7237" name="Text Box 82"/>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How long</a:t>
              </a:r>
              <a:r>
                <a:rPr lang="en-US" sz="3600" b="0"/>
                <a:t>	    </a:t>
              </a:r>
            </a:p>
          </p:txBody>
        </p:sp>
      </p:grpSp>
      <p:grpSp>
        <p:nvGrpSpPr>
          <p:cNvPr id="14" name="Group 83"/>
          <p:cNvGrpSpPr>
            <a:grpSpLocks/>
          </p:cNvGrpSpPr>
          <p:nvPr/>
        </p:nvGrpSpPr>
        <p:grpSpPr bwMode="auto">
          <a:xfrm>
            <a:off x="1117600" y="5884863"/>
            <a:ext cx="7010400" cy="728662"/>
            <a:chOff x="384" y="2112"/>
            <a:chExt cx="3072" cy="459"/>
          </a:xfrm>
        </p:grpSpPr>
        <p:sp>
          <p:nvSpPr>
            <p:cNvPr id="7228" name="AutoShape 84"/>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89877" name="AutoShape 85"/>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89878" name="Freeform 86"/>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89879" name="Text Box 87"/>
            <p:cNvSpPr txBox="1">
              <a:spLocks noChangeArrowheads="1"/>
            </p:cNvSpPr>
            <p:nvPr/>
          </p:nvSpPr>
          <p:spPr bwMode="gray">
            <a:xfrm>
              <a:off x="654" y="2160"/>
              <a:ext cx="17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D</a:t>
              </a:r>
            </a:p>
          </p:txBody>
        </p:sp>
        <p:sp>
          <p:nvSpPr>
            <p:cNvPr id="7232" name="Text Box 88"/>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How far</a:t>
              </a:r>
              <a:r>
                <a:rPr lang="en-US" sz="3600" b="0" smtClean="0"/>
                <a:t> </a:t>
              </a:r>
              <a:endParaRPr lang="en-US" sz="3600" b="0"/>
            </a:p>
          </p:txBody>
        </p:sp>
      </p:grpSp>
      <p:sp>
        <p:nvSpPr>
          <p:cNvPr id="289881" name="Rectangle 89"/>
          <p:cNvSpPr>
            <a:spLocks noChangeArrowheads="1"/>
          </p:cNvSpPr>
          <p:nvPr/>
        </p:nvSpPr>
        <p:spPr bwMode="auto">
          <a:xfrm>
            <a:off x="1219200" y="48006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89882" name="Rectangle 90"/>
          <p:cNvSpPr>
            <a:spLocks noChangeArrowheads="1"/>
          </p:cNvSpPr>
          <p:nvPr/>
        </p:nvSpPr>
        <p:spPr bwMode="auto">
          <a:xfrm>
            <a:off x="1219200" y="583565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15" name="Group 91"/>
          <p:cNvGrpSpPr>
            <a:grpSpLocks/>
          </p:cNvGrpSpPr>
          <p:nvPr/>
        </p:nvGrpSpPr>
        <p:grpSpPr bwMode="auto">
          <a:xfrm rot="5400000">
            <a:off x="428890" y="3685911"/>
            <a:ext cx="992188" cy="1240367"/>
            <a:chOff x="1872" y="1824"/>
            <a:chExt cx="2014" cy="1821"/>
          </a:xfrm>
        </p:grpSpPr>
        <p:sp>
          <p:nvSpPr>
            <p:cNvPr id="289884" name="AutoShape 92"/>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85" name="AutoShape 93"/>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886" name="AutoShape 94"/>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22" name="Oval 9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23" name="Oval 9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889" name="Oval 97"/>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25" name="Oval 98"/>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891" name="Oval 99"/>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27" name="Oval 100"/>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 name="Group 101"/>
          <p:cNvGrpSpPr>
            <a:grpSpLocks/>
          </p:cNvGrpSpPr>
          <p:nvPr/>
        </p:nvGrpSpPr>
        <p:grpSpPr bwMode="auto">
          <a:xfrm>
            <a:off x="1608935" y="5872170"/>
            <a:ext cx="6519188" cy="646114"/>
            <a:chOff x="482" y="3610"/>
            <a:chExt cx="6837" cy="407"/>
          </a:xfrm>
        </p:grpSpPr>
        <p:sp>
          <p:nvSpPr>
            <p:cNvPr id="7214" name="AutoShape 102"/>
            <p:cNvSpPr>
              <a:spLocks noChangeArrowheads="1"/>
            </p:cNvSpPr>
            <p:nvPr/>
          </p:nvSpPr>
          <p:spPr bwMode="gray">
            <a:xfrm>
              <a:off x="1547" y="3618"/>
              <a:ext cx="577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1800" b="0"/>
            </a:p>
          </p:txBody>
        </p:sp>
        <p:sp>
          <p:nvSpPr>
            <p:cNvPr id="289895" name="AutoShape 103"/>
            <p:cNvSpPr>
              <a:spLocks noChangeArrowheads="1"/>
            </p:cNvSpPr>
            <p:nvPr/>
          </p:nvSpPr>
          <p:spPr bwMode="gray">
            <a:xfrm>
              <a:off x="482" y="3649"/>
              <a:ext cx="1062"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n-US"/>
            </a:p>
          </p:txBody>
        </p:sp>
        <p:sp>
          <p:nvSpPr>
            <p:cNvPr id="289896" name="Freeform 104"/>
            <p:cNvSpPr>
              <a:spLocks/>
            </p:cNvSpPr>
            <p:nvPr/>
          </p:nvSpPr>
          <p:spPr bwMode="gray">
            <a:xfrm>
              <a:off x="537" y="3669"/>
              <a:ext cx="43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289897" name="Text Box 105"/>
            <p:cNvSpPr txBox="1">
              <a:spLocks noChangeArrowheads="1"/>
            </p:cNvSpPr>
            <p:nvPr/>
          </p:nvSpPr>
          <p:spPr bwMode="gray">
            <a:xfrm>
              <a:off x="726" y="3648"/>
              <a:ext cx="366"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  D</a:t>
              </a:r>
            </a:p>
          </p:txBody>
        </p:sp>
        <p:sp>
          <p:nvSpPr>
            <p:cNvPr id="7218" name="Text Box 106"/>
            <p:cNvSpPr txBox="1">
              <a:spLocks noChangeArrowheads="1"/>
            </p:cNvSpPr>
            <p:nvPr/>
          </p:nvSpPr>
          <p:spPr bwMode="gray">
            <a:xfrm>
              <a:off x="1793" y="3610"/>
              <a:ext cx="33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How far</a:t>
              </a:r>
              <a:endParaRPr lang="en-US" sz="3600" b="0"/>
            </a:p>
          </p:txBody>
        </p:sp>
      </p:grpSp>
      <p:grpSp>
        <p:nvGrpSpPr>
          <p:cNvPr id="17" name="Group 107"/>
          <p:cNvGrpSpPr>
            <a:grpSpLocks/>
          </p:cNvGrpSpPr>
          <p:nvPr/>
        </p:nvGrpSpPr>
        <p:grpSpPr bwMode="auto">
          <a:xfrm rot="5400000">
            <a:off x="530490" y="4600311"/>
            <a:ext cx="992188" cy="1240367"/>
            <a:chOff x="1872" y="1824"/>
            <a:chExt cx="2014" cy="1821"/>
          </a:xfrm>
        </p:grpSpPr>
        <p:sp>
          <p:nvSpPr>
            <p:cNvPr id="289900" name="AutoShape 108"/>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901" name="AutoShape 109"/>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902" name="AutoShape 11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208" name="Oval 11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09" name="Oval 11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905" name="Oval 113"/>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11" name="Oval 114"/>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907" name="Oval 115"/>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13" name="Oval 116"/>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8" name="Group 117"/>
          <p:cNvGrpSpPr>
            <a:grpSpLocks/>
          </p:cNvGrpSpPr>
          <p:nvPr/>
        </p:nvGrpSpPr>
        <p:grpSpPr bwMode="auto">
          <a:xfrm rot="5400000">
            <a:off x="509324" y="5589324"/>
            <a:ext cx="992187" cy="1240367"/>
            <a:chOff x="1872" y="1824"/>
            <a:chExt cx="2014" cy="1821"/>
          </a:xfrm>
        </p:grpSpPr>
        <p:sp>
          <p:nvSpPr>
            <p:cNvPr id="289910" name="AutoShape 118"/>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911" name="AutoShape 119"/>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89912" name="AutoShape 12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7199" name="Oval 12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200" name="Oval 12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89915" name="Oval 123"/>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02" name="Oval 124"/>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89917" name="Oval 125"/>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204" name="Oval 126"/>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39227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9830"/>
                                        </p:tgtEl>
                                        <p:attrNameLst>
                                          <p:attrName>style.visibility</p:attrName>
                                        </p:attrNameLst>
                                      </p:cBhvr>
                                      <p:to>
                                        <p:strVal val="visible"/>
                                      </p:to>
                                    </p:set>
                                    <p:animEffect transition="in" filter="wipe(left)">
                                      <p:cBhvr>
                                        <p:cTn id="7" dur="1000"/>
                                        <p:tgtEl>
                                          <p:spTgt spid="289830"/>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nodeType="afterGroup">
                            <p:stCondLst>
                              <p:cond delay="2000"/>
                            </p:stCondLst>
                            <p:childTnLst>
                              <p:par>
                                <p:cTn id="20" presetID="17"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6" fill="hold" nodeType="afterGroup">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360"/>
                                          </p:val>
                                        </p:tav>
                                        <p:tav tm="100000">
                                          <p:val>
                                            <p:fltVal val="0"/>
                                          </p:val>
                                        </p:tav>
                                      </p:tavLst>
                                    </p:anim>
                                    <p:animEffect transition="in" filter="fade">
                                      <p:cBhvr>
                                        <p:cTn id="32" dur="500"/>
                                        <p:tgtEl>
                                          <p:spTgt spid="15"/>
                                        </p:tgtEl>
                                      </p:cBhvr>
                                    </p:animEffect>
                                  </p:childTnLst>
                                </p:cTn>
                              </p:par>
                            </p:childTnLst>
                          </p:cTn>
                        </p:par>
                        <p:par>
                          <p:cTn id="33" fill="hold" nodeType="afterGroup">
                            <p:stCondLst>
                              <p:cond delay="3000"/>
                            </p:stCondLst>
                            <p:childTnLst>
                              <p:par>
                                <p:cTn id="34" presetID="17"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40" fill="hold" nodeType="afterGroup">
                            <p:stCondLst>
                              <p:cond delay="3500"/>
                            </p:stCondLst>
                            <p:childTnLst>
                              <p:par>
                                <p:cTn id="41" presetID="3" presetClass="entr" presetSubtype="10" fill="hold" grpId="0" nodeType="afterEffect">
                                  <p:stCondLst>
                                    <p:cond delay="0"/>
                                  </p:stCondLst>
                                  <p:childTnLst>
                                    <p:set>
                                      <p:cBhvr>
                                        <p:cTn id="42" dur="1" fill="hold">
                                          <p:stCondLst>
                                            <p:cond delay="0"/>
                                          </p:stCondLst>
                                        </p:cTn>
                                        <p:tgtEl>
                                          <p:spTgt spid="289832"/>
                                        </p:tgtEl>
                                        <p:attrNameLst>
                                          <p:attrName>style.visibility</p:attrName>
                                        </p:attrNameLst>
                                      </p:cBhvr>
                                      <p:to>
                                        <p:strVal val="visible"/>
                                      </p:to>
                                    </p:set>
                                    <p:animEffect transition="in" filter="blinds(horizontal)">
                                      <p:cBhvr>
                                        <p:cTn id="43" dur="500"/>
                                        <p:tgtEl>
                                          <p:spTgt spid="289832"/>
                                        </p:tgtEl>
                                      </p:cBhvr>
                                    </p:animEffect>
                                  </p:childTnLst>
                                </p:cTn>
                              </p:par>
                            </p:childTnLst>
                          </p:cTn>
                        </p:par>
                        <p:par>
                          <p:cTn id="44" fill="hold" nodeType="afterGroup">
                            <p:stCondLst>
                              <p:cond delay="4000"/>
                            </p:stCondLst>
                            <p:childTnLst>
                              <p:par>
                                <p:cTn id="45" presetID="22" presetClass="entr" presetSubtype="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nodeType="afterGroup">
                            <p:stCondLst>
                              <p:cond delay="4500"/>
                            </p:stCondLst>
                            <p:childTnLst>
                              <p:par>
                                <p:cTn id="49" presetID="49" presetClass="entr" presetSubtype="0" decel="10000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360"/>
                                          </p:val>
                                        </p:tav>
                                        <p:tav tm="100000">
                                          <p:val>
                                            <p:fltVal val="0"/>
                                          </p:val>
                                        </p:tav>
                                      </p:tavLst>
                                    </p:anim>
                                    <p:animEffect transition="in" filter="fade">
                                      <p:cBhvr>
                                        <p:cTn id="54" dur="500"/>
                                        <p:tgtEl>
                                          <p:spTgt spid="17"/>
                                        </p:tgtEl>
                                      </p:cBhvr>
                                    </p:animEffect>
                                  </p:childTnLst>
                                </p:cTn>
                              </p:par>
                            </p:childTnLst>
                          </p:cTn>
                        </p:par>
                        <p:par>
                          <p:cTn id="55" fill="hold" nodeType="afterGroup">
                            <p:stCondLst>
                              <p:cond delay="5000"/>
                            </p:stCondLst>
                            <p:childTnLst>
                              <p:par>
                                <p:cTn id="56" presetID="17"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ppt_w/2"/>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par>
                          <p:cTn id="62" fill="hold" nodeType="afterGroup">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360"/>
                                          </p:val>
                                        </p:tav>
                                        <p:tav tm="100000">
                                          <p:val>
                                            <p:fltVal val="0"/>
                                          </p:val>
                                        </p:tav>
                                      </p:tavLst>
                                    </p:anim>
                                    <p:animEffect transition="in" filter="fade">
                                      <p:cBhvr>
                                        <p:cTn id="68" dur="500"/>
                                        <p:tgtEl>
                                          <p:spTgt spid="18"/>
                                        </p:tgtEl>
                                      </p:cBhvr>
                                    </p:animEffect>
                                  </p:childTnLst>
                                </p:cTn>
                              </p:par>
                            </p:childTnLst>
                          </p:cTn>
                        </p:par>
                        <p:par>
                          <p:cTn id="69" fill="hold" nodeType="afterGroup">
                            <p:stCondLst>
                              <p:cond delay="6000"/>
                            </p:stCondLst>
                            <p:childTnLst>
                              <p:par>
                                <p:cTn id="70" presetID="17"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ppt_x</p:attrName>
                                        </p:attrNameLst>
                                      </p:cBhvr>
                                      <p:tavLst>
                                        <p:tav tm="0">
                                          <p:val>
                                            <p:strVal val="#ppt_x-#ppt_w/2"/>
                                          </p:val>
                                        </p:tav>
                                        <p:tav tm="100000">
                                          <p:val>
                                            <p:strVal val="#ppt_x"/>
                                          </p:val>
                                        </p:tav>
                                      </p:tavLst>
                                    </p:anim>
                                    <p:anim calcmode="lin" valueType="num">
                                      <p:cBhvr>
                                        <p:cTn id="73" dur="500" fill="hold"/>
                                        <p:tgtEl>
                                          <p:spTgt spid="14"/>
                                        </p:tgtEl>
                                        <p:attrNameLst>
                                          <p:attrName>ppt_y</p:attrName>
                                        </p:attrNameLst>
                                      </p:cBhvr>
                                      <p:tavLst>
                                        <p:tav tm="0">
                                          <p:val>
                                            <p:strVal val="#ppt_y"/>
                                          </p:val>
                                        </p:tav>
                                        <p:tav tm="100000">
                                          <p:val>
                                            <p:strVal val="#ppt_y"/>
                                          </p:val>
                                        </p:tav>
                                      </p:tavLst>
                                    </p:anim>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89831"/>
                                        </p:tgtEl>
                                        <p:attrNameLst>
                                          <p:attrName>style.visibility</p:attrName>
                                        </p:attrNameLst>
                                      </p:cBhvr>
                                      <p:to>
                                        <p:strVal val="visible"/>
                                      </p:to>
                                    </p:set>
                                    <p:animEffect transition="in" filter="blinds(horizontal)">
                                      <p:cBhvr>
                                        <p:cTn id="81" dur="500"/>
                                        <p:tgtEl>
                                          <p:spTgt spid="289831"/>
                                        </p:tgtEl>
                                      </p:cBhvr>
                                    </p:animEffect>
                                  </p:childTnLst>
                                  <p:subTnLst>
                                    <p:audio>
                                      <p:cMediaNode>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89833"/>
                                        </p:tgtEl>
                                        <p:attrNameLst>
                                          <p:attrName>style.visibility</p:attrName>
                                        </p:attrNameLst>
                                      </p:cBhvr>
                                      <p:to>
                                        <p:strVal val="visible"/>
                                      </p:to>
                                    </p:set>
                                    <p:animEffect transition="in" filter="blinds(horizontal)">
                                      <p:cBhvr>
                                        <p:cTn id="87" dur="500"/>
                                        <p:tgtEl>
                                          <p:spTgt spid="289833"/>
                                        </p:tgtEl>
                                      </p:cBhvr>
                                    </p:animEffect>
                                  </p:childTnLst>
                                  <p:subTnLst>
                                    <p:audio>
                                      <p:cMediaNode>
                                        <p:cTn display="0" masterRel="sameClick">
                                          <p:stCondLst>
                                            <p:cond evt="begin" delay="0">
                                              <p:tn val="8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7"/>
                  </p:tgtEl>
                </p:cond>
              </p:nextCondLst>
            </p:seq>
            <p:seq concurrent="1" nextAc="seek">
              <p:cTn id="88" restart="whenNotActive" fill="hold" evtFilter="cancelBubble" nodeType="interactiveSeq">
                <p:stCondLst>
                  <p:cond evt="onClick" delay="0">
                    <p:tgtEl>
                      <p:spTgt spid="289832"/>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1" presetClass="entr" presetSubtype="0" repeatCount="indefinite" fill="hold" nodeType="clickEffect">
                                  <p:stCondLst>
                                    <p:cond delay="0"/>
                                  </p:stCondLst>
                                  <p:childTnLst>
                                    <p:set>
                                      <p:cBhvr>
                                        <p:cTn id="92"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D do la cau tra loi dung.wav"/>
                                        </p:tgtEl>
                                      </p:cMediaNode>
                                    </p:audio>
                                  </p:subTnLst>
                                </p:cTn>
                              </p:par>
                            </p:childTnLst>
                          </p:cTn>
                        </p:par>
                      </p:childTnLst>
                    </p:cTn>
                  </p:par>
                </p:childTnLst>
              </p:cTn>
              <p:nextCondLst>
                <p:cond evt="onClick" delay="0">
                  <p:tgtEl>
                    <p:spTgt spid="289832"/>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89881"/>
                                        </p:tgtEl>
                                        <p:attrNameLst>
                                          <p:attrName>style.visibility</p:attrName>
                                        </p:attrNameLst>
                                      </p:cBhvr>
                                      <p:to>
                                        <p:strVal val="visible"/>
                                      </p:to>
                                    </p:set>
                                    <p:animEffect transition="in" filter="blinds(horizontal)">
                                      <p:cBhvr>
                                        <p:cTn id="98" dur="500"/>
                                        <p:tgtEl>
                                          <p:spTgt spid="289881"/>
                                        </p:tgtEl>
                                      </p:cBhvr>
                                    </p:animEffect>
                                  </p:childTnLst>
                                  <p:subTnLst>
                                    <p:audio>
                                      <p:cMediaNode>
                                        <p:cTn display="0" masterRel="sameClick">
                                          <p:stCondLst>
                                            <p:cond evt="begin" delay="0">
                                              <p:tn val="9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seq concurrent="1" nextAc="seek">
              <p:cTn id="99" restart="whenNotActive" fill="hold" evtFilter="cancelBubble" nodeType="interactiveSeq">
                <p:stCondLst>
                  <p:cond evt="onClick" delay="0">
                    <p:tgtEl>
                      <p:spTgt spid="14"/>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89882"/>
                                        </p:tgtEl>
                                        <p:attrNameLst>
                                          <p:attrName>style.visibility</p:attrName>
                                        </p:attrNameLst>
                                      </p:cBhvr>
                                      <p:to>
                                        <p:strVal val="visible"/>
                                      </p:to>
                                    </p:set>
                                    <p:animEffect transition="in" filter="blinds(horizontal)">
                                      <p:cBhvr>
                                        <p:cTn id="104" dur="500"/>
                                        <p:tgtEl>
                                          <p:spTgt spid="289882"/>
                                        </p:tgtEl>
                                      </p:cBhvr>
                                    </p:animEffect>
                                  </p:childTnLst>
                                  <p:subTnLst>
                                    <p:audio>
                                      <p:cMediaNode>
                                        <p:cTn display="0" masterRel="sameClick">
                                          <p:stCondLst>
                                            <p:cond evt="begin" delay="0">
                                              <p:tn val="10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4"/>
                  </p:tgtEl>
                </p:cond>
              </p:nextCondLst>
            </p:seq>
          </p:childTnLst>
        </p:cTn>
      </p:par>
    </p:tnLst>
    <p:bldLst>
      <p:bldP spid="289830" grpId="0" animBg="1"/>
      <p:bldP spid="289831" grpId="0" animBg="1"/>
      <p:bldP spid="289832" grpId="0" animBg="1"/>
      <p:bldP spid="289833" grpId="0" animBg="1"/>
      <p:bldP spid="289881" grpId="0" animBg="1"/>
      <p:bldP spid="2898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91" y="1828800"/>
            <a:ext cx="552660" cy="2468953"/>
            <a:chOff x="49" y="768"/>
            <a:chExt cx="198" cy="2101"/>
          </a:xfrm>
        </p:grpSpPr>
        <p:grpSp>
          <p:nvGrpSpPr>
            <p:cNvPr id="8299" name="Group 3"/>
            <p:cNvGrpSpPr>
              <a:grpSpLocks/>
            </p:cNvGrpSpPr>
            <p:nvPr/>
          </p:nvGrpSpPr>
          <p:grpSpPr bwMode="auto">
            <a:xfrm rot="5400000">
              <a:off x="-879" y="1752"/>
              <a:ext cx="2064" cy="96"/>
              <a:chOff x="0" y="1896"/>
              <a:chExt cx="5760" cy="120"/>
            </a:xfrm>
          </p:grpSpPr>
          <p:sp>
            <p:nvSpPr>
              <p:cNvPr id="8320"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321"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8300" name="Group 6"/>
            <p:cNvGrpSpPr>
              <a:grpSpLocks/>
            </p:cNvGrpSpPr>
            <p:nvPr/>
          </p:nvGrpSpPr>
          <p:grpSpPr bwMode="auto">
            <a:xfrm rot="5400000">
              <a:off x="42" y="2663"/>
              <a:ext cx="222" cy="189"/>
              <a:chOff x="1592" y="1649"/>
              <a:chExt cx="2580" cy="1995"/>
            </a:xfrm>
          </p:grpSpPr>
          <p:sp>
            <p:nvSpPr>
              <p:cNvPr id="219143" name="AutoShape 7"/>
              <p:cNvSpPr>
                <a:spLocks noChangeArrowheads="1"/>
              </p:cNvSpPr>
              <p:nvPr/>
            </p:nvSpPr>
            <p:spPr bwMode="gray">
              <a:xfrm rot="16200000" flipH="1">
                <a:off x="1824" y="2528"/>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44" name="AutoShape 8"/>
              <p:cNvSpPr>
                <a:spLocks noChangeArrowheads="1"/>
              </p:cNvSpPr>
              <p:nvPr/>
            </p:nvSpPr>
            <p:spPr bwMode="gray">
              <a:xfrm rot="5400000" flipH="1">
                <a:off x="3628" y="2532"/>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45" name="AutoShape 9"/>
              <p:cNvSpPr>
                <a:spLocks noChangeArrowheads="1"/>
              </p:cNvSpPr>
              <p:nvPr/>
            </p:nvSpPr>
            <p:spPr bwMode="gray">
              <a:xfrm rot="10800000" flipH="1">
                <a:off x="2722" y="3436"/>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314"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315"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148" name="Oval 12"/>
              <p:cNvSpPr>
                <a:spLocks noChangeArrowheads="1"/>
              </p:cNvSpPr>
              <p:nvPr/>
            </p:nvSpPr>
            <p:spPr bwMode="gray">
              <a:xfrm>
                <a:off x="1592" y="1651"/>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317" name="Oval 1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150" name="Oval 14"/>
              <p:cNvSpPr>
                <a:spLocks noChangeArrowheads="1"/>
              </p:cNvSpPr>
              <p:nvPr/>
            </p:nvSpPr>
            <p:spPr bwMode="gray">
              <a:xfrm>
                <a:off x="2345" y="1649"/>
                <a:ext cx="1085" cy="19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319" name="Oval 15"/>
              <p:cNvSpPr>
                <a:spLocks noChangeArrowheads="1"/>
              </p:cNvSpPr>
              <p:nvPr/>
            </p:nvSpPr>
            <p:spPr bwMode="gray">
              <a:xfrm>
                <a:off x="2337" y="1650"/>
                <a:ext cx="1096" cy="19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8301" name="Group 16"/>
            <p:cNvGrpSpPr>
              <a:grpSpLocks/>
            </p:cNvGrpSpPr>
            <p:nvPr/>
          </p:nvGrpSpPr>
          <p:grpSpPr bwMode="auto">
            <a:xfrm rot="5400000">
              <a:off x="33" y="1716"/>
              <a:ext cx="222" cy="189"/>
              <a:chOff x="1593" y="1649"/>
              <a:chExt cx="2579" cy="1996"/>
            </a:xfrm>
          </p:grpSpPr>
          <p:sp>
            <p:nvSpPr>
              <p:cNvPr id="219153" name="AutoShape 17"/>
              <p:cNvSpPr>
                <a:spLocks noChangeArrowheads="1"/>
              </p:cNvSpPr>
              <p:nvPr/>
            </p:nvSpPr>
            <p:spPr bwMode="gray">
              <a:xfrm rot="16200000" flipH="1">
                <a:off x="1824" y="2529"/>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54" name="AutoShape 18"/>
              <p:cNvSpPr>
                <a:spLocks noChangeArrowheads="1"/>
              </p:cNvSpPr>
              <p:nvPr/>
            </p:nvSpPr>
            <p:spPr bwMode="gray">
              <a:xfrm rot="5400000" flipH="1">
                <a:off x="3628" y="2533"/>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55" name="AutoShape 19"/>
              <p:cNvSpPr>
                <a:spLocks noChangeArrowheads="1"/>
              </p:cNvSpPr>
              <p:nvPr/>
            </p:nvSpPr>
            <p:spPr bwMode="gray">
              <a:xfrm rot="10800000" flipH="1">
                <a:off x="2722" y="3437"/>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305"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306"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158" name="Oval 22"/>
              <p:cNvSpPr>
                <a:spLocks noChangeArrowheads="1"/>
              </p:cNvSpPr>
              <p:nvPr/>
            </p:nvSpPr>
            <p:spPr bwMode="gray">
              <a:xfrm>
                <a:off x="1593" y="1652"/>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308" name="Oval 2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160" name="Oval 24"/>
              <p:cNvSpPr>
                <a:spLocks noChangeArrowheads="1"/>
              </p:cNvSpPr>
              <p:nvPr/>
            </p:nvSpPr>
            <p:spPr bwMode="gray">
              <a:xfrm>
                <a:off x="2345" y="1649"/>
                <a:ext cx="1085" cy="19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310" name="Oval 25"/>
              <p:cNvSpPr>
                <a:spLocks noChangeArrowheads="1"/>
              </p:cNvSpPr>
              <p:nvPr/>
            </p:nvSpPr>
            <p:spPr bwMode="gray">
              <a:xfrm>
                <a:off x="2337" y="1649"/>
                <a:ext cx="1096" cy="196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6" name="Group 26"/>
          <p:cNvGrpSpPr>
            <a:grpSpLocks/>
          </p:cNvGrpSpPr>
          <p:nvPr/>
        </p:nvGrpSpPr>
        <p:grpSpPr bwMode="auto">
          <a:xfrm>
            <a:off x="1117600" y="3048001"/>
            <a:ext cx="7010400" cy="741363"/>
            <a:chOff x="384" y="1344"/>
            <a:chExt cx="3072" cy="467"/>
          </a:xfrm>
        </p:grpSpPr>
        <p:sp>
          <p:nvSpPr>
            <p:cNvPr id="8294"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19164"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19165"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19166" name="Text Box 30"/>
            <p:cNvSpPr txBox="1">
              <a:spLocks noChangeArrowheads="1"/>
            </p:cNvSpPr>
            <p:nvPr/>
          </p:nvSpPr>
          <p:spPr bwMode="gray">
            <a:xfrm>
              <a:off x="657" y="1373"/>
              <a:ext cx="172"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8298" name="Text Box 31"/>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a little</a:t>
              </a:r>
              <a:endParaRPr lang="en-US" sz="3600">
                <a:latin typeface="VNI-Times" pitchFamily="2" charset="0"/>
              </a:endParaRPr>
            </a:p>
          </p:txBody>
        </p:sp>
      </p:grpSp>
      <p:grpSp>
        <p:nvGrpSpPr>
          <p:cNvPr id="7" name="Group 32"/>
          <p:cNvGrpSpPr>
            <a:grpSpLocks/>
          </p:cNvGrpSpPr>
          <p:nvPr/>
        </p:nvGrpSpPr>
        <p:grpSpPr bwMode="auto">
          <a:xfrm>
            <a:off x="1117600" y="3962401"/>
            <a:ext cx="6908800" cy="728663"/>
            <a:chOff x="384" y="2112"/>
            <a:chExt cx="3072" cy="459"/>
          </a:xfrm>
        </p:grpSpPr>
        <p:sp>
          <p:nvSpPr>
            <p:cNvPr id="8289" name="AutoShape 33"/>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19170" name="AutoShape 34"/>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19171" name="Freeform 35"/>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19172" name="Text Box 36"/>
            <p:cNvSpPr txBox="1">
              <a:spLocks noChangeArrowheads="1"/>
            </p:cNvSpPr>
            <p:nvPr/>
          </p:nvSpPr>
          <p:spPr bwMode="gray">
            <a:xfrm>
              <a:off x="660" y="2160"/>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8293" name="Text Box 37"/>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VnTime" pitchFamily="34" charset="0"/>
                </a:rPr>
                <a:t>many</a:t>
              </a:r>
              <a:endParaRPr lang="en-US" sz="3600">
                <a:latin typeface=".VnTime" pitchFamily="34" charset="0"/>
              </a:endParaRPr>
            </a:p>
          </p:txBody>
        </p:sp>
      </p:grpSp>
      <p:sp>
        <p:nvSpPr>
          <p:cNvPr id="219174" name="AutoShape 38"/>
          <p:cNvSpPr>
            <a:spLocks noChangeArrowheads="1"/>
          </p:cNvSpPr>
          <p:nvPr/>
        </p:nvSpPr>
        <p:spPr bwMode="gray">
          <a:xfrm>
            <a:off x="203200" y="368300"/>
            <a:ext cx="11074400" cy="2146300"/>
          </a:xfrm>
          <a:prstGeom prst="roundRect">
            <a:avLst>
              <a:gd name="adj" fmla="val 50000"/>
            </a:avLst>
          </a:prstGeom>
          <a:solidFill>
            <a:srgbClr val="FFFF00"/>
          </a:solidFill>
          <a:ln w="38100" algn="ctr">
            <a:solidFill>
              <a:srgbClr val="FFFFFF"/>
            </a:solidFill>
            <a:round/>
            <a:headEnd/>
            <a:tailEnd/>
          </a:ln>
          <a:effectLst>
            <a:outerShdw dist="63500" dir="3187806" algn="ctr" rotWithShape="0">
              <a:srgbClr val="001D3A"/>
            </a:outerShdw>
          </a:effectLst>
        </p:spPr>
        <p:txBody>
          <a:bodyPr wrap="none" anchor="ctr"/>
          <a:lstStyle/>
          <a:p>
            <a:endParaRPr lang="en-US" sz="300" u="sng">
              <a:solidFill>
                <a:srgbClr val="0000FF"/>
              </a:solidFill>
              <a:latin typeface="Times New Roman" pitchFamily="18" charset="0"/>
              <a:cs typeface="Times New Roman" pitchFamily="18" charset="0"/>
            </a:endParaRPr>
          </a:p>
          <a:p>
            <a:r>
              <a:rPr lang="en-US" sz="3600">
                <a:latin typeface="VNI-Times" pitchFamily="2" charset="0"/>
              </a:rPr>
              <a:t>     3</a:t>
            </a:r>
            <a:r>
              <a:rPr lang="en-US" sz="3600" smtClean="0">
                <a:latin typeface="VNI-Times" pitchFamily="2" charset="0"/>
              </a:rPr>
              <a:t>.</a:t>
            </a:r>
            <a:r>
              <a:rPr lang="en-US" sz="3600">
                <a:latin typeface="VNI-Times" pitchFamily="2" charset="0"/>
              </a:rPr>
              <a:t> If you pay .............. attention to the costume </a:t>
            </a:r>
          </a:p>
          <a:p>
            <a:r>
              <a:rPr lang="en-US" sz="3600">
                <a:latin typeface="VNI-Times" pitchFamily="2" charset="0"/>
              </a:rPr>
              <a:t>of the Pa Then girls, you will see that the dress shirt is</a:t>
            </a:r>
          </a:p>
          <a:p>
            <a:r>
              <a:rPr lang="en-US" sz="3600">
                <a:latin typeface="VNI-Times" pitchFamily="2" charset="0"/>
              </a:rPr>
              <a:t> </a:t>
            </a:r>
            <a:r>
              <a:rPr lang="en-US" sz="3600" smtClean="0">
                <a:latin typeface="VNI-Times" pitchFamily="2" charset="0"/>
              </a:rPr>
              <a:t>unique </a:t>
            </a:r>
            <a:endParaRPr lang="en-US" sz="3600">
              <a:latin typeface="VNI-Times" pitchFamily="2" charset="0"/>
            </a:endParaRPr>
          </a:p>
          <a:p>
            <a:r>
              <a:rPr lang="en-US" sz="3600" smtClean="0">
                <a:latin typeface="VNI-Times" pitchFamily="2" charset="0"/>
              </a:rPr>
              <a:t> </a:t>
            </a:r>
            <a:endParaRPr lang="en-US" sz="3600" b="0">
              <a:latin typeface="VNI-Times" pitchFamily="2" charset="0"/>
            </a:endParaRPr>
          </a:p>
        </p:txBody>
      </p:sp>
      <p:sp>
        <p:nvSpPr>
          <p:cNvPr id="219175" name="Rectangle 39"/>
          <p:cNvSpPr>
            <a:spLocks noChangeArrowheads="1"/>
          </p:cNvSpPr>
          <p:nvPr/>
        </p:nvSpPr>
        <p:spPr bwMode="auto">
          <a:xfrm>
            <a:off x="1219200" y="3048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19176" name="AutoShape 40">
            <a:hlinkClick r:id="" action="ppaction://noaction" highlightClick="1"/>
          </p:cNvPr>
          <p:cNvSpPr>
            <a:spLocks noChangeArrowheads="1"/>
          </p:cNvSpPr>
          <p:nvPr/>
        </p:nvSpPr>
        <p:spPr bwMode="auto">
          <a:xfrm>
            <a:off x="10668000" y="61722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9177" name="Rectangle 41"/>
          <p:cNvSpPr>
            <a:spLocks noChangeArrowheads="1"/>
          </p:cNvSpPr>
          <p:nvPr/>
        </p:nvSpPr>
        <p:spPr bwMode="auto">
          <a:xfrm>
            <a:off x="1117600" y="3962400"/>
            <a:ext cx="71120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8201" name="AutoShape 42">
            <a:hlinkClick r:id="" action="ppaction://hlinkshowjump?jump=firstslide" highlightClick="1"/>
          </p:cNvPr>
          <p:cNvSpPr>
            <a:spLocks noChangeArrowheads="1"/>
          </p:cNvSpPr>
          <p:nvPr/>
        </p:nvSpPr>
        <p:spPr bwMode="auto">
          <a:xfrm>
            <a:off x="11277600" y="6172200"/>
            <a:ext cx="6096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 name="Group 43"/>
          <p:cNvGrpSpPr>
            <a:grpSpLocks/>
          </p:cNvGrpSpPr>
          <p:nvPr/>
        </p:nvGrpSpPr>
        <p:grpSpPr bwMode="auto">
          <a:xfrm>
            <a:off x="765907" y="4173538"/>
            <a:ext cx="551543" cy="2191492"/>
            <a:chOff x="27" y="768"/>
            <a:chExt cx="247" cy="2114"/>
          </a:xfrm>
        </p:grpSpPr>
        <p:grpSp>
          <p:nvGrpSpPr>
            <p:cNvPr id="8266" name="Group 44"/>
            <p:cNvGrpSpPr>
              <a:grpSpLocks/>
            </p:cNvGrpSpPr>
            <p:nvPr/>
          </p:nvGrpSpPr>
          <p:grpSpPr bwMode="auto">
            <a:xfrm rot="5400000">
              <a:off x="-879" y="1752"/>
              <a:ext cx="2064" cy="96"/>
              <a:chOff x="0" y="1896"/>
              <a:chExt cx="5760" cy="120"/>
            </a:xfrm>
          </p:grpSpPr>
          <p:sp>
            <p:nvSpPr>
              <p:cNvPr id="8287" name="Rectangle 4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288" name="Rectangle 4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8267" name="Group 47"/>
            <p:cNvGrpSpPr>
              <a:grpSpLocks/>
            </p:cNvGrpSpPr>
            <p:nvPr/>
          </p:nvGrpSpPr>
          <p:grpSpPr bwMode="auto">
            <a:xfrm rot="5400000">
              <a:off x="29" y="2638"/>
              <a:ext cx="251" cy="238"/>
              <a:chOff x="1420" y="1360"/>
              <a:chExt cx="2921" cy="2501"/>
            </a:xfrm>
          </p:grpSpPr>
          <p:sp>
            <p:nvSpPr>
              <p:cNvPr id="219184" name="AutoShape 48"/>
              <p:cNvSpPr>
                <a:spLocks noChangeArrowheads="1"/>
              </p:cNvSpPr>
              <p:nvPr/>
            </p:nvSpPr>
            <p:spPr bwMode="gray">
              <a:xfrm rot="16200000" flipH="1">
                <a:off x="1824" y="253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85" name="AutoShape 49"/>
              <p:cNvSpPr>
                <a:spLocks noChangeArrowheads="1"/>
              </p:cNvSpPr>
              <p:nvPr/>
            </p:nvSpPr>
            <p:spPr bwMode="gray">
              <a:xfrm rot="5400000" flipH="1">
                <a:off x="3624" y="249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86" name="AutoShape 50"/>
              <p:cNvSpPr>
                <a:spLocks noChangeArrowheads="1"/>
              </p:cNvSpPr>
              <p:nvPr/>
            </p:nvSpPr>
            <p:spPr bwMode="gray">
              <a:xfrm rot="10800000" flipH="1">
                <a:off x="2727" y="3430"/>
                <a:ext cx="303" cy="22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81" name="Oval 5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82" name="Oval 5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189" name="Oval 53"/>
              <p:cNvSpPr>
                <a:spLocks noChangeArrowheads="1"/>
              </p:cNvSpPr>
              <p:nvPr/>
            </p:nvSpPr>
            <p:spPr bwMode="gray">
              <a:xfrm>
                <a:off x="1420" y="1413"/>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84" name="Oval 5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191" name="Oval 55"/>
              <p:cNvSpPr>
                <a:spLocks noChangeArrowheads="1"/>
              </p:cNvSpPr>
              <p:nvPr/>
            </p:nvSpPr>
            <p:spPr bwMode="gray">
              <a:xfrm>
                <a:off x="2335" y="1360"/>
                <a:ext cx="1105" cy="24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86" name="Oval 56"/>
              <p:cNvSpPr>
                <a:spLocks noChangeArrowheads="1"/>
              </p:cNvSpPr>
              <p:nvPr/>
            </p:nvSpPr>
            <p:spPr bwMode="gray">
              <a:xfrm>
                <a:off x="2337" y="1410"/>
                <a:ext cx="1096" cy="244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8268" name="Group 57"/>
            <p:cNvGrpSpPr>
              <a:grpSpLocks/>
            </p:cNvGrpSpPr>
            <p:nvPr/>
          </p:nvGrpSpPr>
          <p:grpSpPr bwMode="auto">
            <a:xfrm rot="5400000">
              <a:off x="20" y="1692"/>
              <a:ext cx="251" cy="238"/>
              <a:chOff x="1427" y="1356"/>
              <a:chExt cx="2917" cy="2500"/>
            </a:xfrm>
          </p:grpSpPr>
          <p:sp>
            <p:nvSpPr>
              <p:cNvPr id="219194" name="AutoShape 58"/>
              <p:cNvSpPr>
                <a:spLocks noChangeArrowheads="1"/>
              </p:cNvSpPr>
              <p:nvPr/>
            </p:nvSpPr>
            <p:spPr bwMode="gray">
              <a:xfrm rot="16200000" flipH="1">
                <a:off x="1831" y="252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95" name="AutoShape 59"/>
              <p:cNvSpPr>
                <a:spLocks noChangeArrowheads="1"/>
              </p:cNvSpPr>
              <p:nvPr/>
            </p:nvSpPr>
            <p:spPr bwMode="gray">
              <a:xfrm rot="5400000" flipH="1">
                <a:off x="3632" y="248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196" name="AutoShape 60"/>
              <p:cNvSpPr>
                <a:spLocks noChangeArrowheads="1"/>
              </p:cNvSpPr>
              <p:nvPr/>
            </p:nvSpPr>
            <p:spPr bwMode="gray">
              <a:xfrm rot="10800000" flipH="1">
                <a:off x="2734" y="3435"/>
                <a:ext cx="303"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72" name="Oval 6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73" name="Oval 6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199" name="Oval 63"/>
              <p:cNvSpPr>
                <a:spLocks noChangeArrowheads="1"/>
              </p:cNvSpPr>
              <p:nvPr/>
            </p:nvSpPr>
            <p:spPr bwMode="gray">
              <a:xfrm>
                <a:off x="1427" y="1408"/>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75" name="Oval 6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201" name="Oval 65"/>
              <p:cNvSpPr>
                <a:spLocks noChangeArrowheads="1"/>
              </p:cNvSpPr>
              <p:nvPr/>
            </p:nvSpPr>
            <p:spPr bwMode="gray">
              <a:xfrm>
                <a:off x="2342" y="1356"/>
                <a:ext cx="1105" cy="244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77" name="Oval 66"/>
              <p:cNvSpPr>
                <a:spLocks noChangeArrowheads="1"/>
              </p:cNvSpPr>
              <p:nvPr/>
            </p:nvSpPr>
            <p:spPr bwMode="gray">
              <a:xfrm>
                <a:off x="2337" y="1410"/>
                <a:ext cx="1096" cy="244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12" name="Group 67"/>
          <p:cNvGrpSpPr>
            <a:grpSpLocks/>
          </p:cNvGrpSpPr>
          <p:nvPr/>
        </p:nvGrpSpPr>
        <p:grpSpPr bwMode="auto">
          <a:xfrm>
            <a:off x="1219200" y="4953001"/>
            <a:ext cx="6807200" cy="741363"/>
            <a:chOff x="384" y="1344"/>
            <a:chExt cx="3072" cy="467"/>
          </a:xfrm>
        </p:grpSpPr>
        <p:sp>
          <p:nvSpPr>
            <p:cNvPr id="8261" name="AutoShape 68"/>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19205" name="AutoShape 69"/>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19206" name="Freeform 70"/>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19207" name="Text Box 71"/>
            <p:cNvSpPr txBox="1">
              <a:spLocks noChangeArrowheads="1"/>
            </p:cNvSpPr>
            <p:nvPr/>
          </p:nvSpPr>
          <p:spPr bwMode="gray">
            <a:xfrm>
              <a:off x="659" y="1373"/>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8265" name="Text Box 72"/>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a:latin typeface=".VnTime" pitchFamily="34" charset="0"/>
                </a:rPr>
                <a:t>a</a:t>
              </a:r>
            </a:p>
          </p:txBody>
        </p:sp>
      </p:grpSp>
      <p:grpSp>
        <p:nvGrpSpPr>
          <p:cNvPr id="13" name="Group 73"/>
          <p:cNvGrpSpPr>
            <a:grpSpLocks/>
          </p:cNvGrpSpPr>
          <p:nvPr/>
        </p:nvGrpSpPr>
        <p:grpSpPr bwMode="auto">
          <a:xfrm>
            <a:off x="1117600" y="5884863"/>
            <a:ext cx="7010400" cy="728662"/>
            <a:chOff x="384" y="2112"/>
            <a:chExt cx="3072" cy="459"/>
          </a:xfrm>
        </p:grpSpPr>
        <p:sp>
          <p:nvSpPr>
            <p:cNvPr id="8256" name="AutoShape 74"/>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19211" name="AutoShape 75"/>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19212" name="Freeform 76"/>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19213" name="Text Box 77"/>
            <p:cNvSpPr txBox="1">
              <a:spLocks noChangeArrowheads="1"/>
            </p:cNvSpPr>
            <p:nvPr/>
          </p:nvSpPr>
          <p:spPr bwMode="gray">
            <a:xfrm>
              <a:off x="654" y="2160"/>
              <a:ext cx="17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D</a:t>
              </a:r>
            </a:p>
          </p:txBody>
        </p:sp>
        <p:sp>
          <p:nvSpPr>
            <p:cNvPr id="8260" name="Text Box 78"/>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VnTime" pitchFamily="34" charset="0"/>
                </a:rPr>
                <a:t>a few</a:t>
              </a:r>
              <a:endParaRPr lang="en-US" sz="3600">
                <a:latin typeface=".VnTime" pitchFamily="34" charset="0"/>
              </a:endParaRPr>
            </a:p>
          </p:txBody>
        </p:sp>
      </p:grpSp>
      <p:sp>
        <p:nvSpPr>
          <p:cNvPr id="219215" name="Rectangle 79"/>
          <p:cNvSpPr>
            <a:spLocks noChangeArrowheads="1"/>
          </p:cNvSpPr>
          <p:nvPr/>
        </p:nvSpPr>
        <p:spPr bwMode="auto">
          <a:xfrm>
            <a:off x="1219200" y="4953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19216" name="AutoShape 80">
            <a:hlinkClick r:id="" action="ppaction://noaction" highlightClick="1"/>
          </p:cNvPr>
          <p:cNvSpPr>
            <a:spLocks noChangeArrowheads="1"/>
          </p:cNvSpPr>
          <p:nvPr/>
        </p:nvSpPr>
        <p:spPr bwMode="auto">
          <a:xfrm>
            <a:off x="12801600" y="66294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9217" name="Rectangle 81"/>
          <p:cNvSpPr>
            <a:spLocks noChangeArrowheads="1"/>
          </p:cNvSpPr>
          <p:nvPr/>
        </p:nvSpPr>
        <p:spPr bwMode="auto">
          <a:xfrm>
            <a:off x="1219200" y="583565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14" name="Group 82"/>
          <p:cNvGrpSpPr>
            <a:grpSpLocks/>
          </p:cNvGrpSpPr>
          <p:nvPr/>
        </p:nvGrpSpPr>
        <p:grpSpPr bwMode="auto">
          <a:xfrm>
            <a:off x="-5904487" y="-302452"/>
            <a:ext cx="14238817" cy="3929063"/>
            <a:chOff x="537" y="3669"/>
            <a:chExt cx="9165" cy="2475"/>
          </a:xfrm>
        </p:grpSpPr>
        <p:sp>
          <p:nvSpPr>
            <p:cNvPr id="8251" name="AutoShape 83"/>
            <p:cNvSpPr>
              <a:spLocks noChangeArrowheads="1"/>
            </p:cNvSpPr>
            <p:nvPr/>
          </p:nvSpPr>
          <p:spPr bwMode="gray">
            <a:xfrm>
              <a:off x="5190" y="5763"/>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19220" name="AutoShape 84"/>
            <p:cNvSpPr>
              <a:spLocks noChangeArrowheads="1"/>
            </p:cNvSpPr>
            <p:nvPr/>
          </p:nvSpPr>
          <p:spPr bwMode="gray">
            <a:xfrm>
              <a:off x="5228" y="5781"/>
              <a:ext cx="871"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n-US"/>
            </a:p>
          </p:txBody>
        </p:sp>
        <p:sp>
          <p:nvSpPr>
            <p:cNvPr id="219221" name="Freeform 85"/>
            <p:cNvSpPr>
              <a:spLocks/>
            </p:cNvSpPr>
            <p:nvPr/>
          </p:nvSpPr>
          <p:spPr bwMode="gray">
            <a:xfrm>
              <a:off x="537" y="3669"/>
              <a:ext cx="43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219222" name="Text Box 86"/>
            <p:cNvSpPr txBox="1">
              <a:spLocks noChangeArrowheads="1"/>
            </p:cNvSpPr>
            <p:nvPr/>
          </p:nvSpPr>
          <p:spPr bwMode="gray">
            <a:xfrm>
              <a:off x="5386" y="5807"/>
              <a:ext cx="25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8255" name="Text Box 87"/>
            <p:cNvSpPr txBox="1">
              <a:spLocks noChangeArrowheads="1"/>
            </p:cNvSpPr>
            <p:nvPr/>
          </p:nvSpPr>
          <p:spPr bwMode="gray">
            <a:xfrm>
              <a:off x="5958" y="5703"/>
              <a:ext cx="33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latin typeface="Times New Roman" pitchFamily="18" charset="0"/>
                </a:rPr>
                <a:t>a little</a:t>
              </a:r>
              <a:endParaRPr lang="en-US" sz="3600">
                <a:latin typeface="Times New Roman" pitchFamily="18" charset="0"/>
              </a:endParaRPr>
            </a:p>
          </p:txBody>
        </p:sp>
      </p:grpSp>
      <p:grpSp>
        <p:nvGrpSpPr>
          <p:cNvPr id="15" name="Group 88"/>
          <p:cNvGrpSpPr>
            <a:grpSpLocks/>
          </p:cNvGrpSpPr>
          <p:nvPr/>
        </p:nvGrpSpPr>
        <p:grpSpPr bwMode="auto">
          <a:xfrm rot="5400000">
            <a:off x="530490" y="4600311"/>
            <a:ext cx="992188" cy="1240367"/>
            <a:chOff x="1872" y="1824"/>
            <a:chExt cx="2014" cy="1821"/>
          </a:xfrm>
        </p:grpSpPr>
        <p:sp>
          <p:nvSpPr>
            <p:cNvPr id="219225" name="AutoShape 8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226" name="AutoShape 9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227" name="AutoShape 9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45" name="Oval 9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46" name="Oval 9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230" name="Oval 9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48" name="Oval 9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232" name="Oval 9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50" name="Oval 9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 name="Group 98"/>
          <p:cNvGrpSpPr>
            <a:grpSpLocks/>
          </p:cNvGrpSpPr>
          <p:nvPr/>
        </p:nvGrpSpPr>
        <p:grpSpPr bwMode="auto">
          <a:xfrm rot="5400000">
            <a:off x="509324" y="5589324"/>
            <a:ext cx="992187" cy="1240367"/>
            <a:chOff x="1872" y="1824"/>
            <a:chExt cx="2014" cy="1821"/>
          </a:xfrm>
        </p:grpSpPr>
        <p:sp>
          <p:nvSpPr>
            <p:cNvPr id="219235" name="AutoShape 9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236" name="AutoShape 10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237" name="AutoShape 10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36" name="Oval 10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37" name="Oval 10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240" name="Oval 10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39" name="Oval 10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242" name="Oval 10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41" name="Oval 10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161"/>
          <p:cNvGrpSpPr>
            <a:grpSpLocks/>
          </p:cNvGrpSpPr>
          <p:nvPr/>
        </p:nvGrpSpPr>
        <p:grpSpPr bwMode="auto">
          <a:xfrm rot="5400000">
            <a:off x="428890" y="3685911"/>
            <a:ext cx="992188" cy="1240367"/>
            <a:chOff x="1872" y="1824"/>
            <a:chExt cx="2014" cy="1821"/>
          </a:xfrm>
        </p:grpSpPr>
        <p:sp>
          <p:nvSpPr>
            <p:cNvPr id="219298" name="AutoShape 162"/>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299" name="AutoShape 163"/>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300" name="AutoShape 164"/>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27" name="Oval 16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28" name="Oval 16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303" name="Oval 167"/>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30" name="Oval 168"/>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305" name="Oval 169"/>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32" name="Oval 170"/>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8" name="Group 171"/>
          <p:cNvGrpSpPr>
            <a:grpSpLocks/>
          </p:cNvGrpSpPr>
          <p:nvPr/>
        </p:nvGrpSpPr>
        <p:grpSpPr bwMode="auto">
          <a:xfrm rot="5400000">
            <a:off x="428890" y="2695311"/>
            <a:ext cx="992188" cy="1240367"/>
            <a:chOff x="1872" y="1824"/>
            <a:chExt cx="2014" cy="1821"/>
          </a:xfrm>
        </p:grpSpPr>
        <p:sp>
          <p:nvSpPr>
            <p:cNvPr id="219308" name="AutoShape 172"/>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309" name="AutoShape 173"/>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19310" name="AutoShape 174"/>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8218" name="Oval 17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8219" name="Oval 17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19313" name="Oval 177"/>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8221" name="Oval 178"/>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19315" name="Oval 179"/>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8223" name="Oval 180"/>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3797720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9174"/>
                                        </p:tgtEl>
                                        <p:attrNameLst>
                                          <p:attrName>style.visibility</p:attrName>
                                        </p:attrNameLst>
                                      </p:cBhvr>
                                      <p:to>
                                        <p:strVal val="visible"/>
                                      </p:to>
                                    </p:set>
                                    <p:animEffect transition="in" filter="wipe(left)">
                                      <p:cBhvr>
                                        <p:cTn id="7" dur="1000"/>
                                        <p:tgtEl>
                                          <p:spTgt spid="219174"/>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childTnLst>
                          </p:cTn>
                        </p:par>
                        <p:par>
                          <p:cTn id="19" fill="hold" nodeType="afterGroup">
                            <p:stCondLst>
                              <p:cond delay="2000"/>
                            </p:stCondLst>
                            <p:childTnLst>
                              <p:par>
                                <p:cTn id="20" presetID="17"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6" fill="hold" nodeType="afterGroup">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childTnLst>
                          </p:cTn>
                        </p:par>
                        <p:par>
                          <p:cTn id="33" fill="hold" nodeType="afterGroup">
                            <p:stCondLst>
                              <p:cond delay="3000"/>
                            </p:stCondLst>
                            <p:childTnLst>
                              <p:par>
                                <p:cTn id="34" presetID="17"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40" fill="hold" nodeType="afterGroup">
                            <p:stCondLst>
                              <p:cond delay="3500"/>
                            </p:stCondLst>
                            <p:childTnLst>
                              <p:par>
                                <p:cTn id="41" presetID="3" presetClass="entr" presetSubtype="10" fill="hold" grpId="0" nodeType="afterEffect">
                                  <p:stCondLst>
                                    <p:cond delay="0"/>
                                  </p:stCondLst>
                                  <p:childTnLst>
                                    <p:set>
                                      <p:cBhvr>
                                        <p:cTn id="42" dur="1" fill="hold">
                                          <p:stCondLst>
                                            <p:cond delay="0"/>
                                          </p:stCondLst>
                                        </p:cTn>
                                        <p:tgtEl>
                                          <p:spTgt spid="219176"/>
                                        </p:tgtEl>
                                        <p:attrNameLst>
                                          <p:attrName>style.visibility</p:attrName>
                                        </p:attrNameLst>
                                      </p:cBhvr>
                                      <p:to>
                                        <p:strVal val="visible"/>
                                      </p:to>
                                    </p:set>
                                    <p:animEffect transition="in" filter="blinds(horizontal)">
                                      <p:cBhvr>
                                        <p:cTn id="43" dur="500"/>
                                        <p:tgtEl>
                                          <p:spTgt spid="219176"/>
                                        </p:tgtEl>
                                      </p:cBhvr>
                                    </p:animEffect>
                                  </p:childTnLst>
                                </p:cTn>
                              </p:par>
                            </p:childTnLst>
                          </p:cTn>
                        </p:par>
                        <p:par>
                          <p:cTn id="44" fill="hold" nodeType="afterGroup">
                            <p:stCondLst>
                              <p:cond delay="4000"/>
                            </p:stCondLst>
                            <p:childTnLst>
                              <p:par>
                                <p:cTn id="45" presetID="22" presetClass="entr" presetSubtype="1"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par>
                          <p:cTn id="48" fill="hold" nodeType="afterGroup">
                            <p:stCondLst>
                              <p:cond delay="4500"/>
                            </p:stCondLst>
                            <p:childTnLst>
                              <p:par>
                                <p:cTn id="49" presetID="49" presetClass="entr" presetSubtype="0" decel="10000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360"/>
                                          </p:val>
                                        </p:tav>
                                        <p:tav tm="100000">
                                          <p:val>
                                            <p:fltVal val="0"/>
                                          </p:val>
                                        </p:tav>
                                      </p:tavLst>
                                    </p:anim>
                                    <p:animEffect transition="in" filter="fade">
                                      <p:cBhvr>
                                        <p:cTn id="54" dur="500"/>
                                        <p:tgtEl>
                                          <p:spTgt spid="15"/>
                                        </p:tgtEl>
                                      </p:cBhvr>
                                    </p:animEffect>
                                  </p:childTnLst>
                                </p:cTn>
                              </p:par>
                            </p:childTnLst>
                          </p:cTn>
                        </p:par>
                        <p:par>
                          <p:cTn id="55" fill="hold" nodeType="afterGroup">
                            <p:stCondLst>
                              <p:cond delay="5000"/>
                            </p:stCondLst>
                            <p:childTnLst>
                              <p:par>
                                <p:cTn id="56" presetID="17"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ppt_w/2"/>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par>
                          <p:cTn id="62" fill="hold" nodeType="afterGroup">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style.rotation</p:attrName>
                                        </p:attrNameLst>
                                      </p:cBhvr>
                                      <p:tavLst>
                                        <p:tav tm="0">
                                          <p:val>
                                            <p:fltVal val="360"/>
                                          </p:val>
                                        </p:tav>
                                        <p:tav tm="100000">
                                          <p:val>
                                            <p:fltVal val="0"/>
                                          </p:val>
                                        </p:tav>
                                      </p:tavLst>
                                    </p:anim>
                                    <p:animEffect transition="in" filter="fade">
                                      <p:cBhvr>
                                        <p:cTn id="68" dur="500"/>
                                        <p:tgtEl>
                                          <p:spTgt spid="16"/>
                                        </p:tgtEl>
                                      </p:cBhvr>
                                    </p:animEffect>
                                  </p:childTnLst>
                                </p:cTn>
                              </p:par>
                            </p:childTnLst>
                          </p:cTn>
                        </p:par>
                        <p:par>
                          <p:cTn id="69" fill="hold" nodeType="afterGroup">
                            <p:stCondLst>
                              <p:cond delay="6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par>
                          <p:cTn id="76" fill="hold" nodeType="afterGroup">
                            <p:stCondLst>
                              <p:cond delay="6500"/>
                            </p:stCondLst>
                            <p:childTnLst>
                              <p:par>
                                <p:cTn id="77" presetID="3" presetClass="entr" presetSubtype="10" fill="hold" grpId="0" nodeType="afterEffect">
                                  <p:stCondLst>
                                    <p:cond delay="0"/>
                                  </p:stCondLst>
                                  <p:childTnLst>
                                    <p:set>
                                      <p:cBhvr>
                                        <p:cTn id="78" dur="1" fill="hold">
                                          <p:stCondLst>
                                            <p:cond delay="0"/>
                                          </p:stCondLst>
                                        </p:cTn>
                                        <p:tgtEl>
                                          <p:spTgt spid="219216"/>
                                        </p:tgtEl>
                                        <p:attrNameLst>
                                          <p:attrName>style.visibility</p:attrName>
                                        </p:attrNameLst>
                                      </p:cBhvr>
                                      <p:to>
                                        <p:strVal val="visible"/>
                                      </p:to>
                                    </p:set>
                                    <p:animEffect transition="in" filter="blinds(horizontal)">
                                      <p:cBhvr>
                                        <p:cTn id="79" dur="500"/>
                                        <p:tgtEl>
                                          <p:spTgt spid="2192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9175"/>
                                        </p:tgtEl>
                                        <p:attrNameLst>
                                          <p:attrName>style.visibility</p:attrName>
                                        </p:attrNameLst>
                                      </p:cBhvr>
                                      <p:to>
                                        <p:strVal val="visible"/>
                                      </p:to>
                                    </p:set>
                                    <p:animEffect transition="in" filter="blinds(horizontal)">
                                      <p:cBhvr>
                                        <p:cTn id="85" dur="500"/>
                                        <p:tgtEl>
                                          <p:spTgt spid="219175"/>
                                        </p:tgtEl>
                                      </p:cBhvr>
                                    </p:animEffect>
                                  </p:childTnLst>
                                  <p:subTnLst>
                                    <p:audio>
                                      <p:cMediaNode>
                                        <p:cTn display="0" masterRel="sameClick">
                                          <p:stCondLst>
                                            <p:cond evt="begin" delay="0">
                                              <p:tn val="8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6"/>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19177"/>
                                        </p:tgtEl>
                                        <p:attrNameLst>
                                          <p:attrName>style.visibility</p:attrName>
                                        </p:attrNameLst>
                                      </p:cBhvr>
                                      <p:to>
                                        <p:strVal val="visible"/>
                                      </p:to>
                                    </p:set>
                                    <p:animEffect transition="in" filter="blinds(horizontal)">
                                      <p:cBhvr>
                                        <p:cTn id="91" dur="500"/>
                                        <p:tgtEl>
                                          <p:spTgt spid="219177"/>
                                        </p:tgtEl>
                                      </p:cBhvr>
                                    </p:animEffect>
                                  </p:childTnLst>
                                  <p:subTnLst>
                                    <p:audio>
                                      <p:cMediaNode>
                                        <p:cTn display="0" masterRel="sameClick">
                                          <p:stCondLst>
                                            <p:cond evt="begin" delay="0">
                                              <p:tn val="8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21917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1" presetClass="entr" presetSubtype="0" repeatCount="indefinite" fill="hold" nodeType="clickEffect">
                                  <p:stCondLst>
                                    <p:cond delay="0"/>
                                  </p:stCondLst>
                                  <p:childTnLst>
                                    <p:set>
                                      <p:cBhvr>
                                        <p:cTn id="96"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Cau tra loi dung cua chung toi la A.wav"/>
                                        </p:tgtEl>
                                      </p:cMediaNode>
                                    </p:audio>
                                  </p:subTnLst>
                                </p:cTn>
                              </p:par>
                            </p:childTnLst>
                          </p:cTn>
                        </p:par>
                      </p:childTnLst>
                    </p:cTn>
                  </p:par>
                </p:childTnLst>
              </p:cTn>
              <p:nextCondLst>
                <p:cond evt="onClick" delay="0">
                  <p:tgtEl>
                    <p:spTgt spid="219176"/>
                  </p:tgtEl>
                </p:cond>
              </p:nextCondLst>
            </p:seq>
            <p:seq concurrent="1" nextAc="seek">
              <p:cTn id="97" restart="whenNotActive" fill="hold" evtFilter="cancelBubble" nodeType="interactiveSeq">
                <p:stCondLst>
                  <p:cond evt="onClick" delay="0">
                    <p:tgtEl>
                      <p:spTgt spid="12"/>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9215"/>
                                        </p:tgtEl>
                                        <p:attrNameLst>
                                          <p:attrName>style.visibility</p:attrName>
                                        </p:attrNameLst>
                                      </p:cBhvr>
                                      <p:to>
                                        <p:strVal val="visible"/>
                                      </p:to>
                                    </p:set>
                                    <p:animEffect transition="in" filter="blinds(horizontal)">
                                      <p:cBhvr>
                                        <p:cTn id="102" dur="500"/>
                                        <p:tgtEl>
                                          <p:spTgt spid="219215"/>
                                        </p:tgtEl>
                                      </p:cBhvr>
                                    </p:animEffect>
                                  </p:childTnLst>
                                  <p:subTnLst>
                                    <p:audio>
                                      <p:cMediaNode>
                                        <p:cTn display="0" masterRel="sameClick">
                                          <p:stCondLst>
                                            <p:cond evt="begin" delay="0">
                                              <p:tn val="10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13"/>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19217"/>
                                        </p:tgtEl>
                                        <p:attrNameLst>
                                          <p:attrName>style.visibility</p:attrName>
                                        </p:attrNameLst>
                                      </p:cBhvr>
                                      <p:to>
                                        <p:strVal val="visible"/>
                                      </p:to>
                                    </p:set>
                                    <p:animEffect transition="in" filter="blinds(horizontal)">
                                      <p:cBhvr>
                                        <p:cTn id="108" dur="500"/>
                                        <p:tgtEl>
                                          <p:spTgt spid="219217"/>
                                        </p:tgtEl>
                                      </p:cBhvr>
                                    </p:animEffect>
                                  </p:childTnLst>
                                  <p:subTnLst>
                                    <p:audio>
                                      <p:cMediaNode>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childTnLst>
        </p:cTn>
      </p:par>
    </p:tnLst>
    <p:bldLst>
      <p:bldP spid="219174" grpId="0" animBg="1"/>
      <p:bldP spid="219175" grpId="0" animBg="1"/>
      <p:bldP spid="219176" grpId="0" animBg="1"/>
      <p:bldP spid="219177" grpId="0" animBg="1"/>
      <p:bldP spid="219215" grpId="0" animBg="1"/>
      <p:bldP spid="219216" grpId="0" animBg="1"/>
      <p:bldP spid="2192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91" y="1828800"/>
            <a:ext cx="552660" cy="2468953"/>
            <a:chOff x="49" y="768"/>
            <a:chExt cx="198" cy="2101"/>
          </a:xfrm>
        </p:grpSpPr>
        <p:grpSp>
          <p:nvGrpSpPr>
            <p:cNvPr id="10346" name="Group 3"/>
            <p:cNvGrpSpPr>
              <a:grpSpLocks/>
            </p:cNvGrpSpPr>
            <p:nvPr/>
          </p:nvGrpSpPr>
          <p:grpSpPr bwMode="auto">
            <a:xfrm rot="5400000">
              <a:off x="-879" y="1752"/>
              <a:ext cx="2064" cy="96"/>
              <a:chOff x="0" y="1896"/>
              <a:chExt cx="5760" cy="120"/>
            </a:xfrm>
          </p:grpSpPr>
          <p:sp>
            <p:nvSpPr>
              <p:cNvPr id="10367"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368"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0347" name="Group 6"/>
            <p:cNvGrpSpPr>
              <a:grpSpLocks/>
            </p:cNvGrpSpPr>
            <p:nvPr/>
          </p:nvGrpSpPr>
          <p:grpSpPr bwMode="auto">
            <a:xfrm rot="5400000">
              <a:off x="42" y="2663"/>
              <a:ext cx="222" cy="189"/>
              <a:chOff x="1592" y="1649"/>
              <a:chExt cx="2580" cy="1995"/>
            </a:xfrm>
          </p:grpSpPr>
          <p:sp>
            <p:nvSpPr>
              <p:cNvPr id="299015" name="AutoShape 7"/>
              <p:cNvSpPr>
                <a:spLocks noChangeArrowheads="1"/>
              </p:cNvSpPr>
              <p:nvPr/>
            </p:nvSpPr>
            <p:spPr bwMode="gray">
              <a:xfrm rot="16200000" flipH="1">
                <a:off x="1824" y="2528"/>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16" name="AutoShape 8"/>
              <p:cNvSpPr>
                <a:spLocks noChangeArrowheads="1"/>
              </p:cNvSpPr>
              <p:nvPr/>
            </p:nvSpPr>
            <p:spPr bwMode="gray">
              <a:xfrm rot="5400000" flipH="1">
                <a:off x="3628" y="2532"/>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17" name="AutoShape 9"/>
              <p:cNvSpPr>
                <a:spLocks noChangeArrowheads="1"/>
              </p:cNvSpPr>
              <p:nvPr/>
            </p:nvSpPr>
            <p:spPr bwMode="gray">
              <a:xfrm rot="10800000" flipH="1">
                <a:off x="2722" y="3436"/>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361"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362"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020" name="Oval 12"/>
              <p:cNvSpPr>
                <a:spLocks noChangeArrowheads="1"/>
              </p:cNvSpPr>
              <p:nvPr/>
            </p:nvSpPr>
            <p:spPr bwMode="gray">
              <a:xfrm>
                <a:off x="1592" y="1651"/>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364" name="Oval 1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022" name="Oval 14"/>
              <p:cNvSpPr>
                <a:spLocks noChangeArrowheads="1"/>
              </p:cNvSpPr>
              <p:nvPr/>
            </p:nvSpPr>
            <p:spPr bwMode="gray">
              <a:xfrm>
                <a:off x="2345" y="1649"/>
                <a:ext cx="1085" cy="19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366" name="Oval 15"/>
              <p:cNvSpPr>
                <a:spLocks noChangeArrowheads="1"/>
              </p:cNvSpPr>
              <p:nvPr/>
            </p:nvSpPr>
            <p:spPr bwMode="gray">
              <a:xfrm>
                <a:off x="2337" y="1650"/>
                <a:ext cx="1096" cy="19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0348" name="Group 16"/>
            <p:cNvGrpSpPr>
              <a:grpSpLocks/>
            </p:cNvGrpSpPr>
            <p:nvPr/>
          </p:nvGrpSpPr>
          <p:grpSpPr bwMode="auto">
            <a:xfrm rot="5400000">
              <a:off x="33" y="1716"/>
              <a:ext cx="222" cy="189"/>
              <a:chOff x="1593" y="1649"/>
              <a:chExt cx="2579" cy="1996"/>
            </a:xfrm>
          </p:grpSpPr>
          <p:sp>
            <p:nvSpPr>
              <p:cNvPr id="299025" name="AutoShape 17"/>
              <p:cNvSpPr>
                <a:spLocks noChangeArrowheads="1"/>
              </p:cNvSpPr>
              <p:nvPr/>
            </p:nvSpPr>
            <p:spPr bwMode="gray">
              <a:xfrm rot="16200000" flipH="1">
                <a:off x="1824" y="2529"/>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26" name="AutoShape 18"/>
              <p:cNvSpPr>
                <a:spLocks noChangeArrowheads="1"/>
              </p:cNvSpPr>
              <p:nvPr/>
            </p:nvSpPr>
            <p:spPr bwMode="gray">
              <a:xfrm rot="5400000" flipH="1">
                <a:off x="3628" y="2533"/>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27" name="AutoShape 19"/>
              <p:cNvSpPr>
                <a:spLocks noChangeArrowheads="1"/>
              </p:cNvSpPr>
              <p:nvPr/>
            </p:nvSpPr>
            <p:spPr bwMode="gray">
              <a:xfrm rot="10800000" flipH="1">
                <a:off x="2722" y="3437"/>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352"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353"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030" name="Oval 22"/>
              <p:cNvSpPr>
                <a:spLocks noChangeArrowheads="1"/>
              </p:cNvSpPr>
              <p:nvPr/>
            </p:nvSpPr>
            <p:spPr bwMode="gray">
              <a:xfrm>
                <a:off x="1593" y="1652"/>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355" name="Oval 2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032" name="Oval 24"/>
              <p:cNvSpPr>
                <a:spLocks noChangeArrowheads="1"/>
              </p:cNvSpPr>
              <p:nvPr/>
            </p:nvSpPr>
            <p:spPr bwMode="gray">
              <a:xfrm>
                <a:off x="2345" y="1649"/>
                <a:ext cx="1085" cy="19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357" name="Oval 25"/>
              <p:cNvSpPr>
                <a:spLocks noChangeArrowheads="1"/>
              </p:cNvSpPr>
              <p:nvPr/>
            </p:nvSpPr>
            <p:spPr bwMode="gray">
              <a:xfrm>
                <a:off x="2337" y="1649"/>
                <a:ext cx="1096" cy="196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6" name="Group 26"/>
          <p:cNvGrpSpPr>
            <a:grpSpLocks/>
          </p:cNvGrpSpPr>
          <p:nvPr/>
        </p:nvGrpSpPr>
        <p:grpSpPr bwMode="auto">
          <a:xfrm>
            <a:off x="1117600" y="3048001"/>
            <a:ext cx="9550400" cy="741363"/>
            <a:chOff x="384" y="1344"/>
            <a:chExt cx="3072" cy="467"/>
          </a:xfrm>
        </p:grpSpPr>
        <p:sp>
          <p:nvSpPr>
            <p:cNvPr id="10341"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99036"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99037"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99038" name="Text Box 30"/>
            <p:cNvSpPr txBox="1">
              <a:spLocks noChangeArrowheads="1"/>
            </p:cNvSpPr>
            <p:nvPr/>
          </p:nvSpPr>
          <p:spPr bwMode="gray">
            <a:xfrm>
              <a:off x="657" y="1373"/>
              <a:ext cx="172"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10345" name="Text Box 31"/>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endParaRPr lang="en-US" sz="3600" b="0"/>
            </a:p>
          </p:txBody>
        </p:sp>
      </p:grpSp>
      <p:grpSp>
        <p:nvGrpSpPr>
          <p:cNvPr id="7" name="Group 32"/>
          <p:cNvGrpSpPr>
            <a:grpSpLocks/>
          </p:cNvGrpSpPr>
          <p:nvPr/>
        </p:nvGrpSpPr>
        <p:grpSpPr bwMode="auto">
          <a:xfrm>
            <a:off x="1117600" y="3962401"/>
            <a:ext cx="9550400" cy="728663"/>
            <a:chOff x="384" y="2112"/>
            <a:chExt cx="3113" cy="459"/>
          </a:xfrm>
        </p:grpSpPr>
        <p:sp>
          <p:nvSpPr>
            <p:cNvPr id="10336" name="AutoShape 33"/>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99042" name="AutoShape 34"/>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99043" name="Freeform 35"/>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99044" name="Text Box 36"/>
            <p:cNvSpPr txBox="1">
              <a:spLocks noChangeArrowheads="1"/>
            </p:cNvSpPr>
            <p:nvPr/>
          </p:nvSpPr>
          <p:spPr bwMode="gray">
            <a:xfrm>
              <a:off x="660" y="2160"/>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10340" name="Text Box 37"/>
            <p:cNvSpPr txBox="1">
              <a:spLocks noChangeArrowheads="1"/>
            </p:cNvSpPr>
            <p:nvPr/>
          </p:nvSpPr>
          <p:spPr bwMode="gray">
            <a:xfrm>
              <a:off x="1124" y="2164"/>
              <a:ext cx="237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u="sng" smtClean="0"/>
                <a:t>friends</a:t>
              </a:r>
              <a:r>
                <a:rPr lang="en-US" sz="3600" smtClean="0"/>
                <a:t> is an uncountable noun</a:t>
              </a:r>
              <a:endParaRPr lang="en-US" sz="3600" b="0"/>
            </a:p>
          </p:txBody>
        </p:sp>
      </p:grpSp>
      <p:sp>
        <p:nvSpPr>
          <p:cNvPr id="299046" name="AutoShape 38"/>
          <p:cNvSpPr>
            <a:spLocks noChangeArrowheads="1"/>
          </p:cNvSpPr>
          <p:nvPr/>
        </p:nvSpPr>
        <p:spPr bwMode="gray">
          <a:xfrm>
            <a:off x="508000" y="1524000"/>
            <a:ext cx="11684000" cy="1295400"/>
          </a:xfrm>
          <a:prstGeom prst="roundRect">
            <a:avLst>
              <a:gd name="adj" fmla="val 50000"/>
            </a:avLst>
          </a:prstGeom>
          <a:solidFill>
            <a:srgbClr val="FFFF00"/>
          </a:solidFill>
          <a:ln w="38100" algn="ctr">
            <a:solidFill>
              <a:srgbClr val="FFFFFF"/>
            </a:solidFill>
            <a:round/>
            <a:headEnd/>
            <a:tailEnd/>
          </a:ln>
          <a:effectLst>
            <a:outerShdw dist="63500" dir="3187806" algn="ctr" rotWithShape="0">
              <a:srgbClr val="001D3A"/>
            </a:outerShdw>
          </a:effectLst>
        </p:spPr>
        <p:txBody>
          <a:bodyPr wrap="none" anchor="ctr"/>
          <a:lstStyle/>
          <a:p>
            <a:r>
              <a:rPr lang="en-US" sz="3600" smtClean="0"/>
              <a:t>4. He introduced us to some </a:t>
            </a:r>
            <a:r>
              <a:rPr lang="en-US" sz="3600" u="sng" smtClean="0"/>
              <a:t>friends</a:t>
            </a:r>
            <a:r>
              <a:rPr lang="en-US" sz="3600" smtClean="0"/>
              <a:t> of his</a:t>
            </a:r>
            <a:endParaRPr lang="en-US" sz="3600" b="0"/>
          </a:p>
        </p:txBody>
      </p:sp>
      <p:sp>
        <p:nvSpPr>
          <p:cNvPr id="299047" name="Rectangle 39"/>
          <p:cNvSpPr>
            <a:spLocks noChangeArrowheads="1"/>
          </p:cNvSpPr>
          <p:nvPr/>
        </p:nvSpPr>
        <p:spPr bwMode="auto">
          <a:xfrm>
            <a:off x="1219200" y="3048000"/>
            <a:ext cx="94488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99048" name="AutoShape 40">
            <a:hlinkClick r:id="" action="ppaction://noaction" highlightClick="1"/>
          </p:cNvPr>
          <p:cNvSpPr>
            <a:spLocks noChangeArrowheads="1"/>
          </p:cNvSpPr>
          <p:nvPr/>
        </p:nvSpPr>
        <p:spPr bwMode="auto">
          <a:xfrm>
            <a:off x="10668000" y="61722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9049" name="Rectangle 41"/>
          <p:cNvSpPr>
            <a:spLocks noChangeArrowheads="1"/>
          </p:cNvSpPr>
          <p:nvPr/>
        </p:nvSpPr>
        <p:spPr bwMode="auto">
          <a:xfrm>
            <a:off x="1117600" y="3962400"/>
            <a:ext cx="955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8" name="Group 42"/>
          <p:cNvGrpSpPr>
            <a:grpSpLocks/>
          </p:cNvGrpSpPr>
          <p:nvPr/>
        </p:nvGrpSpPr>
        <p:grpSpPr bwMode="auto">
          <a:xfrm rot="5400000">
            <a:off x="428890" y="2695311"/>
            <a:ext cx="992188" cy="1240367"/>
            <a:chOff x="1872" y="1824"/>
            <a:chExt cx="2014" cy="1821"/>
          </a:xfrm>
        </p:grpSpPr>
        <p:sp>
          <p:nvSpPr>
            <p:cNvPr id="299051" name="AutoShape 43"/>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52" name="AutoShape 44"/>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53" name="AutoShape 4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330"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331"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056" name="Oval 48"/>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333" name="Oval 49"/>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058" name="Oval 50"/>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335" name="Oval 51"/>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0250" name="AutoShape 52">
            <a:hlinkClick r:id="" action="ppaction://hlinkshowjump?jump=firstslide" highlightClick="1"/>
          </p:cNvPr>
          <p:cNvSpPr>
            <a:spLocks noChangeArrowheads="1"/>
          </p:cNvSpPr>
          <p:nvPr/>
        </p:nvSpPr>
        <p:spPr bwMode="auto">
          <a:xfrm>
            <a:off x="11277600" y="6172200"/>
            <a:ext cx="6096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 name="Group 53"/>
          <p:cNvGrpSpPr>
            <a:grpSpLocks/>
          </p:cNvGrpSpPr>
          <p:nvPr/>
        </p:nvGrpSpPr>
        <p:grpSpPr bwMode="auto">
          <a:xfrm>
            <a:off x="765907" y="4173538"/>
            <a:ext cx="551543" cy="2191492"/>
            <a:chOff x="27" y="768"/>
            <a:chExt cx="247" cy="2114"/>
          </a:xfrm>
        </p:grpSpPr>
        <p:grpSp>
          <p:nvGrpSpPr>
            <p:cNvPr id="10304" name="Group 54"/>
            <p:cNvGrpSpPr>
              <a:grpSpLocks/>
            </p:cNvGrpSpPr>
            <p:nvPr/>
          </p:nvGrpSpPr>
          <p:grpSpPr bwMode="auto">
            <a:xfrm rot="5400000">
              <a:off x="-879" y="1752"/>
              <a:ext cx="2064" cy="96"/>
              <a:chOff x="0" y="1896"/>
              <a:chExt cx="5760" cy="120"/>
            </a:xfrm>
          </p:grpSpPr>
          <p:sp>
            <p:nvSpPr>
              <p:cNvPr id="10325" name="Rectangle 5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326" name="Rectangle 5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0305" name="Group 57"/>
            <p:cNvGrpSpPr>
              <a:grpSpLocks/>
            </p:cNvGrpSpPr>
            <p:nvPr/>
          </p:nvGrpSpPr>
          <p:grpSpPr bwMode="auto">
            <a:xfrm rot="5400000">
              <a:off x="29" y="2638"/>
              <a:ext cx="251" cy="238"/>
              <a:chOff x="1420" y="1360"/>
              <a:chExt cx="2921" cy="2501"/>
            </a:xfrm>
          </p:grpSpPr>
          <p:sp>
            <p:nvSpPr>
              <p:cNvPr id="299066" name="AutoShape 58"/>
              <p:cNvSpPr>
                <a:spLocks noChangeArrowheads="1"/>
              </p:cNvSpPr>
              <p:nvPr/>
            </p:nvSpPr>
            <p:spPr bwMode="gray">
              <a:xfrm rot="16200000" flipH="1">
                <a:off x="1824" y="253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67" name="AutoShape 59"/>
              <p:cNvSpPr>
                <a:spLocks noChangeArrowheads="1"/>
              </p:cNvSpPr>
              <p:nvPr/>
            </p:nvSpPr>
            <p:spPr bwMode="gray">
              <a:xfrm rot="5400000" flipH="1">
                <a:off x="3624" y="249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68" name="AutoShape 60"/>
              <p:cNvSpPr>
                <a:spLocks noChangeArrowheads="1"/>
              </p:cNvSpPr>
              <p:nvPr/>
            </p:nvSpPr>
            <p:spPr bwMode="gray">
              <a:xfrm rot="10800000" flipH="1">
                <a:off x="2727" y="3430"/>
                <a:ext cx="303" cy="22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319" name="Oval 6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320" name="Oval 6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071" name="Oval 63"/>
              <p:cNvSpPr>
                <a:spLocks noChangeArrowheads="1"/>
              </p:cNvSpPr>
              <p:nvPr/>
            </p:nvSpPr>
            <p:spPr bwMode="gray">
              <a:xfrm>
                <a:off x="1420" y="1413"/>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322" name="Oval 6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073" name="Oval 65"/>
              <p:cNvSpPr>
                <a:spLocks noChangeArrowheads="1"/>
              </p:cNvSpPr>
              <p:nvPr/>
            </p:nvSpPr>
            <p:spPr bwMode="gray">
              <a:xfrm>
                <a:off x="2335" y="1360"/>
                <a:ext cx="1105" cy="24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324" name="Oval 66"/>
              <p:cNvSpPr>
                <a:spLocks noChangeArrowheads="1"/>
              </p:cNvSpPr>
              <p:nvPr/>
            </p:nvSpPr>
            <p:spPr bwMode="gray">
              <a:xfrm>
                <a:off x="2337" y="1410"/>
                <a:ext cx="1096" cy="244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0306" name="Group 67"/>
            <p:cNvGrpSpPr>
              <a:grpSpLocks/>
            </p:cNvGrpSpPr>
            <p:nvPr/>
          </p:nvGrpSpPr>
          <p:grpSpPr bwMode="auto">
            <a:xfrm rot="5400000">
              <a:off x="20" y="1692"/>
              <a:ext cx="251" cy="238"/>
              <a:chOff x="1427" y="1356"/>
              <a:chExt cx="2917" cy="2500"/>
            </a:xfrm>
          </p:grpSpPr>
          <p:sp>
            <p:nvSpPr>
              <p:cNvPr id="299076" name="AutoShape 68"/>
              <p:cNvSpPr>
                <a:spLocks noChangeArrowheads="1"/>
              </p:cNvSpPr>
              <p:nvPr/>
            </p:nvSpPr>
            <p:spPr bwMode="gray">
              <a:xfrm rot="16200000" flipH="1">
                <a:off x="1831" y="252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77" name="AutoShape 69"/>
              <p:cNvSpPr>
                <a:spLocks noChangeArrowheads="1"/>
              </p:cNvSpPr>
              <p:nvPr/>
            </p:nvSpPr>
            <p:spPr bwMode="gray">
              <a:xfrm rot="5400000" flipH="1">
                <a:off x="3632" y="248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078" name="AutoShape 70"/>
              <p:cNvSpPr>
                <a:spLocks noChangeArrowheads="1"/>
              </p:cNvSpPr>
              <p:nvPr/>
            </p:nvSpPr>
            <p:spPr bwMode="gray">
              <a:xfrm rot="10800000" flipH="1">
                <a:off x="2734" y="3435"/>
                <a:ext cx="303"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310" name="Oval 7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311" name="Oval 7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081" name="Oval 73"/>
              <p:cNvSpPr>
                <a:spLocks noChangeArrowheads="1"/>
              </p:cNvSpPr>
              <p:nvPr/>
            </p:nvSpPr>
            <p:spPr bwMode="gray">
              <a:xfrm>
                <a:off x="1427" y="1408"/>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313" name="Oval 7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083" name="Oval 75"/>
              <p:cNvSpPr>
                <a:spLocks noChangeArrowheads="1"/>
              </p:cNvSpPr>
              <p:nvPr/>
            </p:nvSpPr>
            <p:spPr bwMode="gray">
              <a:xfrm>
                <a:off x="2342" y="1356"/>
                <a:ext cx="1105" cy="244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315" name="Oval 76"/>
              <p:cNvSpPr>
                <a:spLocks noChangeArrowheads="1"/>
              </p:cNvSpPr>
              <p:nvPr/>
            </p:nvSpPr>
            <p:spPr bwMode="gray">
              <a:xfrm>
                <a:off x="2337" y="1410"/>
                <a:ext cx="1096" cy="244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13" name="Group 77"/>
          <p:cNvGrpSpPr>
            <a:grpSpLocks/>
          </p:cNvGrpSpPr>
          <p:nvPr/>
        </p:nvGrpSpPr>
        <p:grpSpPr bwMode="auto">
          <a:xfrm>
            <a:off x="1219200" y="4953001"/>
            <a:ext cx="9322230" cy="741363"/>
            <a:chOff x="384" y="1344"/>
            <a:chExt cx="4207" cy="467"/>
          </a:xfrm>
        </p:grpSpPr>
        <p:sp>
          <p:nvSpPr>
            <p:cNvPr id="10299" name="AutoShape 78"/>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99087" name="AutoShape 79"/>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99088" name="Freeform 80"/>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99089" name="Text Box 81"/>
            <p:cNvSpPr txBox="1">
              <a:spLocks noChangeArrowheads="1"/>
            </p:cNvSpPr>
            <p:nvPr/>
          </p:nvSpPr>
          <p:spPr bwMode="gray">
            <a:xfrm>
              <a:off x="659" y="1373"/>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10303" name="Text Box 82"/>
            <p:cNvSpPr txBox="1">
              <a:spLocks noChangeArrowheads="1"/>
            </p:cNvSpPr>
            <p:nvPr/>
          </p:nvSpPr>
          <p:spPr bwMode="gray">
            <a:xfrm>
              <a:off x="1251" y="1404"/>
              <a:ext cx="334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friends is a countable noun </a:t>
              </a:r>
              <a:r>
                <a:rPr lang="en-US" sz="3600" b="0" smtClean="0"/>
                <a:t> </a:t>
              </a:r>
              <a:r>
                <a:rPr lang="en-US" sz="1800" b="0"/>
                <a:t>	    </a:t>
              </a:r>
            </a:p>
          </p:txBody>
        </p:sp>
      </p:grpSp>
      <p:grpSp>
        <p:nvGrpSpPr>
          <p:cNvPr id="14" name="Group 83"/>
          <p:cNvGrpSpPr>
            <a:grpSpLocks/>
          </p:cNvGrpSpPr>
          <p:nvPr/>
        </p:nvGrpSpPr>
        <p:grpSpPr bwMode="auto">
          <a:xfrm>
            <a:off x="1117600" y="5884863"/>
            <a:ext cx="7010400" cy="728662"/>
            <a:chOff x="384" y="2112"/>
            <a:chExt cx="3072" cy="459"/>
          </a:xfrm>
        </p:grpSpPr>
        <p:sp>
          <p:nvSpPr>
            <p:cNvPr id="10294" name="AutoShape 84"/>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99093" name="AutoShape 85"/>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99094" name="Freeform 86"/>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99095" name="Text Box 87"/>
            <p:cNvSpPr txBox="1">
              <a:spLocks noChangeArrowheads="1"/>
            </p:cNvSpPr>
            <p:nvPr/>
          </p:nvSpPr>
          <p:spPr bwMode="gray">
            <a:xfrm>
              <a:off x="654" y="2160"/>
              <a:ext cx="17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D</a:t>
              </a:r>
            </a:p>
          </p:txBody>
        </p:sp>
        <p:sp>
          <p:nvSpPr>
            <p:cNvPr id="10298" name="Text Box 88"/>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 </a:t>
              </a:r>
              <a:endParaRPr lang="en-US" sz="3600"/>
            </a:p>
          </p:txBody>
        </p:sp>
      </p:grpSp>
      <p:sp>
        <p:nvSpPr>
          <p:cNvPr id="299097" name="Rectangle 89"/>
          <p:cNvSpPr>
            <a:spLocks noChangeArrowheads="1"/>
          </p:cNvSpPr>
          <p:nvPr/>
        </p:nvSpPr>
        <p:spPr bwMode="auto">
          <a:xfrm>
            <a:off x="1219200" y="4953000"/>
            <a:ext cx="9323016"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99098" name="Rectangle 90"/>
          <p:cNvSpPr>
            <a:spLocks noChangeArrowheads="1"/>
          </p:cNvSpPr>
          <p:nvPr/>
        </p:nvSpPr>
        <p:spPr bwMode="auto">
          <a:xfrm>
            <a:off x="1219200" y="583565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15" name="Group 91"/>
          <p:cNvGrpSpPr>
            <a:grpSpLocks/>
          </p:cNvGrpSpPr>
          <p:nvPr/>
        </p:nvGrpSpPr>
        <p:grpSpPr bwMode="auto">
          <a:xfrm rot="5400000">
            <a:off x="428890" y="3685911"/>
            <a:ext cx="992188" cy="1240367"/>
            <a:chOff x="1872" y="1824"/>
            <a:chExt cx="2014" cy="1821"/>
          </a:xfrm>
        </p:grpSpPr>
        <p:sp>
          <p:nvSpPr>
            <p:cNvPr id="299100" name="AutoShape 92"/>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01" name="AutoShape 93"/>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02" name="AutoShape 94"/>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288" name="Oval 9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289" name="Oval 9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105" name="Oval 97"/>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291" name="Oval 98"/>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107" name="Oval 99"/>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293" name="Oval 100"/>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 name="Group 101"/>
          <p:cNvGrpSpPr>
            <a:grpSpLocks/>
          </p:cNvGrpSpPr>
          <p:nvPr/>
        </p:nvGrpSpPr>
        <p:grpSpPr bwMode="auto">
          <a:xfrm>
            <a:off x="1396760" y="4997467"/>
            <a:ext cx="9041115" cy="687388"/>
            <a:chOff x="309" y="3622"/>
            <a:chExt cx="5819" cy="433"/>
          </a:xfrm>
        </p:grpSpPr>
        <p:sp>
          <p:nvSpPr>
            <p:cNvPr id="10280" name="AutoShape 102"/>
            <p:cNvSpPr>
              <a:spLocks noChangeArrowheads="1"/>
            </p:cNvSpPr>
            <p:nvPr/>
          </p:nvSpPr>
          <p:spPr bwMode="gray">
            <a:xfrm>
              <a:off x="1216" y="3622"/>
              <a:ext cx="4512"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1800" b="0"/>
            </a:p>
          </p:txBody>
        </p:sp>
        <p:sp>
          <p:nvSpPr>
            <p:cNvPr id="299111" name="AutoShape 103"/>
            <p:cNvSpPr>
              <a:spLocks noChangeArrowheads="1"/>
            </p:cNvSpPr>
            <p:nvPr/>
          </p:nvSpPr>
          <p:spPr bwMode="gray">
            <a:xfrm>
              <a:off x="356" y="3628"/>
              <a:ext cx="871"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n-US"/>
            </a:p>
          </p:txBody>
        </p:sp>
        <p:sp>
          <p:nvSpPr>
            <p:cNvPr id="299112" name="Freeform 104"/>
            <p:cNvSpPr>
              <a:spLocks/>
            </p:cNvSpPr>
            <p:nvPr/>
          </p:nvSpPr>
          <p:spPr bwMode="gray">
            <a:xfrm>
              <a:off x="309" y="3672"/>
              <a:ext cx="43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299113" name="Text Box 105"/>
            <p:cNvSpPr txBox="1">
              <a:spLocks noChangeArrowheads="1"/>
            </p:cNvSpPr>
            <p:nvPr/>
          </p:nvSpPr>
          <p:spPr bwMode="gray">
            <a:xfrm>
              <a:off x="736" y="3648"/>
              <a:ext cx="347"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  C</a:t>
              </a:r>
            </a:p>
          </p:txBody>
        </p:sp>
        <p:sp>
          <p:nvSpPr>
            <p:cNvPr id="10284" name="Text Box 106"/>
            <p:cNvSpPr txBox="1">
              <a:spLocks noChangeArrowheads="1"/>
            </p:cNvSpPr>
            <p:nvPr/>
          </p:nvSpPr>
          <p:spPr bwMode="gray">
            <a:xfrm>
              <a:off x="1448" y="3648"/>
              <a:ext cx="468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smtClean="0"/>
                <a:t>friends is a countable noun</a:t>
              </a:r>
              <a:endParaRPr lang="en-US" sz="3600"/>
            </a:p>
          </p:txBody>
        </p:sp>
      </p:grpSp>
      <p:grpSp>
        <p:nvGrpSpPr>
          <p:cNvPr id="17" name="Group 107"/>
          <p:cNvGrpSpPr>
            <a:grpSpLocks/>
          </p:cNvGrpSpPr>
          <p:nvPr/>
        </p:nvGrpSpPr>
        <p:grpSpPr bwMode="auto">
          <a:xfrm rot="5400000">
            <a:off x="530490" y="4600311"/>
            <a:ext cx="992188" cy="1240367"/>
            <a:chOff x="1872" y="1824"/>
            <a:chExt cx="2014" cy="1821"/>
          </a:xfrm>
        </p:grpSpPr>
        <p:sp>
          <p:nvSpPr>
            <p:cNvPr id="299116" name="AutoShape 108"/>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17" name="AutoShape 109"/>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18" name="AutoShape 11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274" name="Oval 11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275" name="Oval 11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121" name="Oval 113"/>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277" name="Oval 114"/>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123" name="Oval 115"/>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279" name="Oval 116"/>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8" name="Group 117"/>
          <p:cNvGrpSpPr>
            <a:grpSpLocks/>
          </p:cNvGrpSpPr>
          <p:nvPr/>
        </p:nvGrpSpPr>
        <p:grpSpPr bwMode="auto">
          <a:xfrm rot="5400000">
            <a:off x="509324" y="5589324"/>
            <a:ext cx="992187" cy="1240367"/>
            <a:chOff x="1872" y="1824"/>
            <a:chExt cx="2014" cy="1821"/>
          </a:xfrm>
        </p:grpSpPr>
        <p:sp>
          <p:nvSpPr>
            <p:cNvPr id="299126" name="AutoShape 118"/>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27" name="AutoShape 119"/>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99128" name="AutoShape 12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265" name="Oval 12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266" name="Oval 12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99131" name="Oval 123"/>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268" name="Oval 124"/>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99133" name="Oval 125"/>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270" name="Oval 126"/>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145296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9046"/>
                                        </p:tgtEl>
                                        <p:attrNameLst>
                                          <p:attrName>style.visibility</p:attrName>
                                        </p:attrNameLst>
                                      </p:cBhvr>
                                      <p:to>
                                        <p:strVal val="visible"/>
                                      </p:to>
                                    </p:set>
                                    <p:animEffect transition="in" filter="wipe(left)">
                                      <p:cBhvr>
                                        <p:cTn id="7" dur="1000"/>
                                        <p:tgtEl>
                                          <p:spTgt spid="299046"/>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nodeType="afterGroup">
                            <p:stCondLst>
                              <p:cond delay="2000"/>
                            </p:stCondLst>
                            <p:childTnLst>
                              <p:par>
                                <p:cTn id="20" presetID="17"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6" fill="hold" nodeType="afterGroup">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360"/>
                                          </p:val>
                                        </p:tav>
                                        <p:tav tm="100000">
                                          <p:val>
                                            <p:fltVal val="0"/>
                                          </p:val>
                                        </p:tav>
                                      </p:tavLst>
                                    </p:anim>
                                    <p:animEffect transition="in" filter="fade">
                                      <p:cBhvr>
                                        <p:cTn id="32" dur="500"/>
                                        <p:tgtEl>
                                          <p:spTgt spid="15"/>
                                        </p:tgtEl>
                                      </p:cBhvr>
                                    </p:animEffect>
                                  </p:childTnLst>
                                </p:cTn>
                              </p:par>
                            </p:childTnLst>
                          </p:cTn>
                        </p:par>
                        <p:par>
                          <p:cTn id="33" fill="hold" nodeType="afterGroup">
                            <p:stCondLst>
                              <p:cond delay="3000"/>
                            </p:stCondLst>
                            <p:childTnLst>
                              <p:par>
                                <p:cTn id="34" presetID="17"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40" fill="hold" nodeType="afterGroup">
                            <p:stCondLst>
                              <p:cond delay="3500"/>
                            </p:stCondLst>
                            <p:childTnLst>
                              <p:par>
                                <p:cTn id="41" presetID="3" presetClass="entr" presetSubtype="10" fill="hold" grpId="0" nodeType="afterEffect">
                                  <p:stCondLst>
                                    <p:cond delay="0"/>
                                  </p:stCondLst>
                                  <p:childTnLst>
                                    <p:set>
                                      <p:cBhvr>
                                        <p:cTn id="42" dur="1" fill="hold">
                                          <p:stCondLst>
                                            <p:cond delay="0"/>
                                          </p:stCondLst>
                                        </p:cTn>
                                        <p:tgtEl>
                                          <p:spTgt spid="299048"/>
                                        </p:tgtEl>
                                        <p:attrNameLst>
                                          <p:attrName>style.visibility</p:attrName>
                                        </p:attrNameLst>
                                      </p:cBhvr>
                                      <p:to>
                                        <p:strVal val="visible"/>
                                      </p:to>
                                    </p:set>
                                    <p:animEffect transition="in" filter="blinds(horizontal)">
                                      <p:cBhvr>
                                        <p:cTn id="43" dur="500"/>
                                        <p:tgtEl>
                                          <p:spTgt spid="299048"/>
                                        </p:tgtEl>
                                      </p:cBhvr>
                                    </p:animEffect>
                                  </p:childTnLst>
                                </p:cTn>
                              </p:par>
                            </p:childTnLst>
                          </p:cTn>
                        </p:par>
                        <p:par>
                          <p:cTn id="44" fill="hold" nodeType="afterGroup">
                            <p:stCondLst>
                              <p:cond delay="4000"/>
                            </p:stCondLst>
                            <p:childTnLst>
                              <p:par>
                                <p:cTn id="45" presetID="22" presetClass="entr" presetSubtype="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nodeType="afterGroup">
                            <p:stCondLst>
                              <p:cond delay="4500"/>
                            </p:stCondLst>
                            <p:childTnLst>
                              <p:par>
                                <p:cTn id="49" presetID="49" presetClass="entr" presetSubtype="0" decel="10000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360"/>
                                          </p:val>
                                        </p:tav>
                                        <p:tav tm="100000">
                                          <p:val>
                                            <p:fltVal val="0"/>
                                          </p:val>
                                        </p:tav>
                                      </p:tavLst>
                                    </p:anim>
                                    <p:animEffect transition="in" filter="fade">
                                      <p:cBhvr>
                                        <p:cTn id="54" dur="500"/>
                                        <p:tgtEl>
                                          <p:spTgt spid="17"/>
                                        </p:tgtEl>
                                      </p:cBhvr>
                                    </p:animEffect>
                                  </p:childTnLst>
                                </p:cTn>
                              </p:par>
                            </p:childTnLst>
                          </p:cTn>
                        </p:par>
                        <p:par>
                          <p:cTn id="55" fill="hold" nodeType="afterGroup">
                            <p:stCondLst>
                              <p:cond delay="5000"/>
                            </p:stCondLst>
                            <p:childTnLst>
                              <p:par>
                                <p:cTn id="56" presetID="17"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ppt_w/2"/>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par>
                          <p:cTn id="62" fill="hold" nodeType="afterGroup">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360"/>
                                          </p:val>
                                        </p:tav>
                                        <p:tav tm="100000">
                                          <p:val>
                                            <p:fltVal val="0"/>
                                          </p:val>
                                        </p:tav>
                                      </p:tavLst>
                                    </p:anim>
                                    <p:animEffect transition="in" filter="fade">
                                      <p:cBhvr>
                                        <p:cTn id="68" dur="500"/>
                                        <p:tgtEl>
                                          <p:spTgt spid="18"/>
                                        </p:tgtEl>
                                      </p:cBhvr>
                                    </p:animEffect>
                                  </p:childTnLst>
                                </p:cTn>
                              </p:par>
                            </p:childTnLst>
                          </p:cTn>
                        </p:par>
                        <p:par>
                          <p:cTn id="69" fill="hold" nodeType="afterGroup">
                            <p:stCondLst>
                              <p:cond delay="6000"/>
                            </p:stCondLst>
                            <p:childTnLst>
                              <p:par>
                                <p:cTn id="70" presetID="17"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ppt_x</p:attrName>
                                        </p:attrNameLst>
                                      </p:cBhvr>
                                      <p:tavLst>
                                        <p:tav tm="0">
                                          <p:val>
                                            <p:strVal val="#ppt_x-#ppt_w/2"/>
                                          </p:val>
                                        </p:tav>
                                        <p:tav tm="100000">
                                          <p:val>
                                            <p:strVal val="#ppt_x"/>
                                          </p:val>
                                        </p:tav>
                                      </p:tavLst>
                                    </p:anim>
                                    <p:anim calcmode="lin" valueType="num">
                                      <p:cBhvr>
                                        <p:cTn id="73" dur="500" fill="hold"/>
                                        <p:tgtEl>
                                          <p:spTgt spid="14"/>
                                        </p:tgtEl>
                                        <p:attrNameLst>
                                          <p:attrName>ppt_y</p:attrName>
                                        </p:attrNameLst>
                                      </p:cBhvr>
                                      <p:tavLst>
                                        <p:tav tm="0">
                                          <p:val>
                                            <p:strVal val="#ppt_y"/>
                                          </p:val>
                                        </p:tav>
                                        <p:tav tm="100000">
                                          <p:val>
                                            <p:strVal val="#ppt_y"/>
                                          </p:val>
                                        </p:tav>
                                      </p:tavLst>
                                    </p:anim>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99047"/>
                                        </p:tgtEl>
                                        <p:attrNameLst>
                                          <p:attrName>style.visibility</p:attrName>
                                        </p:attrNameLst>
                                      </p:cBhvr>
                                      <p:to>
                                        <p:strVal val="visible"/>
                                      </p:to>
                                    </p:set>
                                    <p:animEffect transition="in" filter="blinds(horizontal)">
                                      <p:cBhvr>
                                        <p:cTn id="81" dur="500"/>
                                        <p:tgtEl>
                                          <p:spTgt spid="299047"/>
                                        </p:tgtEl>
                                      </p:cBhvr>
                                    </p:animEffect>
                                  </p:childTnLst>
                                  <p:subTnLst>
                                    <p:audio>
                                      <p:cMediaNode>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9049"/>
                                        </p:tgtEl>
                                        <p:attrNameLst>
                                          <p:attrName>style.visibility</p:attrName>
                                        </p:attrNameLst>
                                      </p:cBhvr>
                                      <p:to>
                                        <p:strVal val="visible"/>
                                      </p:to>
                                    </p:set>
                                    <p:animEffect transition="in" filter="blinds(horizontal)">
                                      <p:cBhvr>
                                        <p:cTn id="87" dur="500"/>
                                        <p:tgtEl>
                                          <p:spTgt spid="299049"/>
                                        </p:tgtEl>
                                      </p:cBhvr>
                                    </p:animEffect>
                                  </p:childTnLst>
                                  <p:subTnLst>
                                    <p:audio>
                                      <p:cMediaNode>
                                        <p:cTn display="0" masterRel="sameClick">
                                          <p:stCondLst>
                                            <p:cond evt="begin" delay="0">
                                              <p:tn val="8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7"/>
                  </p:tgtEl>
                </p:cond>
              </p:nextCondLst>
            </p:seq>
            <p:seq concurrent="1" nextAc="seek">
              <p:cTn id="88" restart="whenNotActive" fill="hold" evtFilter="cancelBubble" nodeType="interactiveSeq">
                <p:stCondLst>
                  <p:cond evt="onClick" delay="0">
                    <p:tgtEl>
                      <p:spTgt spid="29904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1" presetClass="entr" presetSubtype="0" repeatCount="indefinite" fill="hold" nodeType="clickEffect">
                                  <p:stCondLst>
                                    <p:cond delay="0"/>
                                  </p:stCondLst>
                                  <p:childTnLst>
                                    <p:set>
                                      <p:cBhvr>
                                        <p:cTn id="92"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Cau tra loi dung cua chung toi la C.wav"/>
                                        </p:tgtEl>
                                      </p:cMediaNode>
                                    </p:audio>
                                  </p:subTnLst>
                                </p:cTn>
                              </p:par>
                            </p:childTnLst>
                          </p:cTn>
                        </p:par>
                      </p:childTnLst>
                    </p:cTn>
                  </p:par>
                </p:childTnLst>
              </p:cTn>
              <p:nextCondLst>
                <p:cond evt="onClick" delay="0">
                  <p:tgtEl>
                    <p:spTgt spid="299048"/>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99097"/>
                                        </p:tgtEl>
                                        <p:attrNameLst>
                                          <p:attrName>style.visibility</p:attrName>
                                        </p:attrNameLst>
                                      </p:cBhvr>
                                      <p:to>
                                        <p:strVal val="visible"/>
                                      </p:to>
                                    </p:set>
                                    <p:animEffect transition="in" filter="blinds(horizontal)">
                                      <p:cBhvr>
                                        <p:cTn id="98" dur="500"/>
                                        <p:tgtEl>
                                          <p:spTgt spid="299097"/>
                                        </p:tgtEl>
                                      </p:cBhvr>
                                    </p:animEffect>
                                  </p:childTnLst>
                                  <p:subTnLst>
                                    <p:audio>
                                      <p:cMediaNode>
                                        <p:cTn display="0" masterRel="sameClick">
                                          <p:stCondLst>
                                            <p:cond evt="begin" delay="0">
                                              <p:tn val="9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seq concurrent="1" nextAc="seek">
              <p:cTn id="99" restart="whenNotActive" fill="hold" evtFilter="cancelBubble" nodeType="interactiveSeq">
                <p:stCondLst>
                  <p:cond evt="onClick" delay="0">
                    <p:tgtEl>
                      <p:spTgt spid="14"/>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99098"/>
                                        </p:tgtEl>
                                        <p:attrNameLst>
                                          <p:attrName>style.visibility</p:attrName>
                                        </p:attrNameLst>
                                      </p:cBhvr>
                                      <p:to>
                                        <p:strVal val="visible"/>
                                      </p:to>
                                    </p:set>
                                    <p:animEffect transition="in" filter="blinds(horizontal)">
                                      <p:cBhvr>
                                        <p:cTn id="104" dur="500"/>
                                        <p:tgtEl>
                                          <p:spTgt spid="299098"/>
                                        </p:tgtEl>
                                      </p:cBhvr>
                                    </p:animEffect>
                                  </p:childTnLst>
                                  <p:subTnLst>
                                    <p:audio>
                                      <p:cMediaNode>
                                        <p:cTn display="0" masterRel="sameClick">
                                          <p:stCondLst>
                                            <p:cond evt="begin" delay="0">
                                              <p:tn val="10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4"/>
                  </p:tgtEl>
                </p:cond>
              </p:nextCondLst>
            </p:seq>
          </p:childTnLst>
        </p:cTn>
      </p:par>
    </p:tnLst>
    <p:bldLst>
      <p:bldP spid="299046" grpId="0" animBg="1"/>
      <p:bldP spid="299047" grpId="0" animBg="1"/>
      <p:bldP spid="299048" grpId="0" animBg="1"/>
      <p:bldP spid="299049" grpId="0" animBg="1"/>
      <p:bldP spid="299097" grpId="0" animBg="1"/>
      <p:bldP spid="2990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169942" y="17574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787" y="2581651"/>
            <a:ext cx="6093197" cy="4062131"/>
          </a:xfrm>
          <a:prstGeom prst="rect">
            <a:avLst/>
          </a:prstGeom>
          <a:ln>
            <a:noFill/>
          </a:ln>
          <a:effectLst>
            <a:softEdge rad="112500"/>
          </a:effectLst>
        </p:spPr>
      </p:pic>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07900" y="1737257"/>
            <a:ext cx="415360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3: A CLOSER LOOK 2</a:t>
            </a:r>
          </a:p>
        </p:txBody>
      </p:sp>
      <p:pic>
        <p:nvPicPr>
          <p:cNvPr id="37" name="Picture 3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478906" y="1568861"/>
            <a:ext cx="964452" cy="916490"/>
          </a:xfrm>
          <a:prstGeom prst="rect">
            <a:avLst/>
          </a:prstGeom>
        </p:spPr>
      </p:pic>
    </p:spTree>
    <p:extLst>
      <p:ext uri="{BB962C8B-B14F-4D97-AF65-F5344CB8AC3E}">
        <p14:creationId xmlns:p14="http://schemas.microsoft.com/office/powerpoint/2010/main" val="25262115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91" y="1828800"/>
            <a:ext cx="552660" cy="2468953"/>
            <a:chOff x="49" y="768"/>
            <a:chExt cx="198" cy="2101"/>
          </a:xfrm>
        </p:grpSpPr>
        <p:grpSp>
          <p:nvGrpSpPr>
            <p:cNvPr id="16489" name="Group 3"/>
            <p:cNvGrpSpPr>
              <a:grpSpLocks/>
            </p:cNvGrpSpPr>
            <p:nvPr/>
          </p:nvGrpSpPr>
          <p:grpSpPr bwMode="auto">
            <a:xfrm rot="5400000">
              <a:off x="-879" y="1752"/>
              <a:ext cx="2064" cy="96"/>
              <a:chOff x="0" y="1896"/>
              <a:chExt cx="5760" cy="120"/>
            </a:xfrm>
          </p:grpSpPr>
          <p:sp>
            <p:nvSpPr>
              <p:cNvPr id="16510"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6511"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6490" name="Group 6"/>
            <p:cNvGrpSpPr>
              <a:grpSpLocks/>
            </p:cNvGrpSpPr>
            <p:nvPr/>
          </p:nvGrpSpPr>
          <p:grpSpPr bwMode="auto">
            <a:xfrm rot="5400000">
              <a:off x="42" y="2663"/>
              <a:ext cx="222" cy="189"/>
              <a:chOff x="1592" y="1649"/>
              <a:chExt cx="2580" cy="1995"/>
            </a:xfrm>
          </p:grpSpPr>
          <p:sp>
            <p:nvSpPr>
              <p:cNvPr id="201735" name="AutoShape 7"/>
              <p:cNvSpPr>
                <a:spLocks noChangeArrowheads="1"/>
              </p:cNvSpPr>
              <p:nvPr/>
            </p:nvSpPr>
            <p:spPr bwMode="gray">
              <a:xfrm rot="16200000" flipH="1">
                <a:off x="1824" y="2528"/>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36" name="AutoShape 8"/>
              <p:cNvSpPr>
                <a:spLocks noChangeArrowheads="1"/>
              </p:cNvSpPr>
              <p:nvPr/>
            </p:nvSpPr>
            <p:spPr bwMode="gray">
              <a:xfrm rot="5400000" flipH="1">
                <a:off x="3628" y="2532"/>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37" name="AutoShape 9"/>
              <p:cNvSpPr>
                <a:spLocks noChangeArrowheads="1"/>
              </p:cNvSpPr>
              <p:nvPr/>
            </p:nvSpPr>
            <p:spPr bwMode="gray">
              <a:xfrm rot="10800000" flipH="1">
                <a:off x="2722" y="3436"/>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504"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505"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740" name="Oval 12"/>
              <p:cNvSpPr>
                <a:spLocks noChangeArrowheads="1"/>
              </p:cNvSpPr>
              <p:nvPr/>
            </p:nvSpPr>
            <p:spPr bwMode="gray">
              <a:xfrm>
                <a:off x="1592" y="1651"/>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507" name="Oval 1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742" name="Oval 14"/>
              <p:cNvSpPr>
                <a:spLocks noChangeArrowheads="1"/>
              </p:cNvSpPr>
              <p:nvPr/>
            </p:nvSpPr>
            <p:spPr bwMode="gray">
              <a:xfrm>
                <a:off x="2345" y="1649"/>
                <a:ext cx="1085" cy="19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509" name="Oval 15"/>
              <p:cNvSpPr>
                <a:spLocks noChangeArrowheads="1"/>
              </p:cNvSpPr>
              <p:nvPr/>
            </p:nvSpPr>
            <p:spPr bwMode="gray">
              <a:xfrm>
                <a:off x="2337" y="1650"/>
                <a:ext cx="1096" cy="19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491" name="Group 16"/>
            <p:cNvGrpSpPr>
              <a:grpSpLocks/>
            </p:cNvGrpSpPr>
            <p:nvPr/>
          </p:nvGrpSpPr>
          <p:grpSpPr bwMode="auto">
            <a:xfrm rot="5400000">
              <a:off x="33" y="1716"/>
              <a:ext cx="222" cy="189"/>
              <a:chOff x="1593" y="1649"/>
              <a:chExt cx="2579" cy="1996"/>
            </a:xfrm>
          </p:grpSpPr>
          <p:sp>
            <p:nvSpPr>
              <p:cNvPr id="201745" name="AutoShape 17"/>
              <p:cNvSpPr>
                <a:spLocks noChangeArrowheads="1"/>
              </p:cNvSpPr>
              <p:nvPr/>
            </p:nvSpPr>
            <p:spPr bwMode="gray">
              <a:xfrm rot="16200000" flipH="1">
                <a:off x="1824" y="2529"/>
                <a:ext cx="303"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46" name="AutoShape 18"/>
              <p:cNvSpPr>
                <a:spLocks noChangeArrowheads="1"/>
              </p:cNvSpPr>
              <p:nvPr/>
            </p:nvSpPr>
            <p:spPr bwMode="gray">
              <a:xfrm rot="5400000" flipH="1">
                <a:off x="3628" y="2533"/>
                <a:ext cx="311"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47" name="AutoShape 19"/>
              <p:cNvSpPr>
                <a:spLocks noChangeArrowheads="1"/>
              </p:cNvSpPr>
              <p:nvPr/>
            </p:nvSpPr>
            <p:spPr bwMode="gray">
              <a:xfrm rot="10800000" flipH="1">
                <a:off x="2722" y="3437"/>
                <a:ext cx="315"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95"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96"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750" name="Oval 22"/>
              <p:cNvSpPr>
                <a:spLocks noChangeArrowheads="1"/>
              </p:cNvSpPr>
              <p:nvPr/>
            </p:nvSpPr>
            <p:spPr bwMode="gray">
              <a:xfrm>
                <a:off x="1593" y="1652"/>
                <a:ext cx="2573" cy="19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98" name="Oval 23"/>
              <p:cNvSpPr>
                <a:spLocks noChangeArrowheads="1"/>
              </p:cNvSpPr>
              <p:nvPr/>
            </p:nvSpPr>
            <p:spPr bwMode="gray">
              <a:xfrm>
                <a:off x="1598" y="1651"/>
                <a:ext cx="2574" cy="19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752" name="Oval 24"/>
              <p:cNvSpPr>
                <a:spLocks noChangeArrowheads="1"/>
              </p:cNvSpPr>
              <p:nvPr/>
            </p:nvSpPr>
            <p:spPr bwMode="gray">
              <a:xfrm>
                <a:off x="2345" y="1649"/>
                <a:ext cx="1085" cy="19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500" name="Oval 25"/>
              <p:cNvSpPr>
                <a:spLocks noChangeArrowheads="1"/>
              </p:cNvSpPr>
              <p:nvPr/>
            </p:nvSpPr>
            <p:spPr bwMode="gray">
              <a:xfrm>
                <a:off x="2337" y="1649"/>
                <a:ext cx="1096" cy="196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6" name="Group 26"/>
          <p:cNvGrpSpPr>
            <a:grpSpLocks/>
          </p:cNvGrpSpPr>
          <p:nvPr/>
        </p:nvGrpSpPr>
        <p:grpSpPr bwMode="auto">
          <a:xfrm>
            <a:off x="1117600" y="3048001"/>
            <a:ext cx="10113454" cy="719138"/>
            <a:chOff x="384" y="1344"/>
            <a:chExt cx="3072" cy="453"/>
          </a:xfrm>
        </p:grpSpPr>
        <p:sp>
          <p:nvSpPr>
            <p:cNvPr id="16484"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1756"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01757"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01758" name="Text Box 30"/>
            <p:cNvSpPr txBox="1">
              <a:spLocks noChangeArrowheads="1"/>
            </p:cNvSpPr>
            <p:nvPr/>
          </p:nvSpPr>
          <p:spPr bwMode="gray">
            <a:xfrm>
              <a:off x="657" y="1373"/>
              <a:ext cx="172"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A</a:t>
              </a:r>
            </a:p>
          </p:txBody>
        </p:sp>
        <p:sp>
          <p:nvSpPr>
            <p:cNvPr id="16488" name="Text Box 31"/>
            <p:cNvSpPr txBox="1">
              <a:spLocks noChangeArrowheads="1"/>
            </p:cNvSpPr>
            <p:nvPr/>
          </p:nvSpPr>
          <p:spPr bwMode="gray">
            <a:xfrm>
              <a:off x="1043" y="1390"/>
              <a:ext cx="23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u="sng" smtClean="0">
                  <a:latin typeface="VNI-Times" pitchFamily="2" charset="0"/>
                </a:rPr>
                <a:t>news </a:t>
              </a:r>
              <a:r>
                <a:rPr lang="en-US" sz="3600" smtClean="0">
                  <a:latin typeface="VNI-Times" pitchFamily="2" charset="0"/>
                </a:rPr>
                <a:t>is a countable noun</a:t>
              </a:r>
              <a:endParaRPr lang="en-US" sz="3600">
                <a:latin typeface="VNI-Times" pitchFamily="2" charset="0"/>
              </a:endParaRPr>
            </a:p>
          </p:txBody>
        </p:sp>
      </p:grpSp>
      <p:grpSp>
        <p:nvGrpSpPr>
          <p:cNvPr id="7" name="Group 32"/>
          <p:cNvGrpSpPr>
            <a:grpSpLocks/>
          </p:cNvGrpSpPr>
          <p:nvPr/>
        </p:nvGrpSpPr>
        <p:grpSpPr bwMode="auto">
          <a:xfrm>
            <a:off x="1117600" y="3962403"/>
            <a:ext cx="10113454" cy="728663"/>
            <a:chOff x="384" y="2112"/>
            <a:chExt cx="3072" cy="459"/>
          </a:xfrm>
        </p:grpSpPr>
        <p:sp>
          <p:nvSpPr>
            <p:cNvPr id="16479" name="AutoShape 33"/>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1762" name="AutoShape 34"/>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01763" name="Freeform 35"/>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01764" name="Text Box 36"/>
            <p:cNvSpPr txBox="1">
              <a:spLocks noChangeArrowheads="1"/>
            </p:cNvSpPr>
            <p:nvPr/>
          </p:nvSpPr>
          <p:spPr bwMode="gray">
            <a:xfrm>
              <a:off x="660" y="2160"/>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16483" name="Text Box 37"/>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u="sng" smtClean="0">
                  <a:latin typeface="VNI-Times" pitchFamily="2" charset="0"/>
                </a:rPr>
                <a:t>news</a:t>
              </a:r>
              <a:r>
                <a:rPr lang="en-US" sz="3600" smtClean="0">
                  <a:latin typeface="VNI-Times" pitchFamily="2" charset="0"/>
                </a:rPr>
                <a:t> is an uncountable noun</a:t>
              </a:r>
              <a:endParaRPr lang="en-US" sz="3600">
                <a:latin typeface="VNI-Times" pitchFamily="2" charset="0"/>
              </a:endParaRPr>
            </a:p>
          </p:txBody>
        </p:sp>
      </p:grpSp>
      <p:sp>
        <p:nvSpPr>
          <p:cNvPr id="201766" name="AutoShape 38"/>
          <p:cNvSpPr>
            <a:spLocks noChangeArrowheads="1"/>
          </p:cNvSpPr>
          <p:nvPr/>
        </p:nvSpPr>
        <p:spPr bwMode="gray">
          <a:xfrm>
            <a:off x="406400" y="1447800"/>
            <a:ext cx="11176000" cy="1295400"/>
          </a:xfrm>
          <a:prstGeom prst="roundRect">
            <a:avLst>
              <a:gd name="adj" fmla="val 50000"/>
            </a:avLst>
          </a:prstGeom>
          <a:solidFill>
            <a:srgbClr val="FFFF00"/>
          </a:solidFill>
          <a:ln w="38100" algn="ctr">
            <a:solidFill>
              <a:srgbClr val="FFFFFF"/>
            </a:solidFill>
            <a:round/>
            <a:headEnd/>
            <a:tailEnd/>
          </a:ln>
          <a:effectLst>
            <a:outerShdw dist="63500" dir="3187806" algn="ctr" rotWithShape="0">
              <a:srgbClr val="001D3A"/>
            </a:outerShdw>
          </a:effectLst>
        </p:spPr>
        <p:txBody>
          <a:bodyPr wrap="none" anchor="ctr"/>
          <a:lstStyle/>
          <a:p>
            <a:r>
              <a:rPr lang="en-US" sz="3600" smtClean="0"/>
              <a:t>5.I read the </a:t>
            </a:r>
            <a:r>
              <a:rPr lang="en-US" sz="3600" u="sng" smtClean="0"/>
              <a:t>news </a:t>
            </a:r>
            <a:r>
              <a:rPr lang="en-US" sz="3600" smtClean="0"/>
              <a:t> on the internet</a:t>
            </a:r>
            <a:endParaRPr lang="en-US" sz="3600"/>
          </a:p>
        </p:txBody>
      </p:sp>
      <p:sp>
        <p:nvSpPr>
          <p:cNvPr id="201767" name="Rectangle 39"/>
          <p:cNvSpPr>
            <a:spLocks noChangeArrowheads="1"/>
          </p:cNvSpPr>
          <p:nvPr/>
        </p:nvSpPr>
        <p:spPr bwMode="auto">
          <a:xfrm>
            <a:off x="1219200" y="3048000"/>
            <a:ext cx="10058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01768" name="AutoShape 40">
            <a:hlinkClick r:id="" action="ppaction://noaction" highlightClick="1"/>
          </p:cNvPr>
          <p:cNvSpPr>
            <a:spLocks noChangeArrowheads="1"/>
          </p:cNvSpPr>
          <p:nvPr/>
        </p:nvSpPr>
        <p:spPr bwMode="auto">
          <a:xfrm>
            <a:off x="10668000" y="6172200"/>
            <a:ext cx="609600" cy="4572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1769" name="Rectangle 41"/>
          <p:cNvSpPr>
            <a:spLocks noChangeArrowheads="1"/>
          </p:cNvSpPr>
          <p:nvPr/>
        </p:nvSpPr>
        <p:spPr bwMode="auto">
          <a:xfrm>
            <a:off x="1117600" y="3962400"/>
            <a:ext cx="101600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8" name="Group 42"/>
          <p:cNvGrpSpPr>
            <a:grpSpLocks/>
          </p:cNvGrpSpPr>
          <p:nvPr/>
        </p:nvGrpSpPr>
        <p:grpSpPr bwMode="auto">
          <a:xfrm rot="5400000">
            <a:off x="428890" y="2695311"/>
            <a:ext cx="992188" cy="1240367"/>
            <a:chOff x="1872" y="1824"/>
            <a:chExt cx="2014" cy="1821"/>
          </a:xfrm>
        </p:grpSpPr>
        <p:sp>
          <p:nvSpPr>
            <p:cNvPr id="201771" name="AutoShape 43"/>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72" name="AutoShape 44"/>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73" name="AutoShape 4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73"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74"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776" name="Oval 48"/>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76" name="Oval 49"/>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778" name="Oval 50"/>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78" name="Oval 51"/>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6394" name="AutoShape 52">
            <a:hlinkClick r:id="" action="ppaction://hlinkshowjump?jump=firstslide" highlightClick="1"/>
          </p:cNvPr>
          <p:cNvSpPr>
            <a:spLocks noChangeArrowheads="1"/>
          </p:cNvSpPr>
          <p:nvPr/>
        </p:nvSpPr>
        <p:spPr bwMode="auto">
          <a:xfrm>
            <a:off x="11277600" y="6172200"/>
            <a:ext cx="6096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 name="Group 53"/>
          <p:cNvGrpSpPr>
            <a:grpSpLocks/>
          </p:cNvGrpSpPr>
          <p:nvPr/>
        </p:nvGrpSpPr>
        <p:grpSpPr bwMode="auto">
          <a:xfrm>
            <a:off x="765907" y="4173538"/>
            <a:ext cx="551543" cy="2191492"/>
            <a:chOff x="27" y="768"/>
            <a:chExt cx="247" cy="2114"/>
          </a:xfrm>
        </p:grpSpPr>
        <p:grpSp>
          <p:nvGrpSpPr>
            <p:cNvPr id="16447" name="Group 54"/>
            <p:cNvGrpSpPr>
              <a:grpSpLocks/>
            </p:cNvGrpSpPr>
            <p:nvPr/>
          </p:nvGrpSpPr>
          <p:grpSpPr bwMode="auto">
            <a:xfrm rot="5400000">
              <a:off x="-879" y="1752"/>
              <a:ext cx="2064" cy="96"/>
              <a:chOff x="0" y="1896"/>
              <a:chExt cx="5760" cy="120"/>
            </a:xfrm>
          </p:grpSpPr>
          <p:sp>
            <p:nvSpPr>
              <p:cNvPr id="16468" name="Rectangle 5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6469" name="Rectangle 5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16448" name="Group 57"/>
            <p:cNvGrpSpPr>
              <a:grpSpLocks/>
            </p:cNvGrpSpPr>
            <p:nvPr/>
          </p:nvGrpSpPr>
          <p:grpSpPr bwMode="auto">
            <a:xfrm rot="5400000">
              <a:off x="29" y="2638"/>
              <a:ext cx="251" cy="238"/>
              <a:chOff x="1420" y="1360"/>
              <a:chExt cx="2921" cy="2501"/>
            </a:xfrm>
          </p:grpSpPr>
          <p:sp>
            <p:nvSpPr>
              <p:cNvPr id="201786" name="AutoShape 58"/>
              <p:cNvSpPr>
                <a:spLocks noChangeArrowheads="1"/>
              </p:cNvSpPr>
              <p:nvPr/>
            </p:nvSpPr>
            <p:spPr bwMode="gray">
              <a:xfrm rot="16200000" flipH="1">
                <a:off x="1824" y="253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87" name="AutoShape 59"/>
              <p:cNvSpPr>
                <a:spLocks noChangeArrowheads="1"/>
              </p:cNvSpPr>
              <p:nvPr/>
            </p:nvSpPr>
            <p:spPr bwMode="gray">
              <a:xfrm rot="5400000" flipH="1">
                <a:off x="3624" y="2490"/>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88" name="AutoShape 60"/>
              <p:cNvSpPr>
                <a:spLocks noChangeArrowheads="1"/>
              </p:cNvSpPr>
              <p:nvPr/>
            </p:nvSpPr>
            <p:spPr bwMode="gray">
              <a:xfrm rot="10800000" flipH="1">
                <a:off x="2727" y="3430"/>
                <a:ext cx="303" cy="22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62" name="Oval 6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63" name="Oval 6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791" name="Oval 63"/>
              <p:cNvSpPr>
                <a:spLocks noChangeArrowheads="1"/>
              </p:cNvSpPr>
              <p:nvPr/>
            </p:nvSpPr>
            <p:spPr bwMode="gray">
              <a:xfrm>
                <a:off x="1420" y="1413"/>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65" name="Oval 6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793" name="Oval 65"/>
              <p:cNvSpPr>
                <a:spLocks noChangeArrowheads="1"/>
              </p:cNvSpPr>
              <p:nvPr/>
            </p:nvSpPr>
            <p:spPr bwMode="gray">
              <a:xfrm>
                <a:off x="2335" y="1360"/>
                <a:ext cx="1105" cy="24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67" name="Oval 66"/>
              <p:cNvSpPr>
                <a:spLocks noChangeArrowheads="1"/>
              </p:cNvSpPr>
              <p:nvPr/>
            </p:nvSpPr>
            <p:spPr bwMode="gray">
              <a:xfrm>
                <a:off x="2337" y="1410"/>
                <a:ext cx="1096" cy="244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6449" name="Group 67"/>
            <p:cNvGrpSpPr>
              <a:grpSpLocks/>
            </p:cNvGrpSpPr>
            <p:nvPr/>
          </p:nvGrpSpPr>
          <p:grpSpPr bwMode="auto">
            <a:xfrm rot="5400000">
              <a:off x="20" y="1692"/>
              <a:ext cx="251" cy="238"/>
              <a:chOff x="1427" y="1356"/>
              <a:chExt cx="2917" cy="2500"/>
            </a:xfrm>
          </p:grpSpPr>
          <p:sp>
            <p:nvSpPr>
              <p:cNvPr id="201796" name="AutoShape 68"/>
              <p:cNvSpPr>
                <a:spLocks noChangeArrowheads="1"/>
              </p:cNvSpPr>
              <p:nvPr/>
            </p:nvSpPr>
            <p:spPr bwMode="gray">
              <a:xfrm rot="16200000" flipH="1">
                <a:off x="1831" y="252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97" name="AutoShape 69"/>
              <p:cNvSpPr>
                <a:spLocks noChangeArrowheads="1"/>
              </p:cNvSpPr>
              <p:nvPr/>
            </p:nvSpPr>
            <p:spPr bwMode="gray">
              <a:xfrm rot="5400000" flipH="1">
                <a:off x="3632" y="2485"/>
                <a:ext cx="309" cy="21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798" name="AutoShape 70"/>
              <p:cNvSpPr>
                <a:spLocks noChangeArrowheads="1"/>
              </p:cNvSpPr>
              <p:nvPr/>
            </p:nvSpPr>
            <p:spPr bwMode="gray">
              <a:xfrm rot="10800000" flipH="1">
                <a:off x="2734" y="3435"/>
                <a:ext cx="303"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53" name="Oval 7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54" name="Oval 7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801" name="Oval 73"/>
              <p:cNvSpPr>
                <a:spLocks noChangeArrowheads="1"/>
              </p:cNvSpPr>
              <p:nvPr/>
            </p:nvSpPr>
            <p:spPr bwMode="gray">
              <a:xfrm>
                <a:off x="1427" y="1408"/>
                <a:ext cx="2917" cy="24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56" name="Oval 74"/>
              <p:cNvSpPr>
                <a:spLocks noChangeArrowheads="1"/>
              </p:cNvSpPr>
              <p:nvPr/>
            </p:nvSpPr>
            <p:spPr bwMode="gray">
              <a:xfrm>
                <a:off x="1429" y="1410"/>
                <a:ext cx="2912" cy="244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803" name="Oval 75"/>
              <p:cNvSpPr>
                <a:spLocks noChangeArrowheads="1"/>
              </p:cNvSpPr>
              <p:nvPr/>
            </p:nvSpPr>
            <p:spPr bwMode="gray">
              <a:xfrm>
                <a:off x="2342" y="1356"/>
                <a:ext cx="1105" cy="244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58" name="Oval 76"/>
              <p:cNvSpPr>
                <a:spLocks noChangeArrowheads="1"/>
              </p:cNvSpPr>
              <p:nvPr/>
            </p:nvSpPr>
            <p:spPr bwMode="gray">
              <a:xfrm>
                <a:off x="2337" y="1410"/>
                <a:ext cx="1096" cy="244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grpSp>
        <p:nvGrpSpPr>
          <p:cNvPr id="13" name="Group 77"/>
          <p:cNvGrpSpPr>
            <a:grpSpLocks/>
          </p:cNvGrpSpPr>
          <p:nvPr/>
        </p:nvGrpSpPr>
        <p:grpSpPr bwMode="auto">
          <a:xfrm>
            <a:off x="1219200" y="4953001"/>
            <a:ext cx="6807200" cy="741363"/>
            <a:chOff x="384" y="1344"/>
            <a:chExt cx="3072" cy="467"/>
          </a:xfrm>
        </p:grpSpPr>
        <p:sp>
          <p:nvSpPr>
            <p:cNvPr id="16442" name="AutoShape 78"/>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1807" name="AutoShape 79"/>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201808" name="Freeform 80"/>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201809" name="Text Box 81"/>
            <p:cNvSpPr txBox="1">
              <a:spLocks noChangeArrowheads="1"/>
            </p:cNvSpPr>
            <p:nvPr/>
          </p:nvSpPr>
          <p:spPr bwMode="gray">
            <a:xfrm>
              <a:off x="659" y="1373"/>
              <a:ext cx="16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C</a:t>
              </a:r>
            </a:p>
          </p:txBody>
        </p:sp>
        <p:sp>
          <p:nvSpPr>
            <p:cNvPr id="16446" name="Text Box 82"/>
            <p:cNvSpPr txBox="1">
              <a:spLocks noChangeArrowheads="1"/>
            </p:cNvSpPr>
            <p:nvPr/>
          </p:nvSpPr>
          <p:spPr bwMode="gray">
            <a:xfrm>
              <a:off x="1124" y="140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endParaRPr lang="en-US" sz="3600" b="0">
                <a:latin typeface="VNI-Times" pitchFamily="2" charset="0"/>
              </a:endParaRPr>
            </a:p>
          </p:txBody>
        </p:sp>
      </p:grpSp>
      <p:grpSp>
        <p:nvGrpSpPr>
          <p:cNvPr id="14" name="Group 83"/>
          <p:cNvGrpSpPr>
            <a:grpSpLocks/>
          </p:cNvGrpSpPr>
          <p:nvPr/>
        </p:nvGrpSpPr>
        <p:grpSpPr bwMode="auto">
          <a:xfrm>
            <a:off x="1117600" y="5884863"/>
            <a:ext cx="7010400" cy="728662"/>
            <a:chOff x="384" y="2112"/>
            <a:chExt cx="3072" cy="459"/>
          </a:xfrm>
        </p:grpSpPr>
        <p:sp>
          <p:nvSpPr>
            <p:cNvPr id="16437" name="AutoShape 84"/>
            <p:cNvSpPr>
              <a:spLocks noChangeArrowheads="1"/>
            </p:cNvSpPr>
            <p:nvPr/>
          </p:nvSpPr>
          <p:spPr bwMode="gray">
            <a:xfrm>
              <a:off x="384"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1813" name="AutoShape 85"/>
            <p:cNvSpPr>
              <a:spLocks noChangeArrowheads="1"/>
            </p:cNvSpPr>
            <p:nvPr/>
          </p:nvSpPr>
          <p:spPr bwMode="gray">
            <a:xfrm>
              <a:off x="451" y="2147"/>
              <a:ext cx="592" cy="312"/>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n-US"/>
            </a:p>
          </p:txBody>
        </p:sp>
        <p:sp>
          <p:nvSpPr>
            <p:cNvPr id="201814" name="Freeform 86"/>
            <p:cNvSpPr>
              <a:spLocks/>
            </p:cNvSpPr>
            <p:nvPr/>
          </p:nvSpPr>
          <p:spPr bwMode="gray">
            <a:xfrm>
              <a:off x="488" y="216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a:p>
          </p:txBody>
        </p:sp>
        <p:sp>
          <p:nvSpPr>
            <p:cNvPr id="201815" name="Text Box 87"/>
            <p:cNvSpPr txBox="1">
              <a:spLocks noChangeArrowheads="1"/>
            </p:cNvSpPr>
            <p:nvPr/>
          </p:nvSpPr>
          <p:spPr bwMode="gray">
            <a:xfrm>
              <a:off x="654" y="2160"/>
              <a:ext cx="17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D</a:t>
              </a:r>
            </a:p>
          </p:txBody>
        </p:sp>
        <p:sp>
          <p:nvSpPr>
            <p:cNvPr id="16441" name="Text Box 88"/>
            <p:cNvSpPr txBox="1">
              <a:spLocks noChangeArrowheads="1"/>
            </p:cNvSpPr>
            <p:nvPr/>
          </p:nvSpPr>
          <p:spPr bwMode="gray">
            <a:xfrm>
              <a:off x="1124" y="2164"/>
              <a:ext cx="22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endParaRPr lang="en-US" sz="3600">
                <a:latin typeface="VNI-Times" pitchFamily="2" charset="0"/>
              </a:endParaRPr>
            </a:p>
          </p:txBody>
        </p:sp>
      </p:grpSp>
      <p:sp>
        <p:nvSpPr>
          <p:cNvPr id="201817" name="Rectangle 89"/>
          <p:cNvSpPr>
            <a:spLocks noChangeArrowheads="1"/>
          </p:cNvSpPr>
          <p:nvPr/>
        </p:nvSpPr>
        <p:spPr bwMode="auto">
          <a:xfrm>
            <a:off x="1219200" y="495300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sp>
        <p:nvSpPr>
          <p:cNvPr id="201819" name="Rectangle 91"/>
          <p:cNvSpPr>
            <a:spLocks noChangeArrowheads="1"/>
          </p:cNvSpPr>
          <p:nvPr/>
        </p:nvSpPr>
        <p:spPr bwMode="auto">
          <a:xfrm>
            <a:off x="1219200" y="5835650"/>
            <a:ext cx="7010400"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b="0">
              <a:solidFill>
                <a:srgbClr val="0000FF"/>
              </a:solidFill>
            </a:endParaRPr>
          </a:p>
        </p:txBody>
      </p:sp>
      <p:grpSp>
        <p:nvGrpSpPr>
          <p:cNvPr id="15" name="Group 92"/>
          <p:cNvGrpSpPr>
            <a:grpSpLocks/>
          </p:cNvGrpSpPr>
          <p:nvPr/>
        </p:nvGrpSpPr>
        <p:grpSpPr bwMode="auto">
          <a:xfrm>
            <a:off x="1737147" y="4005206"/>
            <a:ext cx="9540565" cy="658813"/>
            <a:chOff x="483" y="3648"/>
            <a:chExt cx="5577" cy="415"/>
          </a:xfrm>
        </p:grpSpPr>
        <p:sp>
          <p:nvSpPr>
            <p:cNvPr id="16432" name="AutoShape 93"/>
            <p:cNvSpPr>
              <a:spLocks noChangeArrowheads="1"/>
            </p:cNvSpPr>
            <p:nvPr/>
          </p:nvSpPr>
          <p:spPr bwMode="gray">
            <a:xfrm>
              <a:off x="1378" y="3656"/>
              <a:ext cx="4678" cy="381"/>
            </a:xfrm>
            <a:prstGeom prst="roundRect">
              <a:avLst>
                <a:gd name="adj" fmla="val 10889"/>
              </a:avLst>
            </a:prstGeom>
            <a:gradFill rotWithShape="1">
              <a:gsLst>
                <a:gs pos="0">
                  <a:srgbClr val="FF0000"/>
                </a:gs>
                <a:gs pos="100000">
                  <a:srgbClr val="FF8383"/>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1822" name="AutoShape 94"/>
            <p:cNvSpPr>
              <a:spLocks noChangeArrowheads="1"/>
            </p:cNvSpPr>
            <p:nvPr/>
          </p:nvSpPr>
          <p:spPr bwMode="gray">
            <a:xfrm>
              <a:off x="483" y="3649"/>
              <a:ext cx="872" cy="312"/>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n-US"/>
            </a:p>
          </p:txBody>
        </p:sp>
        <p:sp>
          <p:nvSpPr>
            <p:cNvPr id="201823" name="Freeform 95"/>
            <p:cNvSpPr>
              <a:spLocks/>
            </p:cNvSpPr>
            <p:nvPr/>
          </p:nvSpPr>
          <p:spPr bwMode="gray">
            <a:xfrm>
              <a:off x="537" y="3669"/>
              <a:ext cx="433"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201824" name="Text Box 96"/>
            <p:cNvSpPr txBox="1">
              <a:spLocks noChangeArrowheads="1"/>
            </p:cNvSpPr>
            <p:nvPr/>
          </p:nvSpPr>
          <p:spPr bwMode="gray">
            <a:xfrm>
              <a:off x="787" y="3648"/>
              <a:ext cx="245"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a:solidFill>
                    <a:srgbClr val="FF0000"/>
                  </a:solidFill>
                  <a:effectLst>
                    <a:outerShdw blurRad="38100" dist="38100" dir="2700000" algn="tl">
                      <a:srgbClr val="C0C0C0"/>
                    </a:outerShdw>
                  </a:effectLst>
                </a:rPr>
                <a:t>B</a:t>
              </a:r>
            </a:p>
          </p:txBody>
        </p:sp>
        <p:sp>
          <p:nvSpPr>
            <p:cNvPr id="16436" name="Text Box 97"/>
            <p:cNvSpPr txBox="1">
              <a:spLocks noChangeArrowheads="1"/>
            </p:cNvSpPr>
            <p:nvPr/>
          </p:nvSpPr>
          <p:spPr bwMode="gray">
            <a:xfrm>
              <a:off x="1391" y="3656"/>
              <a:ext cx="466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3600" u="sng" smtClean="0">
                  <a:latin typeface="VNI-Times" pitchFamily="2" charset="0"/>
                </a:rPr>
                <a:t>news</a:t>
              </a:r>
              <a:r>
                <a:rPr lang="en-US" sz="3600" smtClean="0">
                  <a:latin typeface="VNI-Times" pitchFamily="2" charset="0"/>
                </a:rPr>
                <a:t> is an uncountable noun</a:t>
              </a:r>
              <a:endParaRPr lang="en-US" sz="3600">
                <a:latin typeface="VNI-Times" pitchFamily="2" charset="0"/>
              </a:endParaRPr>
            </a:p>
          </p:txBody>
        </p:sp>
      </p:grpSp>
      <p:grpSp>
        <p:nvGrpSpPr>
          <p:cNvPr id="16" name="Group 98"/>
          <p:cNvGrpSpPr>
            <a:grpSpLocks/>
          </p:cNvGrpSpPr>
          <p:nvPr/>
        </p:nvGrpSpPr>
        <p:grpSpPr bwMode="auto">
          <a:xfrm rot="5400000">
            <a:off x="530490" y="4600311"/>
            <a:ext cx="992188" cy="1240367"/>
            <a:chOff x="1872" y="1824"/>
            <a:chExt cx="2014" cy="1821"/>
          </a:xfrm>
        </p:grpSpPr>
        <p:sp>
          <p:nvSpPr>
            <p:cNvPr id="201827" name="AutoShape 9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828" name="AutoShape 10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829" name="AutoShape 10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26" name="Oval 10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27" name="Oval 10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832" name="Oval 10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29" name="Oval 10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834" name="Oval 10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31" name="Oval 10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108"/>
          <p:cNvGrpSpPr>
            <a:grpSpLocks/>
          </p:cNvGrpSpPr>
          <p:nvPr/>
        </p:nvGrpSpPr>
        <p:grpSpPr bwMode="auto">
          <a:xfrm rot="5400000">
            <a:off x="509324" y="5589324"/>
            <a:ext cx="992187" cy="1240367"/>
            <a:chOff x="1872" y="1824"/>
            <a:chExt cx="2014" cy="1821"/>
          </a:xfrm>
        </p:grpSpPr>
        <p:sp>
          <p:nvSpPr>
            <p:cNvPr id="201837" name="AutoShape 109"/>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838" name="AutoShape 110"/>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839" name="AutoShape 111"/>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17" name="Oval 11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18" name="Oval 11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842" name="Oval 114"/>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20" name="Oval 115"/>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844" name="Oval 116"/>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22" name="Oval 117"/>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8" name="Group 171"/>
          <p:cNvGrpSpPr>
            <a:grpSpLocks/>
          </p:cNvGrpSpPr>
          <p:nvPr/>
        </p:nvGrpSpPr>
        <p:grpSpPr bwMode="auto">
          <a:xfrm rot="5400000">
            <a:off x="428890" y="3685911"/>
            <a:ext cx="992188" cy="1240367"/>
            <a:chOff x="1872" y="1824"/>
            <a:chExt cx="2014" cy="1821"/>
          </a:xfrm>
        </p:grpSpPr>
        <p:sp>
          <p:nvSpPr>
            <p:cNvPr id="201900" name="AutoShape 172"/>
            <p:cNvSpPr>
              <a:spLocks noChangeArrowheads="1"/>
            </p:cNvSpPr>
            <p:nvPr/>
          </p:nvSpPr>
          <p:spPr bwMode="gray">
            <a:xfrm rot="16200000" flipH="1">
              <a:off x="1821" y="25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901" name="AutoShape 173"/>
            <p:cNvSpPr>
              <a:spLocks noChangeArrowheads="1"/>
            </p:cNvSpPr>
            <p:nvPr/>
          </p:nvSpPr>
          <p:spPr bwMode="gray">
            <a:xfrm rot="5400000" flipH="1">
              <a:off x="3629" y="250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201902" name="AutoShape 174"/>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6408" name="Oval 17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6409" name="Oval 17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01905" name="Oval 177"/>
            <p:cNvSpPr>
              <a:spLocks noChangeArrowheads="1"/>
            </p:cNvSpPr>
            <p:nvPr/>
          </p:nvSpPr>
          <p:spPr bwMode="gray">
            <a:xfrm>
              <a:off x="2621" y="2251"/>
              <a:ext cx="527" cy="7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6411" name="Oval 178"/>
            <p:cNvSpPr>
              <a:spLocks noChangeArrowheads="1"/>
            </p:cNvSpPr>
            <p:nvPr/>
          </p:nvSpPr>
          <p:spPr bwMode="gray">
            <a:xfrm>
              <a:off x="2621" y="2251"/>
              <a:ext cx="527" cy="76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201907" name="Oval 179"/>
            <p:cNvSpPr>
              <a:spLocks noChangeArrowheads="1"/>
            </p:cNvSpPr>
            <p:nvPr/>
          </p:nvSpPr>
          <p:spPr bwMode="gray">
            <a:xfrm>
              <a:off x="2336" y="2251"/>
              <a:ext cx="1096" cy="7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6413" name="Oval 180"/>
            <p:cNvSpPr>
              <a:spLocks noChangeArrowheads="1"/>
            </p:cNvSpPr>
            <p:nvPr/>
          </p:nvSpPr>
          <p:spPr bwMode="gray">
            <a:xfrm>
              <a:off x="2337" y="2251"/>
              <a:ext cx="1096" cy="76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1152713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1766"/>
                                        </p:tgtEl>
                                        <p:attrNameLst>
                                          <p:attrName>style.visibility</p:attrName>
                                        </p:attrNameLst>
                                      </p:cBhvr>
                                      <p:to>
                                        <p:strVal val="visible"/>
                                      </p:to>
                                    </p:set>
                                    <p:animEffect transition="in" filter="wipe(left)">
                                      <p:cBhvr>
                                        <p:cTn id="7" dur="1000"/>
                                        <p:tgtEl>
                                          <p:spTgt spid="201766"/>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nodeType="afterGroup">
                            <p:stCondLst>
                              <p:cond delay="2000"/>
                            </p:stCondLst>
                            <p:childTnLst>
                              <p:par>
                                <p:cTn id="20" presetID="17"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par>
                          <p:cTn id="26" fill="hold" nodeType="afterGroup">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nodeType="afterGroup">
                            <p:stCondLst>
                              <p:cond delay="3000"/>
                            </p:stCondLst>
                            <p:childTnLst>
                              <p:par>
                                <p:cTn id="34" presetID="17"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wav"/>
                                        </p:tgtEl>
                                      </p:cMediaNode>
                                    </p:audio>
                                  </p:subTnLst>
                                </p:cTn>
                              </p:par>
                            </p:childTnLst>
                          </p:cTn>
                        </p:par>
                        <p:par>
                          <p:cTn id="40" fill="hold" nodeType="afterGroup">
                            <p:stCondLst>
                              <p:cond delay="3500"/>
                            </p:stCondLst>
                            <p:childTnLst>
                              <p:par>
                                <p:cTn id="41" presetID="3" presetClass="entr" presetSubtype="10" fill="hold" grpId="0" nodeType="afterEffect">
                                  <p:stCondLst>
                                    <p:cond delay="0"/>
                                  </p:stCondLst>
                                  <p:childTnLst>
                                    <p:set>
                                      <p:cBhvr>
                                        <p:cTn id="42" dur="1" fill="hold">
                                          <p:stCondLst>
                                            <p:cond delay="0"/>
                                          </p:stCondLst>
                                        </p:cTn>
                                        <p:tgtEl>
                                          <p:spTgt spid="201768"/>
                                        </p:tgtEl>
                                        <p:attrNameLst>
                                          <p:attrName>style.visibility</p:attrName>
                                        </p:attrNameLst>
                                      </p:cBhvr>
                                      <p:to>
                                        <p:strVal val="visible"/>
                                      </p:to>
                                    </p:set>
                                    <p:animEffect transition="in" filter="blinds(horizontal)">
                                      <p:cBhvr>
                                        <p:cTn id="43" dur="500"/>
                                        <p:tgtEl>
                                          <p:spTgt spid="201768"/>
                                        </p:tgtEl>
                                      </p:cBhvr>
                                    </p:animEffect>
                                  </p:childTnLst>
                                </p:cTn>
                              </p:par>
                            </p:childTnLst>
                          </p:cTn>
                        </p:par>
                        <p:par>
                          <p:cTn id="44" fill="hold" nodeType="afterGroup">
                            <p:stCondLst>
                              <p:cond delay="4000"/>
                            </p:stCondLst>
                            <p:childTnLst>
                              <p:par>
                                <p:cTn id="45" presetID="22" presetClass="entr" presetSubtype="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nodeType="afterGroup">
                            <p:stCondLst>
                              <p:cond delay="4500"/>
                            </p:stCondLst>
                            <p:childTnLst>
                              <p:par>
                                <p:cTn id="49" presetID="49" presetClass="entr" presetSubtype="0" decel="10000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nodeType="afterGroup">
                            <p:stCondLst>
                              <p:cond delay="5000"/>
                            </p:stCondLst>
                            <p:childTnLst>
                              <p:par>
                                <p:cTn id="56" presetID="17"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ppt_w/2"/>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hoosh.wav"/>
                                        </p:tgtEl>
                                      </p:cMediaNode>
                                    </p:audio>
                                  </p:subTnLst>
                                </p:cTn>
                              </p:par>
                            </p:childTnLst>
                          </p:cTn>
                        </p:par>
                        <p:par>
                          <p:cTn id="62" fill="hold" nodeType="afterGroup">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style.rotation</p:attrName>
                                        </p:attrNameLst>
                                      </p:cBhvr>
                                      <p:tavLst>
                                        <p:tav tm="0">
                                          <p:val>
                                            <p:fltVal val="360"/>
                                          </p:val>
                                        </p:tav>
                                        <p:tav tm="100000">
                                          <p:val>
                                            <p:fltVal val="0"/>
                                          </p:val>
                                        </p:tav>
                                      </p:tavLst>
                                    </p:anim>
                                    <p:animEffect transition="in" filter="fade">
                                      <p:cBhvr>
                                        <p:cTn id="68" dur="500"/>
                                        <p:tgtEl>
                                          <p:spTgt spid="17"/>
                                        </p:tgtEl>
                                      </p:cBhvr>
                                    </p:animEffect>
                                  </p:childTnLst>
                                </p:cTn>
                              </p:par>
                            </p:childTnLst>
                          </p:cTn>
                        </p:par>
                        <p:par>
                          <p:cTn id="69" fill="hold" nodeType="afterGroup">
                            <p:stCondLst>
                              <p:cond delay="6000"/>
                            </p:stCondLst>
                            <p:childTnLst>
                              <p:par>
                                <p:cTn id="70" presetID="17"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ppt_x</p:attrName>
                                        </p:attrNameLst>
                                      </p:cBhvr>
                                      <p:tavLst>
                                        <p:tav tm="0">
                                          <p:val>
                                            <p:strVal val="#ppt_x-#ppt_w/2"/>
                                          </p:val>
                                        </p:tav>
                                        <p:tav tm="100000">
                                          <p:val>
                                            <p:strVal val="#ppt_x"/>
                                          </p:val>
                                        </p:tav>
                                      </p:tavLst>
                                    </p:anim>
                                    <p:anim calcmode="lin" valueType="num">
                                      <p:cBhvr>
                                        <p:cTn id="73" dur="500" fill="hold"/>
                                        <p:tgtEl>
                                          <p:spTgt spid="14"/>
                                        </p:tgtEl>
                                        <p:attrNameLst>
                                          <p:attrName>ppt_y</p:attrName>
                                        </p:attrNameLst>
                                      </p:cBhvr>
                                      <p:tavLst>
                                        <p:tav tm="0">
                                          <p:val>
                                            <p:strVal val="#ppt_y"/>
                                          </p:val>
                                        </p:tav>
                                        <p:tav tm="100000">
                                          <p:val>
                                            <p:strVal val="#ppt_y"/>
                                          </p:val>
                                        </p:tav>
                                      </p:tavLst>
                                    </p:anim>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01767"/>
                                        </p:tgtEl>
                                        <p:attrNameLst>
                                          <p:attrName>style.visibility</p:attrName>
                                        </p:attrNameLst>
                                      </p:cBhvr>
                                      <p:to>
                                        <p:strVal val="visible"/>
                                      </p:to>
                                    </p:set>
                                    <p:animEffect transition="in" filter="blinds(horizontal)">
                                      <p:cBhvr>
                                        <p:cTn id="81" dur="500"/>
                                        <p:tgtEl>
                                          <p:spTgt spid="201767"/>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1769"/>
                                        </p:tgtEl>
                                        <p:attrNameLst>
                                          <p:attrName>style.visibility</p:attrName>
                                        </p:attrNameLst>
                                      </p:cBhvr>
                                      <p:to>
                                        <p:strVal val="visible"/>
                                      </p:to>
                                    </p:set>
                                    <p:animEffect transition="in" filter="blinds(horizontal)">
                                      <p:cBhvr>
                                        <p:cTn id="87" dur="500"/>
                                        <p:tgtEl>
                                          <p:spTgt spid="201769"/>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7"/>
                  </p:tgtEl>
                </p:cond>
              </p:nextCondLst>
            </p:seq>
            <p:seq concurrent="1" nextAc="seek">
              <p:cTn id="88" restart="whenNotActive" fill="hold" evtFilter="cancelBubble" nodeType="interactiveSeq">
                <p:stCondLst>
                  <p:cond evt="onClick" delay="0">
                    <p:tgtEl>
                      <p:spTgt spid="20176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1" presetClass="entr" presetSubtype="0" repeatCount="indefinite" fill="hold" nodeType="clickEffect">
                                  <p:stCondLst>
                                    <p:cond delay="0"/>
                                  </p:stCondLst>
                                  <p:childTnLst>
                                    <p:set>
                                      <p:cBhvr>
                                        <p:cTn id="92"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6" name="Cau tra loi dung cua chung toi la B.wav"/>
                                        </p:tgtEl>
                                      </p:cMediaNode>
                                    </p:audio>
                                  </p:subTnLst>
                                </p:cTn>
                              </p:par>
                            </p:childTnLst>
                          </p:cTn>
                        </p:par>
                      </p:childTnLst>
                    </p:cTn>
                  </p:par>
                </p:childTnLst>
              </p:cTn>
              <p:nextCondLst>
                <p:cond evt="onClick" delay="0">
                  <p:tgtEl>
                    <p:spTgt spid="201768"/>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01817"/>
                                        </p:tgtEl>
                                        <p:attrNameLst>
                                          <p:attrName>style.visibility</p:attrName>
                                        </p:attrNameLst>
                                      </p:cBhvr>
                                      <p:to>
                                        <p:strVal val="visible"/>
                                      </p:to>
                                    </p:set>
                                    <p:animEffect transition="in" filter="blinds(horizontal)">
                                      <p:cBhvr>
                                        <p:cTn id="98" dur="500"/>
                                        <p:tgtEl>
                                          <p:spTgt spid="201817"/>
                                        </p:tgtEl>
                                      </p:cBhvr>
                                    </p:animEffect>
                                  </p:childTnLst>
                                  <p:subTnLst>
                                    <p:audio>
                                      <p:cMediaNode>
                                        <p:cTn display="0" masterRel="sameClick">
                                          <p:stCondLst>
                                            <p:cond evt="begin" delay="0">
                                              <p:tn val="9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3"/>
                  </p:tgtEl>
                </p:cond>
              </p:nextCondLst>
            </p:seq>
            <p:seq concurrent="1" nextAc="seek">
              <p:cTn id="99" restart="whenNotActive" fill="hold" evtFilter="cancelBubble" nodeType="interactiveSeq">
                <p:stCondLst>
                  <p:cond evt="onClick" delay="0">
                    <p:tgtEl>
                      <p:spTgt spid="14"/>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01819"/>
                                        </p:tgtEl>
                                        <p:attrNameLst>
                                          <p:attrName>style.visibility</p:attrName>
                                        </p:attrNameLst>
                                      </p:cBhvr>
                                      <p:to>
                                        <p:strVal val="visible"/>
                                      </p:to>
                                    </p:set>
                                    <p:animEffect transition="in" filter="blinds(horizontal)">
                                      <p:cBhvr>
                                        <p:cTn id="104" dur="500"/>
                                        <p:tgtEl>
                                          <p:spTgt spid="201819"/>
                                        </p:tgtEl>
                                      </p:cBhvr>
                                    </p:animEffect>
                                  </p:childTnLst>
                                  <p:subTnLst>
                                    <p:audio>
                                      <p:cMediaNode>
                                        <p:cTn display="0" masterRel="sameClick">
                                          <p:stCondLst>
                                            <p:cond evt="begin" delay="0">
                                              <p:tn val="10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4"/>
                  </p:tgtEl>
                </p:cond>
              </p:nextCondLst>
            </p:seq>
          </p:childTnLst>
        </p:cTn>
      </p:par>
    </p:tnLst>
    <p:bldLst>
      <p:bldP spid="201766" grpId="0" animBg="1"/>
      <p:bldP spid="201767" grpId="0" animBg="1"/>
      <p:bldP spid="201768" grpId="0" animBg="1"/>
      <p:bldP spid="201769" grpId="0" animBg="1"/>
      <p:bldP spid="201817" grpId="0" animBg="1"/>
      <p:bldP spid="2018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Wrap-up</a:t>
            </a:r>
          </a:p>
        </p:txBody>
      </p:sp>
      <p:graphicFrame>
        <p:nvGraphicFramePr>
          <p:cNvPr id="10" name="Diagram 9"/>
          <p:cNvGraphicFramePr/>
          <p:nvPr>
            <p:extLst>
              <p:ext uri="{D42A27DB-BD31-4B8C-83A1-F6EECF244321}">
                <p14:modId xmlns:p14="http://schemas.microsoft.com/office/powerpoint/2010/main" val="2079920657"/>
              </p:ext>
            </p:extLst>
          </p:nvPr>
        </p:nvGraphicFramePr>
        <p:xfrm>
          <a:off x="2086964" y="2737369"/>
          <a:ext cx="7767783" cy="364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1613D4C4-E56E-42C0-9D73-FAB4102080B1}"/>
              </a:ext>
            </a:extLst>
          </p:cNvPr>
          <p:cNvSpPr txBox="1"/>
          <p:nvPr/>
        </p:nvSpPr>
        <p:spPr>
          <a:xfrm>
            <a:off x="1149944" y="1860063"/>
            <a:ext cx="10008973" cy="1077218"/>
          </a:xfrm>
          <a:prstGeom prst="rect">
            <a:avLst/>
          </a:prstGeom>
          <a:noFill/>
        </p:spPr>
        <p:txBody>
          <a:bodyPr wrap="square" rtlCol="0">
            <a:spAutoFit/>
          </a:bodyPr>
          <a:lstStyle/>
          <a:p>
            <a:r>
              <a:rPr lang="en-US" sz="3200" b="1" dirty="0">
                <a:solidFill>
                  <a:srgbClr val="FF0000"/>
                </a:solidFill>
              </a:rPr>
              <a:t>Grammar:</a:t>
            </a:r>
            <a:r>
              <a:rPr lang="en-US" sz="3200" b="1" dirty="0">
                <a:solidFill>
                  <a:srgbClr val="002060"/>
                </a:solidFill>
              </a:rPr>
              <a:t> - </a:t>
            </a:r>
            <a:r>
              <a:rPr lang="en-US" sz="3200" b="1" i="1" dirty="0">
                <a:solidFill>
                  <a:srgbClr val="002060"/>
                </a:solidFill>
              </a:rPr>
              <a:t>Yes / No </a:t>
            </a:r>
            <a:r>
              <a:rPr lang="en-US" sz="3200" b="1" dirty="0">
                <a:solidFill>
                  <a:srgbClr val="002060"/>
                </a:solidFill>
              </a:rPr>
              <a:t>and </a:t>
            </a:r>
            <a:r>
              <a:rPr lang="en-US" sz="3200" b="1" dirty="0" err="1">
                <a:solidFill>
                  <a:srgbClr val="002060"/>
                </a:solidFill>
              </a:rPr>
              <a:t>Wh</a:t>
            </a:r>
            <a:r>
              <a:rPr lang="en-US" sz="3200" b="1" dirty="0">
                <a:solidFill>
                  <a:srgbClr val="002060"/>
                </a:solidFill>
              </a:rPr>
              <a:t>-questions</a:t>
            </a:r>
          </a:p>
          <a:p>
            <a:r>
              <a:rPr lang="en-US" sz="3200" b="1" dirty="0">
                <a:solidFill>
                  <a:srgbClr val="002060"/>
                </a:solidFill>
              </a:rPr>
              <a:t>		- Countable and uncountable nouns</a:t>
            </a:r>
          </a:p>
        </p:txBody>
      </p:sp>
      <p:grpSp>
        <p:nvGrpSpPr>
          <p:cNvPr id="15" name="Group 14"/>
          <p:cNvGrpSpPr/>
          <p:nvPr/>
        </p:nvGrpSpPr>
        <p:grpSpPr>
          <a:xfrm>
            <a:off x="0" y="1871"/>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CONSOLIDATION</a:t>
            </a:r>
          </a:p>
        </p:txBody>
      </p:sp>
      <p:sp>
        <p:nvSpPr>
          <p:cNvPr id="23" name="Rounded Rectangle 22"/>
          <p:cNvSpPr/>
          <p:nvPr/>
        </p:nvSpPr>
        <p:spPr>
          <a:xfrm>
            <a:off x="576198" y="132287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628983" y="119896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l="9756" t="29037" r="40584" b="12849"/>
          <a:stretch>
            <a:fillRect/>
          </a:stretch>
        </p:blipFill>
        <p:spPr bwMode="auto">
          <a:xfrm>
            <a:off x="4005511" y="3496208"/>
            <a:ext cx="4700142" cy="31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727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ssolv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2" name="TextBox 1"/>
          <p:cNvSpPr txBox="1"/>
          <p:nvPr/>
        </p:nvSpPr>
        <p:spPr>
          <a:xfrm>
            <a:off x="604692" y="2171544"/>
            <a:ext cx="7747462" cy="1754326"/>
          </a:xfrm>
          <a:prstGeom prst="rect">
            <a:avLst/>
          </a:prstGeom>
          <a:noFill/>
        </p:spPr>
        <p:txBody>
          <a:bodyPr wrap="square" rtlCol="0">
            <a:spAutoFit/>
          </a:bodyPr>
          <a:lstStyle/>
          <a:p>
            <a:r>
              <a:rPr lang="en-US" sz="3600" dirty="0"/>
              <a:t>- Learn by heart all the words.</a:t>
            </a:r>
          </a:p>
          <a:p>
            <a:r>
              <a:rPr lang="en-US" sz="3600" dirty="0"/>
              <a:t>- Do exercises in the workbook.</a:t>
            </a:r>
          </a:p>
          <a:p>
            <a:r>
              <a:rPr lang="en-US" sz="3600" dirty="0"/>
              <a:t>- Prepare for Lesson 4 – Communication.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154" y="3345949"/>
            <a:ext cx="3332570" cy="3332570"/>
          </a:xfrm>
          <a:prstGeom prst="rect">
            <a:avLst/>
          </a:prstGeom>
        </p:spPr>
      </p:pic>
      <p:sp>
        <p:nvSpPr>
          <p:cNvPr id="9" name="Rounded Rectangle 8"/>
          <p:cNvSpPr/>
          <p:nvPr/>
        </p:nvSpPr>
        <p:spPr>
          <a:xfrm>
            <a:off x="604692" y="13395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657478" y="12368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nvGrpSpPr>
          <p:cNvPr id="13" name="Group 12"/>
          <p:cNvGrpSpPr/>
          <p:nvPr/>
        </p:nvGrpSpPr>
        <p:grpSpPr>
          <a:xfrm>
            <a:off x="0" y="1871"/>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CONSOLIDATION</a:t>
            </a:r>
          </a:p>
        </p:txBody>
      </p:sp>
    </p:spTree>
    <p:extLst>
      <p:ext uri="{BB962C8B-B14F-4D97-AF65-F5344CB8AC3E}">
        <p14:creationId xmlns:p14="http://schemas.microsoft.com/office/powerpoint/2010/main" val="3879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dissolv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dissolv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dissolv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44480196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487067" y="2092445"/>
            <a:ext cx="4295554" cy="3678865"/>
          </a:xfrm>
          <a:prstGeom prst="star1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Topic:</a:t>
            </a:r>
          </a:p>
          <a:p>
            <a:pPr algn="ctr"/>
            <a:r>
              <a:rPr lang="en-US" sz="4000" b="1" dirty="0"/>
              <a:t>Ethnic groups of Viet Nam</a:t>
            </a:r>
          </a:p>
        </p:txBody>
      </p:sp>
      <p:sp>
        <p:nvSpPr>
          <p:cNvPr id="11" name="TextBox 10"/>
          <p:cNvSpPr txBox="1"/>
          <p:nvPr/>
        </p:nvSpPr>
        <p:spPr>
          <a:xfrm>
            <a:off x="5959546" y="1246276"/>
            <a:ext cx="2096019"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Gong</a:t>
            </a:r>
          </a:p>
        </p:txBody>
      </p:sp>
      <p:sp>
        <p:nvSpPr>
          <p:cNvPr id="18" name="TextBox 17"/>
          <p:cNvSpPr txBox="1"/>
          <p:nvPr/>
        </p:nvSpPr>
        <p:spPr>
          <a:xfrm>
            <a:off x="5932965" y="1742576"/>
            <a:ext cx="3460539"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Communal house</a:t>
            </a:r>
          </a:p>
        </p:txBody>
      </p:sp>
      <p:sp>
        <p:nvSpPr>
          <p:cNvPr id="19" name="TextBox 18"/>
          <p:cNvSpPr txBox="1"/>
          <p:nvPr/>
        </p:nvSpPr>
        <p:spPr>
          <a:xfrm>
            <a:off x="5959546" y="2304058"/>
            <a:ext cx="3460538"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Wooden statue</a:t>
            </a:r>
          </a:p>
        </p:txBody>
      </p:sp>
      <p:sp>
        <p:nvSpPr>
          <p:cNvPr id="20" name="TextBox 19"/>
          <p:cNvSpPr txBox="1"/>
          <p:nvPr/>
        </p:nvSpPr>
        <p:spPr>
          <a:xfrm>
            <a:off x="5959546" y="3395437"/>
            <a:ext cx="3741885"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Folk dance</a:t>
            </a:r>
          </a:p>
        </p:txBody>
      </p:sp>
      <p:sp>
        <p:nvSpPr>
          <p:cNvPr id="21" name="TextBox 20"/>
          <p:cNvSpPr txBox="1"/>
          <p:nvPr/>
        </p:nvSpPr>
        <p:spPr>
          <a:xfrm>
            <a:off x="5932965" y="3962921"/>
            <a:ext cx="4023230"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Musical instrument</a:t>
            </a:r>
          </a:p>
        </p:txBody>
      </p:sp>
      <p:sp>
        <p:nvSpPr>
          <p:cNvPr id="22" name="TextBox 21"/>
          <p:cNvSpPr txBox="1"/>
          <p:nvPr/>
        </p:nvSpPr>
        <p:spPr>
          <a:xfrm>
            <a:off x="5932966" y="4483612"/>
            <a:ext cx="4192037"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Bamboo house</a:t>
            </a:r>
          </a:p>
        </p:txBody>
      </p:sp>
      <p:sp>
        <p:nvSpPr>
          <p:cNvPr id="23" name="TextBox 22"/>
          <p:cNvSpPr txBox="1"/>
          <p:nvPr/>
        </p:nvSpPr>
        <p:spPr>
          <a:xfrm>
            <a:off x="5932967" y="5005710"/>
            <a:ext cx="4192036"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Costume</a:t>
            </a:r>
          </a:p>
        </p:txBody>
      </p:sp>
      <p:sp>
        <p:nvSpPr>
          <p:cNvPr id="24" name="TextBox 23"/>
          <p:cNvSpPr txBox="1"/>
          <p:nvPr/>
        </p:nvSpPr>
        <p:spPr>
          <a:xfrm>
            <a:off x="5932965" y="5515217"/>
            <a:ext cx="5007936" cy="523220"/>
          </a:xfrm>
          <a:prstGeom prst="rect">
            <a:avLst/>
          </a:prstGeom>
          <a:noFill/>
        </p:spPr>
        <p:txBody>
          <a:bodyPr wrap="square" rtlCol="0">
            <a:spAutoFit/>
          </a:bodyPr>
          <a:lstStyle/>
          <a:p>
            <a:r>
              <a:rPr lang="en-US" sz="2800" b="1" smtClean="0">
                <a:solidFill>
                  <a:schemeClr val="accent2">
                    <a:lumMod val="50000"/>
                  </a:schemeClr>
                </a:solidFill>
                <a:latin typeface="Times New Roman" panose="02020603050405020304" pitchFamily="18" charset="0"/>
                <a:cs typeface="Times New Roman" panose="02020603050405020304" pitchFamily="18" charset="0"/>
              </a:rPr>
              <a:t>Five-colour </a:t>
            </a:r>
            <a:r>
              <a:rPr lang="en-US" sz="2800" b="1" dirty="0">
                <a:solidFill>
                  <a:schemeClr val="accent2">
                    <a:lumMod val="50000"/>
                  </a:schemeClr>
                </a:solidFill>
                <a:latin typeface="Times New Roman" panose="02020603050405020304" pitchFamily="18" charset="0"/>
                <a:cs typeface="Times New Roman" panose="02020603050405020304" pitchFamily="18" charset="0"/>
              </a:rPr>
              <a:t>sticky rice</a:t>
            </a:r>
          </a:p>
        </p:txBody>
      </p:sp>
      <p:sp>
        <p:nvSpPr>
          <p:cNvPr id="25" name="TextBox 24"/>
          <p:cNvSpPr txBox="1"/>
          <p:nvPr/>
        </p:nvSpPr>
        <p:spPr>
          <a:xfrm>
            <a:off x="5932966" y="6038437"/>
            <a:ext cx="5007936"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Stilt house</a:t>
            </a:r>
          </a:p>
        </p:txBody>
      </p:sp>
      <p:sp>
        <p:nvSpPr>
          <p:cNvPr id="26" name="TextBox 25"/>
          <p:cNvSpPr txBox="1"/>
          <p:nvPr/>
        </p:nvSpPr>
        <p:spPr>
          <a:xfrm>
            <a:off x="5932966" y="2823373"/>
            <a:ext cx="3460538" cy="523220"/>
          </a:xfrm>
          <a:prstGeom prst="rect">
            <a:avLst/>
          </a:prstGeom>
          <a:noFill/>
        </p:spPr>
        <p:txBody>
          <a:bodyPr wrap="square" rtlCol="0">
            <a:spAutoFit/>
          </a:bodyPr>
          <a:lstStyle/>
          <a:p>
            <a:r>
              <a:rPr lang="en-US" sz="2800" b="1" dirty="0">
                <a:solidFill>
                  <a:schemeClr val="accent2">
                    <a:lumMod val="50000"/>
                  </a:schemeClr>
                </a:solidFill>
                <a:latin typeface="Times New Roman" panose="02020603050405020304" pitchFamily="18" charset="0"/>
                <a:cs typeface="Times New Roman" panose="02020603050405020304" pitchFamily="18" charset="0"/>
              </a:rPr>
              <a:t>Terraced field</a:t>
            </a:r>
          </a:p>
        </p:txBody>
      </p:sp>
      <p:cxnSp>
        <p:nvCxnSpPr>
          <p:cNvPr id="28" name="Straight Arrow Connector 27"/>
          <p:cNvCxnSpPr/>
          <p:nvPr/>
        </p:nvCxnSpPr>
        <p:spPr>
          <a:xfrm flipV="1">
            <a:off x="4125433" y="1648047"/>
            <a:ext cx="1711841" cy="83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25433" y="2092445"/>
            <a:ext cx="1711841" cy="39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9" idx="1"/>
          </p:cNvCxnSpPr>
          <p:nvPr/>
        </p:nvCxnSpPr>
        <p:spPr>
          <a:xfrm>
            <a:off x="4125433" y="2499661"/>
            <a:ext cx="1834113" cy="6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0"/>
            <a:endCxn id="26" idx="1"/>
          </p:cNvCxnSpPr>
          <p:nvPr/>
        </p:nvCxnSpPr>
        <p:spPr>
          <a:xfrm flipV="1">
            <a:off x="4782624" y="3084983"/>
            <a:ext cx="1150342" cy="27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 idx="0"/>
            <a:endCxn id="20" idx="1"/>
          </p:cNvCxnSpPr>
          <p:nvPr/>
        </p:nvCxnSpPr>
        <p:spPr>
          <a:xfrm>
            <a:off x="4782624" y="3363456"/>
            <a:ext cx="1176922" cy="293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0"/>
            <a:endCxn id="21" idx="1"/>
          </p:cNvCxnSpPr>
          <p:nvPr/>
        </p:nvCxnSpPr>
        <p:spPr>
          <a:xfrm>
            <a:off x="4782624" y="3363456"/>
            <a:ext cx="1150341" cy="86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2" idx="1"/>
          </p:cNvCxnSpPr>
          <p:nvPr/>
        </p:nvCxnSpPr>
        <p:spPr>
          <a:xfrm flipV="1">
            <a:off x="4242391" y="4745222"/>
            <a:ext cx="1690575" cy="99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3" idx="1"/>
          </p:cNvCxnSpPr>
          <p:nvPr/>
        </p:nvCxnSpPr>
        <p:spPr>
          <a:xfrm>
            <a:off x="4274288" y="4819993"/>
            <a:ext cx="1658679" cy="44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4" idx="1"/>
          </p:cNvCxnSpPr>
          <p:nvPr/>
        </p:nvCxnSpPr>
        <p:spPr>
          <a:xfrm>
            <a:off x="4242390" y="4844983"/>
            <a:ext cx="1690575" cy="931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1"/>
          </p:cNvCxnSpPr>
          <p:nvPr/>
        </p:nvCxnSpPr>
        <p:spPr>
          <a:xfrm>
            <a:off x="4242390" y="4842225"/>
            <a:ext cx="1690576" cy="145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0" y="-22421"/>
            <a:ext cx="12192000" cy="1083309"/>
            <a:chOff x="0" y="-3"/>
            <a:chExt cx="12192000" cy="1083309"/>
          </a:xfrm>
        </p:grpSpPr>
        <p:sp>
          <p:nvSpPr>
            <p:cNvPr id="29" name="Round Single Corner Rectangle 2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267955" y="111613"/>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Who’s faster?</a:t>
            </a:r>
          </a:p>
        </p:txBody>
      </p:sp>
    </p:spTree>
    <p:extLst>
      <p:ext uri="{BB962C8B-B14F-4D97-AF65-F5344CB8AC3E}">
        <p14:creationId xmlns:p14="http://schemas.microsoft.com/office/powerpoint/2010/main" val="1789879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500"/>
                                        <p:tgtEl>
                                          <p:spTgt spid="3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dissolve">
                                      <p:cBhvr>
                                        <p:cTn id="68" dur="500"/>
                                        <p:tgtEl>
                                          <p:spTgt spid="4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dissolve">
                                      <p:cBhvr>
                                        <p:cTn id="76" dur="500"/>
                                        <p:tgtEl>
                                          <p:spTgt spid="4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dissolv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dissolve">
                                      <p:cBhvr>
                                        <p:cTn id="84" dur="500"/>
                                        <p:tgtEl>
                                          <p:spTgt spid="5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dissolv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8" grpId="0"/>
      <p:bldP spid="19" grpId="0"/>
      <p:bldP spid="20" grpId="0"/>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2307" y="1076242"/>
            <a:ext cx="7275979" cy="98060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waterwheel </a:t>
            </a:r>
            <a:r>
              <a:rPr lang="en-US" sz="6600" dirty="0"/>
              <a:t>(n)</a:t>
            </a:r>
            <a:endParaRPr lang="en-US" dirty="0"/>
          </a:p>
        </p:txBody>
      </p:sp>
      <p:sp>
        <p:nvSpPr>
          <p:cNvPr id="12" name="Rectangle 11"/>
          <p:cNvSpPr/>
          <p:nvPr/>
        </p:nvSpPr>
        <p:spPr>
          <a:xfrm>
            <a:off x="1001676" y="4950761"/>
            <a:ext cx="3730344" cy="830997"/>
          </a:xfrm>
          <a:prstGeom prst="rect">
            <a:avLst/>
          </a:prstGeom>
        </p:spPr>
        <p:txBody>
          <a:bodyPr wrap="square">
            <a:spAutoFit/>
          </a:bodyPr>
          <a:lstStyle/>
          <a:p>
            <a:pPr algn="ctr"/>
            <a:r>
              <a:rPr lang="en-US" sz="4800" dirty="0" err="1"/>
              <a:t>bánh</a:t>
            </a:r>
            <a:r>
              <a:rPr lang="en-US" sz="4800" dirty="0"/>
              <a:t> </a:t>
            </a:r>
            <a:r>
              <a:rPr lang="en-US" sz="4800" dirty="0" err="1"/>
              <a:t>xe</a:t>
            </a:r>
            <a:r>
              <a:rPr lang="en-US" sz="4800" dirty="0"/>
              <a:t> </a:t>
            </a:r>
            <a:r>
              <a:rPr lang="en-US" sz="4800" dirty="0" err="1"/>
              <a:t>nước</a:t>
            </a:r>
            <a:endParaRPr lang="en-US" sz="4800" dirty="0"/>
          </a:p>
        </p:txBody>
      </p:sp>
      <p:sp>
        <p:nvSpPr>
          <p:cNvPr id="2" name="Rectangle 1"/>
          <p:cNvSpPr/>
          <p:nvPr/>
        </p:nvSpPr>
        <p:spPr>
          <a:xfrm>
            <a:off x="1001676" y="3256141"/>
            <a:ext cx="3376245"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wɔːtəwiːl</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217524"/>
            <a:ext cx="5818705" cy="4364029"/>
          </a:xfrm>
          <a:prstGeom prst="rect">
            <a:avLst/>
          </a:prstGeom>
          <a:ln>
            <a:noFill/>
          </a:ln>
          <a:effectLst>
            <a:softEdge rad="112500"/>
          </a:effectLst>
        </p:spPr>
      </p:pic>
      <p:grpSp>
        <p:nvGrpSpPr>
          <p:cNvPr id="8" name="Group 7"/>
          <p:cNvGrpSpPr/>
          <p:nvPr/>
        </p:nvGrpSpPr>
        <p:grpSpPr>
          <a:xfrm>
            <a:off x="10633" y="-22421"/>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xmlns="" id="{9D4D70B1-384C-5243-8781-10ADB41050C2}"/>
              </a:ext>
            </a:extLst>
          </p:cNvPr>
          <p:cNvSpPr txBox="1"/>
          <p:nvPr/>
        </p:nvSpPr>
        <p:spPr>
          <a:xfrm>
            <a:off x="131207" y="131397"/>
            <a:ext cx="7241144" cy="1200329"/>
          </a:xfrm>
          <a:prstGeom prst="rect">
            <a:avLst/>
          </a:prstGeom>
          <a:noFill/>
          <a:effectLst/>
        </p:spPr>
        <p:txBody>
          <a:bodyPr wrap="square" rtlCol="0">
            <a:spAutoFit/>
          </a:bodyPr>
          <a:lstStyle/>
          <a:p>
            <a:r>
              <a:rPr lang="en-US" sz="3600" b="1" i="1">
                <a:effectLst>
                  <a:glow rad="88900">
                    <a:schemeClr val="bg1"/>
                  </a:glow>
                </a:effectLst>
                <a:latin typeface="Arial" panose="020B0604020202020204" pitchFamily="34" charset="0"/>
                <a:cs typeface="Arial" panose="020B0604020202020204" pitchFamily="34" charset="0"/>
              </a:rPr>
              <a:t>VOCABULARY</a:t>
            </a:r>
            <a:endParaRPr lang="en-US" sz="3600" b="1">
              <a:effectLst>
                <a:glow rad="88900">
                  <a:schemeClr val="bg1"/>
                </a:glow>
              </a:effectLst>
              <a:latin typeface="Arial" panose="020B0604020202020204" pitchFamily="34" charset="0"/>
              <a:cs typeface="Arial" panose="020B0604020202020204" pitchFamily="34" charset="0"/>
            </a:endParaRPr>
          </a:p>
          <a:p>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waterwhee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0051" y="3366839"/>
            <a:ext cx="609600" cy="609600"/>
          </a:xfrm>
          <a:prstGeom prst="rect">
            <a:avLst/>
          </a:prstGeom>
        </p:spPr>
      </p:pic>
    </p:spTree>
    <p:extLst>
      <p:ext uri="{BB962C8B-B14F-4D97-AF65-F5344CB8AC3E}">
        <p14:creationId xmlns:p14="http://schemas.microsoft.com/office/powerpoint/2010/main" val="8185494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97"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I. </a:t>
            </a:r>
            <a:r>
              <a:rPr lang="en-US" sz="3600" u="sng" smtClean="0">
                <a:solidFill>
                  <a:srgbClr val="FF0000"/>
                </a:solidFill>
              </a:rPr>
              <a:t>GRAMMAR:</a:t>
            </a:r>
            <a:endParaRPr lang="en-US">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u="sng" smtClean="0">
                <a:solidFill>
                  <a:srgbClr val="FF0000"/>
                </a:solidFill>
                <a:latin typeface="Times New Roman" pitchFamily="18" charset="0"/>
                <a:cs typeface="Times New Roman" pitchFamily="18" charset="0"/>
              </a:rPr>
              <a:t>1. Yes/ No questions: </a:t>
            </a:r>
          </a:p>
          <a:p>
            <a:pPr marL="0" indent="0">
              <a:buNone/>
            </a:pPr>
            <a:r>
              <a:rPr lang="en-US" sz="3600" u="sng" smtClean="0">
                <a:solidFill>
                  <a:srgbClr val="0070C0"/>
                </a:solidFill>
                <a:latin typeface="Times New Roman" pitchFamily="18" charset="0"/>
                <a:cs typeface="Times New Roman" pitchFamily="18" charset="0"/>
              </a:rPr>
              <a:t>* Form: </a:t>
            </a:r>
            <a:r>
              <a:rPr lang="vi-VN" sz="3600" smtClean="0">
                <a:solidFill>
                  <a:srgbClr val="0070C0"/>
                </a:solidFill>
                <a:latin typeface="Times New Roman" pitchFamily="18" charset="0"/>
                <a:cs typeface="Times New Roman" pitchFamily="18" charset="0"/>
              </a:rPr>
              <a:t>Trợ </a:t>
            </a:r>
            <a:r>
              <a:rPr lang="vi-VN" sz="3600">
                <a:solidFill>
                  <a:srgbClr val="0070C0"/>
                </a:solidFill>
                <a:latin typeface="Times New Roman" pitchFamily="18" charset="0"/>
                <a:cs typeface="Times New Roman" pitchFamily="18" charset="0"/>
              </a:rPr>
              <a:t>động từ + chủ ngữ  </a:t>
            </a:r>
            <a:r>
              <a:rPr lang="vi-VN" sz="3600" smtClean="0">
                <a:solidFill>
                  <a:srgbClr val="0070C0"/>
                </a:solidFill>
                <a:latin typeface="Times New Roman" pitchFamily="18" charset="0"/>
                <a:cs typeface="Times New Roman" pitchFamily="18" charset="0"/>
              </a:rPr>
              <a:t>(</a:t>
            </a:r>
            <a:r>
              <a:rPr lang="vi-VN" sz="3600">
                <a:solidFill>
                  <a:srgbClr val="0070C0"/>
                </a:solidFill>
                <a:latin typeface="Times New Roman" pitchFamily="18" charset="0"/>
                <a:cs typeface="Times New Roman" pitchFamily="18" charset="0"/>
              </a:rPr>
              <a:t>S) + động từ + </a:t>
            </a:r>
            <a:r>
              <a:rPr lang="vi-VN" sz="3600" smtClean="0">
                <a:solidFill>
                  <a:srgbClr val="0070C0"/>
                </a:solidFill>
                <a:latin typeface="Times New Roman" pitchFamily="18" charset="0"/>
                <a:cs typeface="Times New Roman" pitchFamily="18" charset="0"/>
              </a:rPr>
              <a:t>….?</a:t>
            </a:r>
            <a:endParaRPr lang="en-US" sz="3600" smtClean="0">
              <a:solidFill>
                <a:srgbClr val="0070C0"/>
              </a:solidFill>
              <a:latin typeface="Times New Roman" pitchFamily="18" charset="0"/>
              <a:cs typeface="Times New Roman" pitchFamily="18" charset="0"/>
            </a:endParaRPr>
          </a:p>
          <a:p>
            <a:pPr marL="0" indent="0">
              <a:buNone/>
            </a:pPr>
            <a:r>
              <a:rPr lang="en-US" sz="3600" smtClean="0">
                <a:latin typeface="Times New Roman" pitchFamily="18" charset="0"/>
                <a:cs typeface="Times New Roman" pitchFamily="18" charset="0"/>
              </a:rPr>
              <a:t>- Trợ động từ: to be, do, does,did, have/has, will, can ....</a:t>
            </a:r>
          </a:p>
          <a:p>
            <a:pPr marL="0" indent="0">
              <a:buNone/>
            </a:pPr>
            <a:r>
              <a:rPr lang="en-US" sz="3600" u="sng">
                <a:solidFill>
                  <a:srgbClr val="FF3399"/>
                </a:solidFill>
                <a:latin typeface="Times New Roman" pitchFamily="18" charset="0"/>
                <a:cs typeface="Times New Roman" pitchFamily="18" charset="0"/>
              </a:rPr>
              <a:t>E</a:t>
            </a:r>
            <a:r>
              <a:rPr lang="en-US" sz="3600" u="sng" smtClean="0">
                <a:solidFill>
                  <a:srgbClr val="FF3399"/>
                </a:solidFill>
                <a:latin typeface="Times New Roman" pitchFamily="18" charset="0"/>
                <a:cs typeface="Times New Roman" pitchFamily="18" charset="0"/>
              </a:rPr>
              <a:t>x:</a:t>
            </a:r>
            <a:r>
              <a:rPr lang="en-US" sz="3600" smtClean="0">
                <a:latin typeface="Times New Roman" pitchFamily="18" charset="0"/>
                <a:cs typeface="Times New Roman" pitchFamily="18" charset="0"/>
              </a:rPr>
              <a:t> 1. Are you a good student ?</a:t>
            </a:r>
          </a:p>
          <a:p>
            <a:pPr marL="0" indent="0">
              <a:buNone/>
            </a:pPr>
            <a:r>
              <a:rPr lang="en-US" sz="3600" smtClean="0">
                <a:latin typeface="Times New Roman" pitchFamily="18" charset="0"/>
                <a:cs typeface="Times New Roman" pitchFamily="18" charset="0"/>
              </a:rPr>
              <a:t>      2. Does she like cooking ?</a:t>
            </a:r>
          </a:p>
          <a:p>
            <a:pPr marL="0" indent="0">
              <a:buNone/>
            </a:pPr>
            <a:r>
              <a:rPr lang="en-US" sz="3600" smtClean="0">
                <a:latin typeface="Times New Roman" pitchFamily="18" charset="0"/>
                <a:cs typeface="Times New Roman" pitchFamily="18" charset="0"/>
              </a:rPr>
              <a:t>      3. Have you ever seen terraced fields ?</a:t>
            </a:r>
          </a:p>
          <a:p>
            <a:pPr marL="0" indent="0">
              <a:buNone/>
            </a:pPr>
            <a:r>
              <a:rPr lang="en-US" sz="3600" smtClean="0">
                <a:latin typeface="Times New Roman" pitchFamily="18" charset="0"/>
                <a:cs typeface="Times New Roman" pitchFamily="18" charset="0"/>
              </a:rPr>
              <a:t>      4. Can you play the guitar ?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6090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43" y="400832"/>
            <a:ext cx="11711835" cy="4972833"/>
          </a:xfrm>
        </p:spPr>
        <p:txBody>
          <a:bodyPr>
            <a:normAutofit/>
          </a:bodyPr>
          <a:lstStyle/>
          <a:p>
            <a:pPr marL="0" indent="0">
              <a:buNone/>
            </a:pPr>
            <a:r>
              <a:rPr lang="en-US" sz="4000" u="sng">
                <a:solidFill>
                  <a:srgbClr val="FF0000"/>
                </a:solidFill>
                <a:latin typeface="Times New Roman" pitchFamily="18" charset="0"/>
                <a:cs typeface="Times New Roman" pitchFamily="18" charset="0"/>
              </a:rPr>
              <a:t>2</a:t>
            </a:r>
            <a:r>
              <a:rPr lang="en-US" sz="4000" u="sng" smtClean="0">
                <a:solidFill>
                  <a:srgbClr val="FF0000"/>
                </a:solidFill>
                <a:latin typeface="Times New Roman" pitchFamily="18" charset="0"/>
                <a:cs typeface="Times New Roman" pitchFamily="18" charset="0"/>
              </a:rPr>
              <a:t>. Wh- questions: </a:t>
            </a:r>
          </a:p>
          <a:p>
            <a:pPr marL="0" indent="0">
              <a:buNone/>
            </a:pPr>
            <a:r>
              <a:rPr lang="en-US" sz="4000" u="sng" smtClean="0">
                <a:solidFill>
                  <a:srgbClr val="0070C0"/>
                </a:solidFill>
                <a:latin typeface="Times New Roman" pitchFamily="18" charset="0"/>
                <a:cs typeface="Times New Roman" pitchFamily="18" charset="0"/>
              </a:rPr>
              <a:t>* Form: </a:t>
            </a:r>
            <a:r>
              <a:rPr lang="en-US" sz="4000">
                <a:solidFill>
                  <a:srgbClr val="0070C0"/>
                </a:solidFill>
                <a:latin typeface="Times New Roman" pitchFamily="18" charset="0"/>
                <a:cs typeface="Times New Roman" pitchFamily="18" charset="0"/>
              </a:rPr>
              <a:t> </a:t>
            </a:r>
            <a:r>
              <a:rPr lang="en-US" sz="4000" smtClean="0">
                <a:solidFill>
                  <a:srgbClr val="0070C0"/>
                </a:solidFill>
                <a:latin typeface="Times New Roman" pitchFamily="18" charset="0"/>
                <a:cs typeface="Times New Roman" pitchFamily="18" charset="0"/>
              </a:rPr>
              <a:t>Wh- </a:t>
            </a:r>
            <a:r>
              <a:rPr lang="en-US" sz="4000" smtClean="0">
                <a:solidFill>
                  <a:srgbClr val="0070C0"/>
                </a:solidFill>
                <a:latin typeface="Times New Roman" pitchFamily="18" charset="0"/>
                <a:cs typeface="Times New Roman" pitchFamily="18" charset="0"/>
              </a:rPr>
              <a:t>word </a:t>
            </a:r>
            <a:r>
              <a:rPr lang="en-US" sz="4000" smtClean="0">
                <a:solidFill>
                  <a:srgbClr val="0070C0"/>
                </a:solidFill>
                <a:latin typeface="Times New Roman" pitchFamily="18" charset="0"/>
                <a:cs typeface="Times New Roman" pitchFamily="18" charset="0"/>
              </a:rPr>
              <a:t>+ trợ động từ</a:t>
            </a:r>
            <a:r>
              <a:rPr lang="vi-VN" sz="4000" smtClean="0">
                <a:solidFill>
                  <a:srgbClr val="0070C0"/>
                </a:solidFill>
                <a:latin typeface="Times New Roman" pitchFamily="18" charset="0"/>
                <a:cs typeface="Times New Roman" pitchFamily="18" charset="0"/>
              </a:rPr>
              <a:t> </a:t>
            </a:r>
            <a:r>
              <a:rPr lang="vi-VN" sz="4000">
                <a:solidFill>
                  <a:srgbClr val="0070C0"/>
                </a:solidFill>
                <a:latin typeface="Times New Roman" pitchFamily="18" charset="0"/>
                <a:cs typeface="Times New Roman" pitchFamily="18" charset="0"/>
              </a:rPr>
              <a:t>+ chủ ngữ  </a:t>
            </a:r>
            <a:r>
              <a:rPr lang="vi-VN" sz="4000" smtClean="0">
                <a:solidFill>
                  <a:srgbClr val="0070C0"/>
                </a:solidFill>
                <a:latin typeface="Times New Roman" pitchFamily="18" charset="0"/>
                <a:cs typeface="Times New Roman" pitchFamily="18" charset="0"/>
              </a:rPr>
              <a:t>(</a:t>
            </a:r>
            <a:r>
              <a:rPr lang="vi-VN" sz="4000">
                <a:solidFill>
                  <a:srgbClr val="0070C0"/>
                </a:solidFill>
                <a:latin typeface="Times New Roman" pitchFamily="18" charset="0"/>
                <a:cs typeface="Times New Roman" pitchFamily="18" charset="0"/>
              </a:rPr>
              <a:t>S) + động từ + </a:t>
            </a:r>
            <a:r>
              <a:rPr lang="vi-VN" sz="4000" smtClean="0">
                <a:solidFill>
                  <a:srgbClr val="0070C0"/>
                </a:solidFill>
                <a:latin typeface="Times New Roman" pitchFamily="18" charset="0"/>
                <a:cs typeface="Times New Roman" pitchFamily="18" charset="0"/>
              </a:rPr>
              <a:t>….?</a:t>
            </a:r>
            <a:endParaRPr lang="en-US" sz="4000" smtClean="0">
              <a:solidFill>
                <a:srgbClr val="0070C0"/>
              </a:solidFill>
              <a:latin typeface="Times New Roman" pitchFamily="18" charset="0"/>
              <a:cs typeface="Times New Roman" pitchFamily="18" charset="0"/>
            </a:endParaRPr>
          </a:p>
          <a:p>
            <a:pPr marL="0" indent="0">
              <a:buNone/>
            </a:pPr>
            <a:r>
              <a:rPr lang="en-US" sz="4000" smtClean="0">
                <a:latin typeface="Times New Roman" pitchFamily="18" charset="0"/>
                <a:cs typeface="Times New Roman" pitchFamily="18" charset="0"/>
              </a:rPr>
              <a:t>- Wh- words: what, why, where,when, how, which, who </a:t>
            </a:r>
          </a:p>
          <a:p>
            <a:pPr marL="0" indent="0">
              <a:buNone/>
            </a:pPr>
            <a:r>
              <a:rPr lang="en-US" sz="4000" u="sng">
                <a:solidFill>
                  <a:srgbClr val="FF3399"/>
                </a:solidFill>
                <a:latin typeface="Times New Roman" pitchFamily="18" charset="0"/>
                <a:cs typeface="Times New Roman" pitchFamily="18" charset="0"/>
              </a:rPr>
              <a:t>E</a:t>
            </a:r>
            <a:r>
              <a:rPr lang="en-US" sz="4000" u="sng" smtClean="0">
                <a:solidFill>
                  <a:srgbClr val="FF3399"/>
                </a:solidFill>
                <a:latin typeface="Times New Roman" pitchFamily="18" charset="0"/>
                <a:cs typeface="Times New Roman" pitchFamily="18" charset="0"/>
              </a:rPr>
              <a:t>x:</a:t>
            </a:r>
            <a:r>
              <a:rPr lang="en-US" sz="4000" smtClean="0">
                <a:latin typeface="Times New Roman" pitchFamily="18" charset="0"/>
                <a:cs typeface="Times New Roman" pitchFamily="18" charset="0"/>
              </a:rPr>
              <a:t> 1. Where do the Kmer live ?</a:t>
            </a:r>
          </a:p>
          <a:p>
            <a:pPr marL="0" indent="0">
              <a:buNone/>
            </a:pP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     2.  How many ethnic groups are there in Viet Nam ?</a:t>
            </a:r>
          </a:p>
        </p:txBody>
      </p:sp>
    </p:spTree>
    <p:extLst>
      <p:ext uri="{BB962C8B-B14F-4D97-AF65-F5344CB8AC3E}">
        <p14:creationId xmlns:p14="http://schemas.microsoft.com/office/powerpoint/2010/main" val="1604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8025" y="1122049"/>
            <a:ext cx="11183975" cy="492443"/>
          </a:xfrm>
          <a:prstGeom prst="rect">
            <a:avLst/>
          </a:prstGeom>
          <a:noFill/>
          <a:effectLst/>
        </p:spPr>
        <p:txBody>
          <a:bodyPr wrap="square" rtlCol="0">
            <a:spAutoFit/>
          </a:bodyPr>
          <a:lstStyle/>
          <a:p>
            <a:r>
              <a:rPr lang="en-US" sz="2600" b="1" dirty="0"/>
              <a:t>Change the sentences into </a:t>
            </a:r>
            <a:r>
              <a:rPr lang="en-US" sz="2600" b="1" i="1" dirty="0"/>
              <a:t>Yes / No </a:t>
            </a:r>
            <a:r>
              <a:rPr lang="en-US" sz="2600" b="1" dirty="0"/>
              <a:t>questions.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3" name="TextBox 2"/>
          <p:cNvSpPr txBox="1"/>
          <p:nvPr/>
        </p:nvSpPr>
        <p:spPr>
          <a:xfrm>
            <a:off x="561117" y="2163991"/>
            <a:ext cx="11111023" cy="646331"/>
          </a:xfrm>
          <a:prstGeom prst="rect">
            <a:avLst/>
          </a:prstGeom>
          <a:noFill/>
        </p:spPr>
        <p:txBody>
          <a:bodyPr wrap="square" rtlCol="0">
            <a:spAutoFit/>
          </a:bodyPr>
          <a:lstStyle/>
          <a:p>
            <a:r>
              <a:rPr lang="en-US" sz="3600" dirty="0">
                <a:solidFill>
                  <a:srgbClr val="002060"/>
                </a:solidFill>
              </a:rPr>
              <a:t>1. Women play an important role in a </a:t>
            </a:r>
            <a:r>
              <a:rPr lang="en-US" sz="3600" dirty="0" err="1">
                <a:solidFill>
                  <a:srgbClr val="002060"/>
                </a:solidFill>
              </a:rPr>
              <a:t>Jrai</a:t>
            </a:r>
            <a:r>
              <a:rPr lang="en-US" sz="3600" dirty="0">
                <a:solidFill>
                  <a:srgbClr val="002060"/>
                </a:solidFill>
              </a:rPr>
              <a:t> family.</a:t>
            </a:r>
          </a:p>
        </p:txBody>
      </p:sp>
      <p:sp>
        <p:nvSpPr>
          <p:cNvPr id="27" name="TextBox 26"/>
          <p:cNvSpPr txBox="1"/>
          <p:nvPr/>
        </p:nvSpPr>
        <p:spPr>
          <a:xfrm>
            <a:off x="561116" y="2838774"/>
            <a:ext cx="10571703" cy="646331"/>
          </a:xfrm>
          <a:prstGeom prst="rect">
            <a:avLst/>
          </a:prstGeom>
          <a:noFill/>
        </p:spPr>
        <p:txBody>
          <a:bodyPr wrap="square" rtlCol="0">
            <a:spAutoFit/>
          </a:bodyPr>
          <a:lstStyle/>
          <a:p>
            <a:r>
              <a:rPr lang="en-US" sz="3600" dirty="0">
                <a:solidFill>
                  <a:srgbClr val="EF4B66"/>
                </a:solidFill>
              </a:rPr>
              <a:t>→ Do women play an important role in a </a:t>
            </a:r>
            <a:r>
              <a:rPr lang="en-US" sz="3600" dirty="0" err="1">
                <a:solidFill>
                  <a:srgbClr val="EF4B66"/>
                </a:solidFill>
              </a:rPr>
              <a:t>Jrai</a:t>
            </a:r>
            <a:r>
              <a:rPr lang="en-US" sz="3600" dirty="0">
                <a:solidFill>
                  <a:srgbClr val="EF4B66"/>
                </a:solidFill>
              </a:rPr>
              <a:t> family?</a:t>
            </a:r>
          </a:p>
        </p:txBody>
      </p:sp>
      <p:sp>
        <p:nvSpPr>
          <p:cNvPr id="33" name="TextBox 32"/>
          <p:cNvSpPr txBox="1"/>
          <p:nvPr/>
        </p:nvSpPr>
        <p:spPr>
          <a:xfrm>
            <a:off x="561117" y="3796933"/>
            <a:ext cx="11111023" cy="646331"/>
          </a:xfrm>
          <a:prstGeom prst="rect">
            <a:avLst/>
          </a:prstGeom>
          <a:noFill/>
        </p:spPr>
        <p:txBody>
          <a:bodyPr wrap="square" rtlCol="0">
            <a:spAutoFit/>
          </a:bodyPr>
          <a:lstStyle/>
          <a:p>
            <a:r>
              <a:rPr lang="en-US" sz="3600" dirty="0">
                <a:solidFill>
                  <a:srgbClr val="002060"/>
                </a:solidFill>
              </a:rPr>
              <a:t>2. </a:t>
            </a:r>
            <a:r>
              <a:rPr lang="en-US" sz="3600" i="1" dirty="0" err="1">
                <a:solidFill>
                  <a:srgbClr val="002060"/>
                </a:solidFill>
              </a:rPr>
              <a:t>Mua</a:t>
            </a:r>
            <a:r>
              <a:rPr lang="en-US" sz="3600" i="1" dirty="0">
                <a:solidFill>
                  <a:srgbClr val="002060"/>
                </a:solidFill>
              </a:rPr>
              <a:t> sap </a:t>
            </a:r>
            <a:r>
              <a:rPr lang="en-US" sz="3600" dirty="0">
                <a:solidFill>
                  <a:srgbClr val="002060"/>
                </a:solidFill>
              </a:rPr>
              <a:t>is a popular folk dance of the Thai people.</a:t>
            </a:r>
          </a:p>
        </p:txBody>
      </p:sp>
      <p:sp>
        <p:nvSpPr>
          <p:cNvPr id="34" name="TextBox 33"/>
          <p:cNvSpPr txBox="1"/>
          <p:nvPr/>
        </p:nvSpPr>
        <p:spPr>
          <a:xfrm>
            <a:off x="561116" y="4443264"/>
            <a:ext cx="11371803" cy="646331"/>
          </a:xfrm>
          <a:prstGeom prst="rect">
            <a:avLst/>
          </a:prstGeom>
          <a:noFill/>
        </p:spPr>
        <p:txBody>
          <a:bodyPr wrap="square" rtlCol="0">
            <a:spAutoFit/>
          </a:bodyPr>
          <a:lstStyle/>
          <a:p>
            <a:r>
              <a:rPr lang="en-US" sz="3600" dirty="0">
                <a:solidFill>
                  <a:srgbClr val="EF4B66"/>
                </a:solidFill>
              </a:rPr>
              <a:t>→ Is </a:t>
            </a:r>
            <a:r>
              <a:rPr lang="en-US" sz="3600" i="1" dirty="0" err="1">
                <a:solidFill>
                  <a:srgbClr val="EF4B66"/>
                </a:solidFill>
              </a:rPr>
              <a:t>mua</a:t>
            </a:r>
            <a:r>
              <a:rPr lang="en-US" sz="3600" i="1" dirty="0">
                <a:solidFill>
                  <a:srgbClr val="EF4B66"/>
                </a:solidFill>
              </a:rPr>
              <a:t> sap</a:t>
            </a:r>
            <a:r>
              <a:rPr lang="en-US" sz="3600" dirty="0">
                <a:solidFill>
                  <a:srgbClr val="EF4B66"/>
                </a:solidFill>
              </a:rPr>
              <a:t> a popular folk dance of the Thai people?</a:t>
            </a:r>
          </a:p>
        </p:txBody>
      </p:sp>
      <p:grpSp>
        <p:nvGrpSpPr>
          <p:cNvPr id="18" name="Group 17"/>
          <p:cNvGrpSpPr/>
          <p:nvPr/>
        </p:nvGrpSpPr>
        <p:grpSpPr>
          <a:xfrm>
            <a:off x="0" y="187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ounded Rectangle 21"/>
          <p:cNvSpPr/>
          <p:nvPr/>
        </p:nvSpPr>
        <p:spPr>
          <a:xfrm>
            <a:off x="508332" y="1116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561117" y="1014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4" name="TextBox 23">
            <a:extLst>
              <a:ext uri="{FF2B5EF4-FFF2-40B4-BE49-F238E27FC236}">
                <a16:creationId xmlns:a16="http://schemas.microsoft.com/office/drawing/2014/main" xmlns="" id="{59329D9B-377E-7D4F-8AAD-E8BA7B3C2435}"/>
              </a:ext>
            </a:extLst>
          </p:cNvPr>
          <p:cNvSpPr txBox="1"/>
          <p:nvPr/>
        </p:nvSpPr>
        <p:spPr>
          <a:xfrm>
            <a:off x="131207" y="131397"/>
            <a:ext cx="7241144" cy="646331"/>
          </a:xfrm>
          <a:prstGeom prst="rect">
            <a:avLst/>
          </a:prstGeom>
          <a:noFill/>
          <a:effectLst/>
        </p:spPr>
        <p:txBody>
          <a:bodyPr wrap="square" rtlCol="0">
            <a:spAutoFit/>
          </a:bodyPr>
          <a:lstStyle/>
          <a:p>
            <a:r>
              <a:rPr lang="en-US" sz="3600" b="1" i="1" dirty="0">
                <a:effectLst>
                  <a:glow rad="88900">
                    <a:schemeClr val="bg1"/>
                  </a:glow>
                </a:effectLst>
                <a:latin typeface="Arial" panose="020B0604020202020204" pitchFamily="34" charset="0"/>
                <a:cs typeface="Arial" panose="020B0604020202020204" pitchFamily="34" charset="0"/>
              </a:rPr>
              <a:t>YES / NO </a:t>
            </a:r>
            <a:r>
              <a:rPr lang="en-US" sz="3600" b="1" dirty="0">
                <a:effectLst>
                  <a:glow rad="88900">
                    <a:schemeClr val="bg1"/>
                  </a:glow>
                </a:effectLst>
                <a:latin typeface="Arial" panose="020B0604020202020204" pitchFamily="34" charset="0"/>
                <a:cs typeface="Arial" panose="020B0604020202020204" pitchFamily="34" charset="0"/>
              </a:rPr>
              <a:t>AND WH-QUESTION</a:t>
            </a:r>
          </a:p>
        </p:txBody>
      </p:sp>
    </p:spTree>
    <p:extLst>
      <p:ext uri="{BB962C8B-B14F-4D97-AF65-F5344CB8AC3E}">
        <p14:creationId xmlns:p14="http://schemas.microsoft.com/office/powerpoint/2010/main" val="2520124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8025" y="1122049"/>
            <a:ext cx="11183975" cy="492443"/>
          </a:xfrm>
          <a:prstGeom prst="rect">
            <a:avLst/>
          </a:prstGeom>
          <a:noFill/>
          <a:effectLst/>
        </p:spPr>
        <p:txBody>
          <a:bodyPr wrap="square" rtlCol="0">
            <a:spAutoFit/>
          </a:bodyPr>
          <a:lstStyle/>
          <a:p>
            <a:r>
              <a:rPr lang="en-US" sz="2600" b="1" dirty="0"/>
              <a:t>Change the sentences into </a:t>
            </a:r>
            <a:r>
              <a:rPr lang="en-US" sz="2600" b="1" i="1" dirty="0"/>
              <a:t>Yes / No </a:t>
            </a:r>
            <a:r>
              <a:rPr lang="en-US" sz="2600" b="1" dirty="0"/>
              <a:t>questions.</a:t>
            </a:r>
            <a:endParaRPr lang="en-US" sz="2600" b="1" dirty="0">
              <a:effectLst>
                <a:glow rad="88900">
                  <a:schemeClr val="bg1"/>
                </a:glow>
              </a:effectLst>
              <a:latin typeface="Arial" panose="020B0604020202020204" pitchFamily="34" charset="0"/>
              <a:cs typeface="Arial" panose="020B0604020202020204" pitchFamily="34" charset="0"/>
            </a:endParaRPr>
          </a:p>
        </p:txBody>
      </p:sp>
      <p:grpSp>
        <p:nvGrpSpPr>
          <p:cNvPr id="18" name="Group 17"/>
          <p:cNvGrpSpPr/>
          <p:nvPr/>
        </p:nvGrpSpPr>
        <p:grpSpPr>
          <a:xfrm>
            <a:off x="0" y="187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ounded Rectangle 21"/>
          <p:cNvSpPr/>
          <p:nvPr/>
        </p:nvSpPr>
        <p:spPr>
          <a:xfrm>
            <a:off x="508332" y="1116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561117" y="1014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4" name="TextBox 23">
            <a:extLst>
              <a:ext uri="{FF2B5EF4-FFF2-40B4-BE49-F238E27FC236}">
                <a16:creationId xmlns:a16="http://schemas.microsoft.com/office/drawing/2014/main" xmlns="" id="{59329D9B-377E-7D4F-8AAD-E8BA7B3C2435}"/>
              </a:ext>
            </a:extLst>
          </p:cNvPr>
          <p:cNvSpPr txBox="1"/>
          <p:nvPr/>
        </p:nvSpPr>
        <p:spPr>
          <a:xfrm>
            <a:off x="131207" y="131397"/>
            <a:ext cx="7241144" cy="646331"/>
          </a:xfrm>
          <a:prstGeom prst="rect">
            <a:avLst/>
          </a:prstGeom>
          <a:noFill/>
          <a:effectLst/>
        </p:spPr>
        <p:txBody>
          <a:bodyPr wrap="square" rtlCol="0">
            <a:spAutoFit/>
          </a:bodyPr>
          <a:lstStyle/>
          <a:p>
            <a:r>
              <a:rPr lang="en-US" sz="3600" b="1" i="1" dirty="0">
                <a:effectLst>
                  <a:glow rad="88900">
                    <a:schemeClr val="bg1"/>
                  </a:glow>
                </a:effectLst>
                <a:latin typeface="Arial" panose="020B0604020202020204" pitchFamily="34" charset="0"/>
                <a:cs typeface="Arial" panose="020B0604020202020204" pitchFamily="34" charset="0"/>
              </a:rPr>
              <a:t>YES / NO </a:t>
            </a:r>
            <a:r>
              <a:rPr lang="en-US" sz="3600" b="1" dirty="0">
                <a:effectLst>
                  <a:glow rad="88900">
                    <a:schemeClr val="bg1"/>
                  </a:glow>
                </a:effectLst>
                <a:latin typeface="Arial" panose="020B0604020202020204" pitchFamily="34" charset="0"/>
                <a:cs typeface="Arial" panose="020B0604020202020204" pitchFamily="34" charset="0"/>
              </a:rPr>
              <a:t>AND WH-QUESTION</a:t>
            </a:r>
          </a:p>
        </p:txBody>
      </p:sp>
      <p:sp>
        <p:nvSpPr>
          <p:cNvPr id="14" name="TextBox 13">
            <a:extLst>
              <a:ext uri="{FF2B5EF4-FFF2-40B4-BE49-F238E27FC236}">
                <a16:creationId xmlns:a16="http://schemas.microsoft.com/office/drawing/2014/main" xmlns="" id="{C75C9ADE-3EB4-9D4F-A9BB-70FBDAEC5C30}"/>
              </a:ext>
            </a:extLst>
          </p:cNvPr>
          <p:cNvSpPr txBox="1"/>
          <p:nvPr/>
        </p:nvSpPr>
        <p:spPr>
          <a:xfrm>
            <a:off x="131207" y="1721833"/>
            <a:ext cx="11111023" cy="1200329"/>
          </a:xfrm>
          <a:prstGeom prst="rect">
            <a:avLst/>
          </a:prstGeom>
          <a:noFill/>
        </p:spPr>
        <p:txBody>
          <a:bodyPr wrap="square" rtlCol="0">
            <a:spAutoFit/>
          </a:bodyPr>
          <a:lstStyle/>
          <a:p>
            <a:r>
              <a:rPr lang="en-US" sz="3600" dirty="0">
                <a:solidFill>
                  <a:srgbClr val="002060"/>
                </a:solidFill>
              </a:rPr>
              <a:t>3. We didn’t have boarding schools for minority students in 1950.</a:t>
            </a:r>
          </a:p>
        </p:txBody>
      </p:sp>
      <p:sp>
        <p:nvSpPr>
          <p:cNvPr id="15" name="TextBox 14">
            <a:extLst>
              <a:ext uri="{FF2B5EF4-FFF2-40B4-BE49-F238E27FC236}">
                <a16:creationId xmlns:a16="http://schemas.microsoft.com/office/drawing/2014/main" xmlns="" id="{AA1DEFD1-79F1-4E4B-8F60-8D899B48883F}"/>
              </a:ext>
            </a:extLst>
          </p:cNvPr>
          <p:cNvSpPr txBox="1"/>
          <p:nvPr/>
        </p:nvSpPr>
        <p:spPr>
          <a:xfrm>
            <a:off x="131207" y="2703142"/>
            <a:ext cx="12354783" cy="646331"/>
          </a:xfrm>
          <a:prstGeom prst="rect">
            <a:avLst/>
          </a:prstGeom>
          <a:noFill/>
        </p:spPr>
        <p:txBody>
          <a:bodyPr wrap="square" rtlCol="0">
            <a:spAutoFit/>
          </a:bodyPr>
          <a:lstStyle/>
          <a:p>
            <a:r>
              <a:rPr lang="en-US" sz="3600" dirty="0">
                <a:solidFill>
                  <a:srgbClr val="EF4B66"/>
                </a:solidFill>
              </a:rPr>
              <a:t>→ Did you have boarding schools for minority students in 1960? </a:t>
            </a:r>
          </a:p>
        </p:txBody>
      </p:sp>
      <p:sp>
        <p:nvSpPr>
          <p:cNvPr id="16" name="TextBox 15">
            <a:extLst>
              <a:ext uri="{FF2B5EF4-FFF2-40B4-BE49-F238E27FC236}">
                <a16:creationId xmlns:a16="http://schemas.microsoft.com/office/drawing/2014/main" xmlns="" id="{4E457402-C821-E946-95E0-796AD3500106}"/>
              </a:ext>
            </a:extLst>
          </p:cNvPr>
          <p:cNvSpPr txBox="1"/>
          <p:nvPr/>
        </p:nvSpPr>
        <p:spPr>
          <a:xfrm>
            <a:off x="131207" y="3482622"/>
            <a:ext cx="11111023" cy="646331"/>
          </a:xfrm>
          <a:prstGeom prst="rect">
            <a:avLst/>
          </a:prstGeom>
          <a:noFill/>
        </p:spPr>
        <p:txBody>
          <a:bodyPr wrap="square" rtlCol="0">
            <a:spAutoFit/>
          </a:bodyPr>
          <a:lstStyle/>
          <a:p>
            <a:r>
              <a:rPr lang="en-US" sz="3600" dirty="0">
                <a:solidFill>
                  <a:srgbClr val="002060"/>
                </a:solidFill>
              </a:rPr>
              <a:t>4. I attended the </a:t>
            </a:r>
            <a:r>
              <a:rPr lang="en-US" sz="3600" i="1" dirty="0">
                <a:solidFill>
                  <a:srgbClr val="002060"/>
                </a:solidFill>
              </a:rPr>
              <a:t>Ban</a:t>
            </a:r>
            <a:r>
              <a:rPr lang="en-US" sz="3600" dirty="0">
                <a:solidFill>
                  <a:srgbClr val="002060"/>
                </a:solidFill>
              </a:rPr>
              <a:t> Flower Festival in </a:t>
            </a:r>
            <a:r>
              <a:rPr lang="en-US" sz="3600" dirty="0" err="1">
                <a:solidFill>
                  <a:srgbClr val="002060"/>
                </a:solidFill>
              </a:rPr>
              <a:t>Dien</a:t>
            </a:r>
            <a:r>
              <a:rPr lang="en-US" sz="3600" dirty="0">
                <a:solidFill>
                  <a:srgbClr val="002060"/>
                </a:solidFill>
              </a:rPr>
              <a:t> Bien last year.</a:t>
            </a:r>
          </a:p>
        </p:txBody>
      </p:sp>
      <p:sp>
        <p:nvSpPr>
          <p:cNvPr id="17" name="TextBox 16">
            <a:extLst>
              <a:ext uri="{FF2B5EF4-FFF2-40B4-BE49-F238E27FC236}">
                <a16:creationId xmlns:a16="http://schemas.microsoft.com/office/drawing/2014/main" xmlns="" id="{6235EE5D-6137-8D45-A05C-3F41C0AA4E09}"/>
              </a:ext>
            </a:extLst>
          </p:cNvPr>
          <p:cNvSpPr txBox="1"/>
          <p:nvPr/>
        </p:nvSpPr>
        <p:spPr>
          <a:xfrm>
            <a:off x="131206" y="3985103"/>
            <a:ext cx="12191999" cy="646331"/>
          </a:xfrm>
          <a:prstGeom prst="rect">
            <a:avLst/>
          </a:prstGeom>
          <a:noFill/>
        </p:spPr>
        <p:txBody>
          <a:bodyPr wrap="square" rtlCol="0">
            <a:spAutoFit/>
          </a:bodyPr>
          <a:lstStyle/>
          <a:p>
            <a:r>
              <a:rPr lang="en-US" sz="3600" dirty="0">
                <a:solidFill>
                  <a:srgbClr val="EF4B66"/>
                </a:solidFill>
              </a:rPr>
              <a:t>→ Did you attend the </a:t>
            </a:r>
            <a:r>
              <a:rPr lang="en-US" sz="3600" i="1" dirty="0">
                <a:solidFill>
                  <a:srgbClr val="EF4B66"/>
                </a:solidFill>
              </a:rPr>
              <a:t>Ban</a:t>
            </a:r>
            <a:r>
              <a:rPr lang="en-US" sz="3600" dirty="0">
                <a:solidFill>
                  <a:srgbClr val="EF4B66"/>
                </a:solidFill>
              </a:rPr>
              <a:t> Flower Festival in </a:t>
            </a:r>
            <a:r>
              <a:rPr lang="en-US" sz="3600" dirty="0" err="1">
                <a:solidFill>
                  <a:srgbClr val="EF4B66"/>
                </a:solidFill>
              </a:rPr>
              <a:t>Dien</a:t>
            </a:r>
            <a:r>
              <a:rPr lang="en-US" sz="3600" dirty="0">
                <a:solidFill>
                  <a:srgbClr val="EF4B66"/>
                </a:solidFill>
              </a:rPr>
              <a:t> Bien last year?</a:t>
            </a:r>
          </a:p>
        </p:txBody>
      </p:sp>
      <p:sp>
        <p:nvSpPr>
          <p:cNvPr id="25" name="TextBox 24">
            <a:extLst>
              <a:ext uri="{FF2B5EF4-FFF2-40B4-BE49-F238E27FC236}">
                <a16:creationId xmlns:a16="http://schemas.microsoft.com/office/drawing/2014/main" xmlns="" id="{4D4DA1E2-2F41-C240-95EE-CE15F0A6559B}"/>
              </a:ext>
            </a:extLst>
          </p:cNvPr>
          <p:cNvSpPr txBox="1"/>
          <p:nvPr/>
        </p:nvSpPr>
        <p:spPr>
          <a:xfrm>
            <a:off x="131206" y="4764583"/>
            <a:ext cx="11111023" cy="646331"/>
          </a:xfrm>
          <a:prstGeom prst="rect">
            <a:avLst/>
          </a:prstGeom>
          <a:noFill/>
        </p:spPr>
        <p:txBody>
          <a:bodyPr wrap="square" rtlCol="0">
            <a:spAutoFit/>
          </a:bodyPr>
          <a:lstStyle/>
          <a:p>
            <a:r>
              <a:rPr lang="en-US" sz="3600" dirty="0">
                <a:solidFill>
                  <a:srgbClr val="002060"/>
                </a:solidFill>
              </a:rPr>
              <a:t>5. We will watch a documentary about the Khmer.</a:t>
            </a:r>
          </a:p>
        </p:txBody>
      </p:sp>
      <p:sp>
        <p:nvSpPr>
          <p:cNvPr id="26" name="TextBox 25">
            <a:extLst>
              <a:ext uri="{FF2B5EF4-FFF2-40B4-BE49-F238E27FC236}">
                <a16:creationId xmlns:a16="http://schemas.microsoft.com/office/drawing/2014/main" xmlns="" id="{439F11BA-3422-F743-B149-3C7F987CCCF4}"/>
              </a:ext>
            </a:extLst>
          </p:cNvPr>
          <p:cNvSpPr txBox="1"/>
          <p:nvPr/>
        </p:nvSpPr>
        <p:spPr>
          <a:xfrm>
            <a:off x="131206" y="5267064"/>
            <a:ext cx="11710274" cy="646331"/>
          </a:xfrm>
          <a:prstGeom prst="rect">
            <a:avLst/>
          </a:prstGeom>
          <a:noFill/>
        </p:spPr>
        <p:txBody>
          <a:bodyPr wrap="square" rtlCol="0">
            <a:spAutoFit/>
          </a:bodyPr>
          <a:lstStyle/>
          <a:p>
            <a:r>
              <a:rPr lang="en-US" sz="3600" dirty="0">
                <a:solidFill>
                  <a:srgbClr val="EF4B66"/>
                </a:solidFill>
              </a:rPr>
              <a:t>→ Will </a:t>
            </a:r>
            <a:r>
              <a:rPr lang="en-US" sz="3600">
                <a:solidFill>
                  <a:srgbClr val="EF4B66"/>
                </a:solidFill>
              </a:rPr>
              <a:t>you </a:t>
            </a:r>
            <a:r>
              <a:rPr lang="en-US" sz="3600" smtClean="0">
                <a:solidFill>
                  <a:srgbClr val="EF4B66"/>
                </a:solidFill>
              </a:rPr>
              <a:t>watch </a:t>
            </a:r>
            <a:r>
              <a:rPr lang="en-US" sz="3600" dirty="0">
                <a:solidFill>
                  <a:srgbClr val="EF4B66"/>
                </a:solidFill>
              </a:rPr>
              <a:t>a documentary about the Khmer?</a:t>
            </a:r>
          </a:p>
        </p:txBody>
      </p:sp>
    </p:spTree>
    <p:extLst>
      <p:ext uri="{BB962C8B-B14F-4D97-AF65-F5344CB8AC3E}">
        <p14:creationId xmlns:p14="http://schemas.microsoft.com/office/powerpoint/2010/main" val="820154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31589" y="1181269"/>
            <a:ext cx="10338245" cy="523220"/>
          </a:xfrm>
          <a:prstGeom prst="rect">
            <a:avLst/>
          </a:prstGeom>
          <a:noFill/>
          <a:effectLst/>
        </p:spPr>
        <p:txBody>
          <a:bodyPr wrap="square" rtlCol="0">
            <a:spAutoFit/>
          </a:bodyPr>
          <a:lstStyle/>
          <a:p>
            <a:r>
              <a:rPr lang="en-US" sz="2800" b="1" dirty="0"/>
              <a:t>Choose the correct question word for each question below.</a:t>
            </a:r>
            <a:endParaRPr lang="en-US" sz="2800" b="1" dirty="0">
              <a:effectLst>
                <a:glow rad="88900">
                  <a:schemeClr val="bg1"/>
                </a:glow>
              </a:effectLst>
              <a:cs typeface="Arial" panose="020B0604020202020204" pitchFamily="34" charset="0"/>
            </a:endParaRPr>
          </a:p>
        </p:txBody>
      </p:sp>
      <p:sp>
        <p:nvSpPr>
          <p:cNvPr id="4" name="TextBox 3"/>
          <p:cNvSpPr txBox="1"/>
          <p:nvPr/>
        </p:nvSpPr>
        <p:spPr>
          <a:xfrm>
            <a:off x="350874" y="1859968"/>
            <a:ext cx="10850526" cy="4524315"/>
          </a:xfrm>
          <a:prstGeom prst="rect">
            <a:avLst/>
          </a:prstGeom>
          <a:noFill/>
        </p:spPr>
        <p:txBody>
          <a:bodyPr wrap="square" rtlCol="0">
            <a:spAutoFit/>
          </a:bodyPr>
          <a:lstStyle/>
          <a:p>
            <a:r>
              <a:rPr lang="en-US" sz="3200" b="1" dirty="0">
                <a:solidFill>
                  <a:srgbClr val="F7941E"/>
                </a:solidFill>
              </a:rPr>
              <a:t>1</a:t>
            </a:r>
            <a:r>
              <a:rPr lang="en-US" sz="3200" dirty="0">
                <a:solidFill>
                  <a:srgbClr val="F7941E"/>
                </a:solidFill>
              </a:rPr>
              <a:t>. </a:t>
            </a:r>
            <a:r>
              <a:rPr lang="en-US" sz="3200" dirty="0"/>
              <a:t>A: ______ do you like best about Sa Pa? </a:t>
            </a:r>
          </a:p>
          <a:p>
            <a:r>
              <a:rPr lang="en-US" sz="3200" dirty="0"/>
              <a:t>    B: I like its local markets best. </a:t>
            </a:r>
          </a:p>
          <a:p>
            <a:r>
              <a:rPr lang="en-US" sz="3200" dirty="0"/>
              <a:t>	</a:t>
            </a:r>
            <a:r>
              <a:rPr lang="en-US" sz="3200" b="1" dirty="0">
                <a:solidFill>
                  <a:srgbClr val="00B0F0"/>
                </a:solidFill>
              </a:rPr>
              <a:t>A. </a:t>
            </a:r>
            <a:r>
              <a:rPr lang="en-US" sz="3200" dirty="0"/>
              <a:t>Why 		</a:t>
            </a:r>
            <a:r>
              <a:rPr lang="en-US" sz="3200" b="1" dirty="0">
                <a:solidFill>
                  <a:srgbClr val="00B0F0"/>
                </a:solidFill>
              </a:rPr>
              <a:t>B.</a:t>
            </a:r>
            <a:r>
              <a:rPr lang="en-US" sz="3200" dirty="0"/>
              <a:t> What </a:t>
            </a:r>
          </a:p>
          <a:p>
            <a:r>
              <a:rPr lang="en-US" sz="3200" b="1" dirty="0">
                <a:solidFill>
                  <a:srgbClr val="F7941E"/>
                </a:solidFill>
              </a:rPr>
              <a:t>2.</a:t>
            </a:r>
            <a:r>
              <a:rPr lang="en-US" sz="3200" dirty="0">
                <a:solidFill>
                  <a:srgbClr val="0000FF"/>
                </a:solidFill>
              </a:rPr>
              <a:t> </a:t>
            </a:r>
            <a:r>
              <a:rPr lang="en-US" sz="3200" dirty="0"/>
              <a:t>A: ______ can we find the most beautiful terraced fields? </a:t>
            </a:r>
          </a:p>
          <a:p>
            <a:r>
              <a:rPr lang="en-US" sz="3200" dirty="0"/>
              <a:t>    B: In Mu </a:t>
            </a:r>
            <a:r>
              <a:rPr lang="en-US" sz="3200" dirty="0" err="1"/>
              <a:t>Cang</a:t>
            </a:r>
            <a:r>
              <a:rPr lang="en-US" sz="3200" dirty="0"/>
              <a:t> Chai. </a:t>
            </a:r>
          </a:p>
          <a:p>
            <a:r>
              <a:rPr lang="en-US" sz="3200" dirty="0"/>
              <a:t>	</a:t>
            </a:r>
            <a:r>
              <a:rPr lang="en-US" sz="3200" b="1" dirty="0">
                <a:solidFill>
                  <a:srgbClr val="00B0F0"/>
                </a:solidFill>
              </a:rPr>
              <a:t>A.</a:t>
            </a:r>
            <a:r>
              <a:rPr lang="en-US" sz="3200" dirty="0"/>
              <a:t> When 		</a:t>
            </a:r>
            <a:r>
              <a:rPr lang="en-US" sz="3200" b="1" dirty="0">
                <a:solidFill>
                  <a:srgbClr val="00B0F0"/>
                </a:solidFill>
              </a:rPr>
              <a:t>B.</a:t>
            </a:r>
            <a:r>
              <a:rPr lang="en-US" sz="3200" dirty="0"/>
              <a:t> Where </a:t>
            </a:r>
          </a:p>
          <a:p>
            <a:r>
              <a:rPr lang="en-US" sz="3200" b="1" dirty="0">
                <a:solidFill>
                  <a:srgbClr val="F7941E"/>
                </a:solidFill>
              </a:rPr>
              <a:t>3</a:t>
            </a:r>
            <a:r>
              <a:rPr lang="en-US" sz="3200" dirty="0">
                <a:solidFill>
                  <a:srgbClr val="F7941E"/>
                </a:solidFill>
              </a:rPr>
              <a:t>. </a:t>
            </a:r>
            <a:r>
              <a:rPr lang="en-US" sz="3200" dirty="0"/>
              <a:t>A: ______ is the </a:t>
            </a:r>
            <a:r>
              <a:rPr lang="en-US" sz="3200" i="1" dirty="0"/>
              <a:t>Ban</a:t>
            </a:r>
            <a:r>
              <a:rPr lang="en-US" sz="3200" dirty="0"/>
              <a:t> Flower Festival? </a:t>
            </a:r>
          </a:p>
          <a:p>
            <a:r>
              <a:rPr lang="en-US" sz="3200" dirty="0"/>
              <a:t>    B: It’s in spring. </a:t>
            </a:r>
          </a:p>
          <a:p>
            <a:r>
              <a:rPr lang="en-US" sz="3200" dirty="0"/>
              <a:t>	</a:t>
            </a:r>
            <a:r>
              <a:rPr lang="en-US" sz="3200" b="1" dirty="0">
                <a:solidFill>
                  <a:srgbClr val="00B0F0"/>
                </a:solidFill>
              </a:rPr>
              <a:t>A.</a:t>
            </a:r>
            <a:r>
              <a:rPr lang="en-US" sz="3200" dirty="0"/>
              <a:t> When 		</a:t>
            </a:r>
            <a:r>
              <a:rPr lang="en-US" sz="3200" b="1" dirty="0">
                <a:solidFill>
                  <a:srgbClr val="00B0F0"/>
                </a:solidFill>
              </a:rPr>
              <a:t>B.</a:t>
            </a:r>
            <a:r>
              <a:rPr lang="en-US" sz="3200" dirty="0"/>
              <a:t> Why</a:t>
            </a:r>
          </a:p>
        </p:txBody>
      </p:sp>
      <p:sp>
        <p:nvSpPr>
          <p:cNvPr id="5" name="Oval 4"/>
          <p:cNvSpPr/>
          <p:nvPr/>
        </p:nvSpPr>
        <p:spPr>
          <a:xfrm>
            <a:off x="3992790" y="4331292"/>
            <a:ext cx="499731" cy="523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8" name="Oval 17"/>
          <p:cNvSpPr/>
          <p:nvPr/>
        </p:nvSpPr>
        <p:spPr>
          <a:xfrm>
            <a:off x="1247996" y="5791696"/>
            <a:ext cx="499731" cy="5405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Oval 20"/>
          <p:cNvSpPr/>
          <p:nvPr/>
        </p:nvSpPr>
        <p:spPr>
          <a:xfrm>
            <a:off x="3969931" y="2878347"/>
            <a:ext cx="499731"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4" name="Group 13"/>
          <p:cNvGrpSpPr/>
          <p:nvPr/>
        </p:nvGrpSpPr>
        <p:grpSpPr>
          <a:xfrm>
            <a:off x="0" y="187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ounded Rectangle 26"/>
          <p:cNvSpPr/>
          <p:nvPr/>
        </p:nvSpPr>
        <p:spPr>
          <a:xfrm>
            <a:off x="614659" y="1180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8" name="TextBox 27"/>
          <p:cNvSpPr txBox="1"/>
          <p:nvPr/>
        </p:nvSpPr>
        <p:spPr>
          <a:xfrm>
            <a:off x="667444" y="10778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7" name="TextBox 16">
            <a:extLst>
              <a:ext uri="{FF2B5EF4-FFF2-40B4-BE49-F238E27FC236}">
                <a16:creationId xmlns:a16="http://schemas.microsoft.com/office/drawing/2014/main" xmlns="" id="{942A5F22-E38B-6447-8E0D-69723784009D}"/>
              </a:ext>
            </a:extLst>
          </p:cNvPr>
          <p:cNvSpPr txBox="1"/>
          <p:nvPr/>
        </p:nvSpPr>
        <p:spPr>
          <a:xfrm>
            <a:off x="131207" y="131397"/>
            <a:ext cx="7241144" cy="646331"/>
          </a:xfrm>
          <a:prstGeom prst="rect">
            <a:avLst/>
          </a:prstGeom>
          <a:noFill/>
          <a:effectLst/>
        </p:spPr>
        <p:txBody>
          <a:bodyPr wrap="square" rtlCol="0">
            <a:spAutoFit/>
          </a:bodyPr>
          <a:lstStyle/>
          <a:p>
            <a:r>
              <a:rPr lang="en-US" sz="3600" b="1" i="1" dirty="0">
                <a:effectLst>
                  <a:glow rad="88900">
                    <a:schemeClr val="bg1"/>
                  </a:glow>
                </a:effectLst>
                <a:latin typeface="Arial" panose="020B0604020202020204" pitchFamily="34" charset="0"/>
                <a:cs typeface="Arial" panose="020B0604020202020204" pitchFamily="34" charset="0"/>
              </a:rPr>
              <a:t>YES / NO </a:t>
            </a:r>
            <a:r>
              <a:rPr lang="en-US" sz="3600" b="1" dirty="0">
                <a:effectLst>
                  <a:glow rad="88900">
                    <a:schemeClr val="bg1"/>
                  </a:glow>
                </a:effectLst>
                <a:latin typeface="Arial" panose="020B0604020202020204" pitchFamily="34" charset="0"/>
                <a:cs typeface="Arial" panose="020B0604020202020204" pitchFamily="34" charset="0"/>
              </a:rPr>
              <a:t>AND WH-QUESTION</a:t>
            </a:r>
          </a:p>
        </p:txBody>
      </p:sp>
    </p:spTree>
    <p:extLst>
      <p:ext uri="{BB962C8B-B14F-4D97-AF65-F5344CB8AC3E}">
        <p14:creationId xmlns:p14="http://schemas.microsoft.com/office/powerpoint/2010/main" val="2390528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3940</TotalTime>
  <Words>1002</Words>
  <Application>Microsoft Office PowerPoint</Application>
  <PresentationFormat>Custom</PresentationFormat>
  <Paragraphs>204</Paragraphs>
  <Slides>23</Slides>
  <Notes>10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I.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cp:lastModifiedBy>
  <cp:revision>350</cp:revision>
  <dcterms:created xsi:type="dcterms:W3CDTF">2020-12-09T02:04:09Z</dcterms:created>
  <dcterms:modified xsi:type="dcterms:W3CDTF">2023-11-02T04:16:10Z</dcterms:modified>
</cp:coreProperties>
</file>