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855" r:id="rId2"/>
  </p:sldMasterIdLst>
  <p:notesMasterIdLst>
    <p:notesMasterId r:id="rId26"/>
  </p:notesMasterIdLst>
  <p:sldIdLst>
    <p:sldId id="374" r:id="rId3"/>
    <p:sldId id="375" r:id="rId4"/>
    <p:sldId id="355" r:id="rId5"/>
    <p:sldId id="364" r:id="rId6"/>
    <p:sldId id="377" r:id="rId7"/>
    <p:sldId id="378" r:id="rId8"/>
    <p:sldId id="365" r:id="rId9"/>
    <p:sldId id="396" r:id="rId10"/>
    <p:sldId id="385" r:id="rId11"/>
    <p:sldId id="379" r:id="rId12"/>
    <p:sldId id="386" r:id="rId13"/>
    <p:sldId id="380" r:id="rId14"/>
    <p:sldId id="387" r:id="rId15"/>
    <p:sldId id="381" r:id="rId16"/>
    <p:sldId id="382" r:id="rId17"/>
    <p:sldId id="383" r:id="rId18"/>
    <p:sldId id="384" r:id="rId19"/>
    <p:sldId id="388" r:id="rId20"/>
    <p:sldId id="392" r:id="rId21"/>
    <p:sldId id="390" r:id="rId22"/>
    <p:sldId id="391" r:id="rId23"/>
    <p:sldId id="393" r:id="rId24"/>
    <p:sldId id="394" r:id="rId25"/>
  </p:sldIdLst>
  <p:sldSz cx="9144000" cy="5143500" type="screen16x9"/>
  <p:notesSz cx="6858000" cy="9144000"/>
  <p:embeddedFontLst>
    <p:embeddedFont>
      <p:font typeface="Lemonada Semi Bold Bold" panose="020B0604020202020204" charset="0"/>
      <p:regular r:id="rId27"/>
    </p:embeddedFont>
    <p:embeddedFont>
      <p:font typeface="맑은 고딕" panose="020B0503020000020004" pitchFamily="34" charset="-127"/>
      <p:regular r:id="rId28"/>
      <p:bold r:id="rId29"/>
    </p:embeddedFont>
    <p:embeddedFont>
      <p:font typeface="#9Slide07 SVNHogfish" panose="02000503000000020004" charset="0"/>
      <p:regular r:id="rId30"/>
    </p:embeddedFont>
    <p:embeddedFont>
      <p:font typeface="Poppins" panose="020B0604020202020204" charset="0"/>
      <p:regular r:id="rId31"/>
      <p:bold r:id="rId32"/>
      <p:italic r:id="rId33"/>
      <p:boldItalic r:id="rId34"/>
    </p:embeddedFont>
    <p:embeddedFont>
      <p:font typeface="Denk One" panose="020B0604020202020204" charset="0"/>
      <p:regular r:id="rId35"/>
    </p:embeddedFon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578A36"/>
    <a:srgbClr val="3E6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172272-4160-4F51-84BD-61B6981DF3F9}">
  <a:tblStyle styleId="{81172272-4160-4F51-84BD-61B6981DF3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3091" autoAdjust="0"/>
  </p:normalViewPr>
  <p:slideViewPr>
    <p:cSldViewPr snapToGrid="0">
      <p:cViewPr varScale="1">
        <p:scale>
          <a:sx n="90" d="100"/>
          <a:sy n="90" d="100"/>
        </p:scale>
        <p:origin x="8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3319350" y="1911875"/>
            <a:ext cx="4073400" cy="67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3" name="Google Shape;923;p9"/>
          <p:cNvSpPr txBox="1">
            <a:spLocks noGrp="1"/>
          </p:cNvSpPr>
          <p:nvPr>
            <p:ph type="subTitle" idx="1"/>
          </p:nvPr>
        </p:nvSpPr>
        <p:spPr>
          <a:xfrm>
            <a:off x="3319350" y="2543175"/>
            <a:ext cx="4073400" cy="13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8060688" y="-50514"/>
            <a:ext cx="1690909" cy="1828347"/>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9"/>
          <p:cNvGrpSpPr/>
          <p:nvPr/>
        </p:nvGrpSpPr>
        <p:grpSpPr>
          <a:xfrm rot="-7585282" flipH="1">
            <a:off x="8022200" y="-480713"/>
            <a:ext cx="803604" cy="1838224"/>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 name="Google Shape;942;p9"/>
          <p:cNvPicPr preferRelativeResize="0"/>
          <p:nvPr/>
        </p:nvPicPr>
        <p:blipFill>
          <a:blip r:embed="rId2">
            <a:alphaModFix amt="51000"/>
          </a:blip>
          <a:stretch>
            <a:fillRect/>
          </a:stretch>
        </p:blipFill>
        <p:spPr>
          <a:xfrm rot="1802387">
            <a:off x="7927279" y="-630483"/>
            <a:ext cx="3071170" cy="274741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D3704C-D09E-4874-A1E8-F00774335B02}" type="datetimeFigureOut">
              <a:rPr lang="en-US" smtClean="0"/>
              <a:t>13/9/2023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761BE-6402-45CB-B803-1306B18A4E6C}" type="slidenum">
              <a:rPr lang="en-US" smtClean="0"/>
              <a:t>‹#›</a:t>
            </a:fld>
            <a:endParaRPr lang="en-US"/>
          </a:p>
        </p:txBody>
      </p:sp>
    </p:spTree>
    <p:extLst>
      <p:ext uri="{BB962C8B-B14F-4D97-AF65-F5344CB8AC3E}">
        <p14:creationId xmlns:p14="http://schemas.microsoft.com/office/powerpoint/2010/main" val="14604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32845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685147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688253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34645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582720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716598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534258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812992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983495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1"/>
        <p:cNvGrpSpPr/>
        <p:nvPr/>
      </p:nvGrpSpPr>
      <p:grpSpPr>
        <a:xfrm>
          <a:off x="0" y="0"/>
          <a:ext cx="0" cy="0"/>
          <a:chOff x="0" y="0"/>
          <a:chExt cx="0" cy="0"/>
        </a:xfrm>
      </p:grpSpPr>
      <p:sp>
        <p:nvSpPr>
          <p:cNvPr id="1022" name="Google Shape;1022;p12"/>
          <p:cNvSpPr/>
          <p:nvPr/>
        </p:nvSpPr>
        <p:spPr>
          <a:xfrm>
            <a:off x="0" y="0"/>
            <a:ext cx="9316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6225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418564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668"/>
        <p:cNvGrpSpPr/>
        <p:nvPr/>
      </p:nvGrpSpPr>
      <p:grpSpPr>
        <a:xfrm>
          <a:off x="0" y="0"/>
          <a:ext cx="0" cy="0"/>
          <a:chOff x="0" y="0"/>
          <a:chExt cx="0" cy="0"/>
        </a:xfrm>
      </p:grpSpPr>
      <p:sp>
        <p:nvSpPr>
          <p:cNvPr id="2669" name="Google Shape;2669;p32"/>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1" name="Google Shape;2671;p32"/>
          <p:cNvGrpSpPr/>
          <p:nvPr/>
        </p:nvGrpSpPr>
        <p:grpSpPr>
          <a:xfrm rot="1702121" flipH="1">
            <a:off x="-1409092" y="-750648"/>
            <a:ext cx="2877440" cy="2228610"/>
            <a:chOff x="9298389" y="-164681"/>
            <a:chExt cx="3403527" cy="2636070"/>
          </a:xfrm>
        </p:grpSpPr>
        <p:sp>
          <p:nvSpPr>
            <p:cNvPr id="2672" name="Google Shape;2672;p32"/>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2"/>
          <p:cNvGrpSpPr/>
          <p:nvPr/>
        </p:nvGrpSpPr>
        <p:grpSpPr>
          <a:xfrm rot="-2052684">
            <a:off x="8443735" y="3653551"/>
            <a:ext cx="1046336" cy="1939290"/>
            <a:chOff x="3321775" y="2146200"/>
            <a:chExt cx="1129175" cy="2092825"/>
          </a:xfrm>
        </p:grpSpPr>
        <p:sp>
          <p:nvSpPr>
            <p:cNvPr id="2675" name="Google Shape;2675;p32"/>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05" name="Google Shape;2705;p32"/>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706" name="Google Shape;2706;p32"/>
          <p:cNvPicPr preferRelativeResize="0"/>
          <p:nvPr/>
        </p:nvPicPr>
        <p:blipFill>
          <a:blip r:embed="rId2">
            <a:alphaModFix amt="51000"/>
          </a:blip>
          <a:stretch>
            <a:fillRect/>
          </a:stretch>
        </p:blipFill>
        <p:spPr>
          <a:xfrm>
            <a:off x="7414563" y="-534827"/>
            <a:ext cx="2715351" cy="2429151"/>
          </a:xfrm>
          <a:prstGeom prst="rect">
            <a:avLst/>
          </a:prstGeom>
          <a:noFill/>
          <a:ln>
            <a:noFill/>
          </a:ln>
        </p:spPr>
      </p:pic>
      <p:pic>
        <p:nvPicPr>
          <p:cNvPr id="2707" name="Google Shape;2707;p32"/>
          <p:cNvPicPr preferRelativeResize="0"/>
          <p:nvPr/>
        </p:nvPicPr>
        <p:blipFill>
          <a:blip r:embed="rId2">
            <a:alphaModFix amt="51000"/>
          </a:blip>
          <a:stretch>
            <a:fillRect/>
          </a:stretch>
        </p:blipFill>
        <p:spPr>
          <a:xfrm>
            <a:off x="7414563" y="3449748"/>
            <a:ext cx="2715351" cy="24291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708"/>
        <p:cNvGrpSpPr/>
        <p:nvPr/>
      </p:nvGrpSpPr>
      <p:grpSpPr>
        <a:xfrm>
          <a:off x="0" y="0"/>
          <a:ext cx="0" cy="0"/>
          <a:chOff x="0" y="0"/>
          <a:chExt cx="0" cy="0"/>
        </a:xfrm>
      </p:grpSpPr>
      <p:grpSp>
        <p:nvGrpSpPr>
          <p:cNvPr id="2709" name="Google Shape;2709;p33"/>
          <p:cNvGrpSpPr/>
          <p:nvPr/>
        </p:nvGrpSpPr>
        <p:grpSpPr>
          <a:xfrm rot="-8949421">
            <a:off x="8546620" y="-1450331"/>
            <a:ext cx="1526877" cy="3332605"/>
            <a:chOff x="7386050" y="661025"/>
            <a:chExt cx="1576975" cy="3441950"/>
          </a:xfrm>
        </p:grpSpPr>
        <p:sp>
          <p:nvSpPr>
            <p:cNvPr id="2710" name="Google Shape;2710;p3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33"/>
          <p:cNvGrpSpPr/>
          <p:nvPr/>
        </p:nvGrpSpPr>
        <p:grpSpPr>
          <a:xfrm flipH="1">
            <a:off x="7897045" y="-2"/>
            <a:ext cx="1322773" cy="1338296"/>
            <a:chOff x="238125" y="470675"/>
            <a:chExt cx="2524375" cy="2554000"/>
          </a:xfrm>
        </p:grpSpPr>
        <p:sp>
          <p:nvSpPr>
            <p:cNvPr id="2722" name="Google Shape;2722;p33"/>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3"/>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3"/>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3"/>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3"/>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3"/>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3"/>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3"/>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3"/>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3"/>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3"/>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3"/>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3"/>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3"/>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3"/>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3"/>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33"/>
          <p:cNvGrpSpPr/>
          <p:nvPr/>
        </p:nvGrpSpPr>
        <p:grpSpPr>
          <a:xfrm rot="7923048" flipH="1">
            <a:off x="-138855" y="-298972"/>
            <a:ext cx="913676" cy="1677934"/>
            <a:chOff x="4830275" y="2608450"/>
            <a:chExt cx="1324325" cy="2432075"/>
          </a:xfrm>
        </p:grpSpPr>
        <p:sp>
          <p:nvSpPr>
            <p:cNvPr id="2743" name="Google Shape;2743;p33"/>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3"/>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3"/>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3"/>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3"/>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3"/>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3"/>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3"/>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3"/>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3"/>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3"/>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3"/>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3"/>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3"/>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3"/>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3"/>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3"/>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3"/>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3"/>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3"/>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3"/>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3"/>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3"/>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3"/>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3"/>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3"/>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3"/>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3"/>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3"/>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3"/>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3"/>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3"/>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3"/>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3"/>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3"/>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3"/>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3"/>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3"/>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3"/>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3"/>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3"/>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3"/>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3"/>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3"/>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3"/>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3"/>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3"/>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3"/>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3"/>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3"/>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3"/>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3" name="Google Shape;2813;p33"/>
          <p:cNvSpPr/>
          <p:nvPr/>
        </p:nvSpPr>
        <p:spPr>
          <a:xfrm rot="9395586">
            <a:off x="-647857" y="3711134"/>
            <a:ext cx="1455552" cy="186341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4" name="Google Shape;2814;p33"/>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815" name="Google Shape;2815;p33"/>
          <p:cNvPicPr preferRelativeResize="0"/>
          <p:nvPr/>
        </p:nvPicPr>
        <p:blipFill>
          <a:blip r:embed="rId2">
            <a:alphaModFix amt="51000"/>
          </a:blip>
          <a:stretch>
            <a:fillRect/>
          </a:stretch>
        </p:blipFill>
        <p:spPr>
          <a:xfrm>
            <a:off x="-854112" y="3371623"/>
            <a:ext cx="2715351" cy="2429151"/>
          </a:xfrm>
          <a:prstGeom prst="rect">
            <a:avLst/>
          </a:prstGeom>
          <a:noFill/>
          <a:ln>
            <a:noFill/>
          </a:ln>
        </p:spPr>
      </p:pic>
      <p:pic>
        <p:nvPicPr>
          <p:cNvPr id="2816" name="Google Shape;2816;p33"/>
          <p:cNvPicPr preferRelativeResize="0"/>
          <p:nvPr/>
        </p:nvPicPr>
        <p:blipFill>
          <a:blip r:embed="rId2">
            <a:alphaModFix amt="51000"/>
          </a:blip>
          <a:stretch>
            <a:fillRect/>
          </a:stretch>
        </p:blipFill>
        <p:spPr>
          <a:xfrm>
            <a:off x="7310363" y="-417627"/>
            <a:ext cx="2715351" cy="24291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2817"/>
        <p:cNvGrpSpPr/>
        <p:nvPr/>
      </p:nvGrpSpPr>
      <p:grpSpPr>
        <a:xfrm>
          <a:off x="0" y="0"/>
          <a:ext cx="0" cy="0"/>
          <a:chOff x="0" y="0"/>
          <a:chExt cx="0" cy="0"/>
        </a:xfrm>
      </p:grpSpPr>
      <p:sp>
        <p:nvSpPr>
          <p:cNvPr id="2818" name="Google Shape;2818;p34"/>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9" name="Google Shape;2819;p34"/>
          <p:cNvGrpSpPr/>
          <p:nvPr/>
        </p:nvGrpSpPr>
        <p:grpSpPr>
          <a:xfrm rot="8236893">
            <a:off x="-122790" y="-382950"/>
            <a:ext cx="1160581" cy="1843510"/>
            <a:chOff x="4836950" y="647600"/>
            <a:chExt cx="1160575" cy="1843500"/>
          </a:xfrm>
        </p:grpSpPr>
        <p:sp>
          <p:nvSpPr>
            <p:cNvPr id="2820" name="Google Shape;2820;p3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4"/>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4"/>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4"/>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4"/>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4"/>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4"/>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4"/>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4"/>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4"/>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4"/>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4"/>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4"/>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4" name="Google Shape;2844;p34"/>
          <p:cNvSpPr/>
          <p:nvPr/>
        </p:nvSpPr>
        <p:spPr>
          <a:xfrm rot="818203" flipH="1">
            <a:off x="7847141"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34"/>
          <p:cNvGrpSpPr/>
          <p:nvPr/>
        </p:nvGrpSpPr>
        <p:grpSpPr>
          <a:xfrm rot="-1702004">
            <a:off x="7920647" y="-887877"/>
            <a:ext cx="3403432" cy="2635996"/>
            <a:chOff x="9298389" y="-164681"/>
            <a:chExt cx="3403527" cy="2636070"/>
          </a:xfrm>
        </p:grpSpPr>
        <p:sp>
          <p:nvSpPr>
            <p:cNvPr id="2846" name="Google Shape;2846;p34"/>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4"/>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48" name="Google Shape;2848;p34"/>
          <p:cNvPicPr preferRelativeResize="0"/>
          <p:nvPr/>
        </p:nvPicPr>
        <p:blipFill>
          <a:blip r:embed="rId2">
            <a:alphaModFix amt="50000"/>
          </a:blip>
          <a:stretch>
            <a:fillRect/>
          </a:stretch>
        </p:blipFill>
        <p:spPr>
          <a:xfrm>
            <a:off x="7740088" y="-183227"/>
            <a:ext cx="2715351" cy="2429151"/>
          </a:xfrm>
          <a:prstGeom prst="rect">
            <a:avLst/>
          </a:prstGeom>
          <a:noFill/>
          <a:ln>
            <a:noFill/>
          </a:ln>
        </p:spPr>
      </p:pic>
      <p:pic>
        <p:nvPicPr>
          <p:cNvPr id="2849" name="Google Shape;2849;p34"/>
          <p:cNvPicPr preferRelativeResize="0"/>
          <p:nvPr/>
        </p:nvPicPr>
        <p:blipFill>
          <a:blip r:embed="rId2">
            <a:alphaModFix amt="50000"/>
          </a:blip>
          <a:stretch>
            <a:fillRect/>
          </a:stretch>
        </p:blipFill>
        <p:spPr>
          <a:xfrm>
            <a:off x="-854112" y="-534827"/>
            <a:ext cx="2715351" cy="24291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2850"/>
        <p:cNvGrpSpPr/>
        <p:nvPr/>
      </p:nvGrpSpPr>
      <p:grpSpPr>
        <a:xfrm>
          <a:off x="0" y="0"/>
          <a:ext cx="0" cy="0"/>
          <a:chOff x="0" y="0"/>
          <a:chExt cx="0" cy="0"/>
        </a:xfrm>
      </p:grpSpPr>
      <p:grpSp>
        <p:nvGrpSpPr>
          <p:cNvPr id="2851" name="Google Shape;2851;p35"/>
          <p:cNvGrpSpPr/>
          <p:nvPr/>
        </p:nvGrpSpPr>
        <p:grpSpPr>
          <a:xfrm rot="-1126758">
            <a:off x="8219740" y="3807370"/>
            <a:ext cx="1526569" cy="1507522"/>
            <a:chOff x="4045425" y="3839900"/>
            <a:chExt cx="559025" cy="552050"/>
          </a:xfrm>
        </p:grpSpPr>
        <p:sp>
          <p:nvSpPr>
            <p:cNvPr id="2852" name="Google Shape;2852;p3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2" name="Google Shape;2862;p35"/>
          <p:cNvGrpSpPr/>
          <p:nvPr/>
        </p:nvGrpSpPr>
        <p:grpSpPr>
          <a:xfrm rot="-2416688" flipH="1">
            <a:off x="8135922" y="4061554"/>
            <a:ext cx="933971" cy="1508171"/>
            <a:chOff x="3377800" y="4037825"/>
            <a:chExt cx="342025" cy="552300"/>
          </a:xfrm>
        </p:grpSpPr>
        <p:sp>
          <p:nvSpPr>
            <p:cNvPr id="2863" name="Google Shape;2863;p35"/>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5"/>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5"/>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6" name="Google Shape;2866;p35"/>
          <p:cNvGrpSpPr/>
          <p:nvPr/>
        </p:nvGrpSpPr>
        <p:grpSpPr>
          <a:xfrm rot="-8220559" flipH="1">
            <a:off x="8502445" y="-528772"/>
            <a:ext cx="837538" cy="1916000"/>
            <a:chOff x="5067575" y="3176425"/>
            <a:chExt cx="473000" cy="1081975"/>
          </a:xfrm>
        </p:grpSpPr>
        <p:sp>
          <p:nvSpPr>
            <p:cNvPr id="2867" name="Google Shape;2867;p3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5"/>
          <p:cNvGrpSpPr/>
          <p:nvPr/>
        </p:nvGrpSpPr>
        <p:grpSpPr>
          <a:xfrm rot="-6064755" flipH="1">
            <a:off x="8686069" y="-848028"/>
            <a:ext cx="1024212" cy="2051857"/>
            <a:chOff x="3238525" y="2739250"/>
            <a:chExt cx="1148975" cy="2301800"/>
          </a:xfrm>
        </p:grpSpPr>
        <p:sp>
          <p:nvSpPr>
            <p:cNvPr id="2872" name="Google Shape;2872;p3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1" name="Google Shape;2931;p35"/>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2" name="Google Shape;2932;p35"/>
          <p:cNvPicPr preferRelativeResize="0"/>
          <p:nvPr/>
        </p:nvPicPr>
        <p:blipFill>
          <a:blip r:embed="rId2">
            <a:alphaModFix/>
          </a:blip>
          <a:stretch>
            <a:fillRect/>
          </a:stretch>
        </p:blipFill>
        <p:spPr>
          <a:xfrm>
            <a:off x="-545374" y="1697543"/>
            <a:ext cx="3852000" cy="3445953"/>
          </a:xfrm>
          <a:prstGeom prst="rect">
            <a:avLst/>
          </a:prstGeom>
          <a:noFill/>
          <a:ln>
            <a:noFill/>
          </a:ln>
        </p:spPr>
      </p:pic>
      <p:pic>
        <p:nvPicPr>
          <p:cNvPr id="2933" name="Google Shape;2933;p35"/>
          <p:cNvPicPr preferRelativeResize="0"/>
          <p:nvPr/>
        </p:nvPicPr>
        <p:blipFill>
          <a:blip r:embed="rId2">
            <a:alphaModFix amt="50000"/>
          </a:blip>
          <a:stretch>
            <a:fillRect/>
          </a:stretch>
        </p:blipFill>
        <p:spPr>
          <a:xfrm>
            <a:off x="-545374" y="-1753157"/>
            <a:ext cx="3852000" cy="3445953"/>
          </a:xfrm>
          <a:prstGeom prst="rect">
            <a:avLst/>
          </a:prstGeom>
          <a:noFill/>
          <a:ln>
            <a:noFill/>
          </a:ln>
        </p:spPr>
      </p:pic>
      <p:pic>
        <p:nvPicPr>
          <p:cNvPr id="2934" name="Google Shape;2934;p35"/>
          <p:cNvPicPr preferRelativeResize="0"/>
          <p:nvPr/>
        </p:nvPicPr>
        <p:blipFill>
          <a:blip r:embed="rId2">
            <a:alphaModFix amt="50000"/>
          </a:blip>
          <a:stretch>
            <a:fillRect/>
          </a:stretch>
        </p:blipFill>
        <p:spPr>
          <a:xfrm>
            <a:off x="7414538" y="-521802"/>
            <a:ext cx="2715351" cy="2429151"/>
          </a:xfrm>
          <a:prstGeom prst="rect">
            <a:avLst/>
          </a:prstGeom>
          <a:noFill/>
          <a:ln>
            <a:noFill/>
          </a:ln>
        </p:spPr>
      </p:pic>
      <p:pic>
        <p:nvPicPr>
          <p:cNvPr id="2935" name="Google Shape;2935;p35"/>
          <p:cNvPicPr preferRelativeResize="0"/>
          <p:nvPr/>
        </p:nvPicPr>
        <p:blipFill>
          <a:blip r:embed="rId2">
            <a:alphaModFix amt="50000"/>
          </a:blip>
          <a:stretch>
            <a:fillRect/>
          </a:stretch>
        </p:blipFill>
        <p:spPr>
          <a:xfrm>
            <a:off x="7414538" y="3228398"/>
            <a:ext cx="2715351" cy="24291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4">
  <p:cSld name="CUSTOM_11_1_1_1_1">
    <p:spTree>
      <p:nvGrpSpPr>
        <p:cNvPr id="1" name="Shape 293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8F1692-9F8D-411A-9C16-425555511FE8}" type="datetimeFigureOut">
              <a:rPr lang="en-US" smtClean="0"/>
              <a:t>13/9/2023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251A6-B550-4BE8-B3BA-DA9D45F97ABA}" type="slidenum">
              <a:rPr lang="en-US" smtClean="0"/>
              <a:t>‹#›</a:t>
            </a:fld>
            <a:endParaRPr lang="en-US"/>
          </a:p>
        </p:txBody>
      </p:sp>
      <p:pic>
        <p:nvPicPr>
          <p:cNvPr id="7" name="Google Shape;161;p24">
            <a:extLst>
              <a:ext uri="{FF2B5EF4-FFF2-40B4-BE49-F238E27FC236}">
                <a16:creationId xmlns:a16="http://schemas.microsoft.com/office/drawing/2014/main" id="{8A0A56F3-C026-499A-A0F4-8D1A476DB648}"/>
              </a:ext>
            </a:extLst>
          </p:cNvPr>
          <p:cNvPicPr preferRelativeResize="0"/>
          <p:nvPr userDrawn="1"/>
        </p:nvPicPr>
        <p:blipFill>
          <a:blip r:embed="rId2">
            <a:alphaModFix/>
          </a:blip>
          <a:stretch>
            <a:fillRect/>
          </a:stretch>
        </p:blipFill>
        <p:spPr>
          <a:xfrm>
            <a:off x="0" y="0"/>
            <a:ext cx="9086850" cy="5102588"/>
          </a:xfrm>
          <a:prstGeom prst="rect">
            <a:avLst/>
          </a:prstGeom>
          <a:noFill/>
          <a:ln>
            <a:noFill/>
          </a:ln>
        </p:spPr>
      </p:pic>
    </p:spTree>
    <p:extLst>
      <p:ext uri="{BB962C8B-B14F-4D97-AF65-F5344CB8AC3E}">
        <p14:creationId xmlns:p14="http://schemas.microsoft.com/office/powerpoint/2010/main" val="280880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06"/>
        <p:cNvGrpSpPr/>
        <p:nvPr/>
      </p:nvGrpSpPr>
      <p:grpSpPr>
        <a:xfrm>
          <a:off x="0" y="0"/>
          <a:ext cx="0" cy="0"/>
          <a:chOff x="0" y="0"/>
          <a:chExt cx="0" cy="0"/>
        </a:xfrm>
      </p:grpSpPr>
      <p:sp>
        <p:nvSpPr>
          <p:cNvPr id="407" name="Google Shape;407;p4"/>
          <p:cNvSpPr/>
          <p:nvPr/>
        </p:nvSpPr>
        <p:spPr>
          <a:xfrm rot="-9434754">
            <a:off x="-463511" y="-444528"/>
            <a:ext cx="1572134" cy="1584859"/>
          </a:xfrm>
          <a:custGeom>
            <a:avLst/>
            <a:gdLst/>
            <a:ahLst/>
            <a:cxnLst/>
            <a:rect l="l" t="t" r="r" b="b"/>
            <a:pathLst>
              <a:path w="48002" h="40452" extrusionOk="0">
                <a:moveTo>
                  <a:pt x="28396" y="0"/>
                </a:moveTo>
                <a:cubicBezTo>
                  <a:pt x="25181" y="0"/>
                  <a:pt x="21974" y="788"/>
                  <a:pt x="19314" y="2519"/>
                </a:cubicBezTo>
                <a:cubicBezTo>
                  <a:pt x="15778" y="4821"/>
                  <a:pt x="13277" y="8924"/>
                  <a:pt x="13510" y="13194"/>
                </a:cubicBezTo>
                <a:cubicBezTo>
                  <a:pt x="13677" y="15762"/>
                  <a:pt x="14778" y="18331"/>
                  <a:pt x="14277" y="20866"/>
                </a:cubicBezTo>
                <a:cubicBezTo>
                  <a:pt x="13844" y="22934"/>
                  <a:pt x="12343" y="24702"/>
                  <a:pt x="10608" y="25936"/>
                </a:cubicBezTo>
                <a:cubicBezTo>
                  <a:pt x="8840" y="27170"/>
                  <a:pt x="6839" y="27937"/>
                  <a:pt x="4837" y="28771"/>
                </a:cubicBezTo>
                <a:cubicBezTo>
                  <a:pt x="3937" y="29172"/>
                  <a:pt x="2969" y="29572"/>
                  <a:pt x="2269" y="30272"/>
                </a:cubicBezTo>
                <a:cubicBezTo>
                  <a:pt x="0" y="32441"/>
                  <a:pt x="1435" y="35943"/>
                  <a:pt x="3503" y="37678"/>
                </a:cubicBezTo>
                <a:cubicBezTo>
                  <a:pt x="4937" y="38712"/>
                  <a:pt x="6705" y="39246"/>
                  <a:pt x="8473" y="39612"/>
                </a:cubicBezTo>
                <a:cubicBezTo>
                  <a:pt x="11073" y="40175"/>
                  <a:pt x="13732" y="40452"/>
                  <a:pt x="16392" y="40452"/>
                </a:cubicBezTo>
                <a:cubicBezTo>
                  <a:pt x="23354" y="40452"/>
                  <a:pt x="30322" y="38554"/>
                  <a:pt x="36260" y="34909"/>
                </a:cubicBezTo>
                <a:cubicBezTo>
                  <a:pt x="39328" y="33041"/>
                  <a:pt x="42097" y="30739"/>
                  <a:pt x="44199" y="27871"/>
                </a:cubicBezTo>
                <a:cubicBezTo>
                  <a:pt x="46334" y="25035"/>
                  <a:pt x="47701" y="21566"/>
                  <a:pt x="47835" y="18030"/>
                </a:cubicBezTo>
                <a:cubicBezTo>
                  <a:pt x="48001" y="13627"/>
                  <a:pt x="46167" y="9257"/>
                  <a:pt x="43098" y="6089"/>
                </a:cubicBezTo>
                <a:cubicBezTo>
                  <a:pt x="40062" y="2920"/>
                  <a:pt x="35893" y="918"/>
                  <a:pt x="31556" y="251"/>
                </a:cubicBezTo>
                <a:cubicBezTo>
                  <a:pt x="30515" y="86"/>
                  <a:pt x="29455" y="0"/>
                  <a:pt x="28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409" name="Google Shape;409;p4"/>
          <p:cNvGrpSpPr/>
          <p:nvPr/>
        </p:nvGrpSpPr>
        <p:grpSpPr>
          <a:xfrm rot="-1262251" flipH="1">
            <a:off x="8360754" y="4098368"/>
            <a:ext cx="1045011" cy="1839257"/>
            <a:chOff x="4836950" y="647600"/>
            <a:chExt cx="1044950" cy="1839150"/>
          </a:xfrm>
        </p:grpSpPr>
        <p:sp>
          <p:nvSpPr>
            <p:cNvPr id="410" name="Google Shape;410;p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4"/>
          <p:cNvGrpSpPr/>
          <p:nvPr/>
        </p:nvGrpSpPr>
        <p:grpSpPr>
          <a:xfrm rot="-6296729">
            <a:off x="7657416" y="-508700"/>
            <a:ext cx="1449226" cy="1567043"/>
            <a:chOff x="1415350" y="3883125"/>
            <a:chExt cx="464350" cy="502100"/>
          </a:xfrm>
        </p:grpSpPr>
        <p:sp>
          <p:nvSpPr>
            <p:cNvPr id="423" name="Google Shape;423;p4"/>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
          <p:cNvGrpSpPr/>
          <p:nvPr/>
        </p:nvGrpSpPr>
        <p:grpSpPr>
          <a:xfrm rot="-8220563" flipH="1">
            <a:off x="8782148" y="-799886"/>
            <a:ext cx="939578" cy="2149414"/>
            <a:chOff x="5067575" y="3176425"/>
            <a:chExt cx="473000" cy="1081975"/>
          </a:xfrm>
        </p:grpSpPr>
        <p:sp>
          <p:nvSpPr>
            <p:cNvPr id="436" name="Google Shape;436;p4"/>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0" name="Google Shape;440;p4"/>
          <p:cNvPicPr preferRelativeResize="0"/>
          <p:nvPr/>
        </p:nvPicPr>
        <p:blipFill>
          <a:blip r:embed="rId2">
            <a:alphaModFix amt="50000"/>
          </a:blip>
          <a:stretch>
            <a:fillRect/>
          </a:stretch>
        </p:blipFill>
        <p:spPr>
          <a:xfrm rot="1802387">
            <a:off x="-1380746" y="-973383"/>
            <a:ext cx="3071170" cy="2747418"/>
          </a:xfrm>
          <a:prstGeom prst="rect">
            <a:avLst/>
          </a:prstGeom>
          <a:noFill/>
          <a:ln>
            <a:noFill/>
          </a:ln>
        </p:spPr>
      </p:pic>
      <p:pic>
        <p:nvPicPr>
          <p:cNvPr id="441" name="Google Shape;441;p4"/>
          <p:cNvPicPr preferRelativeResize="0"/>
          <p:nvPr/>
        </p:nvPicPr>
        <p:blipFill>
          <a:blip r:embed="rId2">
            <a:alphaModFix amt="50000"/>
          </a:blip>
          <a:stretch>
            <a:fillRect/>
          </a:stretch>
        </p:blipFill>
        <p:spPr>
          <a:xfrm rot="1802387">
            <a:off x="7801354" y="-1098883"/>
            <a:ext cx="3071170" cy="2747418"/>
          </a:xfrm>
          <a:prstGeom prst="rect">
            <a:avLst/>
          </a:prstGeom>
          <a:noFill/>
          <a:ln>
            <a:noFill/>
          </a:ln>
        </p:spPr>
      </p:pic>
      <p:pic>
        <p:nvPicPr>
          <p:cNvPr id="442" name="Google Shape;442;p4"/>
          <p:cNvPicPr preferRelativeResize="0"/>
          <p:nvPr/>
        </p:nvPicPr>
        <p:blipFill>
          <a:blip r:embed="rId2">
            <a:alphaModFix amt="50000"/>
          </a:blip>
          <a:stretch>
            <a:fillRect/>
          </a:stretch>
        </p:blipFill>
        <p:spPr>
          <a:xfrm rot="1802387">
            <a:off x="7658479" y="4082717"/>
            <a:ext cx="3071170" cy="2747418"/>
          </a:xfrm>
          <a:prstGeom prst="rect">
            <a:avLst/>
          </a:prstGeom>
          <a:noFill/>
          <a:ln>
            <a:noFill/>
          </a:ln>
        </p:spPr>
      </p:pic>
      <p:sp>
        <p:nvSpPr>
          <p:cNvPr id="443" name="Google Shape;443;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11059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8D9AD"/>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2">
            <a:alphaModFix/>
          </a:blip>
          <a:stretch>
            <a:fillRect/>
          </a:stretch>
        </p:blipFill>
        <p:spPr>
          <a:xfrm>
            <a:off x="19758" y="0"/>
            <a:ext cx="9104486" cy="5143501"/>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enk One"/>
              <a:buNone/>
              <a:defRPr sz="2800" b="1">
                <a:solidFill>
                  <a:schemeClr val="dk1"/>
                </a:solidFill>
                <a:latin typeface="Denk One"/>
                <a:ea typeface="Denk One"/>
                <a:cs typeface="Denk One"/>
                <a:sym typeface="Denk One"/>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78" r:id="rId3"/>
    <p:sldLayoutId id="2147483679" r:id="rId4"/>
    <p:sldLayoutId id="2147483680" r:id="rId5"/>
    <p:sldLayoutId id="2147483681" r:id="rId6"/>
    <p:sldLayoutId id="2147483682" r:id="rId7"/>
    <p:sldLayoutId id="2147483891" r:id="rId8"/>
    <p:sldLayoutId id="2147483892" r:id="rId9"/>
    <p:sldLayoutId id="21474838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13/9/2023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3197501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3000">
        <p159:morph option="byObject"/>
      </p:transition>
    </mc:Choice>
    <mc:Fallback>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50;p40"/>
          <p:cNvSpPr txBox="1">
            <a:spLocks/>
          </p:cNvSpPr>
          <p:nvPr/>
        </p:nvSpPr>
        <p:spPr>
          <a:xfrm>
            <a:off x="-116970" y="379888"/>
            <a:ext cx="4774019" cy="13000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Denk One"/>
              <a:buNone/>
              <a:defRPr sz="4500" b="1" i="0" u="none" strike="noStrike" cap="none">
                <a:solidFill>
                  <a:schemeClr val="dk1"/>
                </a:solidFill>
                <a:latin typeface="Denk One"/>
                <a:ea typeface="Denk One"/>
                <a:cs typeface="Denk One"/>
                <a:sym typeface="Denk One"/>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9pPr>
          </a:lstStyle>
          <a:p>
            <a:pPr algn="ctr"/>
            <a:r>
              <a:rPr lang="vi-VN" sz="4000" dirty="0" smtClean="0">
                <a:latin typeface="#9Slide07 SVNHogfish" panose="02000503000000020004" pitchFamily="2" charset="0"/>
              </a:rPr>
              <a:t>Tiết 5,6,7. Đi lấy mật</a:t>
            </a:r>
            <a:r>
              <a:rPr lang="vi-VN" sz="4000" dirty="0" smtClean="0">
                <a:solidFill>
                  <a:schemeClr val="accent3"/>
                </a:solidFill>
                <a:latin typeface="#9Slide07 SVNHogfish" panose="02000503000000020004" pitchFamily="2" charset="0"/>
              </a:rPr>
              <a:t> </a:t>
            </a:r>
          </a:p>
          <a:p>
            <a:r>
              <a:rPr lang="en-US" sz="2400" b="0" dirty="0" smtClean="0">
                <a:solidFill>
                  <a:schemeClr val="accent4">
                    <a:lumMod val="10000"/>
                  </a:schemeClr>
                </a:solidFill>
                <a:latin typeface="+mj-lt"/>
              </a:rPr>
              <a:t>   - </a:t>
            </a:r>
            <a:r>
              <a:rPr lang="vi-VN" sz="2400" b="0" dirty="0" smtClean="0">
                <a:solidFill>
                  <a:schemeClr val="accent4">
                    <a:lumMod val="10000"/>
                  </a:schemeClr>
                </a:solidFill>
                <a:latin typeface="+mj-lt"/>
              </a:rPr>
              <a:t>Trích “Đất rừng phương Nam”</a:t>
            </a:r>
            <a:r>
              <a:rPr lang="en-US" sz="2400" b="0" dirty="0" smtClean="0">
                <a:solidFill>
                  <a:schemeClr val="accent4">
                    <a:lumMod val="10000"/>
                  </a:schemeClr>
                </a:solidFill>
                <a:latin typeface="+mj-lt"/>
              </a:rPr>
              <a:t>-         			(</a:t>
            </a:r>
            <a:r>
              <a:rPr lang="vi-VN" sz="2400" b="0" dirty="0" smtClean="0">
                <a:solidFill>
                  <a:schemeClr val="accent4">
                    <a:lumMod val="10000"/>
                  </a:schemeClr>
                </a:solidFill>
                <a:latin typeface="+mj-lt"/>
              </a:rPr>
              <a:t>Đoàn Giỏi)</a:t>
            </a:r>
            <a:endParaRPr lang="vi-VN" sz="2400" b="0" dirty="0">
              <a:solidFill>
                <a:schemeClr val="accent4">
                  <a:lumMod val="10000"/>
                </a:schemeClr>
              </a:solidFill>
              <a:latin typeface="+mj-lt"/>
            </a:endParaRPr>
          </a:p>
        </p:txBody>
      </p:sp>
      <p:pic>
        <p:nvPicPr>
          <p:cNvPr id="6" name="Picture 5">
            <a:extLst>
              <a:ext uri="{FF2B5EF4-FFF2-40B4-BE49-F238E27FC236}">
                <a16:creationId xmlns:a16="http://schemas.microsoft.com/office/drawing/2014/main" id="{05E1DC76-44C2-4E73-A388-FD3AB355A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874" y="287080"/>
            <a:ext cx="3891517" cy="4550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8022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38BEB0-7AFF-46E7-B8D9-A3FE59B9C018}"/>
              </a:ext>
            </a:extLst>
          </p:cNvPr>
          <p:cNvSpPr txBox="1"/>
          <p:nvPr/>
        </p:nvSpPr>
        <p:spPr>
          <a:xfrm>
            <a:off x="137928" y="204648"/>
            <a:ext cx="3699962"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II.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hiểu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văn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bản</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356774" y="656305"/>
            <a:ext cx="4193967" cy="1015663"/>
          </a:xfrm>
          <a:prstGeom prst="rect">
            <a:avLst/>
          </a:prstGeom>
        </p:spPr>
        <p:txBody>
          <a:bodyPr wrap="square">
            <a:spAutoFit/>
          </a:bodyPr>
          <a:lstStyle/>
          <a:p>
            <a:r>
              <a:rPr lang="en-US" sz="3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0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TextBox 6"/>
          <p:cNvSpPr txBox="1"/>
          <p:nvPr/>
        </p:nvSpPr>
        <p:spPr>
          <a:xfrm>
            <a:off x="390893" y="1615793"/>
            <a:ext cx="4125728" cy="1015663"/>
          </a:xfrm>
          <a:prstGeom prst="rect">
            <a:avLst/>
          </a:prstGeom>
          <a:noFill/>
        </p:spPr>
        <p:txBody>
          <a:bodyPr wrap="square" rtlCol="0">
            <a:spAutoFit/>
          </a:bodyPr>
          <a:lstStyle/>
          <a:p>
            <a:r>
              <a:rPr lang="en-US" sz="3000" dirty="0" smtClean="0">
                <a:solidFill>
                  <a:srgbClr val="002060"/>
                </a:solidFill>
                <a:latin typeface="Times New Roman" panose="02020603050405020304" pitchFamily="18" charset="0"/>
                <a:ea typeface="Times New Roman" panose="02020603050405020304" pitchFamily="18" charset="0"/>
              </a:rPr>
              <a:t>a. </a:t>
            </a:r>
            <a:r>
              <a:rPr lang="en-US" sz="3000" dirty="0" err="1" smtClean="0">
                <a:solidFill>
                  <a:srgbClr val="002060"/>
                </a:solidFill>
                <a:latin typeface="Times New Roman" panose="02020603050405020304" pitchFamily="18" charset="0"/>
                <a:ea typeface="Times New Roman" panose="02020603050405020304" pitchFamily="18" charset="0"/>
              </a:rPr>
              <a:t>Nhân</a:t>
            </a:r>
            <a:r>
              <a:rPr lang="en-US" sz="3000" dirty="0" smtClean="0">
                <a:solidFill>
                  <a:srgbClr val="002060"/>
                </a:solidFill>
                <a:latin typeface="Times New Roman" panose="02020603050405020304" pitchFamily="18" charset="0"/>
                <a:ea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rPr>
              <a:t>vật</a:t>
            </a:r>
            <a:r>
              <a:rPr lang="en-US" sz="3000" dirty="0">
                <a:solidFill>
                  <a:srgbClr val="002060"/>
                </a:solidFill>
                <a:latin typeface="Times New Roman" panose="02020603050405020304" pitchFamily="18" charset="0"/>
                <a:ea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rPr>
              <a:t>tía</a:t>
            </a:r>
            <a:r>
              <a:rPr lang="en-US" sz="3000" dirty="0">
                <a:solidFill>
                  <a:srgbClr val="002060"/>
                </a:solidFill>
                <a:latin typeface="Times New Roman" panose="02020603050405020304" pitchFamily="18" charset="0"/>
                <a:ea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rPr>
              <a:t>nuôi</a:t>
            </a:r>
            <a:r>
              <a:rPr lang="en-US" sz="3000" dirty="0">
                <a:solidFill>
                  <a:srgbClr val="002060"/>
                </a:solidFill>
                <a:latin typeface="Times New Roman" panose="02020603050405020304" pitchFamily="18" charset="0"/>
                <a:ea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rPr>
              <a:t>má</a:t>
            </a:r>
            <a:r>
              <a:rPr lang="en-US" sz="3000" dirty="0">
                <a:solidFill>
                  <a:srgbClr val="002060"/>
                </a:solidFill>
                <a:latin typeface="Times New Roman" panose="02020603050405020304" pitchFamily="18" charset="0"/>
                <a:ea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rPr>
              <a:t>nuôi</a:t>
            </a:r>
            <a:r>
              <a:rPr lang="en-US" sz="3000" dirty="0">
                <a:solidFill>
                  <a:srgbClr val="002060"/>
                </a:solidFill>
                <a:latin typeface="Times New Roman" panose="02020603050405020304" pitchFamily="18" charset="0"/>
                <a:ea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rPr>
              <a:t>của</a:t>
            </a:r>
            <a:r>
              <a:rPr lang="en-US" sz="3000" dirty="0">
                <a:solidFill>
                  <a:srgbClr val="002060"/>
                </a:solidFill>
                <a:latin typeface="Times New Roman" panose="02020603050405020304" pitchFamily="18" charset="0"/>
                <a:ea typeface="Times New Roman" panose="02020603050405020304" pitchFamily="18" charset="0"/>
              </a:rPr>
              <a:t> </a:t>
            </a:r>
            <a:r>
              <a:rPr lang="en-US" sz="3000" dirty="0" smtClean="0">
                <a:solidFill>
                  <a:srgbClr val="002060"/>
                </a:solidFill>
                <a:latin typeface="Times New Roman" panose="02020603050405020304" pitchFamily="18" charset="0"/>
                <a:ea typeface="Times New Roman" panose="02020603050405020304" pitchFamily="18" charset="0"/>
              </a:rPr>
              <a:t>An :</a:t>
            </a:r>
            <a:endParaRPr lang="en-US" sz="3000" dirty="0">
              <a:solidFill>
                <a:srgbClr val="002060"/>
              </a:solidFill>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9FBC87FF-732A-48D8-A912-A5C9838DF6DF}"/>
              </a:ext>
            </a:extLst>
          </p:cNvPr>
          <p:cNvSpPr txBox="1"/>
          <p:nvPr/>
        </p:nvSpPr>
        <p:spPr>
          <a:xfrm>
            <a:off x="356774" y="2640655"/>
            <a:ext cx="3783050" cy="1477328"/>
          </a:xfrm>
          <a:prstGeom prst="rect">
            <a:avLst/>
          </a:prstGeom>
          <a:noFill/>
        </p:spPr>
        <p:txBody>
          <a:bodyPr wrap="square" rtlCol="0">
            <a:spAutoFit/>
          </a:bodyPr>
          <a:lstStyle/>
          <a:p>
            <a:r>
              <a:rPr lang="en-US" sz="3000" dirty="0" smtClean="0">
                <a:solidFill>
                  <a:srgbClr val="002060"/>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a:t>
            </a:r>
            <a:r>
              <a:rPr lang="en-US" sz="3000" dirty="0" err="1" smtClean="0">
                <a:latin typeface="Times New Roman" panose="02020603050405020304" pitchFamily="18" charset="0"/>
                <a:cs typeface="Times New Roman" panose="02020603050405020304" pitchFamily="18" charset="0"/>
              </a:rPr>
              <a:t>iền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chất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phát</a:t>
            </a:r>
            <a:endParaRPr lang="en-US" sz="3000" dirty="0">
              <a:latin typeface="Times New Roman" panose="02020603050405020304" pitchFamily="18" charset="0"/>
              <a:cs typeface="Times New Roman" panose="02020603050405020304" pitchFamily="18" charset="0"/>
            </a:endParaRPr>
          </a:p>
        </p:txBody>
      </p:sp>
      <p:grpSp>
        <p:nvGrpSpPr>
          <p:cNvPr id="10" name="Group 4"/>
          <p:cNvGrpSpPr/>
          <p:nvPr/>
        </p:nvGrpSpPr>
        <p:grpSpPr>
          <a:xfrm>
            <a:off x="5092996" y="1892595"/>
            <a:ext cx="3530010" cy="2806996"/>
            <a:chOff x="0" y="0"/>
            <a:chExt cx="4673184" cy="6375400"/>
          </a:xfrm>
          <a:solidFill>
            <a:schemeClr val="accent2"/>
          </a:solidFill>
        </p:grpSpPr>
        <p:sp>
          <p:nvSpPr>
            <p:cNvPr id="11"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grpFill/>
          </p:spPr>
        </p:sp>
      </p:gr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6802" r="6744"/>
          <a:stretch/>
        </p:blipFill>
        <p:spPr>
          <a:xfrm>
            <a:off x="5541082" y="1918596"/>
            <a:ext cx="2433256" cy="2213875"/>
          </a:xfrm>
          <a:prstGeom prst="rect">
            <a:avLst/>
          </a:prstGeom>
        </p:spPr>
      </p:pic>
    </p:spTree>
    <p:extLst>
      <p:ext uri="{BB962C8B-B14F-4D97-AF65-F5344CB8AC3E}">
        <p14:creationId xmlns:p14="http://schemas.microsoft.com/office/powerpoint/2010/main" val="26570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06458" y="152561"/>
            <a:ext cx="5377821" cy="4829057"/>
            <a:chOff x="0" y="0"/>
            <a:chExt cx="7088572" cy="6365240"/>
          </a:xfrm>
        </p:grpSpPr>
        <p:sp>
          <p:nvSpPr>
            <p:cNvPr id="5" name="Freeform 5"/>
            <p:cNvSpPr/>
            <p:nvPr/>
          </p:nvSpPr>
          <p:spPr>
            <a:xfrm>
              <a:off x="-1270" y="-1270"/>
              <a:ext cx="7091112" cy="6369050"/>
            </a:xfrm>
            <a:custGeom>
              <a:avLst/>
              <a:gdLst/>
              <a:ahLst/>
              <a:cxnLst/>
              <a:rect l="l" t="t" r="r" b="b"/>
              <a:pathLst>
                <a:path w="7091112" h="6369050">
                  <a:moveTo>
                    <a:pt x="193040" y="78740"/>
                  </a:moveTo>
                  <a:lnTo>
                    <a:pt x="496298" y="78740"/>
                  </a:lnTo>
                  <a:lnTo>
                    <a:pt x="496298"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96298" y="19050"/>
                  </a:lnTo>
                  <a:lnTo>
                    <a:pt x="496298"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96298" y="6269990"/>
                  </a:lnTo>
                  <a:lnTo>
                    <a:pt x="496298"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96298" y="6367780"/>
                  </a:lnTo>
                  <a:lnTo>
                    <a:pt x="496298"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96298" y="6269990"/>
                  </a:moveTo>
                  <a:lnTo>
                    <a:pt x="6486396" y="6269990"/>
                  </a:lnTo>
                  <a:lnTo>
                    <a:pt x="6486396" y="6289040"/>
                  </a:lnTo>
                  <a:lnTo>
                    <a:pt x="496298" y="6289040"/>
                  </a:lnTo>
                  <a:lnTo>
                    <a:pt x="496298" y="6269990"/>
                  </a:lnTo>
                  <a:close/>
                  <a:moveTo>
                    <a:pt x="496298" y="6350000"/>
                  </a:moveTo>
                  <a:lnTo>
                    <a:pt x="6486396" y="6350000"/>
                  </a:lnTo>
                  <a:lnTo>
                    <a:pt x="6486396" y="6369050"/>
                  </a:lnTo>
                  <a:lnTo>
                    <a:pt x="496298" y="6369050"/>
                  </a:lnTo>
                  <a:lnTo>
                    <a:pt x="496298" y="6350000"/>
                  </a:lnTo>
                  <a:close/>
                  <a:moveTo>
                    <a:pt x="6486396" y="6269990"/>
                  </a:moveTo>
                  <a:lnTo>
                    <a:pt x="6900612" y="6269990"/>
                  </a:lnTo>
                  <a:lnTo>
                    <a:pt x="6900612" y="6289040"/>
                  </a:lnTo>
                  <a:lnTo>
                    <a:pt x="6486396" y="6289040"/>
                  </a:lnTo>
                  <a:lnTo>
                    <a:pt x="6486396" y="6269990"/>
                  </a:lnTo>
                  <a:close/>
                  <a:moveTo>
                    <a:pt x="6992052" y="6269990"/>
                  </a:moveTo>
                  <a:lnTo>
                    <a:pt x="6918392" y="6269990"/>
                  </a:lnTo>
                  <a:lnTo>
                    <a:pt x="6918392" y="6289040"/>
                  </a:lnTo>
                  <a:lnTo>
                    <a:pt x="7011102" y="6289040"/>
                  </a:lnTo>
                  <a:lnTo>
                    <a:pt x="7011102" y="6198870"/>
                  </a:lnTo>
                  <a:lnTo>
                    <a:pt x="6992052" y="6198870"/>
                  </a:lnTo>
                  <a:lnTo>
                    <a:pt x="6992052" y="6269990"/>
                  </a:lnTo>
                  <a:close/>
                  <a:moveTo>
                    <a:pt x="6992052" y="5925820"/>
                  </a:moveTo>
                  <a:lnTo>
                    <a:pt x="7011102" y="5925820"/>
                  </a:lnTo>
                  <a:lnTo>
                    <a:pt x="7011102" y="6179820"/>
                  </a:lnTo>
                  <a:lnTo>
                    <a:pt x="6992052" y="6179820"/>
                  </a:lnTo>
                  <a:lnTo>
                    <a:pt x="6992052" y="5925820"/>
                  </a:lnTo>
                  <a:close/>
                  <a:moveTo>
                    <a:pt x="7072062" y="6179820"/>
                  </a:moveTo>
                  <a:lnTo>
                    <a:pt x="7011102" y="6179820"/>
                  </a:lnTo>
                  <a:lnTo>
                    <a:pt x="7011102" y="6198870"/>
                  </a:lnTo>
                  <a:lnTo>
                    <a:pt x="7089842" y="6198870"/>
                  </a:lnTo>
                  <a:lnTo>
                    <a:pt x="7089842" y="5925820"/>
                  </a:lnTo>
                  <a:lnTo>
                    <a:pt x="7070792" y="5925820"/>
                  </a:lnTo>
                  <a:lnTo>
                    <a:pt x="7072062" y="6179820"/>
                  </a:lnTo>
                  <a:close/>
                  <a:moveTo>
                    <a:pt x="6899342" y="6350000"/>
                  </a:moveTo>
                  <a:lnTo>
                    <a:pt x="6483869" y="6350000"/>
                  </a:lnTo>
                  <a:lnTo>
                    <a:pt x="6483869" y="6369050"/>
                  </a:lnTo>
                  <a:lnTo>
                    <a:pt x="6918391" y="6369050"/>
                  </a:lnTo>
                  <a:lnTo>
                    <a:pt x="6918391" y="6290310"/>
                  </a:lnTo>
                  <a:lnTo>
                    <a:pt x="6899341" y="6290310"/>
                  </a:lnTo>
                  <a:lnTo>
                    <a:pt x="6899341" y="6350000"/>
                  </a:lnTo>
                  <a:close/>
                  <a:moveTo>
                    <a:pt x="6899342" y="6269990"/>
                  </a:moveTo>
                  <a:lnTo>
                    <a:pt x="6918392" y="6269990"/>
                  </a:lnTo>
                  <a:lnTo>
                    <a:pt x="6918392" y="6198870"/>
                  </a:lnTo>
                  <a:lnTo>
                    <a:pt x="6992052" y="6198870"/>
                  </a:lnTo>
                  <a:lnTo>
                    <a:pt x="6992052" y="6179820"/>
                  </a:lnTo>
                  <a:lnTo>
                    <a:pt x="6899342" y="6179820"/>
                  </a:lnTo>
                  <a:lnTo>
                    <a:pt x="6918392" y="6269990"/>
                  </a:lnTo>
                  <a:lnTo>
                    <a:pt x="6918392" y="6289040"/>
                  </a:lnTo>
                  <a:lnTo>
                    <a:pt x="6899342" y="6289040"/>
                  </a:lnTo>
                  <a:lnTo>
                    <a:pt x="6899342" y="6269990"/>
                  </a:lnTo>
                  <a:close/>
                  <a:moveTo>
                    <a:pt x="6992052" y="6179820"/>
                  </a:moveTo>
                  <a:lnTo>
                    <a:pt x="7011102" y="6179820"/>
                  </a:lnTo>
                  <a:lnTo>
                    <a:pt x="7011102" y="6198870"/>
                  </a:lnTo>
                  <a:lnTo>
                    <a:pt x="6992052" y="6198870"/>
                  </a:lnTo>
                  <a:lnTo>
                    <a:pt x="6992052" y="6179820"/>
                  </a:lnTo>
                  <a:close/>
                  <a:moveTo>
                    <a:pt x="6992052" y="414020"/>
                  </a:moveTo>
                  <a:lnTo>
                    <a:pt x="7011102" y="414020"/>
                  </a:lnTo>
                  <a:lnTo>
                    <a:pt x="7011102" y="5925820"/>
                  </a:lnTo>
                  <a:lnTo>
                    <a:pt x="6992052" y="5925820"/>
                  </a:lnTo>
                  <a:lnTo>
                    <a:pt x="6992052" y="414020"/>
                  </a:lnTo>
                  <a:close/>
                  <a:moveTo>
                    <a:pt x="7072062" y="414020"/>
                  </a:moveTo>
                  <a:lnTo>
                    <a:pt x="7091112" y="414020"/>
                  </a:lnTo>
                  <a:lnTo>
                    <a:pt x="7091112" y="5925820"/>
                  </a:lnTo>
                  <a:lnTo>
                    <a:pt x="7072062" y="5925820"/>
                  </a:lnTo>
                  <a:lnTo>
                    <a:pt x="7072062" y="414020"/>
                  </a:lnTo>
                  <a:close/>
                  <a:moveTo>
                    <a:pt x="6992052" y="97790"/>
                  </a:moveTo>
                  <a:lnTo>
                    <a:pt x="6992052" y="171450"/>
                  </a:lnTo>
                  <a:lnTo>
                    <a:pt x="7011102" y="171450"/>
                  </a:lnTo>
                  <a:lnTo>
                    <a:pt x="7011102" y="78740"/>
                  </a:lnTo>
                  <a:lnTo>
                    <a:pt x="6918392" y="78740"/>
                  </a:lnTo>
                  <a:lnTo>
                    <a:pt x="6918392" y="97790"/>
                  </a:lnTo>
                  <a:lnTo>
                    <a:pt x="6992052" y="97790"/>
                  </a:lnTo>
                  <a:close/>
                  <a:moveTo>
                    <a:pt x="6992052" y="190500"/>
                  </a:moveTo>
                  <a:lnTo>
                    <a:pt x="7011102" y="190500"/>
                  </a:lnTo>
                  <a:lnTo>
                    <a:pt x="7011102" y="414020"/>
                  </a:lnTo>
                  <a:lnTo>
                    <a:pt x="6992052" y="414020"/>
                  </a:lnTo>
                  <a:lnTo>
                    <a:pt x="6992052" y="190500"/>
                  </a:lnTo>
                  <a:close/>
                  <a:moveTo>
                    <a:pt x="6486396" y="78740"/>
                  </a:moveTo>
                  <a:lnTo>
                    <a:pt x="6900612" y="78740"/>
                  </a:lnTo>
                  <a:lnTo>
                    <a:pt x="6900612" y="97790"/>
                  </a:lnTo>
                  <a:lnTo>
                    <a:pt x="6486396" y="97790"/>
                  </a:lnTo>
                  <a:lnTo>
                    <a:pt x="6486396" y="78740"/>
                  </a:lnTo>
                  <a:close/>
                  <a:moveTo>
                    <a:pt x="6992052" y="190500"/>
                  </a:moveTo>
                  <a:lnTo>
                    <a:pt x="6992052" y="171450"/>
                  </a:lnTo>
                  <a:lnTo>
                    <a:pt x="6918392" y="171450"/>
                  </a:lnTo>
                  <a:lnTo>
                    <a:pt x="6918392" y="97790"/>
                  </a:lnTo>
                  <a:lnTo>
                    <a:pt x="6899342" y="97790"/>
                  </a:lnTo>
                  <a:lnTo>
                    <a:pt x="6899342" y="190500"/>
                  </a:lnTo>
                  <a:lnTo>
                    <a:pt x="6992052" y="190500"/>
                  </a:lnTo>
                  <a:close/>
                  <a:moveTo>
                    <a:pt x="6899342" y="19050"/>
                  </a:moveTo>
                  <a:lnTo>
                    <a:pt x="6899342" y="80010"/>
                  </a:lnTo>
                  <a:lnTo>
                    <a:pt x="6918392" y="80010"/>
                  </a:lnTo>
                  <a:lnTo>
                    <a:pt x="6918392" y="1270"/>
                  </a:lnTo>
                  <a:lnTo>
                    <a:pt x="6483869" y="1270"/>
                  </a:lnTo>
                  <a:lnTo>
                    <a:pt x="6483869" y="20320"/>
                  </a:lnTo>
                  <a:lnTo>
                    <a:pt x="6899341" y="20320"/>
                  </a:lnTo>
                  <a:lnTo>
                    <a:pt x="6899341" y="19050"/>
                  </a:lnTo>
                  <a:close/>
                  <a:moveTo>
                    <a:pt x="7072062" y="190500"/>
                  </a:moveTo>
                  <a:lnTo>
                    <a:pt x="7072062" y="414020"/>
                  </a:lnTo>
                  <a:lnTo>
                    <a:pt x="7091112" y="414020"/>
                  </a:lnTo>
                  <a:lnTo>
                    <a:pt x="7091112" y="171450"/>
                  </a:lnTo>
                  <a:lnTo>
                    <a:pt x="7012372" y="171450"/>
                  </a:lnTo>
                  <a:lnTo>
                    <a:pt x="7012372" y="190500"/>
                  </a:lnTo>
                  <a:lnTo>
                    <a:pt x="7072062" y="190500"/>
                  </a:lnTo>
                  <a:close/>
                  <a:moveTo>
                    <a:pt x="6992052" y="171450"/>
                  </a:moveTo>
                  <a:lnTo>
                    <a:pt x="7011102" y="171450"/>
                  </a:lnTo>
                  <a:lnTo>
                    <a:pt x="7011102" y="190500"/>
                  </a:lnTo>
                  <a:lnTo>
                    <a:pt x="6992052" y="190500"/>
                  </a:lnTo>
                  <a:lnTo>
                    <a:pt x="6992052" y="171450"/>
                  </a:lnTo>
                  <a:close/>
                  <a:moveTo>
                    <a:pt x="6899342" y="78740"/>
                  </a:moveTo>
                  <a:lnTo>
                    <a:pt x="6918392" y="78740"/>
                  </a:lnTo>
                  <a:lnTo>
                    <a:pt x="6918392" y="97790"/>
                  </a:lnTo>
                  <a:lnTo>
                    <a:pt x="6899342" y="97790"/>
                  </a:lnTo>
                  <a:lnTo>
                    <a:pt x="6899342" y="78740"/>
                  </a:lnTo>
                  <a:close/>
                  <a:moveTo>
                    <a:pt x="496298" y="78740"/>
                  </a:moveTo>
                  <a:lnTo>
                    <a:pt x="6486396" y="78740"/>
                  </a:lnTo>
                  <a:lnTo>
                    <a:pt x="6486396" y="97790"/>
                  </a:lnTo>
                  <a:lnTo>
                    <a:pt x="496298" y="97790"/>
                  </a:lnTo>
                  <a:lnTo>
                    <a:pt x="496298" y="78740"/>
                  </a:lnTo>
                  <a:close/>
                  <a:moveTo>
                    <a:pt x="496298" y="0"/>
                  </a:moveTo>
                  <a:lnTo>
                    <a:pt x="6486396" y="0"/>
                  </a:lnTo>
                  <a:lnTo>
                    <a:pt x="6486396" y="19050"/>
                  </a:lnTo>
                  <a:lnTo>
                    <a:pt x="496298" y="19050"/>
                  </a:lnTo>
                  <a:lnTo>
                    <a:pt x="496298" y="0"/>
                  </a:lnTo>
                  <a:close/>
                </a:path>
              </a:pathLst>
            </a:custGeom>
            <a:solidFill>
              <a:srgbClr val="044F2B"/>
            </a:solidFill>
          </p:spPr>
        </p:sp>
      </p:grpSp>
      <p:sp>
        <p:nvSpPr>
          <p:cNvPr id="7" name="TextBox 7"/>
          <p:cNvSpPr txBox="1"/>
          <p:nvPr/>
        </p:nvSpPr>
        <p:spPr>
          <a:xfrm>
            <a:off x="391224" y="130745"/>
            <a:ext cx="2615609" cy="538609"/>
          </a:xfrm>
          <a:prstGeom prst="rect">
            <a:avLst/>
          </a:prstGeom>
        </p:spPr>
        <p:txBody>
          <a:bodyPr wrap="square" lIns="0" tIns="0" rIns="0" bIns="0" rtlCol="0" anchor="t">
            <a:spAutoFit/>
          </a:bodyPr>
          <a:lstStyle/>
          <a:p>
            <a:pPr algn="ctr" defTabSz="457200">
              <a:lnSpc>
                <a:spcPts val="4163"/>
              </a:lnSpc>
              <a:spcBef>
                <a:spcPct val="0"/>
              </a:spcBef>
              <a:buClrTx/>
            </a:pPr>
            <a:r>
              <a:rPr lang="vi-VN" sz="3000" b="1" kern="1200" spc="-150" dirty="0" smtClean="0">
                <a:solidFill>
                  <a:srgbClr val="044F2B"/>
                </a:solidFill>
                <a:latin typeface="Lemonada Semi Bold Bold"/>
                <a:ea typeface="+mn-ea"/>
                <a:cs typeface="+mn-cs"/>
              </a:rPr>
              <a:t>Nhân vật</a:t>
            </a:r>
            <a:r>
              <a:rPr lang="en-US" sz="3000" b="1" kern="1200" spc="-150" dirty="0">
                <a:solidFill>
                  <a:srgbClr val="044F2B"/>
                </a:solidFill>
                <a:latin typeface="Lemonada Semi Bold Bold"/>
                <a:ea typeface="+mn-ea"/>
                <a:cs typeface="+mn-cs"/>
              </a:rPr>
              <a:t> </a:t>
            </a:r>
            <a:r>
              <a:rPr lang="en-US" sz="3000" b="1" kern="1200" spc="-150" dirty="0" smtClean="0">
                <a:solidFill>
                  <a:srgbClr val="044F2B"/>
                </a:solidFill>
                <a:latin typeface="Lemonada Semi Bold Bold"/>
                <a:ea typeface="+mn-ea"/>
                <a:cs typeface="+mn-cs"/>
              </a:rPr>
              <a:t> </a:t>
            </a:r>
            <a:r>
              <a:rPr lang="en-US" sz="3000" b="1" kern="1200" spc="-150" dirty="0" err="1" smtClean="0">
                <a:solidFill>
                  <a:srgbClr val="044F2B"/>
                </a:solidFill>
                <a:latin typeface="Lemonada Semi Bold Bold"/>
                <a:ea typeface="+mn-ea"/>
                <a:cs typeface="+mn-cs"/>
              </a:rPr>
              <a:t>Cò</a:t>
            </a:r>
            <a:endParaRPr lang="vi-VN" sz="3000" b="1" kern="1200" spc="-150" dirty="0">
              <a:solidFill>
                <a:srgbClr val="044F2B"/>
              </a:solidFill>
              <a:latin typeface="Lemonada Semi Bold Bold"/>
              <a:ea typeface="+mn-ea"/>
              <a:cs typeface="+mn-cs"/>
            </a:endParaRPr>
          </a:p>
        </p:txBody>
      </p:sp>
      <p:sp>
        <p:nvSpPr>
          <p:cNvPr id="13" name="Rectangle: Rounded Corners 12">
            <a:extLst>
              <a:ext uri="{FF2B5EF4-FFF2-40B4-BE49-F238E27FC236}">
                <a16:creationId xmlns:a16="http://schemas.microsoft.com/office/drawing/2014/main" id="{EC4AC11C-535F-44AD-BF7B-D17EBC546A0E}"/>
              </a:ext>
            </a:extLst>
          </p:cNvPr>
          <p:cNvSpPr/>
          <p:nvPr/>
        </p:nvSpPr>
        <p:spPr>
          <a:xfrm>
            <a:off x="3991365" y="400050"/>
            <a:ext cx="2006177" cy="1382040"/>
          </a:xfrm>
          <a:prstGeom prst="roundRect">
            <a:avLst/>
          </a:prstGeom>
          <a:solidFill>
            <a:schemeClr val="bg1">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smtClean="0">
                <a:solidFill>
                  <a:srgbClr val="9BBB59">
                    <a:lumMod val="50000"/>
                  </a:srgbClr>
                </a:solidFill>
                <a:latin typeface="Calibri (Body)"/>
              </a:rPr>
              <a:t>Lớn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lên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và</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gắn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bó</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với</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rừng</a:t>
            </a:r>
            <a:r>
              <a:rPr lang="en-US" sz="2000" b="1" kern="1200" dirty="0" smtClean="0">
                <a:solidFill>
                  <a:srgbClr val="9BBB59">
                    <a:lumMod val="50000"/>
                  </a:srgbClr>
                </a:solidFill>
                <a:latin typeface="Calibri (Body)"/>
              </a:rPr>
              <a:t>.</a:t>
            </a:r>
            <a:endParaRPr lang="en-US" sz="2000" b="1" kern="1200" dirty="0">
              <a:solidFill>
                <a:srgbClr val="9BBB59">
                  <a:lumMod val="50000"/>
                </a:srgbClr>
              </a:solidFill>
              <a:latin typeface="Calibri (Body)"/>
            </a:endParaRPr>
          </a:p>
        </p:txBody>
      </p:sp>
      <p:sp>
        <p:nvSpPr>
          <p:cNvPr id="14" name="Rectangle: Rounded Corners 13">
            <a:extLst>
              <a:ext uri="{FF2B5EF4-FFF2-40B4-BE49-F238E27FC236}">
                <a16:creationId xmlns:a16="http://schemas.microsoft.com/office/drawing/2014/main" id="{77D10B0C-974D-453A-88B1-48A415A573AE}"/>
              </a:ext>
            </a:extLst>
          </p:cNvPr>
          <p:cNvSpPr/>
          <p:nvPr/>
        </p:nvSpPr>
        <p:spPr>
          <a:xfrm>
            <a:off x="6483412" y="690207"/>
            <a:ext cx="2006177" cy="1382040"/>
          </a:xfrm>
          <a:prstGeom prst="roundRect">
            <a:avLst/>
          </a:prstGeom>
          <a:solidFill>
            <a:schemeClr val="bg1">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smtClean="0">
                <a:solidFill>
                  <a:srgbClr val="9BBB59">
                    <a:lumMod val="50000"/>
                  </a:srgbClr>
                </a:solidFill>
                <a:latin typeface="Calibri (Body)"/>
              </a:rPr>
              <a:t>Khi</a:t>
            </a:r>
            <a:r>
              <a:rPr lang="en-US" sz="2000" b="1" kern="1200" dirty="0" smtClean="0">
                <a:solidFill>
                  <a:srgbClr val="9BBB59">
                    <a:lumMod val="50000"/>
                  </a:srgbClr>
                </a:solidFill>
                <a:latin typeface="Calibri (Body)"/>
              </a:rPr>
              <a:t> An </a:t>
            </a:r>
            <a:r>
              <a:rPr lang="en-US" sz="2000" b="1" kern="1200" dirty="0" err="1" smtClean="0">
                <a:solidFill>
                  <a:srgbClr val="9BBB59">
                    <a:lumMod val="50000"/>
                  </a:srgbClr>
                </a:solidFill>
                <a:latin typeface="Calibri (Body)"/>
              </a:rPr>
              <a:t>thấm</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mệt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thì</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Cò</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vẫn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chưa</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nhằm</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nhò</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gì</a:t>
            </a:r>
            <a:r>
              <a:rPr lang="en-US" sz="2000" b="1" kern="1200" dirty="0" smtClean="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5" name="Rectangle: Rounded Corners 14">
            <a:extLst>
              <a:ext uri="{FF2B5EF4-FFF2-40B4-BE49-F238E27FC236}">
                <a16:creationId xmlns:a16="http://schemas.microsoft.com/office/drawing/2014/main" id="{89D78D7C-A8FC-4CDF-BDBD-A2C4B5E7B599}"/>
              </a:ext>
            </a:extLst>
          </p:cNvPr>
          <p:cNvSpPr/>
          <p:nvPr/>
        </p:nvSpPr>
        <p:spPr>
          <a:xfrm>
            <a:off x="3718148" y="1974297"/>
            <a:ext cx="2530549" cy="1713409"/>
          </a:xfrm>
          <a:prstGeom prst="roundRect">
            <a:avLst/>
          </a:prstGeom>
          <a:solidFill>
            <a:schemeClr val="bg1">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smtClean="0">
                <a:solidFill>
                  <a:srgbClr val="9BBB59">
                    <a:lumMod val="50000"/>
                  </a:srgbClr>
                </a:solidFill>
                <a:latin typeface="Calibri (Body)"/>
              </a:rPr>
              <a:t>Cặp</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như</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cặp</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giò</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nai</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lội</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suốt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ngày</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trong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rừng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cũng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chẳng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nhằm</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nhò</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gì</a:t>
            </a:r>
            <a:r>
              <a:rPr lang="en-US" sz="2000" b="1" kern="1200" dirty="0" smtClean="0">
                <a:solidFill>
                  <a:srgbClr val="9BBB59">
                    <a:lumMod val="50000"/>
                  </a:srgbClr>
                </a:solidFill>
                <a:latin typeface="Calibri (Body)"/>
              </a:rPr>
              <a:t>?</a:t>
            </a:r>
            <a:endParaRPr lang="en-US" sz="2000" b="1" kern="1200" dirty="0">
              <a:solidFill>
                <a:srgbClr val="9BBB59">
                  <a:lumMod val="50000"/>
                </a:srgbClr>
              </a:solidFill>
              <a:latin typeface="Calibri (Body)"/>
            </a:endParaRPr>
          </a:p>
        </p:txBody>
      </p:sp>
      <p:sp>
        <p:nvSpPr>
          <p:cNvPr id="16" name="Rectangle: Rounded Corners 15">
            <a:extLst>
              <a:ext uri="{FF2B5EF4-FFF2-40B4-BE49-F238E27FC236}">
                <a16:creationId xmlns:a16="http://schemas.microsoft.com/office/drawing/2014/main" id="{3DF35AF6-4FF7-4284-9A9C-44E7F67ACFDF}"/>
              </a:ext>
            </a:extLst>
          </p:cNvPr>
          <p:cNvSpPr/>
          <p:nvPr/>
        </p:nvSpPr>
        <p:spPr>
          <a:xfrm>
            <a:off x="6563881" y="2431755"/>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smtClean="0">
                <a:solidFill>
                  <a:srgbClr val="9BBB59">
                    <a:lumMod val="50000"/>
                  </a:srgbClr>
                </a:solidFill>
                <a:latin typeface="Calibri (Body)"/>
              </a:rPr>
              <a:t>Hỏi</a:t>
            </a:r>
            <a:r>
              <a:rPr lang="en-US" sz="2000" b="1" kern="1200" dirty="0" smtClean="0">
                <a:solidFill>
                  <a:srgbClr val="9BBB59">
                    <a:lumMod val="50000"/>
                  </a:srgbClr>
                </a:solidFill>
                <a:latin typeface="Calibri (Body)"/>
              </a:rPr>
              <a:t> An: “</a:t>
            </a:r>
            <a:r>
              <a:rPr lang="en-US" sz="2000" b="1" kern="1200" dirty="0" err="1" smtClean="0">
                <a:solidFill>
                  <a:srgbClr val="9BBB59">
                    <a:lumMod val="50000"/>
                  </a:srgbClr>
                </a:solidFill>
                <a:latin typeface="Calibri (Body)"/>
              </a:rPr>
              <a:t>Đố</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mày</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biết</a:t>
            </a:r>
            <a:r>
              <a:rPr lang="en-US" sz="2000" b="1" kern="1200" dirty="0" smtClean="0">
                <a:solidFill>
                  <a:srgbClr val="9BBB59">
                    <a:lumMod val="50000"/>
                  </a:srgbClr>
                </a:solidFill>
                <a:latin typeface="Calibri (Body)"/>
              </a:rPr>
              <a:t> con </a:t>
            </a:r>
            <a:r>
              <a:rPr lang="en-US" sz="2000" b="1" kern="1200" dirty="0" err="1" smtClean="0">
                <a:solidFill>
                  <a:srgbClr val="9BBB59">
                    <a:lumMod val="50000"/>
                  </a:srgbClr>
                </a:solidFill>
                <a:latin typeface="Calibri (Body)"/>
              </a:rPr>
              <a:t>ong</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mật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là</a:t>
            </a:r>
            <a:r>
              <a:rPr lang="en-US" sz="2000" b="1" kern="1200" dirty="0" smtClean="0">
                <a:solidFill>
                  <a:srgbClr val="9BBB59">
                    <a:lumMod val="50000"/>
                  </a:srgbClr>
                </a:solidFill>
                <a:latin typeface="Calibri (Body)"/>
              </a:rPr>
              <a:t> con </a:t>
            </a:r>
            <a:r>
              <a:rPr lang="en-US" sz="2000" b="1" kern="1200" dirty="0" err="1" smtClean="0">
                <a:solidFill>
                  <a:srgbClr val="9BBB59">
                    <a:lumMod val="50000"/>
                  </a:srgbClr>
                </a:solidFill>
                <a:latin typeface="Calibri (Body)"/>
              </a:rPr>
              <a:t>nào</a:t>
            </a:r>
            <a:r>
              <a:rPr lang="en-US" sz="2000" b="1" kern="1200" dirty="0" smtClean="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0" name="Rectangle: Rounded Corners 15">
            <a:extLst>
              <a:ext uri="{FF2B5EF4-FFF2-40B4-BE49-F238E27FC236}">
                <a16:creationId xmlns:a16="http://schemas.microsoft.com/office/drawing/2014/main" id="{3DF35AF6-4FF7-4284-9A9C-44E7F67ACFDF}"/>
              </a:ext>
            </a:extLst>
          </p:cNvPr>
          <p:cNvSpPr/>
          <p:nvPr/>
        </p:nvSpPr>
        <p:spPr>
          <a:xfrm>
            <a:off x="3981045" y="3950646"/>
            <a:ext cx="4428647" cy="89410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defTabSz="457200">
              <a:buClrTx/>
              <a:buFontTx/>
              <a:buChar char="-"/>
            </a:pPr>
            <a:r>
              <a:rPr lang="en-US" sz="2000" b="1" kern="1200" dirty="0" err="1" smtClean="0">
                <a:solidFill>
                  <a:srgbClr val="9BBB59">
                    <a:lumMod val="50000"/>
                  </a:srgbClr>
                </a:solidFill>
                <a:latin typeface="Calibri (Body)"/>
              </a:rPr>
              <a:t>Chỉ</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cho</a:t>
            </a:r>
            <a:r>
              <a:rPr lang="en-US" sz="2000" b="1" kern="1200" dirty="0" smtClean="0">
                <a:solidFill>
                  <a:srgbClr val="9BBB59">
                    <a:lumMod val="50000"/>
                  </a:srgbClr>
                </a:solidFill>
                <a:latin typeface="Calibri (Body)"/>
              </a:rPr>
              <a:t> An </a:t>
            </a:r>
            <a:r>
              <a:rPr lang="en-US" sz="2000" b="1" kern="1200" dirty="0" err="1" smtClean="0">
                <a:solidFill>
                  <a:srgbClr val="9BBB59">
                    <a:lumMod val="50000"/>
                  </a:srgbClr>
                </a:solidFill>
                <a:latin typeface="Calibri (Body)"/>
              </a:rPr>
              <a:t>cách</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quan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sát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ong</a:t>
            </a:r>
            <a:endParaRPr lang="en-US" sz="2000" b="1" kern="1200" dirty="0" smtClean="0">
              <a:solidFill>
                <a:srgbClr val="9BBB59">
                  <a:lumMod val="50000"/>
                </a:srgbClr>
              </a:solidFill>
              <a:latin typeface="Calibri (Body)"/>
            </a:endParaRPr>
          </a:p>
          <a:p>
            <a:pPr marL="342900" indent="-342900" defTabSz="457200">
              <a:buClrTx/>
              <a:buFontTx/>
              <a:buChar char="-"/>
            </a:pPr>
            <a:r>
              <a:rPr lang="en-US" sz="2000" b="1" kern="1200" dirty="0" err="1" smtClean="0">
                <a:solidFill>
                  <a:srgbClr val="9BBB59">
                    <a:lumMod val="50000"/>
                  </a:srgbClr>
                </a:solidFill>
                <a:latin typeface="Calibri (Body)"/>
              </a:rPr>
              <a:t>Kể</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về</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sân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chim</a:t>
            </a:r>
            <a:r>
              <a:rPr lang="en-US" sz="2000" b="1" kern="1200" dirty="0" smtClean="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372"/>
          <a:stretch/>
        </p:blipFill>
        <p:spPr>
          <a:xfrm>
            <a:off x="391224" y="785891"/>
            <a:ext cx="2723048" cy="35633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7772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38BEB0-7AFF-46E7-B8D9-A3FE59B9C018}"/>
              </a:ext>
            </a:extLst>
          </p:cNvPr>
          <p:cNvSpPr txBox="1"/>
          <p:nvPr/>
        </p:nvSpPr>
        <p:spPr>
          <a:xfrm>
            <a:off x="137928" y="204648"/>
            <a:ext cx="3699962"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II.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hiểu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văn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bản</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54755" y="679601"/>
            <a:ext cx="4193967" cy="1077218"/>
          </a:xfrm>
          <a:prstGeom prst="rect">
            <a:avLst/>
          </a:prstGeom>
        </p:spPr>
        <p:txBody>
          <a:bodyPr wrap="square">
            <a:spAutoFit/>
          </a:bodyPr>
          <a:lstStyle/>
          <a:p>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3" name="Rectangle 12"/>
          <p:cNvSpPr/>
          <p:nvPr/>
        </p:nvSpPr>
        <p:spPr>
          <a:xfrm>
            <a:off x="137928" y="1646997"/>
            <a:ext cx="2789546" cy="553998"/>
          </a:xfrm>
          <a:prstGeom prst="rect">
            <a:avLst/>
          </a:prstGeom>
        </p:spPr>
        <p:txBody>
          <a:bodyPr wrap="none">
            <a:spAutoFit/>
          </a:bodyPr>
          <a:lstStyle/>
          <a:p>
            <a:r>
              <a:rPr lang="en-US" sz="3000" b="1" dirty="0">
                <a:solidFill>
                  <a:srgbClr val="002060"/>
                </a:solidFill>
                <a:latin typeface="Times New Roman" panose="02020603050405020304" pitchFamily="18" charset="0"/>
                <a:cs typeface="Times New Roman" panose="02020603050405020304" pitchFamily="18" charset="0"/>
              </a:rPr>
              <a:t>b. </a:t>
            </a:r>
            <a:r>
              <a:rPr lang="en-US" sz="3000" b="1" dirty="0" err="1">
                <a:solidFill>
                  <a:srgbClr val="002060"/>
                </a:solidFill>
                <a:latin typeface="Times New Roman" panose="02020603050405020304" pitchFamily="18" charset="0"/>
                <a:cs typeface="Times New Roman" panose="02020603050405020304" pitchFamily="18" charset="0"/>
              </a:rPr>
              <a:t>Nhân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vật</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Cò</a:t>
            </a:r>
            <a:r>
              <a:rPr lang="en-US" sz="3000" b="1" dirty="0" smtClean="0">
                <a:solidFill>
                  <a:srgbClr val="002060"/>
                </a:solidFill>
                <a:latin typeface="Times New Roman" panose="02020603050405020304" pitchFamily="18" charset="0"/>
                <a:cs typeface="Times New Roman" panose="02020603050405020304" pitchFamily="18" charset="0"/>
              </a:rPr>
              <a:t>:</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42234" y="2146865"/>
            <a:ext cx="4002181" cy="1015663"/>
          </a:xfrm>
          <a:prstGeom prst="rect">
            <a:avLst/>
          </a:prstGeom>
        </p:spPr>
        <p:txBody>
          <a:bodyPr wrap="square">
            <a:spAutoFit/>
          </a:bodyPr>
          <a:lstStyle/>
          <a:p>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Sinh</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lớn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rừng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Nam</a:t>
            </a:r>
          </a:p>
        </p:txBody>
      </p:sp>
      <p:sp>
        <p:nvSpPr>
          <p:cNvPr id="15" name="Rectangle 14"/>
          <p:cNvSpPr/>
          <p:nvPr/>
        </p:nvSpPr>
        <p:spPr>
          <a:xfrm>
            <a:off x="260352" y="3115269"/>
            <a:ext cx="3965944" cy="1477328"/>
          </a:xfrm>
          <a:prstGeom prst="rect">
            <a:avLst/>
          </a:prstGeom>
        </p:spPr>
        <p:txBody>
          <a:bodyPr wrap="square">
            <a:spAutoFit/>
          </a:bodyPr>
          <a:lstStyle/>
          <a:p>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rừng</a:t>
            </a:r>
            <a:r>
              <a:rPr lang="en-US" sz="3000" dirty="0">
                <a:latin typeface="Times New Roman" panose="02020603050405020304" pitchFamily="18" charset="0"/>
                <a:cs typeface="Times New Roman" panose="02020603050405020304" pitchFamily="18" charset="0"/>
              </a:rPr>
              <a:t> U Minh</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8372"/>
          <a:stretch/>
        </p:blipFill>
        <p:spPr>
          <a:xfrm>
            <a:off x="5420424" y="774045"/>
            <a:ext cx="2723048" cy="35633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798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162729" y="116686"/>
            <a:ext cx="6121113" cy="1938992"/>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r>
              <a:rPr lang="en-US" sz="1800" b="1" kern="1200" dirty="0" err="1" smtClean="0">
                <a:solidFill>
                  <a:schemeClr val="tx2"/>
                </a:solidFill>
                <a:latin typeface="Times New Roman" panose="02020603050405020304" pitchFamily="18" charset="0"/>
                <a:cs typeface="Times New Roman" panose="02020603050405020304" pitchFamily="18" charset="0"/>
              </a:rPr>
              <a:t>Cử</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chỉ</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lời</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nói</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hành</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động</a:t>
            </a:r>
            <a:r>
              <a:rPr lang="en-US" sz="1800" kern="1200" dirty="0" smtClean="0">
                <a:solidFill>
                  <a:schemeClr val="tx2"/>
                </a:solidFill>
                <a:latin typeface="Times New Roman" panose="02020603050405020304" pitchFamily="18" charset="0"/>
                <a:cs typeface="Times New Roman" panose="02020603050405020304" pitchFamily="18" charset="0"/>
              </a:rPr>
              <a:t>: </a:t>
            </a:r>
          </a:p>
          <a:p>
            <a:r>
              <a:rPr lang="en-US" sz="1800" dirty="0" smtClean="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Quảy</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tòn</a:t>
            </a:r>
            <a:r>
              <a:rPr lang="en-US" sz="1800" dirty="0">
                <a:solidFill>
                  <a:schemeClr val="tx2"/>
                </a:solidFill>
                <a:latin typeface="Times New Roman" panose="02020603050405020304" pitchFamily="18" charset="0"/>
                <a:cs typeface="Times New Roman" panose="02020603050405020304" pitchFamily="18" charset="0"/>
              </a:rPr>
              <a:t> ten </a:t>
            </a:r>
            <a:r>
              <a:rPr lang="en-US" sz="1800" dirty="0" err="1">
                <a:solidFill>
                  <a:schemeClr val="tx2"/>
                </a:solidFill>
                <a:latin typeface="Times New Roman" panose="02020603050405020304" pitchFamily="18" charset="0"/>
                <a:cs typeface="Times New Roman" panose="02020603050405020304" pitchFamily="18" charset="0"/>
              </a:rPr>
              <a:t>một</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cái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gùi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bé</a:t>
            </a:r>
            <a:r>
              <a:rPr lang="en-US" sz="1800" dirty="0">
                <a:solidFill>
                  <a:schemeClr val="tx2"/>
                </a:solidFill>
                <a:latin typeface="Times New Roman" panose="02020603050405020304" pitchFamily="18" charset="0"/>
                <a:cs typeface="Times New Roman" panose="02020603050405020304" pitchFamily="18" charset="0"/>
              </a:rPr>
              <a:t> </a:t>
            </a:r>
          </a:p>
          <a:p>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Chịu</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thua</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mày</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đó</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tao</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không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thấy</a:t>
            </a:r>
            <a:r>
              <a:rPr lang="en-US" sz="1800" dirty="0">
                <a:solidFill>
                  <a:schemeClr val="tx2"/>
                </a:solidFill>
                <a:latin typeface="Times New Roman" panose="02020603050405020304" pitchFamily="18" charset="0"/>
                <a:cs typeface="Times New Roman" panose="02020603050405020304" pitchFamily="18" charset="0"/>
              </a:rPr>
              <a:t> con </a:t>
            </a:r>
            <a:r>
              <a:rPr lang="en-US" sz="1800" dirty="0" err="1">
                <a:solidFill>
                  <a:schemeClr val="tx2"/>
                </a:solidFill>
                <a:latin typeface="Times New Roman" panose="02020603050405020304" pitchFamily="18" charset="0"/>
                <a:cs typeface="Times New Roman" panose="02020603050405020304" pitchFamily="18" charset="0"/>
              </a:rPr>
              <a:t>ong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mật</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đâu</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cả</a:t>
            </a:r>
            <a:r>
              <a:rPr lang="en-US" sz="1800" dirty="0">
                <a:solidFill>
                  <a:schemeClr val="tx2"/>
                </a:solidFill>
                <a:latin typeface="Times New Roman" panose="02020603050405020304" pitchFamily="18" charset="0"/>
                <a:cs typeface="Times New Roman" panose="02020603050405020304" pitchFamily="18" charset="0"/>
              </a:rPr>
              <a:t>”.</a:t>
            </a:r>
          </a:p>
          <a:p>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Chim</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đẹp</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quá</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Cò</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ơi</a:t>
            </a:r>
            <a:r>
              <a:rPr lang="en-US" sz="1800" dirty="0">
                <a:solidFill>
                  <a:schemeClr val="tx2"/>
                </a:solidFill>
                <a:latin typeface="Times New Roman" panose="02020603050405020304" pitchFamily="18" charset="0"/>
                <a:cs typeface="Times New Roman" panose="02020603050405020304" pitchFamily="18" charset="0"/>
              </a:rPr>
              <a:t>! Ở </a:t>
            </a:r>
            <a:r>
              <a:rPr lang="en-US" sz="1800" dirty="0" err="1">
                <a:solidFill>
                  <a:schemeClr val="tx2"/>
                </a:solidFill>
                <a:latin typeface="Times New Roman" panose="02020603050405020304" pitchFamily="18" charset="0"/>
                <a:cs typeface="Times New Roman" panose="02020603050405020304" pitchFamily="18" charset="0"/>
              </a:rPr>
              <a:t>đây</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nhiều</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chim</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quá</a:t>
            </a:r>
            <a:r>
              <a:rPr lang="en-US" sz="1800" dirty="0">
                <a:solidFill>
                  <a:schemeClr val="tx2"/>
                </a:solidFill>
                <a:latin typeface="Times New Roman" panose="02020603050405020304" pitchFamily="18" charset="0"/>
                <a:cs typeface="Times New Roman" panose="02020603050405020304" pitchFamily="18" charset="0"/>
              </a:rPr>
              <a:t>!”</a:t>
            </a:r>
          </a:p>
          <a:p>
            <a:r>
              <a:rPr lang="en-US" sz="1800" dirty="0">
                <a:solidFill>
                  <a:schemeClr val="tx2"/>
                </a:solidFill>
                <a:latin typeface="Times New Roman" panose="02020603050405020304" pitchFamily="18" charset="0"/>
                <a:cs typeface="Times New Roman" panose="02020603050405020304" pitchFamily="18" charset="0"/>
              </a:rPr>
              <a:t>- “Sao </a:t>
            </a:r>
            <a:r>
              <a:rPr lang="en-US" sz="1800" dirty="0" err="1">
                <a:solidFill>
                  <a:schemeClr val="tx2"/>
                </a:solidFill>
                <a:latin typeface="Times New Roman" panose="02020603050405020304" pitchFamily="18" charset="0"/>
                <a:cs typeface="Times New Roman" panose="02020603050405020304" pitchFamily="18" charset="0"/>
              </a:rPr>
              <a:t>biết</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nó</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về</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cây</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nào</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mà</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gác</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kèo</a:t>
            </a:r>
            <a:r>
              <a:rPr lang="en-US" sz="1800" dirty="0">
                <a:solidFill>
                  <a:schemeClr val="tx2"/>
                </a:solidFill>
                <a:latin typeface="Times New Roman" panose="02020603050405020304" pitchFamily="18" charset="0"/>
                <a:cs typeface="Times New Roman" panose="02020603050405020304" pitchFamily="18" charset="0"/>
              </a:rPr>
              <a:t>?”</a:t>
            </a:r>
          </a:p>
          <a:p>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Kèo</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là</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gì</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hở</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má</a:t>
            </a:r>
            <a:r>
              <a:rPr lang="en-US" sz="1800" dirty="0">
                <a:solidFill>
                  <a:schemeClr val="tx2"/>
                </a:solidFill>
                <a:latin typeface="Times New Roman" panose="02020603050405020304" pitchFamily="18" charset="0"/>
                <a:cs typeface="Times New Roman" panose="02020603050405020304" pitchFamily="18" charset="0"/>
              </a:rPr>
              <a:t>?”</a:t>
            </a:r>
          </a:p>
          <a:p>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Coi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bộ</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cũng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không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khó</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lắm</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hở</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má</a:t>
            </a:r>
            <a:r>
              <a:rPr lang="en-US" sz="1800" dirty="0">
                <a:solidFill>
                  <a:schemeClr val="tx2"/>
                </a:solidFill>
                <a:latin typeface="Times New Roman" panose="02020603050405020304" pitchFamily="18" charset="0"/>
                <a:cs typeface="Times New Roman" panose="02020603050405020304" pitchFamily="18" charset="0"/>
              </a:rPr>
              <a:t>?”</a:t>
            </a:r>
            <a:r>
              <a:rPr kumimoji="0" lang="en-US" sz="1800" b="0" i="0" u="none" strike="noStrike" kern="1200" cap="none" spc="0" normalizeH="0" baseline="0" noProof="0" dirty="0" smtClean="0">
                <a:ln>
                  <a:noFill/>
                </a:ln>
                <a:solidFill>
                  <a:schemeClr val="tx2"/>
                </a:solidFill>
                <a:effectLst/>
                <a:uLnTx/>
                <a:uFillTx/>
                <a:latin typeface="Times New Roman" panose="02020603050405020304" pitchFamily="18" charset="0"/>
                <a:cs typeface="Times New Roman" panose="02020603050405020304" pitchFamily="18" charset="0"/>
                <a:sym typeface="Arial"/>
              </a:rPr>
              <a:t> </a:t>
            </a:r>
            <a:endParaRPr kumimoji="0" lang="en-US" altLang="ko-KR" sz="1800" b="0" i="0" u="none" strike="noStrike" kern="1200" cap="none" spc="0" normalizeH="0" baseline="0" noProof="0" dirty="0">
              <a:ln>
                <a:noFill/>
              </a:ln>
              <a:solidFill>
                <a:schemeClr val="tx2"/>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14" name="TextBox 14"/>
          <p:cNvSpPr txBox="1"/>
          <p:nvPr/>
        </p:nvSpPr>
        <p:spPr>
          <a:xfrm>
            <a:off x="6522357" y="187526"/>
            <a:ext cx="2456901" cy="384721"/>
          </a:xfrm>
          <a:prstGeom prst="rect">
            <a:avLst/>
          </a:prstGeom>
        </p:spPr>
        <p:txBody>
          <a:bodyPr wrap="square" lIns="0" tIns="0" rIns="0" bIns="0" rtlCol="0" anchor="t">
            <a:spAutoFit/>
          </a:bodyPr>
          <a:lstStyle/>
          <a:p>
            <a:pPr marL="0" marR="0" lvl="0" indent="0" algn="ctr" defTabSz="457200" rtl="0" eaLnBrk="1" fontAlgn="auto" latinLnBrk="0" hangingPunct="1">
              <a:lnSpc>
                <a:spcPts val="3012"/>
              </a:lnSpc>
              <a:spcBef>
                <a:spcPct val="0"/>
              </a:spcBef>
              <a:spcAft>
                <a:spcPts val="0"/>
              </a:spcAft>
              <a:buClrTx/>
              <a:buSzTx/>
              <a:buFont typeface="Arial"/>
              <a:buNone/>
              <a:tabLst/>
              <a:defRPr/>
            </a:pPr>
            <a:r>
              <a:rPr lang="en-US" sz="2868" kern="1200" spc="-40" dirty="0" smtClean="0">
                <a:solidFill>
                  <a:srgbClr val="044F2B"/>
                </a:solidFill>
                <a:latin typeface="Lemonada Semi Bold Bold"/>
                <a:ea typeface="+mn-ea"/>
              </a:rPr>
              <a:t> </a:t>
            </a:r>
            <a:r>
              <a:rPr lang="en-US" sz="2868" kern="1200" spc="-40" dirty="0" err="1" smtClean="0">
                <a:solidFill>
                  <a:srgbClr val="044F2B"/>
                </a:solidFill>
                <a:latin typeface="Lemonada Semi Bold Bold"/>
                <a:ea typeface="+mn-ea"/>
              </a:rPr>
              <a:t>Nhân</a:t>
            </a:r>
            <a:r>
              <a:rPr lang="en-US" sz="2868" kern="1200" spc="-40" dirty="0" smtClean="0">
                <a:solidFill>
                  <a:srgbClr val="044F2B"/>
                </a:solidFill>
                <a:latin typeface="Lemonada Semi Bold Bold"/>
                <a:ea typeface="+mn-ea"/>
              </a:rPr>
              <a:t> </a:t>
            </a:r>
            <a:r>
              <a:rPr lang="en-US" sz="2868" kern="1200" spc="-40" dirty="0" err="1" smtClean="0">
                <a:solidFill>
                  <a:srgbClr val="044F2B"/>
                </a:solidFill>
                <a:latin typeface="Lemonada Semi Bold Bold"/>
                <a:ea typeface="+mn-ea"/>
              </a:rPr>
              <a:t>vật</a:t>
            </a:r>
            <a:r>
              <a:rPr lang="en-US" sz="2868" kern="1200" spc="-40" dirty="0" smtClean="0">
                <a:solidFill>
                  <a:srgbClr val="044F2B"/>
                </a:solidFill>
                <a:latin typeface="Lemonada Semi Bold Bold"/>
                <a:ea typeface="+mn-ea"/>
              </a:rPr>
              <a:t> An</a:t>
            </a:r>
            <a:endParaRPr kumimoji="0" lang="en-US" sz="2868" b="0" i="0" u="none" strike="noStrike" kern="1200" cap="none" spc="-40" normalizeH="0" baseline="0" noProof="0" dirty="0">
              <a:ln>
                <a:noFill/>
              </a:ln>
              <a:solidFill>
                <a:srgbClr val="044F2B"/>
              </a:solidFill>
              <a:effectLst/>
              <a:uLnTx/>
              <a:uFillTx/>
              <a:latin typeface="Lemonada Semi Bold Bold"/>
              <a:ea typeface="+mn-ea"/>
              <a:cs typeface="Arial"/>
              <a:sym typeface="Arial"/>
            </a:endParaRPr>
          </a:p>
        </p:txBody>
      </p:sp>
      <p:sp>
        <p:nvSpPr>
          <p:cNvPr id="15" name="TextBox 13">
            <a:extLst>
              <a:ext uri="{FF2B5EF4-FFF2-40B4-BE49-F238E27FC236}">
                <a16:creationId xmlns:a16="http://schemas.microsoft.com/office/drawing/2014/main" id="{9C5849D0-DBC8-423A-9975-1F1F51A88671}"/>
              </a:ext>
            </a:extLst>
          </p:cNvPr>
          <p:cNvSpPr txBox="1"/>
          <p:nvPr/>
        </p:nvSpPr>
        <p:spPr>
          <a:xfrm>
            <a:off x="257775" y="2236325"/>
            <a:ext cx="6264582" cy="166199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r>
              <a:rPr lang="en-US" sz="1800" b="1" kern="1200" dirty="0" err="1" smtClean="0">
                <a:solidFill>
                  <a:schemeClr val="tx2"/>
                </a:solidFill>
                <a:latin typeface="Times New Roman" panose="02020603050405020304" pitchFamily="18" charset="0"/>
                <a:cs typeface="Times New Roman" panose="02020603050405020304" pitchFamily="18" charset="0"/>
              </a:rPr>
              <a:t>Cảm</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nhận</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về</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má</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nuôi</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tía</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nuôi</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về</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Cò</a:t>
            </a:r>
            <a:r>
              <a:rPr lang="en-US" sz="1800" kern="1200" dirty="0" smtClean="0">
                <a:solidFill>
                  <a:schemeClr val="tx2"/>
                </a:solidFill>
                <a:latin typeface="Times New Roman" panose="02020603050405020304" pitchFamily="18" charset="0"/>
                <a:cs typeface="Times New Roman" panose="02020603050405020304" pitchFamily="18" charset="0"/>
              </a:rPr>
              <a:t>:</a:t>
            </a:r>
          </a:p>
          <a:p>
            <a:r>
              <a:rPr lang="en-US" sz="1800" kern="1200" dirty="0" smtClean="0">
                <a:solidFill>
                  <a:schemeClr val="tx2"/>
                </a:solidFill>
                <a:latin typeface="Times New Roman" panose="02020603050405020304" pitchFamily="18" charset="0"/>
                <a:cs typeface="Times New Roman" panose="02020603050405020304" pitchFamily="18" charset="0"/>
              </a:rPr>
              <a:t> </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Quả</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là</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tôi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đã</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mệt</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thật</a:t>
            </a:r>
            <a:r>
              <a:rPr lang="en-US" sz="1800" dirty="0">
                <a:solidFill>
                  <a:schemeClr val="tx2"/>
                </a:solidFill>
                <a:latin typeface="Times New Roman" panose="02020603050405020304" pitchFamily="18" charset="0"/>
                <a:cs typeface="Times New Roman" panose="02020603050405020304" pitchFamily="18" charset="0"/>
              </a:rPr>
              <a:t>.”</a:t>
            </a:r>
          </a:p>
          <a:p>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Tía</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nuôi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tôi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chỉ</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nghe</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tôi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thở</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đằng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sau</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lưng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ông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thôi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mà</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biết</a:t>
            </a:r>
            <a:r>
              <a:rPr lang="en-US" sz="1800" dirty="0">
                <a:solidFill>
                  <a:schemeClr val="tx2"/>
                </a:solidFill>
                <a:latin typeface="Times New Roman" panose="02020603050405020304" pitchFamily="18" charset="0"/>
                <a:cs typeface="Times New Roman" panose="02020603050405020304" pitchFamily="18" charset="0"/>
              </a:rPr>
              <a:t>…</a:t>
            </a:r>
          </a:p>
          <a:p>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Má</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nuôi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tôi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vò</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đầu</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tôi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cười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rất</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hiền</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lành</a:t>
            </a:r>
            <a:r>
              <a:rPr lang="en-US" sz="1800" dirty="0">
                <a:solidFill>
                  <a:schemeClr val="tx2"/>
                </a:solidFill>
                <a:latin typeface="Times New Roman" panose="02020603050405020304" pitchFamily="18" charset="0"/>
                <a:cs typeface="Times New Roman" panose="02020603050405020304" pitchFamily="18" charset="0"/>
              </a:rPr>
              <a:t>.</a:t>
            </a:r>
          </a:p>
          <a:p>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Muốn</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hỏi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Cò</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đủ</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thứ</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về</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rừng</a:t>
            </a:r>
            <a:r>
              <a:rPr lang="en-US" sz="1800" dirty="0">
                <a:solidFill>
                  <a:schemeClr val="tx2"/>
                </a:solidFill>
                <a:latin typeface="Times New Roman" panose="02020603050405020304" pitchFamily="18" charset="0"/>
                <a:cs typeface="Times New Roman" panose="02020603050405020304" pitchFamily="18" charset="0"/>
              </a:rPr>
              <a:t> U Minh, </a:t>
            </a:r>
            <a:r>
              <a:rPr lang="en-US" sz="1800" dirty="0" err="1">
                <a:solidFill>
                  <a:schemeClr val="tx2"/>
                </a:solidFill>
                <a:latin typeface="Times New Roman" panose="02020603050405020304" pitchFamily="18" charset="0"/>
                <a:cs typeface="Times New Roman" panose="02020603050405020304" pitchFamily="18" charset="0"/>
              </a:rPr>
              <a:t>về</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cách</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gác</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kèo</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cách</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quan</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sát</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phát</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hiện</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bầy</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ong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về</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sân</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chim</a:t>
            </a:r>
            <a:r>
              <a:rPr lang="en-US" sz="1800" dirty="0" smtClean="0">
                <a:solidFill>
                  <a:schemeClr val="tx2"/>
                </a:solidFill>
                <a:latin typeface="Times New Roman" panose="02020603050405020304" pitchFamily="18" charset="0"/>
                <a:cs typeface="Times New Roman" panose="02020603050405020304" pitchFamily="18" charset="0"/>
              </a:rPr>
              <a:t>…</a:t>
            </a:r>
            <a:endParaRPr lang="en-US" sz="1800" dirty="0">
              <a:solidFill>
                <a:schemeClr val="tx2"/>
              </a:solidFill>
              <a:latin typeface="Times New Roman" panose="02020603050405020304" pitchFamily="18" charset="0"/>
              <a:cs typeface="Times New Roman" panose="02020603050405020304" pitchFamily="18" charset="0"/>
            </a:endParaRPr>
          </a:p>
        </p:txBody>
      </p:sp>
      <p:sp>
        <p:nvSpPr>
          <p:cNvPr id="16" name="TextBox 13">
            <a:extLst>
              <a:ext uri="{FF2B5EF4-FFF2-40B4-BE49-F238E27FC236}">
                <a16:creationId xmlns:a16="http://schemas.microsoft.com/office/drawing/2014/main" id="{2E5C1A7D-B03E-48FD-B5A4-0FA4737C77E8}"/>
              </a:ext>
            </a:extLst>
          </p:cNvPr>
          <p:cNvSpPr txBox="1"/>
          <p:nvPr/>
        </p:nvSpPr>
        <p:spPr>
          <a:xfrm>
            <a:off x="372038" y="3999528"/>
            <a:ext cx="8771962" cy="968214"/>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algn="just" defTabSz="457200">
              <a:lnSpc>
                <a:spcPct val="120000"/>
              </a:lnSpc>
              <a:buClrTx/>
            </a:pPr>
            <a:r>
              <a:rPr lang="en-US" sz="1800" b="1" kern="1200" dirty="0" err="1" smtClean="0">
                <a:solidFill>
                  <a:schemeClr val="tx2"/>
                </a:solidFill>
                <a:latin typeface="Times New Roman" panose="02020603050405020304" pitchFamily="18" charset="0"/>
                <a:cs typeface="Times New Roman" panose="02020603050405020304" pitchFamily="18" charset="0"/>
              </a:rPr>
              <a:t>Suy</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nghĩ</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về</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cách</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ăn</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ong</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của</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người</a:t>
            </a:r>
            <a:r>
              <a:rPr lang="en-US" sz="1800" b="1" kern="1200" dirty="0" smtClean="0">
                <a:solidFill>
                  <a:schemeClr val="tx2"/>
                </a:solidFill>
                <a:latin typeface="Times New Roman" panose="02020603050405020304" pitchFamily="18" charset="0"/>
                <a:cs typeface="Times New Roman" panose="02020603050405020304" pitchFamily="18" charset="0"/>
              </a:rPr>
              <a:t> </a:t>
            </a:r>
            <a:r>
              <a:rPr lang="en-US" sz="1800" b="1" kern="1200" dirty="0" err="1" smtClean="0">
                <a:solidFill>
                  <a:schemeClr val="tx2"/>
                </a:solidFill>
                <a:latin typeface="Times New Roman" panose="02020603050405020304" pitchFamily="18" charset="0"/>
                <a:cs typeface="Times New Roman" panose="02020603050405020304" pitchFamily="18" charset="0"/>
              </a:rPr>
              <a:t>dân</a:t>
            </a:r>
            <a:r>
              <a:rPr lang="en-US" sz="1800" b="1" kern="1200" dirty="0" smtClean="0">
                <a:solidFill>
                  <a:schemeClr val="tx2"/>
                </a:solidFill>
                <a:latin typeface="Times New Roman" panose="02020603050405020304" pitchFamily="18" charset="0"/>
                <a:cs typeface="Times New Roman" panose="02020603050405020304" pitchFamily="18" charset="0"/>
              </a:rPr>
              <a:t> U Minh</a:t>
            </a:r>
            <a:r>
              <a:rPr lang="en-US" sz="1800" kern="1200" dirty="0" smtClean="0">
                <a:solidFill>
                  <a:schemeClr val="tx2"/>
                </a:solidFill>
                <a:latin typeface="Times New Roman" panose="02020603050405020304" pitchFamily="18" charset="0"/>
                <a:cs typeface="Times New Roman" panose="02020603050405020304" pitchFamily="18" charset="0"/>
              </a:rPr>
              <a:t>: </a:t>
            </a:r>
          </a:p>
          <a:p>
            <a:pPr algn="just" defTabSz="457200">
              <a:lnSpc>
                <a:spcPct val="120000"/>
              </a:lnSpc>
              <a:buClrTx/>
            </a:pPr>
            <a:r>
              <a:rPr lang="en-US" sz="1800" dirty="0" smtClean="0">
                <a:solidFill>
                  <a:schemeClr val="tx2"/>
                </a:solidFill>
                <a:latin typeface="Times New Roman" panose="02020603050405020304" pitchFamily="18" charset="0"/>
                <a:cs typeface="Times New Roman" panose="02020603050405020304" pitchFamily="18" charset="0"/>
              </a:rPr>
              <a:t>- </a:t>
            </a:r>
            <a:r>
              <a:rPr lang="en-US" sz="1800" dirty="0">
                <a:solidFill>
                  <a:schemeClr val="tx2"/>
                </a:solidFill>
                <a:latin typeface="Times New Roman" panose="02020603050405020304" pitchFamily="18" charset="0"/>
                <a:cs typeface="Times New Roman" panose="02020603050405020304" pitchFamily="18" charset="0"/>
              </a:rPr>
              <a:t>So </a:t>
            </a:r>
            <a:r>
              <a:rPr lang="en-US" sz="1800" dirty="0" err="1">
                <a:solidFill>
                  <a:schemeClr val="tx2"/>
                </a:solidFill>
                <a:latin typeface="Times New Roman" panose="02020603050405020304" pitchFamily="18" charset="0"/>
                <a:cs typeface="Times New Roman" panose="02020603050405020304" pitchFamily="18" charset="0"/>
              </a:rPr>
              <a:t>sánh</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cách</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nuôi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ong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của</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ngườ</a:t>
            </a:r>
            <a:r>
              <a:rPr lang="en-US" sz="1800" dirty="0">
                <a:solidFill>
                  <a:schemeClr val="tx2"/>
                </a:solidFill>
                <a:latin typeface="Times New Roman" panose="02020603050405020304" pitchFamily="18" charset="0"/>
                <a:cs typeface="Times New Roman" panose="02020603050405020304" pitchFamily="18" charset="0"/>
              </a:rPr>
              <a:t> La </a:t>
            </a:r>
            <a:r>
              <a:rPr lang="en-US" sz="1800" dirty="0" err="1">
                <a:solidFill>
                  <a:schemeClr val="tx2"/>
                </a:solidFill>
                <a:latin typeface="Times New Roman" panose="02020603050405020304" pitchFamily="18" charset="0"/>
                <a:cs typeface="Times New Roman" panose="02020603050405020304" pitchFamily="18" charset="0"/>
              </a:rPr>
              <a:t>Mã</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người</a:t>
            </a:r>
            <a:r>
              <a:rPr lang="en-US" sz="1800" dirty="0">
                <a:solidFill>
                  <a:schemeClr val="tx2"/>
                </a:solidFill>
                <a:latin typeface="Times New Roman" panose="02020603050405020304" pitchFamily="18" charset="0"/>
                <a:cs typeface="Times New Roman" panose="02020603050405020304" pitchFamily="18" charset="0"/>
              </a:rPr>
              <a:t> Ai </a:t>
            </a:r>
            <a:r>
              <a:rPr lang="en-US" sz="1800" dirty="0" err="1">
                <a:solidFill>
                  <a:schemeClr val="tx2"/>
                </a:solidFill>
                <a:latin typeface="Times New Roman" panose="02020603050405020304" pitchFamily="18" charset="0"/>
                <a:cs typeface="Times New Roman" panose="02020603050405020304" pitchFamily="18" charset="0"/>
              </a:rPr>
              <a:t>Cập</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người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Mê</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Tây</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Cơ</a:t>
            </a:r>
            <a:r>
              <a:rPr lang="en-US" sz="1800" dirty="0">
                <a:solidFill>
                  <a:schemeClr val="tx2"/>
                </a:solidFill>
                <a:latin typeface="Times New Roman" panose="02020603050405020304" pitchFamily="18" charset="0"/>
                <a:cs typeface="Times New Roman" panose="02020603050405020304" pitchFamily="18" charset="0"/>
              </a:rPr>
              <a:t>, ở Phi </a:t>
            </a:r>
            <a:r>
              <a:rPr lang="en-US" sz="1800" dirty="0" err="1">
                <a:solidFill>
                  <a:schemeClr val="tx2"/>
                </a:solidFill>
                <a:latin typeface="Times New Roman" panose="02020603050405020304" pitchFamily="18" charset="0"/>
                <a:cs typeface="Times New Roman" panose="02020603050405020304" pitchFamily="18" charset="0"/>
              </a:rPr>
              <a:t>châu</a:t>
            </a:r>
            <a:r>
              <a:rPr lang="en-US" sz="1800" dirty="0">
                <a:solidFill>
                  <a:schemeClr val="tx2"/>
                </a:solidFill>
                <a:latin typeface="Times New Roman" panose="02020603050405020304" pitchFamily="18" charset="0"/>
                <a:cs typeface="Times New Roman" panose="02020603050405020304" pitchFamily="18" charset="0"/>
              </a:rPr>
              <a:t>, ở </a:t>
            </a:r>
            <a:r>
              <a:rPr lang="en-US" sz="1800" dirty="0" err="1">
                <a:solidFill>
                  <a:schemeClr val="tx2"/>
                </a:solidFill>
                <a:latin typeface="Times New Roman" panose="02020603050405020304" pitchFamily="18" charset="0"/>
                <a:cs typeface="Times New Roman" panose="02020603050405020304" pitchFamily="18" charset="0"/>
              </a:rPr>
              <a:t>xứ</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Tây</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Âu</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để</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thấy</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được</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sự</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độc</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đáo</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của</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người</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dân</a:t>
            </a:r>
            <a:r>
              <a:rPr lang="en-US" sz="1800" dirty="0">
                <a:solidFill>
                  <a:schemeClr val="tx2"/>
                </a:solidFill>
                <a:latin typeface="Times New Roman" panose="02020603050405020304" pitchFamily="18" charset="0"/>
                <a:cs typeface="Times New Roman" panose="02020603050405020304" pitchFamily="18" charset="0"/>
              </a:rPr>
              <a:t> U Minh </a:t>
            </a:r>
            <a:r>
              <a:rPr lang="en-US" sz="1800" dirty="0" err="1">
                <a:solidFill>
                  <a:schemeClr val="tx2"/>
                </a:solidFill>
                <a:latin typeface="Times New Roman" panose="02020603050405020304" pitchFamily="18" charset="0"/>
                <a:cs typeface="Times New Roman" panose="02020603050405020304" pitchFamily="18" charset="0"/>
              </a:rPr>
              <a:t>trong</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cách</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ăn</a:t>
            </a:r>
            <a:r>
              <a:rPr lang="en-US" sz="1800" dirty="0">
                <a:solidFill>
                  <a:schemeClr val="tx2"/>
                </a:solidFill>
                <a:latin typeface="Times New Roman" panose="02020603050405020304" pitchFamily="18" charset="0"/>
                <a:cs typeface="Times New Roman" panose="02020603050405020304" pitchFamily="18" charset="0"/>
              </a:rPr>
              <a:t> </a:t>
            </a:r>
            <a:r>
              <a:rPr lang="en-US" sz="1800" dirty="0" err="1">
                <a:solidFill>
                  <a:schemeClr val="tx2"/>
                </a:solidFill>
                <a:latin typeface="Times New Roman" panose="02020603050405020304" pitchFamily="18" charset="0"/>
                <a:cs typeface="Times New Roman" panose="02020603050405020304" pitchFamily="18" charset="0"/>
              </a:rPr>
              <a:t>ong</a:t>
            </a:r>
            <a:r>
              <a:rPr lang="en-US" sz="1800" dirty="0" smtClean="0">
                <a:solidFill>
                  <a:schemeClr val="tx2"/>
                </a:solidFill>
                <a:latin typeface="Times New Roman" panose="02020603050405020304" pitchFamily="18" charset="0"/>
                <a:cs typeface="Times New Roman" panose="02020603050405020304" pitchFamily="18" charset="0"/>
              </a:rPr>
              <a:t>”.</a:t>
            </a:r>
            <a:endParaRPr lang="en-US" sz="1800" dirty="0">
              <a:solidFill>
                <a:schemeClr val="tx2"/>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stretch>
            <a:fillRect/>
          </a:stretch>
        </p:blipFill>
        <p:spPr>
          <a:xfrm>
            <a:off x="6522357" y="743534"/>
            <a:ext cx="2456901" cy="238374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403" y="997985"/>
            <a:ext cx="2266811" cy="1874842"/>
          </a:xfrm>
          <a:prstGeom prst="rect">
            <a:avLst/>
          </a:prstGeom>
        </p:spPr>
      </p:pic>
    </p:spTree>
    <p:extLst>
      <p:ext uri="{BB962C8B-B14F-4D97-AF65-F5344CB8AC3E}">
        <p14:creationId xmlns:p14="http://schemas.microsoft.com/office/powerpoint/2010/main" val="2322897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38BEB0-7AFF-46E7-B8D9-A3FE59B9C018}"/>
              </a:ext>
            </a:extLst>
          </p:cNvPr>
          <p:cNvSpPr txBox="1"/>
          <p:nvPr/>
        </p:nvSpPr>
        <p:spPr>
          <a:xfrm>
            <a:off x="137928" y="204648"/>
            <a:ext cx="3699962"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II.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hiểu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văn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bản</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54755" y="679601"/>
            <a:ext cx="4193967" cy="1077218"/>
          </a:xfrm>
          <a:prstGeom prst="rect">
            <a:avLst/>
          </a:prstGeom>
        </p:spPr>
        <p:txBody>
          <a:bodyPr wrap="square">
            <a:spAutoFit/>
          </a:bodyPr>
          <a:lstStyle/>
          <a:p>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239553" y="1677774"/>
            <a:ext cx="2640466" cy="553998"/>
          </a:xfrm>
          <a:prstGeom prst="rect">
            <a:avLst/>
          </a:prstGeom>
        </p:spPr>
        <p:txBody>
          <a:bodyPr wrap="none">
            <a:spAutoFit/>
          </a:bodyPr>
          <a:lstStyle/>
          <a:p>
            <a:r>
              <a:rPr lang="en-US" sz="3000" b="1" dirty="0">
                <a:solidFill>
                  <a:srgbClr val="002060"/>
                </a:solidFill>
                <a:latin typeface="Times New Roman" panose="02020603050405020304" pitchFamily="18" charset="0"/>
                <a:ea typeface="Times New Roman" panose="02020603050405020304" pitchFamily="18" charset="0"/>
              </a:rPr>
              <a:t>c. </a:t>
            </a:r>
            <a:r>
              <a:rPr lang="en-US" sz="3000" b="1" dirty="0" err="1">
                <a:solidFill>
                  <a:srgbClr val="002060"/>
                </a:solidFill>
                <a:latin typeface="Times New Roman" panose="02020603050405020304" pitchFamily="18" charset="0"/>
                <a:ea typeface="Times New Roman" panose="02020603050405020304" pitchFamily="18" charset="0"/>
              </a:rPr>
              <a:t>Nhân</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vật</a:t>
            </a:r>
            <a:r>
              <a:rPr lang="en-US" sz="3000" b="1" dirty="0">
                <a:solidFill>
                  <a:srgbClr val="002060"/>
                </a:solidFill>
                <a:latin typeface="Times New Roman" panose="02020603050405020304" pitchFamily="18" charset="0"/>
                <a:ea typeface="Times New Roman" panose="02020603050405020304" pitchFamily="18" charset="0"/>
              </a:rPr>
              <a:t> An</a:t>
            </a:r>
            <a:endParaRPr lang="en-US" sz="3000" b="1" dirty="0">
              <a:solidFill>
                <a:srgbClr val="00206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239553" y="2135237"/>
            <a:ext cx="3658228" cy="1015663"/>
          </a:xfrm>
          <a:prstGeom prst="rect">
            <a:avLst/>
          </a:prstGeom>
        </p:spPr>
        <p:txBody>
          <a:bodyPr wrap="square">
            <a:spAutoFit/>
          </a:bodyPr>
          <a:lstStyle/>
          <a:p>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Là</a:t>
            </a:r>
            <a:r>
              <a:rPr lang="en-US" sz="3000" dirty="0" smtClean="0">
                <a:latin typeface="Times New Roman" panose="02020603050405020304" pitchFamily="18" charset="0"/>
                <a:ea typeface="Times New Roman" panose="02020603050405020304" pitchFamily="18" charset="0"/>
              </a:rPr>
              <a:t> </a:t>
            </a:r>
            <a:r>
              <a:rPr lang="en-US" sz="3000" dirty="0">
                <a:latin typeface="Times New Roman" panose="02020603050405020304" pitchFamily="18" charset="0"/>
                <a:ea typeface="Times New Roman" panose="02020603050405020304" pitchFamily="18" charset="0"/>
              </a:rPr>
              <a:t>con </a:t>
            </a:r>
            <a:r>
              <a:rPr lang="en-US" sz="3000" dirty="0" err="1">
                <a:latin typeface="Times New Roman" panose="02020603050405020304" pitchFamily="18" charset="0"/>
                <a:ea typeface="Times New Roman" panose="02020603050405020304" pitchFamily="18" charset="0"/>
              </a:rPr>
              <a:t>nuôi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trong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gia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đình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Cò</a:t>
            </a:r>
            <a:r>
              <a:rPr lang="en-US" sz="3000" dirty="0">
                <a:latin typeface="Times New Roman" panose="02020603050405020304" pitchFamily="18" charset="0"/>
                <a:ea typeface="Times New Roman" panose="02020603050405020304" pitchFamily="18" charset="0"/>
              </a:rPr>
              <a:t>. </a:t>
            </a:r>
            <a:endParaRPr lang="en-US" sz="3000" dirty="0"/>
          </a:p>
        </p:txBody>
      </p:sp>
      <p:pic>
        <p:nvPicPr>
          <p:cNvPr id="10" name="Picture 9"/>
          <p:cNvPicPr>
            <a:picLocks noChangeAspect="1"/>
          </p:cNvPicPr>
          <p:nvPr/>
        </p:nvPicPr>
        <p:blipFill>
          <a:blip r:embed="rId2"/>
          <a:stretch>
            <a:fillRect/>
          </a:stretch>
        </p:blipFill>
        <p:spPr>
          <a:xfrm>
            <a:off x="5214552" y="1243265"/>
            <a:ext cx="3280862" cy="340316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598" y="1497716"/>
            <a:ext cx="3027022" cy="2676628"/>
          </a:xfrm>
          <a:prstGeom prst="rect">
            <a:avLst/>
          </a:prstGeom>
        </p:spPr>
      </p:pic>
      <p:sp>
        <p:nvSpPr>
          <p:cNvPr id="12" name="Rectangle 11"/>
          <p:cNvSpPr/>
          <p:nvPr/>
        </p:nvSpPr>
        <p:spPr>
          <a:xfrm>
            <a:off x="239553" y="3069501"/>
            <a:ext cx="3918143" cy="1015663"/>
          </a:xfrm>
          <a:prstGeom prst="rect">
            <a:avLst/>
          </a:prstGeom>
        </p:spPr>
        <p:txBody>
          <a:bodyPr wrap="square">
            <a:spAutoFit/>
          </a:bodyPr>
          <a:lstStyle/>
          <a:p>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Yêu</a:t>
            </a:r>
            <a:r>
              <a:rPr lang="en-US" sz="3000" dirty="0" smtClean="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quý</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tía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má</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nuôi</a:t>
            </a:r>
            <a:r>
              <a:rPr lang="en-US" sz="3000" dirty="0">
                <a:latin typeface="Times New Roman" panose="02020603050405020304" pitchFamily="18" charset="0"/>
                <a:ea typeface="Times New Roman" panose="02020603050405020304" pitchFamily="18" charset="0"/>
              </a:rPr>
              <a:t>, ham </a:t>
            </a:r>
            <a:r>
              <a:rPr lang="en-US" sz="3000" dirty="0" err="1">
                <a:latin typeface="Times New Roman" panose="02020603050405020304" pitchFamily="18" charset="0"/>
                <a:ea typeface="Times New Roman" panose="02020603050405020304" pitchFamily="18" charset="0"/>
              </a:rPr>
              <a:t>hiểu</a:t>
            </a:r>
            <a:r>
              <a:rPr lang="en-US" sz="3000" dirty="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biết</a:t>
            </a:r>
            <a:r>
              <a:rPr lang="en-US" sz="3000" dirty="0" smtClean="0">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5533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38BEB0-7AFF-46E7-B8D9-A3FE59B9C018}"/>
              </a:ext>
            </a:extLst>
          </p:cNvPr>
          <p:cNvSpPr txBox="1"/>
          <p:nvPr/>
        </p:nvSpPr>
        <p:spPr>
          <a:xfrm>
            <a:off x="137928" y="204648"/>
            <a:ext cx="3699962"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II.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hiểu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văn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bản</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154755" y="679601"/>
            <a:ext cx="4193967" cy="1077218"/>
          </a:xfrm>
          <a:prstGeom prst="rect">
            <a:avLst/>
          </a:prstGeom>
        </p:spPr>
        <p:txBody>
          <a:bodyPr wrap="square">
            <a:spAutoFit/>
          </a:bodyPr>
          <a:lstStyle/>
          <a:p>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8" name="Rectangle 17"/>
          <p:cNvSpPr/>
          <p:nvPr/>
        </p:nvSpPr>
        <p:spPr>
          <a:xfrm>
            <a:off x="314113" y="1756819"/>
            <a:ext cx="3875249" cy="1938992"/>
          </a:xfrm>
          <a:prstGeom prst="rect">
            <a:avLst/>
          </a:prstGeom>
        </p:spPr>
        <p:txBody>
          <a:bodyPr wrap="square">
            <a:spAutoFit/>
          </a:bodyPr>
          <a:lstStyle/>
          <a:p>
            <a:r>
              <a:rPr lang="en-US" sz="3000" i="1" dirty="0" smtClean="0">
                <a:solidFill>
                  <a:srgbClr val="002060"/>
                </a:solidFill>
                <a:latin typeface="Times New Roman" panose="02020603050405020304" pitchFamily="18" charset="0"/>
                <a:ea typeface="Times New Roman" panose="02020603050405020304" pitchFamily="18" charset="0"/>
                <a:sym typeface="Wingdings" panose="05000000000000000000" pitchFamily="2" charset="2"/>
              </a:rPr>
              <a:t> </a:t>
            </a:r>
            <a:r>
              <a:rPr lang="en-US" sz="3000" i="1" dirty="0" err="1" smtClean="0">
                <a:solidFill>
                  <a:srgbClr val="002060"/>
                </a:solidFill>
                <a:latin typeface="Times New Roman" panose="02020603050405020304" pitchFamily="18" charset="0"/>
                <a:ea typeface="Times New Roman" panose="02020603050405020304" pitchFamily="18" charset="0"/>
              </a:rPr>
              <a:t>Chân</a:t>
            </a:r>
            <a:r>
              <a:rPr lang="en-US" sz="3000" i="1" dirty="0" smtClean="0">
                <a:solidFill>
                  <a:srgbClr val="002060"/>
                </a:solidFill>
                <a:latin typeface="Times New Roman" panose="02020603050405020304" pitchFamily="18" charset="0"/>
                <a:ea typeface="Times New Roman" panose="02020603050405020304" pitchFamily="18" charset="0"/>
              </a:rPr>
              <a:t> dung </a:t>
            </a:r>
            <a:r>
              <a:rPr lang="en-US" sz="3000" i="1" dirty="0" err="1" smtClean="0">
                <a:solidFill>
                  <a:srgbClr val="002060"/>
                </a:solidFill>
                <a:latin typeface="Times New Roman" panose="02020603050405020304" pitchFamily="18" charset="0"/>
                <a:ea typeface="Times New Roman" panose="02020603050405020304" pitchFamily="18" charset="0"/>
              </a:rPr>
              <a:t>những</a:t>
            </a:r>
            <a:r>
              <a:rPr lang="en-US" sz="3000" i="1" dirty="0" smtClean="0">
                <a:solidFill>
                  <a:srgbClr val="002060"/>
                </a:solidFill>
                <a:latin typeface="Times New Roman" panose="02020603050405020304" pitchFamily="18" charset="0"/>
                <a:ea typeface="Times New Roman" panose="02020603050405020304" pitchFamily="18" charset="0"/>
              </a:rPr>
              <a:t> </a:t>
            </a:r>
            <a:r>
              <a:rPr lang="en-US" sz="3000" i="1" dirty="0" err="1">
                <a:solidFill>
                  <a:srgbClr val="002060"/>
                </a:solidFill>
                <a:latin typeface="Times New Roman" panose="02020603050405020304" pitchFamily="18" charset="0"/>
                <a:ea typeface="Times New Roman" panose="02020603050405020304" pitchFamily="18" charset="0"/>
              </a:rPr>
              <a:t>người</a:t>
            </a:r>
            <a:r>
              <a:rPr lang="en-US" sz="3000" i="1" dirty="0">
                <a:solidFill>
                  <a:srgbClr val="002060"/>
                </a:solidFill>
                <a:latin typeface="Times New Roman" panose="02020603050405020304" pitchFamily="18" charset="0"/>
                <a:ea typeface="Times New Roman" panose="02020603050405020304" pitchFamily="18" charset="0"/>
              </a:rPr>
              <a:t> con </a:t>
            </a:r>
            <a:r>
              <a:rPr lang="en-US" sz="3000" i="1" dirty="0" err="1">
                <a:solidFill>
                  <a:srgbClr val="002060"/>
                </a:solidFill>
                <a:latin typeface="Times New Roman" panose="02020603050405020304" pitchFamily="18" charset="0"/>
                <a:ea typeface="Times New Roman" panose="02020603050405020304" pitchFamily="18" charset="0"/>
              </a:rPr>
              <a:t>phương</a:t>
            </a:r>
            <a:r>
              <a:rPr lang="en-US" sz="3000" i="1" dirty="0">
                <a:solidFill>
                  <a:srgbClr val="002060"/>
                </a:solidFill>
                <a:latin typeface="Times New Roman" panose="02020603050405020304" pitchFamily="18" charset="0"/>
                <a:ea typeface="Times New Roman" panose="02020603050405020304" pitchFamily="18" charset="0"/>
              </a:rPr>
              <a:t> Nam </a:t>
            </a:r>
            <a:r>
              <a:rPr lang="en-US" sz="3000" i="1" dirty="0" err="1" smtClean="0">
                <a:solidFill>
                  <a:srgbClr val="002060"/>
                </a:solidFill>
                <a:latin typeface="Times New Roman" panose="02020603050405020304" pitchFamily="18" charset="0"/>
                <a:ea typeface="Times New Roman" panose="02020603050405020304" pitchFamily="18" charset="0"/>
              </a:rPr>
              <a:t>bình</a:t>
            </a:r>
            <a:r>
              <a:rPr lang="en-US" sz="3000" i="1" dirty="0" smtClean="0">
                <a:solidFill>
                  <a:srgbClr val="002060"/>
                </a:solidFill>
                <a:latin typeface="Times New Roman" panose="02020603050405020304" pitchFamily="18" charset="0"/>
                <a:ea typeface="Times New Roman" panose="02020603050405020304" pitchFamily="18" charset="0"/>
              </a:rPr>
              <a:t> </a:t>
            </a:r>
            <a:r>
              <a:rPr lang="en-US" sz="3000" i="1" dirty="0" err="1">
                <a:solidFill>
                  <a:srgbClr val="002060"/>
                </a:solidFill>
                <a:latin typeface="Times New Roman" panose="02020603050405020304" pitchFamily="18" charset="0"/>
                <a:ea typeface="Times New Roman" panose="02020603050405020304" pitchFamily="18" charset="0"/>
              </a:rPr>
              <a:t>dị</a:t>
            </a:r>
            <a:r>
              <a:rPr lang="en-US" sz="3000" i="1" dirty="0">
                <a:solidFill>
                  <a:srgbClr val="002060"/>
                </a:solidFill>
                <a:latin typeface="Times New Roman" panose="02020603050405020304" pitchFamily="18" charset="0"/>
                <a:ea typeface="Times New Roman" panose="02020603050405020304" pitchFamily="18" charset="0"/>
              </a:rPr>
              <a:t>, </a:t>
            </a:r>
            <a:r>
              <a:rPr lang="en-US" sz="3000" i="1" dirty="0" err="1">
                <a:solidFill>
                  <a:srgbClr val="002060"/>
                </a:solidFill>
                <a:latin typeface="Times New Roman" panose="02020603050405020304" pitchFamily="18" charset="0"/>
                <a:ea typeface="Times New Roman" panose="02020603050405020304" pitchFamily="18" charset="0"/>
              </a:rPr>
              <a:t>hồn</a:t>
            </a:r>
            <a:r>
              <a:rPr lang="en-US" sz="3000" i="1" dirty="0">
                <a:solidFill>
                  <a:srgbClr val="002060"/>
                </a:solidFill>
                <a:latin typeface="Times New Roman" panose="02020603050405020304" pitchFamily="18" charset="0"/>
                <a:ea typeface="Times New Roman" panose="02020603050405020304" pitchFamily="18" charset="0"/>
              </a:rPr>
              <a:t> </a:t>
            </a:r>
            <a:r>
              <a:rPr lang="en-US" sz="3000" i="1" dirty="0" err="1">
                <a:solidFill>
                  <a:srgbClr val="002060"/>
                </a:solidFill>
                <a:latin typeface="Times New Roman" panose="02020603050405020304" pitchFamily="18" charset="0"/>
                <a:ea typeface="Times New Roman" panose="02020603050405020304" pitchFamily="18" charset="0"/>
              </a:rPr>
              <a:t>nhiên</a:t>
            </a:r>
            <a:r>
              <a:rPr lang="en-US" sz="3000" i="1" dirty="0">
                <a:solidFill>
                  <a:srgbClr val="002060"/>
                </a:solidFill>
                <a:latin typeface="Times New Roman" panose="02020603050405020304" pitchFamily="18" charset="0"/>
                <a:ea typeface="Times New Roman" panose="02020603050405020304" pitchFamily="18" charset="0"/>
              </a:rPr>
              <a:t>, </a:t>
            </a:r>
            <a:r>
              <a:rPr lang="en-US" sz="3000" i="1" dirty="0" err="1">
                <a:solidFill>
                  <a:srgbClr val="002060"/>
                </a:solidFill>
                <a:latin typeface="Times New Roman" panose="02020603050405020304" pitchFamily="18" charset="0"/>
                <a:ea typeface="Times New Roman" panose="02020603050405020304" pitchFamily="18" charset="0"/>
              </a:rPr>
              <a:t>nhân</a:t>
            </a:r>
            <a:r>
              <a:rPr lang="en-US" sz="3000" i="1" dirty="0">
                <a:solidFill>
                  <a:srgbClr val="002060"/>
                </a:solidFill>
                <a:latin typeface="Times New Roman" panose="02020603050405020304" pitchFamily="18" charset="0"/>
                <a:ea typeface="Times New Roman" panose="02020603050405020304" pitchFamily="18" charset="0"/>
              </a:rPr>
              <a:t> </a:t>
            </a:r>
            <a:r>
              <a:rPr lang="en-US" sz="3000" i="1" dirty="0" err="1">
                <a:solidFill>
                  <a:srgbClr val="002060"/>
                </a:solidFill>
                <a:latin typeface="Times New Roman" panose="02020603050405020304" pitchFamily="18" charset="0"/>
                <a:ea typeface="Times New Roman" panose="02020603050405020304" pitchFamily="18" charset="0"/>
              </a:rPr>
              <a:t>hậu</a:t>
            </a:r>
            <a:r>
              <a:rPr lang="en-US" sz="3000" i="1" dirty="0">
                <a:solidFill>
                  <a:srgbClr val="002060"/>
                </a:solidFill>
                <a:latin typeface="Times New Roman" panose="02020603050405020304" pitchFamily="18" charset="0"/>
                <a:ea typeface="Times New Roman" panose="02020603050405020304" pitchFamily="18" charset="0"/>
              </a:rPr>
              <a:t> </a:t>
            </a:r>
            <a:r>
              <a:rPr lang="en-US" sz="3000" i="1" dirty="0" smtClean="0">
                <a:solidFill>
                  <a:srgbClr val="002060"/>
                </a:solidFill>
                <a:latin typeface="Times New Roman" panose="02020603050405020304" pitchFamily="18" charset="0"/>
                <a:ea typeface="Times New Roman" panose="02020603050405020304" pitchFamily="18" charset="0"/>
              </a:rPr>
              <a:t>.</a:t>
            </a:r>
            <a:endParaRPr lang="en-US" sz="3000" i="1" dirty="0">
              <a:solidFill>
                <a:srgbClr val="002060"/>
              </a:solidFill>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rotWithShape="1">
          <a:blip r:embed="rId2"/>
          <a:srcRect r="63778" b="51874"/>
          <a:stretch/>
        </p:blipFill>
        <p:spPr>
          <a:xfrm>
            <a:off x="4774938" y="882501"/>
            <a:ext cx="2071112" cy="1710373"/>
          </a:xfrm>
          <a:prstGeom prst="ellipse">
            <a:avLst/>
          </a:prstGeom>
          <a:ln>
            <a:noFill/>
          </a:ln>
          <a:effectLst>
            <a:softEdge rad="112500"/>
          </a:effectLst>
        </p:spPr>
      </p:pic>
      <p:pic>
        <p:nvPicPr>
          <p:cNvPr id="20" name="Picture 19"/>
          <p:cNvPicPr>
            <a:picLocks noChangeAspect="1"/>
          </p:cNvPicPr>
          <p:nvPr/>
        </p:nvPicPr>
        <p:blipFill rotWithShape="1">
          <a:blip r:embed="rId2"/>
          <a:srcRect l="60861" t="48873" r="3297"/>
          <a:stretch/>
        </p:blipFill>
        <p:spPr>
          <a:xfrm>
            <a:off x="6846050" y="882501"/>
            <a:ext cx="1954067" cy="1736280"/>
          </a:xfrm>
          <a:prstGeom prst="ellipse">
            <a:avLst/>
          </a:prstGeom>
          <a:ln>
            <a:noFill/>
          </a:ln>
          <a:effectLst>
            <a:softEdge rad="112500"/>
          </a:effectLst>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33075" r="59582"/>
          <a:stretch/>
        </p:blipFill>
        <p:spPr>
          <a:xfrm>
            <a:off x="5789457" y="2592874"/>
            <a:ext cx="1985421" cy="1527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ectangle: Rounded Corners 11">
            <a:extLst>
              <a:ext uri="{FF2B5EF4-FFF2-40B4-BE49-F238E27FC236}">
                <a16:creationId xmlns:a16="http://schemas.microsoft.com/office/drawing/2014/main" id="{348487B5-34E5-4DF3-B07A-2290160E5150}"/>
              </a:ext>
            </a:extLst>
          </p:cNvPr>
          <p:cNvSpPr/>
          <p:nvPr/>
        </p:nvSpPr>
        <p:spPr>
          <a:xfrm>
            <a:off x="4845743" y="206642"/>
            <a:ext cx="2000307" cy="596633"/>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smtClean="0">
                <a:solidFill>
                  <a:srgbClr val="9BBB59">
                    <a:lumMod val="50000"/>
                  </a:srgbClr>
                </a:solidFill>
                <a:latin typeface="Calibri (Body)"/>
              </a:rPr>
              <a:t>Nhân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vật</a:t>
            </a:r>
            <a:r>
              <a:rPr lang="en-US" sz="2000" b="1" kern="1200" dirty="0" smtClean="0">
                <a:solidFill>
                  <a:srgbClr val="9BBB59">
                    <a:lumMod val="50000"/>
                  </a:srgbClr>
                </a:solidFill>
                <a:latin typeface="Calibri (Body)"/>
              </a:rPr>
              <a:t> An</a:t>
            </a:r>
            <a:r>
              <a:rPr lang="vi-VN" sz="2000" b="1" kern="1200" dirty="0" smtClean="0">
                <a:solidFill>
                  <a:srgbClr val="9BBB59">
                    <a:lumMod val="50000"/>
                  </a:srgbClr>
                </a:solidFill>
                <a:latin typeface="Calibri (Body)"/>
              </a:rPr>
              <a:t> </a:t>
            </a:r>
            <a:endParaRPr lang="en-US" sz="2000" b="1" kern="1200" dirty="0">
              <a:solidFill>
                <a:srgbClr val="9BBB59">
                  <a:lumMod val="50000"/>
                </a:srgbClr>
              </a:solidFill>
              <a:latin typeface="Calibri (Body)"/>
            </a:endParaRPr>
          </a:p>
        </p:txBody>
      </p:sp>
      <p:sp>
        <p:nvSpPr>
          <p:cNvPr id="23" name="Rectangle: Rounded Corners 12">
            <a:extLst>
              <a:ext uri="{FF2B5EF4-FFF2-40B4-BE49-F238E27FC236}">
                <a16:creationId xmlns:a16="http://schemas.microsoft.com/office/drawing/2014/main" id="{DFD96856-168E-40C2-893E-786D4EB949BF}"/>
              </a:ext>
            </a:extLst>
          </p:cNvPr>
          <p:cNvSpPr/>
          <p:nvPr/>
        </p:nvSpPr>
        <p:spPr>
          <a:xfrm>
            <a:off x="6975186" y="224436"/>
            <a:ext cx="2006177" cy="578839"/>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smtClean="0">
                <a:solidFill>
                  <a:srgbClr val="9BBB59">
                    <a:lumMod val="50000"/>
                  </a:srgbClr>
                </a:solidFill>
                <a:latin typeface="Calibri (Body)"/>
              </a:rPr>
              <a:t>Nhân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vật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Cò</a:t>
            </a:r>
            <a:r>
              <a:rPr lang="en-US" sz="2000" b="1" kern="1200" dirty="0" smtClean="0">
                <a:solidFill>
                  <a:srgbClr val="9BBB59">
                    <a:lumMod val="50000"/>
                  </a:srgbClr>
                </a:solidFill>
                <a:latin typeface="Calibri (Body)"/>
              </a:rPr>
              <a:t> </a:t>
            </a:r>
            <a:endParaRPr lang="vi-VN" sz="2000" b="1" kern="1200" dirty="0">
              <a:solidFill>
                <a:srgbClr val="9BBB59">
                  <a:lumMod val="50000"/>
                </a:srgbClr>
              </a:solidFill>
              <a:latin typeface="Calibri (Body)"/>
            </a:endParaRPr>
          </a:p>
        </p:txBody>
      </p:sp>
      <p:sp>
        <p:nvSpPr>
          <p:cNvPr id="24" name="Rectangle: Rounded Corners 13">
            <a:extLst>
              <a:ext uri="{FF2B5EF4-FFF2-40B4-BE49-F238E27FC236}">
                <a16:creationId xmlns:a16="http://schemas.microsoft.com/office/drawing/2014/main" id="{01F5D4C2-381E-4C79-888F-0915E5DBBD89}"/>
              </a:ext>
            </a:extLst>
          </p:cNvPr>
          <p:cNvSpPr/>
          <p:nvPr/>
        </p:nvSpPr>
        <p:spPr>
          <a:xfrm>
            <a:off x="5447726" y="4245443"/>
            <a:ext cx="2530548" cy="596634"/>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smtClean="0">
                <a:solidFill>
                  <a:srgbClr val="9BBB59">
                    <a:lumMod val="50000"/>
                  </a:srgbClr>
                </a:solidFill>
                <a:latin typeface="Calibri (Body)"/>
              </a:rPr>
              <a:t>Nhân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vật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Tía</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nuôi</a:t>
            </a:r>
            <a:endParaRPr lang="en-US" sz="2000" b="1" kern="1200" dirty="0">
              <a:solidFill>
                <a:srgbClr val="9BBB59">
                  <a:lumMod val="50000"/>
                </a:srgbClr>
              </a:solidFill>
              <a:latin typeface="Calibri (Body)"/>
            </a:endParaRPr>
          </a:p>
        </p:txBody>
      </p:sp>
    </p:spTree>
    <p:extLst>
      <p:ext uri="{BB962C8B-B14F-4D97-AF65-F5344CB8AC3E}">
        <p14:creationId xmlns:p14="http://schemas.microsoft.com/office/powerpoint/2010/main" val="42784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par>
                                <p:cTn id="31" presetID="6" presetClass="entr" presetSubtype="16"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151" y="204623"/>
            <a:ext cx="5101167" cy="523220"/>
          </a:xfrm>
          <a:prstGeom prst="rect">
            <a:avLst/>
          </a:prstGeom>
        </p:spPr>
        <p:txBody>
          <a:bodyPr wrap="square">
            <a:spAutoFit/>
          </a:bodyPr>
          <a:lstStyle/>
          <a:p>
            <a:r>
              <a:rPr lang="en-US" sz="2800" b="1" dirty="0" smtClean="0">
                <a:solidFill>
                  <a:srgbClr val="002060"/>
                </a:solidFill>
                <a:latin typeface="Times New Roman" panose="02020603050405020304" pitchFamily="18" charset="0"/>
                <a:ea typeface="Times New Roman" panose="02020603050405020304" pitchFamily="18" charset="0"/>
              </a:rPr>
              <a:t>2.Vẻ </a:t>
            </a:r>
            <a:r>
              <a:rPr lang="en-US" sz="2800" b="1" dirty="0" err="1">
                <a:solidFill>
                  <a:srgbClr val="002060"/>
                </a:solidFill>
                <a:latin typeface="Times New Roman" panose="02020603050405020304" pitchFamily="18" charset="0"/>
                <a:ea typeface="Times New Roman" panose="02020603050405020304" pitchFamily="18" charset="0"/>
              </a:rPr>
              <a:t>đẹp</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của</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rừng</a:t>
            </a:r>
            <a:r>
              <a:rPr lang="en-US" sz="2800" b="1" dirty="0">
                <a:solidFill>
                  <a:srgbClr val="002060"/>
                </a:solidFill>
                <a:latin typeface="Times New Roman" panose="02020603050405020304" pitchFamily="18" charset="0"/>
                <a:ea typeface="Times New Roman" panose="02020603050405020304" pitchFamily="18" charset="0"/>
              </a:rPr>
              <a:t> U </a:t>
            </a:r>
            <a:r>
              <a:rPr lang="en-US" sz="2800" b="1" dirty="0" smtClean="0">
                <a:solidFill>
                  <a:srgbClr val="002060"/>
                </a:solidFill>
                <a:latin typeface="Times New Roman" panose="02020603050405020304" pitchFamily="18" charset="0"/>
                <a:ea typeface="Times New Roman" panose="02020603050405020304" pitchFamily="18" charset="0"/>
              </a:rPr>
              <a:t>Minh:</a:t>
            </a:r>
            <a:endParaRPr lang="en-US" sz="2800" b="1" dirty="0">
              <a:solidFill>
                <a:srgbClr val="002060"/>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21186" y="623015"/>
            <a:ext cx="4376385" cy="954107"/>
          </a:xfrm>
          <a:prstGeom prst="rect">
            <a:avLst/>
          </a:prstGeom>
        </p:spPr>
        <p:txBody>
          <a:bodyPr wrap="square">
            <a:spAutoFit/>
          </a:bodyPr>
          <a:lstStyle/>
          <a:p>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Bình</a:t>
            </a:r>
            <a:r>
              <a:rPr lang="en-US" sz="2800" dirty="0" smtClean="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minh </a:t>
            </a:r>
            <a:r>
              <a:rPr lang="en-US" sz="2800" dirty="0" err="1">
                <a:latin typeface="Times New Roman" panose="02020603050405020304" pitchFamily="18" charset="0"/>
                <a:ea typeface="Times New Roman" panose="02020603050405020304" pitchFamily="18" charset="0"/>
              </a:rPr>
              <a:t>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tĩnh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125854" y="1459866"/>
            <a:ext cx="4297294" cy="2677656"/>
          </a:xfrm>
          <a:prstGeom prst="rect">
            <a:avLst/>
          </a:prstGeom>
        </p:spPr>
        <p:txBody>
          <a:bodyPr wrap="square">
            <a:spAutoFit/>
          </a:bodyPr>
          <a:lstStyle/>
          <a:p>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Buổi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rộn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a:t>
            </a:r>
            <a:endParaRPr lang="en-US" sz="28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159849" y="4051164"/>
            <a:ext cx="4071910" cy="954107"/>
          </a:xfrm>
          <a:prstGeom prst="rect">
            <a:avLst/>
          </a:prstGeom>
        </p:spPr>
        <p:txBody>
          <a:bodyPr wrap="square">
            <a:spAutoFit/>
          </a:bodyPr>
          <a:lstStyle/>
          <a:p>
            <a:r>
              <a:rPr lang="en-US" sz="2800" i="1" dirty="0">
                <a:solidFill>
                  <a:srgbClr val="002060"/>
                </a:solidFill>
                <a:latin typeface="Times New Roman" panose="02020603050405020304" pitchFamily="18" charset="0"/>
                <a:ea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ea typeface="Times New Roman" panose="02020603050405020304" pitchFamily="18" charset="0"/>
              </a:rPr>
              <a:t>V</a:t>
            </a:r>
            <a:r>
              <a:rPr lang="en-US" sz="2800" i="1" dirty="0" err="1" smtClean="0">
                <a:solidFill>
                  <a:srgbClr val="002060"/>
                </a:solidFill>
                <a:latin typeface="Times New Roman" panose="02020603050405020304" pitchFamily="18" charset="0"/>
                <a:ea typeface="Times New Roman" panose="02020603050405020304" pitchFamily="18" charset="0"/>
              </a:rPr>
              <a:t>ẻ</a:t>
            </a:r>
            <a:r>
              <a:rPr lang="en-US" sz="2800" i="1" dirty="0" smtClean="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đẹp</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phong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phú</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smtClean="0">
                <a:solidFill>
                  <a:srgbClr val="002060"/>
                </a:solidFill>
                <a:latin typeface="Times New Roman" panose="02020603050405020304" pitchFamily="18" charset="0"/>
                <a:ea typeface="Times New Roman" panose="02020603050405020304" pitchFamily="18" charset="0"/>
              </a:rPr>
              <a:t>giàu</a:t>
            </a:r>
            <a:r>
              <a:rPr lang="en-US" sz="2800" i="1" dirty="0" smtClean="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có</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hoang</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sơ</a:t>
            </a:r>
            <a:r>
              <a:rPr lang="en-US" sz="2800" i="1" dirty="0">
                <a:solidFill>
                  <a:srgbClr val="002060"/>
                </a:solidFill>
                <a:latin typeface="Times New Roman" panose="02020603050405020304" pitchFamily="18" charset="0"/>
                <a:ea typeface="Times New Roman" panose="02020603050405020304" pitchFamily="18" charset="0"/>
              </a:rPr>
              <a:t>.</a:t>
            </a:r>
            <a:endParaRPr lang="en-US" sz="2800" i="1" dirty="0">
              <a:solidFill>
                <a:srgbClr val="002060"/>
              </a:solidFill>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404037"/>
            <a:ext cx="3680757" cy="4284922"/>
          </a:xfrm>
          <a:prstGeom prst="rect">
            <a:avLst/>
          </a:prstGeom>
        </p:spPr>
      </p:pic>
    </p:spTree>
    <p:extLst>
      <p:ext uri="{BB962C8B-B14F-4D97-AF65-F5344CB8AC3E}">
        <p14:creationId xmlns:p14="http://schemas.microsoft.com/office/powerpoint/2010/main" val="41960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7662" y="3127293"/>
            <a:ext cx="4275488" cy="1887696"/>
          </a:xfrm>
          <a:prstGeom prst="rect">
            <a:avLst/>
          </a:prstGeom>
        </p:spPr>
        <p:txBody>
          <a:bodyPr wrap="square">
            <a:spAutoFit/>
          </a:bodyPr>
          <a:lstStyle/>
          <a:p>
            <a:pPr>
              <a:lnSpc>
                <a:spcPts val="1440"/>
              </a:lnSpc>
            </a:pPr>
            <a:r>
              <a:rPr lang="en-US" sz="3000" b="1" dirty="0">
                <a:solidFill>
                  <a:srgbClr val="002060"/>
                </a:solidFill>
                <a:latin typeface="Times New Roman" panose="02020603050405020304" pitchFamily="18" charset="0"/>
                <a:ea typeface="Times New Roman" panose="02020603050405020304" pitchFamily="18" charset="0"/>
              </a:rPr>
              <a:t>2/ </a:t>
            </a:r>
            <a:r>
              <a:rPr lang="en-US" sz="3000" b="1" dirty="0" err="1">
                <a:solidFill>
                  <a:srgbClr val="002060"/>
                </a:solidFill>
                <a:latin typeface="Times New Roman" panose="02020603050405020304" pitchFamily="18" charset="0"/>
                <a:ea typeface="Times New Roman" panose="02020603050405020304" pitchFamily="18" charset="0"/>
              </a:rPr>
              <a:t>Nghệ</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thuật</a:t>
            </a:r>
            <a:endParaRPr lang="en-US" sz="3000" dirty="0">
              <a:solidFill>
                <a:srgbClr val="002060"/>
              </a:solidFill>
              <a:latin typeface="Times New Roman" panose="02020603050405020304" pitchFamily="18" charset="0"/>
              <a:ea typeface="Times New Roman" panose="02020603050405020304" pitchFamily="18" charset="0"/>
            </a:endParaRPr>
          </a:p>
          <a:p>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Sử</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dụng</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ngôn</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ngữ</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đối</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thoại</a:t>
            </a:r>
            <a:r>
              <a:rPr lang="en-US" sz="3000" dirty="0" smtClean="0">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a:p>
            <a:pPr>
              <a:lnSpc>
                <a:spcPct val="150000"/>
              </a:lnSpc>
            </a:pPr>
            <a:r>
              <a:rPr lang="en-US" sz="3000" dirty="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Miêu</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tả</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tâm</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lý</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nhân</a:t>
            </a:r>
            <a:r>
              <a:rPr lang="en-US" sz="3000" dirty="0" smtClean="0">
                <a:latin typeface="Times New Roman" panose="02020603050405020304" pitchFamily="18" charset="0"/>
                <a:ea typeface="Times New Roman" panose="02020603050405020304" pitchFamily="18" charset="0"/>
              </a:rPr>
              <a:t> </a:t>
            </a:r>
            <a:r>
              <a:rPr lang="en-US" sz="3000" dirty="0" err="1" smtClean="0">
                <a:latin typeface="Times New Roman" panose="02020603050405020304" pitchFamily="18" charset="0"/>
                <a:ea typeface="Times New Roman" panose="02020603050405020304" pitchFamily="18" charset="0"/>
              </a:rPr>
              <a:t>vật</a:t>
            </a:r>
            <a:r>
              <a:rPr lang="en-US" sz="3000" dirty="0" smtClean="0">
                <a:latin typeface="Times New Roman" panose="02020603050405020304" pitchFamily="18" charset="0"/>
                <a:ea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endParaRPr>
          </a:p>
        </p:txBody>
      </p:sp>
      <p:sp>
        <p:nvSpPr>
          <p:cNvPr id="8" name="TextBox 7"/>
          <p:cNvSpPr txBox="1"/>
          <p:nvPr/>
        </p:nvSpPr>
        <p:spPr>
          <a:xfrm>
            <a:off x="100090" y="127363"/>
            <a:ext cx="2416046" cy="553998"/>
          </a:xfrm>
          <a:prstGeom prst="rect">
            <a:avLst/>
          </a:prstGeom>
          <a:noFill/>
        </p:spPr>
        <p:txBody>
          <a:bodyPr wrap="none" rtlCol="0">
            <a:spAutoFit/>
          </a:bodyPr>
          <a:lstStyle/>
          <a:p>
            <a:r>
              <a:rPr lang="en-US" sz="3000" b="1" dirty="0">
                <a:solidFill>
                  <a:srgbClr val="FF0000"/>
                </a:solidFill>
                <a:latin typeface="Times New Roman" panose="02020603050405020304" pitchFamily="18" charset="0"/>
                <a:ea typeface="Times New Roman" panose="02020603050405020304" pitchFamily="18" charset="0"/>
              </a:rPr>
              <a:t>III. </a:t>
            </a:r>
            <a:r>
              <a:rPr lang="en-US" sz="3000" b="1" dirty="0" err="1">
                <a:solidFill>
                  <a:srgbClr val="FF0000"/>
                </a:solidFill>
                <a:latin typeface="Times New Roman" panose="02020603050405020304" pitchFamily="18" charset="0"/>
                <a:ea typeface="Times New Roman" panose="02020603050405020304" pitchFamily="18" charset="0"/>
              </a:rPr>
              <a:t>Tổng</a:t>
            </a:r>
            <a:r>
              <a:rPr lang="en-US" sz="3000" b="1" dirty="0">
                <a:solidFill>
                  <a:srgbClr val="FF0000"/>
                </a:solidFill>
                <a:latin typeface="Times New Roman" panose="02020603050405020304" pitchFamily="18" charset="0"/>
                <a:ea typeface="Times New Roman" panose="02020603050405020304" pitchFamily="18" charset="0"/>
              </a:rPr>
              <a:t> </a:t>
            </a:r>
            <a:r>
              <a:rPr lang="en-US" sz="3000" b="1" dirty="0" err="1">
                <a:solidFill>
                  <a:srgbClr val="FF0000"/>
                </a:solidFill>
                <a:latin typeface="Times New Roman" panose="02020603050405020304" pitchFamily="18" charset="0"/>
                <a:ea typeface="Times New Roman" panose="02020603050405020304" pitchFamily="18" charset="0"/>
              </a:rPr>
              <a:t>kết</a:t>
            </a:r>
            <a:r>
              <a:rPr lang="en-US" sz="3000" b="1" dirty="0">
                <a:solidFill>
                  <a:srgbClr val="FF0000"/>
                </a:solidFill>
                <a:latin typeface="Times New Roman" panose="02020603050405020304" pitchFamily="18" charset="0"/>
                <a:ea typeface="Times New Roman" panose="02020603050405020304" pitchFamily="18" charset="0"/>
              </a:rPr>
              <a:t>:</a:t>
            </a:r>
            <a:endParaRPr lang="en-US" sz="3000" dirty="0">
              <a:solidFill>
                <a:srgbClr val="FF0000"/>
              </a:solidFill>
              <a:latin typeface="Times New Roman" panose="02020603050405020304" pitchFamily="18" charset="0"/>
              <a:ea typeface="Times New Roman" panose="02020603050405020304" pitchFamily="18" charset="0"/>
            </a:endParaRPr>
          </a:p>
        </p:txBody>
      </p:sp>
      <p:sp>
        <p:nvSpPr>
          <p:cNvPr id="9" name="TextBox 8"/>
          <p:cNvSpPr txBox="1"/>
          <p:nvPr/>
        </p:nvSpPr>
        <p:spPr>
          <a:xfrm>
            <a:off x="88856" y="558438"/>
            <a:ext cx="2085827" cy="553998"/>
          </a:xfrm>
          <a:prstGeom prst="rect">
            <a:avLst/>
          </a:prstGeom>
          <a:noFill/>
        </p:spPr>
        <p:txBody>
          <a:bodyPr wrap="none" rtlCol="0">
            <a:spAutoFit/>
          </a:bodyPr>
          <a:lstStyle/>
          <a:p>
            <a:r>
              <a:rPr lang="en-US" sz="3000" b="1" dirty="0">
                <a:solidFill>
                  <a:srgbClr val="002060"/>
                </a:solidFill>
                <a:latin typeface="Times New Roman" panose="02020603050405020304" pitchFamily="18" charset="0"/>
                <a:ea typeface="Times New Roman" panose="02020603050405020304" pitchFamily="18" charset="0"/>
              </a:rPr>
              <a:t>1/ </a:t>
            </a:r>
            <a:r>
              <a:rPr lang="en-US" sz="3000" b="1" dirty="0" err="1">
                <a:solidFill>
                  <a:srgbClr val="002060"/>
                </a:solidFill>
                <a:latin typeface="Times New Roman" panose="02020603050405020304" pitchFamily="18" charset="0"/>
                <a:ea typeface="Times New Roman" panose="02020603050405020304" pitchFamily="18" charset="0"/>
              </a:rPr>
              <a:t>Nội</a:t>
            </a:r>
            <a:r>
              <a:rPr lang="en-US" sz="3000" b="1" dirty="0">
                <a:solidFill>
                  <a:srgbClr val="002060"/>
                </a:solidFill>
                <a:latin typeface="Times New Roman" panose="02020603050405020304" pitchFamily="18" charset="0"/>
                <a:ea typeface="Times New Roman" panose="02020603050405020304" pitchFamily="18" charset="0"/>
              </a:rPr>
              <a:t> dung</a:t>
            </a:r>
            <a:endParaRPr lang="en-US" sz="3000" dirty="0">
              <a:solidFill>
                <a:srgbClr val="00206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236050" y="1020161"/>
            <a:ext cx="4133935" cy="1938992"/>
          </a:xfrm>
          <a:prstGeom prst="rect">
            <a:avLst/>
          </a:prstGeom>
          <a:noFill/>
        </p:spPr>
        <p:txBody>
          <a:bodyPr wrap="square" rtlCol="0">
            <a:spAutoFit/>
          </a:bodyPr>
          <a:lstStyle/>
          <a:p>
            <a:r>
              <a:rPr lang="en-US" sz="3000" dirty="0" err="1" smtClean="0">
                <a:latin typeface="Times New Roman" panose="02020603050405020304" pitchFamily="18" charset="0"/>
                <a:cs typeface="Times New Roman" panose="02020603050405020304" pitchFamily="18" charset="0"/>
              </a:rPr>
              <a:t>Kể</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rừng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hóa</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rừng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U Minh</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15" name="Rectangle 14"/>
          <p:cNvSpPr/>
          <p:nvPr/>
        </p:nvSpPr>
        <p:spPr>
          <a:xfrm>
            <a:off x="5000910" y="1244887"/>
            <a:ext cx="3824114" cy="2246769"/>
          </a:xfrm>
          <a:prstGeom prst="rect">
            <a:avLst/>
          </a:prstGeom>
        </p:spPr>
        <p:txBody>
          <a:bodyPr wrap="square">
            <a:spAutoFit/>
          </a:bodyPr>
          <a:lstStyle/>
          <a:p>
            <a:r>
              <a:rPr lang="en-US" sz="2800" dirty="0" err="1">
                <a:solidFill>
                  <a:srgbClr val="002060"/>
                </a:solidFill>
                <a:latin typeface="Times New Roman" panose="02020603050405020304" pitchFamily="18" charset="0"/>
                <a:cs typeface="Times New Roman" panose="02020603050405020304" pitchFamily="18" charset="0"/>
              </a:rPr>
              <a:t>Viết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đoạn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5 – 7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chi </a:t>
            </a:r>
            <a:r>
              <a:rPr lang="en-US" sz="2800" dirty="0" err="1">
                <a:solidFill>
                  <a:srgbClr val="002060"/>
                </a:solidFill>
                <a:latin typeface="Times New Roman" panose="02020603050405020304" pitchFamily="18" charset="0"/>
                <a:cs typeface="Times New Roman" panose="02020603050405020304" pitchFamily="18" charset="0"/>
              </a:rPr>
              <a:t>tiết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đoạn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lấy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mật</a:t>
            </a:r>
            <a:r>
              <a:rPr lang="en-US" sz="2800" dirty="0">
                <a:solidFill>
                  <a:srgbClr val="002060"/>
                </a:solidFill>
                <a:latin typeface="Times New Roman" panose="02020603050405020304" pitchFamily="18" charset="0"/>
                <a:cs typeface="Times New Roman" panose="02020603050405020304" pitchFamily="18" charset="0"/>
              </a:rPr>
              <a:t>”?</a:t>
            </a:r>
          </a:p>
        </p:txBody>
      </p:sp>
      <p:grpSp>
        <p:nvGrpSpPr>
          <p:cNvPr id="16" name="Group 4"/>
          <p:cNvGrpSpPr/>
          <p:nvPr/>
        </p:nvGrpSpPr>
        <p:grpSpPr>
          <a:xfrm>
            <a:off x="4947745" y="1244887"/>
            <a:ext cx="3611463" cy="2348917"/>
            <a:chOff x="0" y="0"/>
            <a:chExt cx="7088572" cy="6365240"/>
          </a:xfrm>
        </p:grpSpPr>
        <p:sp>
          <p:nvSpPr>
            <p:cNvPr id="17" name="Freeform 5"/>
            <p:cNvSpPr/>
            <p:nvPr/>
          </p:nvSpPr>
          <p:spPr>
            <a:xfrm>
              <a:off x="-1270" y="-1270"/>
              <a:ext cx="7091112" cy="6369050"/>
            </a:xfrm>
            <a:custGeom>
              <a:avLst/>
              <a:gdLst/>
              <a:ahLst/>
              <a:cxnLst/>
              <a:rect l="l" t="t" r="r" b="b"/>
              <a:pathLst>
                <a:path w="7091112" h="6369050">
                  <a:moveTo>
                    <a:pt x="193040" y="78740"/>
                  </a:moveTo>
                  <a:lnTo>
                    <a:pt x="496298" y="78740"/>
                  </a:lnTo>
                  <a:lnTo>
                    <a:pt x="496298"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96298" y="19050"/>
                  </a:lnTo>
                  <a:lnTo>
                    <a:pt x="496298"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96298" y="6269990"/>
                  </a:lnTo>
                  <a:lnTo>
                    <a:pt x="496298"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96298" y="6367780"/>
                  </a:lnTo>
                  <a:lnTo>
                    <a:pt x="496298"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96298" y="6269990"/>
                  </a:moveTo>
                  <a:lnTo>
                    <a:pt x="6486396" y="6269990"/>
                  </a:lnTo>
                  <a:lnTo>
                    <a:pt x="6486396" y="6289040"/>
                  </a:lnTo>
                  <a:lnTo>
                    <a:pt x="496298" y="6289040"/>
                  </a:lnTo>
                  <a:lnTo>
                    <a:pt x="496298" y="6269990"/>
                  </a:lnTo>
                  <a:close/>
                  <a:moveTo>
                    <a:pt x="496298" y="6350000"/>
                  </a:moveTo>
                  <a:lnTo>
                    <a:pt x="6486396" y="6350000"/>
                  </a:lnTo>
                  <a:lnTo>
                    <a:pt x="6486396" y="6369050"/>
                  </a:lnTo>
                  <a:lnTo>
                    <a:pt x="496298" y="6369050"/>
                  </a:lnTo>
                  <a:lnTo>
                    <a:pt x="496298" y="6350000"/>
                  </a:lnTo>
                  <a:close/>
                  <a:moveTo>
                    <a:pt x="6486396" y="6269990"/>
                  </a:moveTo>
                  <a:lnTo>
                    <a:pt x="6900612" y="6269990"/>
                  </a:lnTo>
                  <a:lnTo>
                    <a:pt x="6900612" y="6289040"/>
                  </a:lnTo>
                  <a:lnTo>
                    <a:pt x="6486396" y="6289040"/>
                  </a:lnTo>
                  <a:lnTo>
                    <a:pt x="6486396" y="6269990"/>
                  </a:lnTo>
                  <a:close/>
                  <a:moveTo>
                    <a:pt x="6992052" y="6269990"/>
                  </a:moveTo>
                  <a:lnTo>
                    <a:pt x="6918392" y="6269990"/>
                  </a:lnTo>
                  <a:lnTo>
                    <a:pt x="6918392" y="6289040"/>
                  </a:lnTo>
                  <a:lnTo>
                    <a:pt x="7011102" y="6289040"/>
                  </a:lnTo>
                  <a:lnTo>
                    <a:pt x="7011102" y="6198870"/>
                  </a:lnTo>
                  <a:lnTo>
                    <a:pt x="6992052" y="6198870"/>
                  </a:lnTo>
                  <a:lnTo>
                    <a:pt x="6992052" y="6269990"/>
                  </a:lnTo>
                  <a:close/>
                  <a:moveTo>
                    <a:pt x="6992052" y="5925820"/>
                  </a:moveTo>
                  <a:lnTo>
                    <a:pt x="7011102" y="5925820"/>
                  </a:lnTo>
                  <a:lnTo>
                    <a:pt x="7011102" y="6179820"/>
                  </a:lnTo>
                  <a:lnTo>
                    <a:pt x="6992052" y="6179820"/>
                  </a:lnTo>
                  <a:lnTo>
                    <a:pt x="6992052" y="5925820"/>
                  </a:lnTo>
                  <a:close/>
                  <a:moveTo>
                    <a:pt x="7072062" y="6179820"/>
                  </a:moveTo>
                  <a:lnTo>
                    <a:pt x="7011102" y="6179820"/>
                  </a:lnTo>
                  <a:lnTo>
                    <a:pt x="7011102" y="6198870"/>
                  </a:lnTo>
                  <a:lnTo>
                    <a:pt x="7089842" y="6198870"/>
                  </a:lnTo>
                  <a:lnTo>
                    <a:pt x="7089842" y="5925820"/>
                  </a:lnTo>
                  <a:lnTo>
                    <a:pt x="7070792" y="5925820"/>
                  </a:lnTo>
                  <a:lnTo>
                    <a:pt x="7072062" y="6179820"/>
                  </a:lnTo>
                  <a:close/>
                  <a:moveTo>
                    <a:pt x="6899342" y="6350000"/>
                  </a:moveTo>
                  <a:lnTo>
                    <a:pt x="6483869" y="6350000"/>
                  </a:lnTo>
                  <a:lnTo>
                    <a:pt x="6483869" y="6369050"/>
                  </a:lnTo>
                  <a:lnTo>
                    <a:pt x="6918391" y="6369050"/>
                  </a:lnTo>
                  <a:lnTo>
                    <a:pt x="6918391" y="6290310"/>
                  </a:lnTo>
                  <a:lnTo>
                    <a:pt x="6899341" y="6290310"/>
                  </a:lnTo>
                  <a:lnTo>
                    <a:pt x="6899341" y="6350000"/>
                  </a:lnTo>
                  <a:close/>
                  <a:moveTo>
                    <a:pt x="6899342" y="6269990"/>
                  </a:moveTo>
                  <a:lnTo>
                    <a:pt x="6918392" y="6269990"/>
                  </a:lnTo>
                  <a:lnTo>
                    <a:pt x="6918392" y="6198870"/>
                  </a:lnTo>
                  <a:lnTo>
                    <a:pt x="6992052" y="6198870"/>
                  </a:lnTo>
                  <a:lnTo>
                    <a:pt x="6992052" y="6179820"/>
                  </a:lnTo>
                  <a:lnTo>
                    <a:pt x="6899342" y="6179820"/>
                  </a:lnTo>
                  <a:lnTo>
                    <a:pt x="6918392" y="6269990"/>
                  </a:lnTo>
                  <a:lnTo>
                    <a:pt x="6918392" y="6289040"/>
                  </a:lnTo>
                  <a:lnTo>
                    <a:pt x="6899342" y="6289040"/>
                  </a:lnTo>
                  <a:lnTo>
                    <a:pt x="6899342" y="6269990"/>
                  </a:lnTo>
                  <a:close/>
                  <a:moveTo>
                    <a:pt x="6992052" y="6179820"/>
                  </a:moveTo>
                  <a:lnTo>
                    <a:pt x="7011102" y="6179820"/>
                  </a:lnTo>
                  <a:lnTo>
                    <a:pt x="7011102" y="6198870"/>
                  </a:lnTo>
                  <a:lnTo>
                    <a:pt x="6992052" y="6198870"/>
                  </a:lnTo>
                  <a:lnTo>
                    <a:pt x="6992052" y="6179820"/>
                  </a:lnTo>
                  <a:close/>
                  <a:moveTo>
                    <a:pt x="6992052" y="414020"/>
                  </a:moveTo>
                  <a:lnTo>
                    <a:pt x="7011102" y="414020"/>
                  </a:lnTo>
                  <a:lnTo>
                    <a:pt x="7011102" y="5925820"/>
                  </a:lnTo>
                  <a:lnTo>
                    <a:pt x="6992052" y="5925820"/>
                  </a:lnTo>
                  <a:lnTo>
                    <a:pt x="6992052" y="414020"/>
                  </a:lnTo>
                  <a:close/>
                  <a:moveTo>
                    <a:pt x="7072062" y="414020"/>
                  </a:moveTo>
                  <a:lnTo>
                    <a:pt x="7091112" y="414020"/>
                  </a:lnTo>
                  <a:lnTo>
                    <a:pt x="7091112" y="5925820"/>
                  </a:lnTo>
                  <a:lnTo>
                    <a:pt x="7072062" y="5925820"/>
                  </a:lnTo>
                  <a:lnTo>
                    <a:pt x="7072062" y="414020"/>
                  </a:lnTo>
                  <a:close/>
                  <a:moveTo>
                    <a:pt x="6992052" y="97790"/>
                  </a:moveTo>
                  <a:lnTo>
                    <a:pt x="6992052" y="171450"/>
                  </a:lnTo>
                  <a:lnTo>
                    <a:pt x="7011102" y="171450"/>
                  </a:lnTo>
                  <a:lnTo>
                    <a:pt x="7011102" y="78740"/>
                  </a:lnTo>
                  <a:lnTo>
                    <a:pt x="6918392" y="78740"/>
                  </a:lnTo>
                  <a:lnTo>
                    <a:pt x="6918392" y="97790"/>
                  </a:lnTo>
                  <a:lnTo>
                    <a:pt x="6992052" y="97790"/>
                  </a:lnTo>
                  <a:close/>
                  <a:moveTo>
                    <a:pt x="6992052" y="190500"/>
                  </a:moveTo>
                  <a:lnTo>
                    <a:pt x="7011102" y="190500"/>
                  </a:lnTo>
                  <a:lnTo>
                    <a:pt x="7011102" y="414020"/>
                  </a:lnTo>
                  <a:lnTo>
                    <a:pt x="6992052" y="414020"/>
                  </a:lnTo>
                  <a:lnTo>
                    <a:pt x="6992052" y="190500"/>
                  </a:lnTo>
                  <a:close/>
                  <a:moveTo>
                    <a:pt x="6486396" y="78740"/>
                  </a:moveTo>
                  <a:lnTo>
                    <a:pt x="6900612" y="78740"/>
                  </a:lnTo>
                  <a:lnTo>
                    <a:pt x="6900612" y="97790"/>
                  </a:lnTo>
                  <a:lnTo>
                    <a:pt x="6486396" y="97790"/>
                  </a:lnTo>
                  <a:lnTo>
                    <a:pt x="6486396" y="78740"/>
                  </a:lnTo>
                  <a:close/>
                  <a:moveTo>
                    <a:pt x="6992052" y="190500"/>
                  </a:moveTo>
                  <a:lnTo>
                    <a:pt x="6992052" y="171450"/>
                  </a:lnTo>
                  <a:lnTo>
                    <a:pt x="6918392" y="171450"/>
                  </a:lnTo>
                  <a:lnTo>
                    <a:pt x="6918392" y="97790"/>
                  </a:lnTo>
                  <a:lnTo>
                    <a:pt x="6899342" y="97790"/>
                  </a:lnTo>
                  <a:lnTo>
                    <a:pt x="6899342" y="190500"/>
                  </a:lnTo>
                  <a:lnTo>
                    <a:pt x="6992052" y="190500"/>
                  </a:lnTo>
                  <a:close/>
                  <a:moveTo>
                    <a:pt x="6899342" y="19050"/>
                  </a:moveTo>
                  <a:lnTo>
                    <a:pt x="6899342" y="80010"/>
                  </a:lnTo>
                  <a:lnTo>
                    <a:pt x="6918392" y="80010"/>
                  </a:lnTo>
                  <a:lnTo>
                    <a:pt x="6918392" y="1270"/>
                  </a:lnTo>
                  <a:lnTo>
                    <a:pt x="6483869" y="1270"/>
                  </a:lnTo>
                  <a:lnTo>
                    <a:pt x="6483869" y="20320"/>
                  </a:lnTo>
                  <a:lnTo>
                    <a:pt x="6899341" y="20320"/>
                  </a:lnTo>
                  <a:lnTo>
                    <a:pt x="6899341" y="19050"/>
                  </a:lnTo>
                  <a:close/>
                  <a:moveTo>
                    <a:pt x="7072062" y="190500"/>
                  </a:moveTo>
                  <a:lnTo>
                    <a:pt x="7072062" y="414020"/>
                  </a:lnTo>
                  <a:lnTo>
                    <a:pt x="7091112" y="414020"/>
                  </a:lnTo>
                  <a:lnTo>
                    <a:pt x="7091112" y="171450"/>
                  </a:lnTo>
                  <a:lnTo>
                    <a:pt x="7012372" y="171450"/>
                  </a:lnTo>
                  <a:lnTo>
                    <a:pt x="7012372" y="190500"/>
                  </a:lnTo>
                  <a:lnTo>
                    <a:pt x="7072062" y="190500"/>
                  </a:lnTo>
                  <a:close/>
                  <a:moveTo>
                    <a:pt x="6992052" y="171450"/>
                  </a:moveTo>
                  <a:lnTo>
                    <a:pt x="7011102" y="171450"/>
                  </a:lnTo>
                  <a:lnTo>
                    <a:pt x="7011102" y="190500"/>
                  </a:lnTo>
                  <a:lnTo>
                    <a:pt x="6992052" y="190500"/>
                  </a:lnTo>
                  <a:lnTo>
                    <a:pt x="6992052" y="171450"/>
                  </a:lnTo>
                  <a:close/>
                  <a:moveTo>
                    <a:pt x="6899342" y="78740"/>
                  </a:moveTo>
                  <a:lnTo>
                    <a:pt x="6918392" y="78740"/>
                  </a:lnTo>
                  <a:lnTo>
                    <a:pt x="6918392" y="97790"/>
                  </a:lnTo>
                  <a:lnTo>
                    <a:pt x="6899342" y="97790"/>
                  </a:lnTo>
                  <a:lnTo>
                    <a:pt x="6899342" y="78740"/>
                  </a:lnTo>
                  <a:close/>
                  <a:moveTo>
                    <a:pt x="496298" y="78740"/>
                  </a:moveTo>
                  <a:lnTo>
                    <a:pt x="6486396" y="78740"/>
                  </a:lnTo>
                  <a:lnTo>
                    <a:pt x="6486396" y="97790"/>
                  </a:lnTo>
                  <a:lnTo>
                    <a:pt x="496298" y="97790"/>
                  </a:lnTo>
                  <a:lnTo>
                    <a:pt x="496298" y="78740"/>
                  </a:lnTo>
                  <a:close/>
                  <a:moveTo>
                    <a:pt x="496298" y="0"/>
                  </a:moveTo>
                  <a:lnTo>
                    <a:pt x="6486396" y="0"/>
                  </a:lnTo>
                  <a:lnTo>
                    <a:pt x="6486396" y="19050"/>
                  </a:lnTo>
                  <a:lnTo>
                    <a:pt x="496298" y="19050"/>
                  </a:lnTo>
                  <a:lnTo>
                    <a:pt x="496298" y="0"/>
                  </a:lnTo>
                  <a:close/>
                </a:path>
              </a:pathLst>
            </a:custGeom>
            <a:solidFill>
              <a:srgbClr val="044F2B"/>
            </a:solidFill>
          </p:spPr>
        </p:sp>
      </p:grpSp>
    </p:spTree>
    <p:extLst>
      <p:ext uri="{BB962C8B-B14F-4D97-AF65-F5344CB8AC3E}">
        <p14:creationId xmlns:p14="http://schemas.microsoft.com/office/powerpoint/2010/main" val="337238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p:bldP spid="1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3404" y="516038"/>
            <a:ext cx="8750595" cy="4154984"/>
          </a:xfrm>
          <a:prstGeom prst="rect">
            <a:avLst/>
          </a:prstGeom>
        </p:spPr>
        <p:txBody>
          <a:bodyPr wrap="square">
            <a:spAutoFit/>
          </a:bodyPr>
          <a:lstStyle/>
          <a:p>
            <a:r>
              <a:rPr lang="vi-VN" sz="2400" b="1" dirty="0">
                <a:latin typeface="+mj-lt"/>
              </a:rPr>
              <a:t>Đoạn văn mẫu</a:t>
            </a:r>
            <a:r>
              <a:rPr lang="vi-VN" sz="2400" dirty="0">
                <a:latin typeface="+mj-lt"/>
              </a:rPr>
              <a:t>: </a:t>
            </a:r>
          </a:p>
          <a:p>
            <a:r>
              <a:rPr lang="en-US" sz="2400" dirty="0">
                <a:latin typeface="+mj-lt"/>
              </a:rPr>
              <a:t>	</a:t>
            </a:r>
            <a:r>
              <a:rPr lang="vi-VN" sz="2400" dirty="0" smtClean="0">
                <a:solidFill>
                  <a:schemeClr val="accent1">
                    <a:lumMod val="90000"/>
                    <a:lumOff val="10000"/>
                  </a:schemeClr>
                </a:solidFill>
                <a:latin typeface="+mj-lt"/>
                <a:cs typeface="Calibri" panose="020F0502020204030204" pitchFamily="34" charset="0"/>
              </a:rPr>
              <a:t>Trích </a:t>
            </a:r>
            <a:r>
              <a:rPr lang="vi-VN" sz="2400" dirty="0">
                <a:solidFill>
                  <a:schemeClr val="accent1">
                    <a:lumMod val="90000"/>
                    <a:lumOff val="10000"/>
                  </a:schemeClr>
                </a:solidFill>
                <a:latin typeface="+mj-lt"/>
                <a:cs typeface="Calibri" panose="020F0502020204030204" pitchFamily="34" charset="0"/>
              </a:rPr>
              <a:t>đoạn “Đi lấy mật” không chỉ kể về chuyến đi rừng, tìm hiểu về cách “ăn ong” của người dân U Minh mà còn miêu tả vẻ đẹp phong phú, sống động của những cánh rừng phương Nam.  “</a:t>
            </a:r>
            <a:r>
              <a:rPr lang="vi-VN" sz="2400" i="1" dirty="0">
                <a:solidFill>
                  <a:schemeClr val="accent1">
                    <a:lumMod val="90000"/>
                    <a:lumOff val="10000"/>
                  </a:schemeClr>
                </a:solidFill>
                <a:latin typeface="+mj-lt"/>
                <a:cs typeface="Calibri" panose="020F0502020204030204" pitchFamily="34" charset="0"/>
              </a:rPr>
              <a:t>Chim hót líu lo. Nắng bốc hương hoa tràm thơm ngây ngất. Gió đưa mùi hương ngọt lan ra, phảng phất khắp rừng</a:t>
            </a:r>
            <a:r>
              <a:rPr lang="vi-VN" sz="2400" dirty="0">
                <a:solidFill>
                  <a:schemeClr val="accent1">
                    <a:lumMod val="90000"/>
                    <a:lumOff val="10000"/>
                  </a:schemeClr>
                </a:solidFill>
                <a:latin typeface="+mj-lt"/>
                <a:cs typeface="Calibri" panose="020F0502020204030204" pitchFamily="34" charset="0"/>
              </a:rPr>
              <a:t>”. Ba câu văn ngắn nhưng người đọc như được đánh thức các giác quan từ thính giác, thị giác đến khứu giác. Vẻ đẹp hoang sơ, huyền ảo của rừng U Minh khiến An lâng lâng trong cảm giác ngất ngây. Qua đó ta cũng nhận ra tài quan sát tinh tế, khả năng cảm nhận, phát hiện vẻ đẹp đầy chất thơ về rừng U Minh đại ngàn của An.</a:t>
            </a:r>
          </a:p>
        </p:txBody>
      </p:sp>
    </p:spTree>
    <p:extLst>
      <p:ext uri="{BB962C8B-B14F-4D97-AF65-F5344CB8AC3E}">
        <p14:creationId xmlns:p14="http://schemas.microsoft.com/office/powerpoint/2010/main" val="13770154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ườn hoa Thành phố Đà Lạt | Yong.vn"/>
          <p:cNvPicPr>
            <a:picLocks noChangeAspect="1" noChangeArrowheads="1"/>
          </p:cNvPicPr>
          <p:nvPr/>
        </p:nvPicPr>
        <p:blipFill>
          <a:blip r:embed="rId4"/>
          <a:srcRect/>
          <a:stretch>
            <a:fillRect/>
          </a:stretch>
        </p:blipFill>
        <p:spPr bwMode="auto">
          <a:xfrm>
            <a:off x="1151336" y="17463"/>
            <a:ext cx="6841331" cy="5126037"/>
          </a:xfrm>
          <a:prstGeom prst="rect">
            <a:avLst/>
          </a:prstGeom>
          <a:ln w="57150">
            <a:prstDash val="sysDash"/>
          </a:ln>
        </p:spPr>
        <p:style>
          <a:lnRef idx="2">
            <a:schemeClr val="accent5"/>
          </a:lnRef>
          <a:fillRef idx="1">
            <a:schemeClr val="lt1"/>
          </a:fillRef>
          <a:effectRef idx="0">
            <a:schemeClr val="accent5"/>
          </a:effectRef>
          <a:fontRef idx="minor">
            <a:schemeClr val="dk1"/>
          </a:fontRef>
        </p:style>
      </p:pic>
      <p:pic>
        <p:nvPicPr>
          <p:cNvPr id="22"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219" y="2336801"/>
            <a:ext cx="9048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1639492" y="457201"/>
            <a:ext cx="5750719" cy="969962"/>
          </a:xfrm>
          <a:prstGeom prst="roundRect">
            <a:avLst>
              <a:gd name="adj" fmla="val 39603"/>
            </a:avLst>
          </a:prstGeom>
          <a:ln w="57150">
            <a:prstDash val="sysDash"/>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000" dirty="0"/>
              <a:t>Chi </a:t>
            </a:r>
            <a:r>
              <a:rPr lang="en-US" sz="2000" dirty="0" err="1"/>
              <a:t>tiết</a:t>
            </a:r>
            <a:r>
              <a:rPr lang="en-US" sz="2000" dirty="0"/>
              <a:t> </a:t>
            </a:r>
            <a:r>
              <a:rPr lang="en-US" sz="2000" dirty="0" err="1"/>
              <a:t>miêu</a:t>
            </a:r>
            <a:r>
              <a:rPr lang="en-US" sz="2000" dirty="0"/>
              <a:t> </a:t>
            </a:r>
            <a:r>
              <a:rPr lang="en-US" sz="2000" dirty="0" err="1"/>
              <a:t>tả</a:t>
            </a:r>
            <a:r>
              <a:rPr lang="en-US" sz="2000" dirty="0"/>
              <a:t> </a:t>
            </a:r>
            <a:r>
              <a:rPr lang="en-US" sz="2000" dirty="0" err="1"/>
              <a:t>nhân</a:t>
            </a:r>
            <a:r>
              <a:rPr lang="en-US" sz="2000" dirty="0"/>
              <a:t> </a:t>
            </a:r>
            <a:r>
              <a:rPr lang="en-US" sz="2000" dirty="0" err="1"/>
              <a:t>vật</a:t>
            </a:r>
            <a:r>
              <a:rPr lang="en-US" sz="2000" dirty="0"/>
              <a:t> </a:t>
            </a:r>
            <a:r>
              <a:rPr lang="en-US" sz="2000" dirty="0" err="1"/>
              <a:t>Cò</a:t>
            </a:r>
            <a:r>
              <a:rPr lang="en-US" sz="2000" dirty="0"/>
              <a:t> </a:t>
            </a:r>
            <a:r>
              <a:rPr lang="en-US" sz="2000" dirty="0" err="1"/>
              <a:t>là</a:t>
            </a:r>
            <a:r>
              <a:rPr lang="en-US" sz="2000" dirty="0"/>
              <a:t> </a:t>
            </a:r>
            <a:r>
              <a:rPr lang="en-US" sz="2000" dirty="0" err="1"/>
              <a:t>một</a:t>
            </a:r>
            <a:r>
              <a:rPr lang="en-US" sz="2000" dirty="0"/>
              <a:t> </a:t>
            </a:r>
            <a:r>
              <a:rPr lang="en-US" sz="2000" dirty="0" err="1"/>
              <a:t>cậu</a:t>
            </a:r>
            <a:r>
              <a:rPr lang="en-US" sz="2000" dirty="0"/>
              <a:t> </a:t>
            </a:r>
            <a:r>
              <a:rPr lang="en-US" sz="2000" dirty="0" err="1"/>
              <a:t>bé</a:t>
            </a:r>
            <a:r>
              <a:rPr lang="en-US" sz="2000" dirty="0"/>
              <a:t> </a:t>
            </a:r>
            <a:r>
              <a:rPr lang="en-US" sz="2000" dirty="0" err="1"/>
              <a:t>sinh</a:t>
            </a:r>
            <a:r>
              <a:rPr lang="en-US" sz="2000" dirty="0"/>
              <a:t> </a:t>
            </a:r>
            <a:r>
              <a:rPr lang="en-US" sz="2000" dirty="0" err="1"/>
              <a:t>ra</a:t>
            </a:r>
            <a:r>
              <a:rPr lang="en-US" sz="2000" dirty="0"/>
              <a:t> </a:t>
            </a:r>
            <a:r>
              <a:rPr lang="en-US" sz="2000" dirty="0" err="1"/>
              <a:t>và</a:t>
            </a:r>
            <a:r>
              <a:rPr lang="en-US" sz="2000" dirty="0"/>
              <a:t> </a:t>
            </a:r>
            <a:r>
              <a:rPr lang="en-US" sz="2000" dirty="0" err="1"/>
              <a:t>lớn</a:t>
            </a:r>
            <a:r>
              <a:rPr lang="en-US" sz="2000" dirty="0"/>
              <a:t> </a:t>
            </a:r>
            <a:r>
              <a:rPr lang="en-US" sz="2000" dirty="0" err="1"/>
              <a:t>lên</a:t>
            </a:r>
            <a:r>
              <a:rPr lang="en-US" sz="2000" dirty="0"/>
              <a:t> ở </a:t>
            </a:r>
            <a:r>
              <a:rPr lang="en-US" sz="2000" dirty="0" err="1"/>
              <a:t>trong</a:t>
            </a:r>
            <a:r>
              <a:rPr lang="en-US" sz="2000" dirty="0"/>
              <a:t> </a:t>
            </a:r>
            <a:r>
              <a:rPr lang="en-US" sz="2000" dirty="0" err="1"/>
              <a:t>rừng</a:t>
            </a:r>
            <a:r>
              <a:rPr lang="en-US" sz="2000" dirty="0"/>
              <a:t>?</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7" name="Đ"/>
          <p:cNvSpPr/>
          <p:nvPr/>
        </p:nvSpPr>
        <p:spPr>
          <a:xfrm>
            <a:off x="1422798" y="3492501"/>
            <a:ext cx="3102769" cy="1542207"/>
          </a:xfrm>
          <a:prstGeom prst="snip2DiagRect">
            <a:avLst>
              <a:gd name="adj1" fmla="val 40625"/>
              <a:gd name="adj2" fmla="val 50000"/>
            </a:avLst>
          </a:prstGeom>
          <a:ln w="57150">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r>
              <a:rPr lang="vi-VN" sz="2000" b="1" dirty="0"/>
              <a:t>Cặp chân của nó như bộ giò nai, lội suốt ngày trong rừng…</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1" name="S1"/>
          <p:cNvSpPr/>
          <p:nvPr/>
        </p:nvSpPr>
        <p:spPr>
          <a:xfrm>
            <a:off x="4768453" y="2140495"/>
            <a:ext cx="3224213" cy="1039269"/>
          </a:xfrm>
          <a:prstGeom prst="snip2DiagRect">
            <a:avLst>
              <a:gd name="adj1" fmla="val 40625"/>
              <a:gd name="adj2" fmla="val 50000"/>
            </a:avLst>
          </a:prstGeom>
          <a:ln w="57150">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2000" dirty="0" err="1"/>
              <a:t>Thằng</a:t>
            </a:r>
            <a:r>
              <a:rPr lang="en-US" sz="2000" dirty="0"/>
              <a:t> </a:t>
            </a:r>
            <a:r>
              <a:rPr lang="en-US" sz="2000" dirty="0" err="1"/>
              <a:t>Cò</a:t>
            </a:r>
            <a:r>
              <a:rPr lang="en-US" sz="2000" dirty="0"/>
              <a:t> </a:t>
            </a:r>
            <a:r>
              <a:rPr lang="en-US" sz="2000" dirty="0" err="1"/>
              <a:t>thì</a:t>
            </a:r>
            <a:r>
              <a:rPr lang="en-US" sz="2000" dirty="0"/>
              <a:t> </a:t>
            </a:r>
            <a:r>
              <a:rPr lang="en-US" sz="2000" dirty="0" err="1"/>
              <a:t>coi</a:t>
            </a:r>
            <a:r>
              <a:rPr lang="en-US" sz="2000" dirty="0"/>
              <a:t> </a:t>
            </a:r>
            <a:r>
              <a:rPr lang="en-US" sz="2000" dirty="0" err="1"/>
              <a:t>bộ</a:t>
            </a:r>
            <a:r>
              <a:rPr lang="en-US" sz="2000" dirty="0"/>
              <a:t> </a:t>
            </a:r>
            <a:r>
              <a:rPr lang="en-US" sz="2000" dirty="0" err="1"/>
              <a:t>chẳng</a:t>
            </a:r>
            <a:r>
              <a:rPr lang="en-US" sz="2000" dirty="0"/>
              <a:t> </a:t>
            </a:r>
            <a:r>
              <a:rPr lang="en-US" sz="2000" dirty="0" err="1"/>
              <a:t>thấm</a:t>
            </a:r>
            <a:r>
              <a:rPr lang="en-US" sz="2000" dirty="0"/>
              <a:t> </a:t>
            </a:r>
            <a:r>
              <a:rPr lang="en-US" sz="2000" dirty="0" err="1"/>
              <a:t>tháp</a:t>
            </a:r>
            <a:r>
              <a:rPr lang="en-US" sz="2000" dirty="0"/>
              <a:t> </a:t>
            </a:r>
            <a:r>
              <a:rPr lang="en-US" sz="2000" dirty="0" err="1"/>
              <a:t>gì</a:t>
            </a:r>
            <a:r>
              <a:rPr lang="en-US" sz="2000" dirty="0"/>
              <a: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a"/>
          <p:cNvSpPr/>
          <p:nvPr/>
        </p:nvSpPr>
        <p:spPr>
          <a:xfrm>
            <a:off x="1151335" y="2628900"/>
            <a:ext cx="271463" cy="3635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A</a:t>
            </a:r>
          </a:p>
        </p:txBody>
      </p:sp>
      <p:sp>
        <p:nvSpPr>
          <p:cNvPr id="16" name="c"/>
          <p:cNvSpPr/>
          <p:nvPr/>
        </p:nvSpPr>
        <p:spPr>
          <a:xfrm>
            <a:off x="1129904" y="370998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C</a:t>
            </a:r>
          </a:p>
        </p:txBody>
      </p:sp>
      <p:sp>
        <p:nvSpPr>
          <p:cNvPr id="17" name="b"/>
          <p:cNvSpPr/>
          <p:nvPr/>
        </p:nvSpPr>
        <p:spPr>
          <a:xfrm>
            <a:off x="4514850" y="2744789"/>
            <a:ext cx="272654" cy="3635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B</a:t>
            </a:r>
          </a:p>
        </p:txBody>
      </p:sp>
      <p:sp>
        <p:nvSpPr>
          <p:cNvPr id="18" name="d"/>
          <p:cNvSpPr/>
          <p:nvPr/>
        </p:nvSpPr>
        <p:spPr>
          <a:xfrm>
            <a:off x="4597003" y="371633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D</a:t>
            </a:r>
          </a:p>
        </p:txBody>
      </p:sp>
      <p:pic>
        <p:nvPicPr>
          <p:cNvPr id="19"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5635" y="795339"/>
            <a:ext cx="9048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90136" y="752476"/>
            <a:ext cx="90606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503319" y="3373438"/>
            <a:ext cx="906066"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3"/>
          <p:cNvSpPr/>
          <p:nvPr/>
        </p:nvSpPr>
        <p:spPr>
          <a:xfrm>
            <a:off x="4898232" y="3532188"/>
            <a:ext cx="3094435" cy="1502520"/>
          </a:xfrm>
          <a:prstGeom prst="snip2DiagRect">
            <a:avLst>
              <a:gd name="adj1" fmla="val 40625"/>
              <a:gd name="adj2" fmla="val 50000"/>
            </a:avLst>
          </a:prstGeom>
          <a:ln w="57150">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r>
              <a:rPr lang="vi-VN" sz="2000" dirty="0"/>
              <a:t>Thằng Cò nghe tôi chịu thua, nó bèn vênh mặt lên cười..</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S2"/>
          <p:cNvSpPr/>
          <p:nvPr/>
        </p:nvSpPr>
        <p:spPr>
          <a:xfrm>
            <a:off x="1422798" y="2092327"/>
            <a:ext cx="3102769" cy="1049337"/>
          </a:xfrm>
          <a:prstGeom prst="snip2DiagRect">
            <a:avLst>
              <a:gd name="adj1" fmla="val 40625"/>
              <a:gd name="adj2" fmla="val 50000"/>
            </a:avLst>
          </a:prstGeom>
          <a:ln w="57150">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2000" dirty="0" err="1"/>
              <a:t>Lần</a:t>
            </a:r>
            <a:r>
              <a:rPr lang="en-US" sz="2000" dirty="0"/>
              <a:t> </a:t>
            </a:r>
            <a:r>
              <a:rPr lang="en-US" sz="2000" dirty="0" err="1"/>
              <a:t>đầu</a:t>
            </a:r>
            <a:r>
              <a:rPr lang="en-US" sz="2000" dirty="0"/>
              <a:t> </a:t>
            </a:r>
            <a:r>
              <a:rPr lang="en-US" sz="2000" dirty="0" err="1"/>
              <a:t>tiên</a:t>
            </a:r>
            <a:r>
              <a:rPr lang="en-US" sz="2000" dirty="0"/>
              <a:t> </a:t>
            </a:r>
            <a:r>
              <a:rPr lang="en-US" sz="2000" dirty="0" err="1"/>
              <a:t>tôi</a:t>
            </a:r>
            <a:r>
              <a:rPr lang="en-US" sz="2000" dirty="0"/>
              <a:t> </a:t>
            </a:r>
            <a:r>
              <a:rPr lang="en-US" sz="2000" dirty="0" err="1"/>
              <a:t>theo</a:t>
            </a:r>
            <a:r>
              <a:rPr lang="en-US" sz="2000" dirty="0"/>
              <a:t> </a:t>
            </a:r>
            <a:r>
              <a:rPr lang="en-US" sz="2000" dirty="0" err="1"/>
              <a:t>tía</a:t>
            </a:r>
            <a:r>
              <a:rPr lang="en-US" sz="2000" dirty="0"/>
              <a:t> </a:t>
            </a:r>
            <a:r>
              <a:rPr lang="en-US" sz="2000" dirty="0" err="1"/>
              <a:t>nuôi</a:t>
            </a:r>
            <a:r>
              <a:rPr lang="en-US" sz="2000" dirty="0"/>
              <a:t> </a:t>
            </a:r>
            <a:r>
              <a:rPr lang="en-US" sz="2000" dirty="0" err="1"/>
              <a:t>tôi</a:t>
            </a:r>
            <a:r>
              <a:rPr lang="en-US" sz="2000" dirty="0"/>
              <a:t> </a:t>
            </a:r>
            <a:r>
              <a:rPr lang="en-US" sz="2000" dirty="0" err="1"/>
              <a:t>và</a:t>
            </a:r>
            <a:r>
              <a:rPr lang="en-US" sz="2000" dirty="0"/>
              <a:t> </a:t>
            </a:r>
            <a:r>
              <a:rPr lang="en-US" sz="2000" dirty="0" err="1"/>
              <a:t>thằng</a:t>
            </a:r>
            <a:r>
              <a:rPr lang="en-US" sz="2000" dirty="0"/>
              <a:t> </a:t>
            </a:r>
            <a:r>
              <a:rPr lang="en-US" sz="2000" dirty="0" err="1"/>
              <a:t>Cò</a:t>
            </a:r>
            <a:r>
              <a:rPr lang="en-US" sz="2000" dirty="0"/>
              <a:t> </a:t>
            </a:r>
            <a:r>
              <a:rPr lang="en-US" sz="2000" dirty="0" err="1"/>
              <a:t>đi</a:t>
            </a:r>
            <a:r>
              <a:rPr lang="en-US" sz="2000" dirty="0"/>
              <a:t> "</a:t>
            </a:r>
            <a:r>
              <a:rPr lang="en-US" sz="2000" dirty="0" err="1"/>
              <a:t>ăn</a:t>
            </a:r>
            <a:r>
              <a:rPr lang="en-US" sz="2000" dirty="0"/>
              <a:t> </a:t>
            </a:r>
            <a:r>
              <a:rPr lang="en-US" sz="2000" dirty="0" err="1"/>
              <a:t>ong</a:t>
            </a:r>
            <a:r>
              <a:rPr lang="en-US" sz="2000" dirty="0"/>
              <a:t>" </a:t>
            </a:r>
            <a:r>
              <a:rPr lang="en-US" sz="2000" dirty="0" err="1"/>
              <a:t>đây</a:t>
            </a:r>
            <a:r>
              <a:rPr lang="en-US" sz="2000" dirty="0"/>
              <a:t>!</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21520" name="b 2">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5203">
            <a:off x="7367587" y="-15875"/>
            <a:ext cx="48220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8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par>
                                <p:cTn id="40" presetID="0" presetClass="path" presetSubtype="0" repeatCount="indefinite" accel="50000" decel="50000" fill="hold" nodeType="withEffect">
                                  <p:stCondLst>
                                    <p:cond delay="0"/>
                                  </p:stCondLst>
                                  <p:childTnLst>
                                    <p:animMotion origin="layout" path="M -0.01588 -0.00324 L -0.01588 -0.00301 C -0.0125 -0.00255 -0.00911 -0.00208 -0.00573 -0.00116 C -0.00417 -0.0007 -0.00273 0.00046 -0.0013 0.00092 C 0.00169 0.00162 0.00456 0.00208 0.00755 0.00278 C 0.04362 0.00185 0.05951 0.00393 0.08815 -0.00116 C 0.09284 -0.00208 0.10391 -0.00463 0.10833 -0.00718 C 0.11029 -0.00857 0.11276 -0.01019 0.11471 -0.01111 C 0.11797 -0.01227 0.1207 -0.01227 0.12396 -0.0132 C 0.12591 -0.01366 0.12774 -0.01458 0.1293 -0.01505 C 0.1418 -0.01875 0.14193 -0.01736 0.15872 -0.01898 C 0.16393 -0.01968 0.16888 -0.02037 0.17435 -0.02107 C 0.18372 -0.02037 0.1931 -0.0206 0.20208 -0.01898 C 0.20925 -0.01783 0.21979 -0.01389 0.22787 -0.01111 C 0.2349 -0.00278 0.22839 -0.00949 0.24258 -0.00324 C 0.24466 -0.00208 0.24714 -0.0007 0.24922 0.00092 C 0.25091 0.00185 0.25221 0.00417 0.25378 0.00486 C 0.25977 0.00694 0.26589 0.00671 0.27175 0.0088 L 0.27734 0.01088 L 0.31432 0.0088 C 0.31563 0.00856 0.32695 0.00555 0.32878 0.00486 C 0.33151 0.00393 0.33971 -0.00023 0.34102 -0.00116 C 0.34557 -0.0037 0.35052 -0.0044 0.35456 -0.00903 C 0.3556 -0.01042 0.35664 -0.01227 0.35794 -0.0132 C 0.35977 -0.01435 0.36172 -0.01435 0.36354 -0.01505 C 0.36484 -0.01574 0.36641 -0.0162 0.36797 -0.01713 C 0.38438 -0.02755 0.37331 -0.02361 0.38685 -0.02708 C 0.41667 -0.02523 0.40964 -0.02708 0.42839 -0.02315 C 0.43073 -0.02269 0.44102 -0.02037 0.44401 -0.01898 C 0.48073 -0.00208 0.4569 -0.01088 0.47305 -0.00509 C 0.47513 -0.00324 0.47682 -0.0007 0.47865 0.00092 C 0.48425 0.00532 0.48893 0.00717 0.49453 0.01088 C 0.49635 0.01204 0.49818 0.01412 0.5 0.01481 C 0.50586 0.01667 0.51797 0.01875 0.51797 0.01898 C 0.52813 0.01667 0.53802 0.01551 0.54818 0.01273 C 0.55026 0.01227 0.55182 0.00995 0.55378 0.0088 C 0.55534 0.00787 0.55677 0.00717 0.55833 0.00671 C 0.56198 0.00579 0.56576 0.00532 0.56953 0.00486 C 0.58555 0.00231 0.58828 0.00231 0.60625 0.00092 C 0.6224 -0.00718 0.60521 0.00092 0.62774 -0.00718 C 0.65547 -0.01713 0.62109 -0.00648 0.64336 -0.0132 C 0.64518 -0.01505 0.64675 -0.01783 0.64883 -0.01898 C 0.65794 -0.02477 0.66263 -0.025 0.67135 -0.02708 C 0.67383 -0.02824 0.67643 -0.02986 0.67904 -0.03102 C 0.69583 -0.03843 0.7082 -0.03079 0.72852 -0.02894 C 0.73034 -0.02824 0.73229 -0.02824 0.73385 -0.02708 C 0.73789 -0.02431 0.74154 -0.0206 0.74518 -0.01713 C 0.74766 -0.01458 0.75026 -0.01111 0.75313 -0.00903 C 0.75742 -0.00579 0.76211 -0.00417 0.76654 -0.00116 C 0.76875 0.00046 0.77083 0.00347 0.77318 0.00486 C 0.77682 0.00671 0.78047 0.00741 0.78438 0.0088 C 0.78594 0.00926 0.78724 0.01018 0.78867 0.01088 C 0.79596 0.01944 0.78958 0.01296 0.80456 0.01667 C 0.8082 0.01759 0.81185 0.01944 0.81576 0.02083 C 0.82617 0.01944 0.83672 0.01921 0.84714 0.01667 C 0.8543 0.01505 0.85586 0.00995 0.86159 0.00486 C 0.86758 -0.00046 0.87279 -0.00324 0.87852 -0.00903 C 0.89466 -0.02593 0.87774 -0.01042 0.88958 -0.02107 C 0.89024 -0.02315 0.89076 -0.02523 0.8918 -0.02708 C 0.89388 -0.03079 0.89583 -0.03148 0.89844 -0.0331 C 0.9 -0.03495 0.9013 -0.03773 0.90313 -0.03889 C 0.9056 -0.04097 0.91172 -0.04283 0.91172 -0.04259 C 0.92096 -0.04236 0.92969 -0.04236 0.93893 -0.04097 C 0.94505 -0.04005 0.96354 -0.02894 0.96667 -0.02708 C 0.96914 -0.02546 0.97122 -0.02245 0.97331 -0.02107 C 0.9901 -0.01204 0.99128 -0.0132 1.00716 -0.01111 C 1.01524 -0.00648 1.00768 -0.01019 1.02396 -0.00718 C 1.03529 -0.00486 1.02813 -0.00509 1.03412 -0.00509 " pathEditMode="relative" rAng="0" ptsTypes="AAAAAAAAAAAAAAAAAAAAAAAAAAAAAAAAAAAAAAAAAAAAAAAAAAAAAAAAAAAAAAAAAAAA">
                                      <p:cBhvr>
                                        <p:cTn id="41" dur="5000" fill="hold"/>
                                        <p:tgtEl>
                                          <p:spTgt spid="22"/>
                                        </p:tgtEl>
                                        <p:attrNameLst>
                                          <p:attrName>ppt_x</p:attrName>
                                          <p:attrName>ppt_y</p:attrName>
                                        </p:attrNameLst>
                                      </p:cBhvr>
                                      <p:rCtr x="52500" y="-787"/>
                                    </p:animMotion>
                                  </p:childTnLst>
                                </p:cTn>
                              </p:par>
                              <p:par>
                                <p:cTn id="42" presetID="0" presetClass="path" presetSubtype="0" repeatCount="indefinite" accel="50000" decel="50000" fill="hold" nodeType="withEffect">
                                  <p:stCondLst>
                                    <p:cond delay="0"/>
                                  </p:stCondLst>
                                  <p:childTnLst>
                                    <p:animMotion origin="layout" path="M 0.03294 0.0081 L 0.03294 0.0081 C 0.02409 0.01319 0.02292 0.01342 0.01497 0.0199 C 0.01198 0.02245 0.00924 0.02639 0.00599 0.02801 C -0.00195 0.03148 0.00495 0.0287 -0.00521 0.03194 C -0.01016 0.03356 -0.01628 0.03611 -0.02083 0.03796 C -0.03685 0.03727 -0.053 0.03796 -0.06901 0.03588 C -0.07253 0.03541 -0.07565 0.03171 -0.07904 0.02986 C -0.12487 0.00393 -0.08112 0.03078 -0.10365 0.01389 C -0.10794 0.01088 -0.12057 0.00301 -0.12604 -0.00185 C -0.128 -0.00371 -0.12969 -0.00625 -0.13164 -0.00787 C -0.1457 -0.01922 -0.13229 -0.00672 -0.14284 -0.01389 C -0.1513 -0.01968 -0.15065 -0.02153 -0.15742 -0.02385 L -0.18984 -0.0338 C -0.20404 -0.0331 -0.21823 -0.03357 -0.23242 -0.03172 C -0.23516 -0.03148 -0.24036 -0.02755 -0.24362 -0.0257 C -0.25143 -0.02176 -0.25938 -0.01829 -0.26706 -0.01389 L -0.28841 -0.00185 C -0.29323 0.00069 -0.29792 0.00416 -0.30286 0.00602 C -0.30482 0.00671 -0.30664 0.00717 -0.30846 0.0081 C -0.31185 0.00972 -0.31862 0.01458 -0.32305 0.01597 C -0.32826 0.01759 -0.33346 0.01852 -0.33867 0.0199 C -0.375 0.01875 -0.38216 0.02315 -0.40807 0.01389 C -0.41302 0.01227 -0.42214 0.00162 -0.42383 2.59259E-6 C -0.4263 -0.00232 -0.42904 -0.00371 -0.43164 -0.00602 C -0.43385 -0.00787 -0.43607 -0.00996 -0.43841 -0.01181 C -0.46849 -0.03681 -0.43698 -0.01158 -0.45286 -0.02176 C -0.4556 -0.02361 -0.45794 -0.02662 -0.46068 -0.02778 C -0.46406 -0.02917 -0.46745 -0.02894 -0.47083 -0.02986 C -0.47305 -0.03033 -0.47526 -0.03102 -0.47747 -0.03172 C -0.48021 -0.03125 -0.50716 -0.02917 -0.51888 -0.02385 C -0.55013 -0.00996 -0.50586 -0.02894 -0.53346 -0.01597 C -0.53685 -0.01435 -0.54023 -0.01343 -0.54362 -0.01181 C -0.54766 -0.00996 -0.55169 -0.00764 -0.55586 -0.00602 C -0.55807 -0.0051 -0.56042 -0.00486 -0.56263 -0.00394 C -0.56484 -0.00301 -0.56706 -0.00093 -0.56927 2.59259E-6 C -0.57227 0.00115 -0.57526 0.00115 -0.57826 0.00208 C -0.60143 0.00903 -0.578 0.0037 -0.59948 0.0081 C -0.60143 0.00926 -0.60326 0.01088 -0.60508 0.01203 C -0.6099 0.01458 -0.61927 0.01551 -0.62305 0.01597 C -0.63086 0.0169 -0.63867 0.01736 -0.64648 0.01805 L -0.71263 0.01389 C -0.71615 0.01365 -0.72643 0.01111 -0.73047 0.00995 C -0.73568 0.00856 -0.74115 0.00694 -0.74609 0.00393 C -0.74883 0.00254 -0.7513 -0.00023 -0.75404 -0.00185 C -0.75872 -0.00486 -0.7638 -0.00672 -0.76849 -0.00996 C -0.7819 -0.01852 -0.77448 -0.01528 -0.78307 -0.02176 C -0.7875 -0.02523 -0.79206 -0.02847 -0.79648 -0.03172 C -0.82266 -0.05023 -0.78997 -0.02685 -0.81328 -0.04167 C -0.82331 -0.04815 -0.82109 -0.05023 -0.83346 -0.05371 C -0.83906 -0.0551 -0.84466 -0.05486 -0.85026 -0.05556 C -0.85404 -0.05625 -0.85768 -0.05695 -0.86146 -0.05764 C -0.87643 -0.05625 -0.89128 -0.05602 -0.90625 -0.05371 C -0.9082 -0.05324 -0.91003 -0.05116 -0.91185 -0.04977 C -0.91641 -0.04584 -0.92044 -0.04028 -0.92526 -0.03773 L -0.93307 -0.0338 C -0.93451 -0.0331 -0.93607 -0.03218 -0.9375 -0.03172 C -0.94271 -0.03079 -0.94805 -0.03056 -0.95326 -0.02986 C -0.96445 -0.03542 -0.96849 -0.03172 -0.97344 -0.04769 C -0.97513 -0.05347 -0.97565 -0.06135 -0.97669 -0.0676 C -0.97747 -0.07153 -0.97891 -0.0794 -0.97891 -0.0794 L -0.97891 -0.0794 " pathEditMode="relative" ptsTypes="AAAAAAAAAAAAAAAAAAAAAAAAAAAAAAAAAAAAAAAAAAAAAAAAAAAAAAAAAAAAAA">
                                      <p:cBhvr>
                                        <p:cTn id="43" dur="5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3" presetClass="emph" presetSubtype="0" repeatCount="3000" fill="hold" nodeType="clickEffect">
                                  <p:stCondLst>
                                    <p:cond delay="0"/>
                                  </p:stCondLst>
                                  <p:childTnLst>
                                    <p:animClr clrSpc="hsl" dir="cw">
                                      <p:cBhvr override="childStyle">
                                        <p:cTn id="48" dur="500" fill="hold"/>
                                        <p:tgtEl>
                                          <p:spTgt spid="7"/>
                                        </p:tgtEl>
                                        <p:attrNameLst>
                                          <p:attrName>style.color</p:attrName>
                                        </p:attrNameLst>
                                      </p:cBhvr>
                                      <p:by>
                                        <p:hsl h="10842353" s="0" l="0"/>
                                      </p:by>
                                    </p:animClr>
                                    <p:animClr clrSpc="hsl" dir="cw">
                                      <p:cBhvr>
                                        <p:cTn id="49" dur="500" fill="hold"/>
                                        <p:tgtEl>
                                          <p:spTgt spid="7"/>
                                        </p:tgtEl>
                                        <p:attrNameLst>
                                          <p:attrName>fillcolor</p:attrName>
                                        </p:attrNameLst>
                                      </p:cBhvr>
                                      <p:by>
                                        <p:hsl h="10842353" s="0" l="0"/>
                                      </p:by>
                                    </p:animClr>
                                    <p:animClr clrSpc="hsl" dir="cw">
                                      <p:cBhvr>
                                        <p:cTn id="50" dur="500" fill="hold"/>
                                        <p:tgtEl>
                                          <p:spTgt spid="7"/>
                                        </p:tgtEl>
                                        <p:attrNameLst>
                                          <p:attrName>stroke.color</p:attrName>
                                        </p:attrNameLst>
                                      </p:cBhvr>
                                      <p:by>
                                        <p:hsl h="10842353" s="0" l="0"/>
                                      </p:by>
                                    </p:animClr>
                                    <p:set>
                                      <p:cBhvr>
                                        <p:cTn id="51" dur="500" fill="hold"/>
                                        <p:tgtEl>
                                          <p:spTgt spid="7"/>
                                        </p:tgtEl>
                                        <p:attrNameLst>
                                          <p:attrName>fill.type</p:attrName>
                                        </p:attrNameLst>
                                      </p:cBhvr>
                                      <p:to>
                                        <p:strVal val="solid"/>
                                      </p:to>
                                    </p:set>
                                  </p:childTnLst>
                                  <p:subTnLst>
                                    <p:audio>
                                      <p:cMediaNode vol="100000">
                                        <p:cTn display="0" masterRel="sameClick">
                                          <p:stCondLst>
                                            <p:cond evt="begin" delay="0">
                                              <p:tn val="47"/>
                                            </p:cond>
                                          </p:stCondLst>
                                          <p:endCondLst>
                                            <p:cond evt="onStopAudio" delay="0">
                                              <p:tgtEl>
                                                <p:sldTgt/>
                                              </p:tgtEl>
                                            </p:cond>
                                          </p:endCondLst>
                                        </p:cTn>
                                        <p:tgtEl>
                                          <p:sndTgt r:embed="rId2" name="D.wav"/>
                                        </p:tgtEl>
                                      </p:cMediaNode>
                                    </p:audio>
                                  </p:sub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32" presetClass="emph" presetSubtype="0" repeatCount="3000" fill="hold" nodeType="clickEffect">
                                  <p:stCondLst>
                                    <p:cond delay="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subTnLst>
                                    <p:audio>
                                      <p:cMediaNode vol="100000">
                                        <p:cTn display="0" masterRel="sameClick">
                                          <p:stCondLst>
                                            <p:cond evt="begin" delay="0">
                                              <p:tn val="55"/>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32" presetClass="emph" presetSubtype="0" repeatCount="3000" fill="hold" nodeType="clickEffect">
                                  <p:stCondLst>
                                    <p:cond delay="0"/>
                                  </p:stCondLst>
                                  <p:childTnLst>
                                    <p:animRot by="120000">
                                      <p:cBhvr>
                                        <p:cTn id="65" dur="100" fill="hold">
                                          <p:stCondLst>
                                            <p:cond delay="0"/>
                                          </p:stCondLst>
                                        </p:cTn>
                                        <p:tgtEl>
                                          <p:spTgt spid="14"/>
                                        </p:tgtEl>
                                        <p:attrNameLst>
                                          <p:attrName>r</p:attrName>
                                        </p:attrNameLst>
                                      </p:cBhvr>
                                    </p:animRot>
                                    <p:animRot by="-240000">
                                      <p:cBhvr>
                                        <p:cTn id="66" dur="200" fill="hold">
                                          <p:stCondLst>
                                            <p:cond delay="200"/>
                                          </p:stCondLst>
                                        </p:cTn>
                                        <p:tgtEl>
                                          <p:spTgt spid="14"/>
                                        </p:tgtEl>
                                        <p:attrNameLst>
                                          <p:attrName>r</p:attrName>
                                        </p:attrNameLst>
                                      </p:cBhvr>
                                    </p:animRot>
                                    <p:animRot by="240000">
                                      <p:cBhvr>
                                        <p:cTn id="67" dur="200" fill="hold">
                                          <p:stCondLst>
                                            <p:cond delay="400"/>
                                          </p:stCondLst>
                                        </p:cTn>
                                        <p:tgtEl>
                                          <p:spTgt spid="14"/>
                                        </p:tgtEl>
                                        <p:attrNameLst>
                                          <p:attrName>r</p:attrName>
                                        </p:attrNameLst>
                                      </p:cBhvr>
                                    </p:animRot>
                                    <p:animRot by="-240000">
                                      <p:cBhvr>
                                        <p:cTn id="68" dur="200" fill="hold">
                                          <p:stCondLst>
                                            <p:cond delay="600"/>
                                          </p:stCondLst>
                                        </p:cTn>
                                        <p:tgtEl>
                                          <p:spTgt spid="14"/>
                                        </p:tgtEl>
                                        <p:attrNameLst>
                                          <p:attrName>r</p:attrName>
                                        </p:attrNameLst>
                                      </p:cBhvr>
                                    </p:animRot>
                                    <p:animRot by="120000">
                                      <p:cBhvr>
                                        <p:cTn id="69" dur="200" fill="hold">
                                          <p:stCondLst>
                                            <p:cond delay="800"/>
                                          </p:stCondLst>
                                        </p:cTn>
                                        <p:tgtEl>
                                          <p:spTgt spid="14"/>
                                        </p:tgtEl>
                                        <p:attrNameLst>
                                          <p:attrName>r</p:attrName>
                                        </p:attrNameLst>
                                      </p:cBhvr>
                                    </p:animRot>
                                  </p:childTnLst>
                                  <p:subTnLst>
                                    <p:audio>
                                      <p:cMediaNode vol="100000">
                                        <p:cTn display="0" masterRel="sameClick">
                                          <p:stCondLst>
                                            <p:cond evt="begin" delay="0">
                                              <p:tn val="64"/>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2" presetClass="emph" presetSubtype="0" repeatCount="3000" fill="hold" nodeType="clickEffect">
                                  <p:stCondLst>
                                    <p:cond delay="0"/>
                                  </p:stCondLst>
                                  <p:childTnLst>
                                    <p:animRot by="120000">
                                      <p:cBhvr>
                                        <p:cTn id="74" dur="100" fill="hold">
                                          <p:stCondLst>
                                            <p:cond delay="0"/>
                                          </p:stCondLst>
                                        </p:cTn>
                                        <p:tgtEl>
                                          <p:spTgt spid="10"/>
                                        </p:tgtEl>
                                        <p:attrNameLst>
                                          <p:attrName>r</p:attrName>
                                        </p:attrNameLst>
                                      </p:cBhvr>
                                    </p:animRot>
                                    <p:animRot by="-240000">
                                      <p:cBhvr>
                                        <p:cTn id="75" dur="200" fill="hold">
                                          <p:stCondLst>
                                            <p:cond delay="200"/>
                                          </p:stCondLst>
                                        </p:cTn>
                                        <p:tgtEl>
                                          <p:spTgt spid="10"/>
                                        </p:tgtEl>
                                        <p:attrNameLst>
                                          <p:attrName>r</p:attrName>
                                        </p:attrNameLst>
                                      </p:cBhvr>
                                    </p:animRot>
                                    <p:animRot by="240000">
                                      <p:cBhvr>
                                        <p:cTn id="76" dur="200" fill="hold">
                                          <p:stCondLst>
                                            <p:cond delay="400"/>
                                          </p:stCondLst>
                                        </p:cTn>
                                        <p:tgtEl>
                                          <p:spTgt spid="10"/>
                                        </p:tgtEl>
                                        <p:attrNameLst>
                                          <p:attrName>r</p:attrName>
                                        </p:attrNameLst>
                                      </p:cBhvr>
                                    </p:animRot>
                                    <p:animRot by="-240000">
                                      <p:cBhvr>
                                        <p:cTn id="77" dur="200" fill="hold">
                                          <p:stCondLst>
                                            <p:cond delay="600"/>
                                          </p:stCondLst>
                                        </p:cTn>
                                        <p:tgtEl>
                                          <p:spTgt spid="10"/>
                                        </p:tgtEl>
                                        <p:attrNameLst>
                                          <p:attrName>r</p:attrName>
                                        </p:attrNameLst>
                                      </p:cBhvr>
                                    </p:animRot>
                                    <p:animRot by="120000">
                                      <p:cBhvr>
                                        <p:cTn id="78" dur="200" fill="hold">
                                          <p:stCondLst>
                                            <p:cond delay="800"/>
                                          </p:stCondLst>
                                        </p:cTn>
                                        <p:tgtEl>
                                          <p:spTgt spid="10"/>
                                        </p:tgtEl>
                                        <p:attrNameLst>
                                          <p:attrName>r</p:attrName>
                                        </p:attrNameLst>
                                      </p:cBhvr>
                                    </p:animRot>
                                  </p:childTnLst>
                                  <p:subTnLst>
                                    <p:audio>
                                      <p:cMediaNode vol="100000">
                                        <p:cTn display="0" masterRel="sameClick">
                                          <p:stCondLst>
                                            <p:cond evt="begin" delay="0">
                                              <p:tn val="73"/>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0"/>
                  </p:tgtEl>
                </p:cond>
              </p:nextCondLst>
            </p:seq>
          </p:childTnLst>
        </p:cTn>
      </p:par>
    </p:tnLst>
    <p:bldLst>
      <p:bldP spid="6" grpId="0" animBg="1"/>
      <p:bldP spid="6" grpId="1" animBg="1"/>
      <p:bldP spid="7" grpId="0" animBg="1"/>
      <p:bldP spid="7" grpId="1" animBg="1"/>
      <p:bldP spid="11" grpId="0" animBg="1"/>
      <p:bldP spid="11" grpId="1" animBg="1"/>
      <p:bldP spid="8" grpId="0" animBg="1"/>
      <p:bldP spid="16" grpId="0" animBg="1"/>
      <p:bldP spid="17" grpId="0" animBg="1"/>
      <p:bldP spid="18" grpId="0" animBg="1"/>
      <p:bldP spid="14" grpId="0" animBg="1"/>
      <p:bldP spid="14" grpId="1"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782683" y="1309007"/>
            <a:ext cx="5229115" cy="927415"/>
          </a:xfrm>
        </p:spPr>
        <p:txBody>
          <a:bodyPr/>
          <a:lstStyle/>
          <a:p>
            <a:pPr marL="139700" indent="0">
              <a:buNone/>
            </a:pPr>
            <a:r>
              <a:rPr lang="en-US" sz="4000" dirty="0" err="1" smtClean="0">
                <a:solidFill>
                  <a:srgbClr val="002060"/>
                </a:solidFill>
                <a:latin typeface="Calibri" panose="020F0502020204030204" pitchFamily="34" charset="0"/>
                <a:cs typeface="Calibri" panose="020F0502020204030204" pitchFamily="34" charset="0"/>
              </a:rPr>
              <a:t>Xem</a:t>
            </a:r>
            <a:r>
              <a:rPr lang="en-US" sz="4000" dirty="0" smtClean="0">
                <a:solidFill>
                  <a:srgbClr val="002060"/>
                </a:solidFill>
                <a:latin typeface="Calibri" panose="020F0502020204030204" pitchFamily="34" charset="0"/>
                <a:cs typeface="Calibri" panose="020F0502020204030204" pitchFamily="34" charset="0"/>
              </a:rPr>
              <a:t> video </a:t>
            </a:r>
            <a:r>
              <a:rPr lang="en-US" sz="4000" dirty="0" err="1" smtClean="0">
                <a:solidFill>
                  <a:srgbClr val="002060"/>
                </a:solidFill>
                <a:latin typeface="Calibri" panose="020F0502020204030204" pitchFamily="34" charset="0"/>
                <a:cs typeface="Calibri" panose="020F0502020204030204" pitchFamily="34" charset="0"/>
              </a:rPr>
              <a:t>giới</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thiệu</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về</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Đoàn</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Giỏi</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và</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tác</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phẩm</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Đất</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rừng</a:t>
            </a:r>
            <a:r>
              <a:rPr lang="en-US" sz="4000" dirty="0" smtClean="0">
                <a:solidFill>
                  <a:srgbClr val="002060"/>
                </a:solidFill>
                <a:latin typeface="Calibri" panose="020F0502020204030204" pitchFamily="34" charset="0"/>
                <a:cs typeface="Calibri" panose="020F0502020204030204" pitchFamily="34" charset="0"/>
              </a:rPr>
              <a:t> </a:t>
            </a:r>
            <a:r>
              <a:rPr lang="en-US" sz="4000" dirty="0" err="1" smtClean="0">
                <a:solidFill>
                  <a:srgbClr val="002060"/>
                </a:solidFill>
                <a:latin typeface="Calibri" panose="020F0502020204030204" pitchFamily="34" charset="0"/>
                <a:cs typeface="Calibri" panose="020F0502020204030204" pitchFamily="34" charset="0"/>
              </a:rPr>
              <a:t>phương</a:t>
            </a:r>
            <a:r>
              <a:rPr lang="en-US" sz="4000" dirty="0" smtClean="0">
                <a:solidFill>
                  <a:srgbClr val="002060"/>
                </a:solidFill>
                <a:latin typeface="Calibri" panose="020F0502020204030204" pitchFamily="34" charset="0"/>
                <a:cs typeface="Calibri" panose="020F0502020204030204" pitchFamily="34" charset="0"/>
              </a:rPr>
              <a:t> Nam.</a:t>
            </a:r>
            <a:endParaRPr lang="en-US" sz="4000" dirty="0">
              <a:solidFill>
                <a:srgbClr val="002060"/>
              </a:solidFill>
            </a:endParaRPr>
          </a:p>
        </p:txBody>
      </p:sp>
      <p:pic>
        <p:nvPicPr>
          <p:cNvPr id="4" name="Picture 3">
            <a:extLst>
              <a:ext uri="{FF2B5EF4-FFF2-40B4-BE49-F238E27FC236}">
                <a16:creationId xmlns:a16="http://schemas.microsoft.com/office/drawing/2014/main" id="{05E1DC76-44C2-4E73-A388-FD3AB355A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23" y="1057620"/>
            <a:ext cx="3261626" cy="37677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731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Vườn hoa Thành phố Đà Lạt | Yong.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336" y="0"/>
            <a:ext cx="684133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219" y="2336801"/>
            <a:ext cx="9048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2170511" y="171451"/>
            <a:ext cx="4405312" cy="969962"/>
          </a:xfrm>
          <a:prstGeom prst="roundRect">
            <a:avLst>
              <a:gd name="adj" fmla="val 39603"/>
            </a:avLst>
          </a:prstGeom>
          <a:ln w="57150">
            <a:prstDash val="sysDash"/>
          </a:ln>
        </p:spPr>
        <p:style>
          <a:lnRef idx="2">
            <a:schemeClr val="accent6"/>
          </a:lnRef>
          <a:fillRef idx="1">
            <a:schemeClr val="lt1"/>
          </a:fillRef>
          <a:effectRef idx="0">
            <a:schemeClr val="accent6"/>
          </a:effectRef>
          <a:fontRef idx="minor">
            <a:schemeClr val="dk1"/>
          </a:fontRef>
        </p:style>
        <p:txBody>
          <a:bodyPr anchor="ctr"/>
          <a:lstStyle/>
          <a:p>
            <a:pPr algn="ctr"/>
            <a:r>
              <a:rPr lang="vi-VN" sz="2000" dirty="0"/>
              <a:t>Chi tiết nào dưới đây miêu tả ngoại hình và cử chỉ </a:t>
            </a:r>
            <a:r>
              <a:rPr lang="vi-VN" sz="2000" dirty="0" smtClean="0"/>
              <a:t>của </a:t>
            </a:r>
            <a:r>
              <a:rPr lang="vi-VN" sz="2000" dirty="0"/>
              <a:t>nhân vật tía?</a:t>
            </a:r>
            <a:endParaRPr lang="en-US" sz="2000" b="1" dirty="0">
              <a:latin typeface="Times New Roman" panose="02020603050405020304" pitchFamily="18" charset="0"/>
              <a:cs typeface="Times New Roman" panose="02020603050405020304" pitchFamily="18" charset="0"/>
            </a:endParaRPr>
          </a:p>
        </p:txBody>
      </p:sp>
      <p:sp>
        <p:nvSpPr>
          <p:cNvPr id="7" name="Đ"/>
          <p:cNvSpPr/>
          <p:nvPr/>
        </p:nvSpPr>
        <p:spPr>
          <a:xfrm>
            <a:off x="4808936" y="1498686"/>
            <a:ext cx="3101578" cy="1402471"/>
          </a:xfrm>
          <a:prstGeom prst="snip2DiagRect">
            <a:avLst>
              <a:gd name="adj1" fmla="val 40625"/>
              <a:gd name="adj2" fmla="val 50000"/>
            </a:avLst>
          </a:prstGeom>
          <a:ln w="57150">
            <a:prstDash val="sysDot"/>
          </a:ln>
        </p:spPr>
        <p:style>
          <a:lnRef idx="2">
            <a:schemeClr val="accent5"/>
          </a:lnRef>
          <a:fillRef idx="1">
            <a:schemeClr val="lt1"/>
          </a:fillRef>
          <a:effectRef idx="0">
            <a:schemeClr val="accent5"/>
          </a:effectRef>
          <a:fontRef idx="minor">
            <a:schemeClr val="dk1"/>
          </a:fontRef>
        </p:style>
        <p:txBody>
          <a:bodyPr anchor="ctr"/>
          <a:lstStyle/>
          <a:p>
            <a:pPr algn="ctr"/>
            <a:r>
              <a:rPr lang="en-US" sz="2000" dirty="0">
                <a:latin typeface="Times New Roman" panose="02020603050405020304" pitchFamily="18" charset="0"/>
                <a:cs typeface="Times New Roman" panose="02020603050405020304" pitchFamily="18" charset="0"/>
              </a:rPr>
              <a:t>  </a:t>
            </a:r>
            <a:r>
              <a:rPr lang="en-US" sz="2000" b="1" dirty="0" err="1"/>
              <a:t>vung</a:t>
            </a:r>
            <a:r>
              <a:rPr lang="en-US" sz="2000" b="1" dirty="0"/>
              <a:t> </a:t>
            </a:r>
            <a:r>
              <a:rPr lang="en-US" sz="2000" b="1" dirty="0" err="1"/>
              <a:t>tay</a:t>
            </a:r>
            <a:r>
              <a:rPr lang="en-US" sz="2000" b="1" dirty="0"/>
              <a:t> </a:t>
            </a:r>
            <a:r>
              <a:rPr lang="en-US" sz="2000" b="1" dirty="0" err="1"/>
              <a:t>một</a:t>
            </a:r>
            <a:r>
              <a:rPr lang="en-US" sz="2000" b="1" dirty="0"/>
              <a:t> </a:t>
            </a:r>
            <a:r>
              <a:rPr lang="en-US" sz="2000" b="1" dirty="0" err="1"/>
              <a:t>cái</a:t>
            </a:r>
            <a:r>
              <a:rPr lang="en-US" sz="2000" b="1" dirty="0"/>
              <a:t> </a:t>
            </a:r>
            <a:r>
              <a:rPr lang="en-US" sz="2000" b="1" dirty="0" err="1"/>
              <a:t>phạt</a:t>
            </a:r>
            <a:r>
              <a:rPr lang="en-US" sz="2000" b="1" dirty="0"/>
              <a:t> </a:t>
            </a:r>
            <a:r>
              <a:rPr lang="en-US" sz="2000" b="1" dirty="0" err="1"/>
              <a:t>ngang</a:t>
            </a:r>
            <a:r>
              <a:rPr lang="en-US" sz="2000" b="1" dirty="0"/>
              <a:t> </a:t>
            </a:r>
            <a:r>
              <a:rPr lang="en-US" sz="2000" b="1" dirty="0" err="1"/>
              <a:t>nhánh</a:t>
            </a:r>
            <a:r>
              <a:rPr lang="en-US" sz="2000" b="1" dirty="0"/>
              <a:t> </a:t>
            </a:r>
            <a:r>
              <a:rPr lang="en-US" sz="2000" b="1" dirty="0" err="1"/>
              <a:t>gai</a:t>
            </a:r>
            <a:r>
              <a:rPr lang="en-US" sz="2000" b="1" dirty="0"/>
              <a:t> </a:t>
            </a:r>
            <a:endParaRPr lang="en-US" sz="2000" dirty="0">
              <a:latin typeface="Times New Roman" panose="02020603050405020304" pitchFamily="18" charset="0"/>
              <a:cs typeface="Times New Roman" panose="02020603050405020304" pitchFamily="18" charset="0"/>
            </a:endParaRPr>
          </a:p>
        </p:txBody>
      </p:sp>
      <p:sp>
        <p:nvSpPr>
          <p:cNvPr id="11" name="S1"/>
          <p:cNvSpPr/>
          <p:nvPr/>
        </p:nvSpPr>
        <p:spPr>
          <a:xfrm>
            <a:off x="1346598" y="1552575"/>
            <a:ext cx="3225403" cy="1419225"/>
          </a:xfrm>
          <a:prstGeom prst="snip2DiagRect">
            <a:avLst>
              <a:gd name="adj1" fmla="val 40625"/>
              <a:gd name="adj2" fmla="val 50000"/>
            </a:avLst>
          </a:prstGeom>
          <a:ln w="57150">
            <a:prstDash val="sysDot"/>
          </a:ln>
        </p:spPr>
        <p:style>
          <a:lnRef idx="2">
            <a:schemeClr val="accent5"/>
          </a:lnRef>
          <a:fillRef idx="1">
            <a:schemeClr val="lt1"/>
          </a:fillRef>
          <a:effectRef idx="0">
            <a:schemeClr val="accent5"/>
          </a:effectRef>
          <a:fontRef idx="minor">
            <a:schemeClr val="dk1"/>
          </a:fontRef>
        </p:style>
        <p:txBody>
          <a:bodyPr anchor="ctr"/>
          <a:lstStyle/>
          <a:p>
            <a:pPr algn="ctr"/>
            <a:r>
              <a:rPr lang="en-US" sz="2000" dirty="0">
                <a:latin typeface="Times New Roman" panose="02020603050405020304" pitchFamily="18" charset="0"/>
                <a:cs typeface="Times New Roman" panose="02020603050405020304" pitchFamily="18" charset="0"/>
              </a:rPr>
              <a:t>  </a:t>
            </a:r>
            <a:r>
              <a:rPr lang="en-US" sz="2000" dirty="0" err="1"/>
              <a:t>đội</a:t>
            </a:r>
            <a:r>
              <a:rPr lang="en-US" sz="2000" dirty="0"/>
              <a:t> </a:t>
            </a:r>
            <a:r>
              <a:rPr lang="en-US" sz="2000" dirty="0" err="1"/>
              <a:t>cái</a:t>
            </a:r>
            <a:r>
              <a:rPr lang="en-US" sz="2000" dirty="0"/>
              <a:t> </a:t>
            </a:r>
            <a:r>
              <a:rPr lang="en-US" sz="2000" dirty="0" err="1"/>
              <a:t>thúng</a:t>
            </a:r>
            <a:r>
              <a:rPr lang="en-US" sz="2000" dirty="0"/>
              <a:t> to </a:t>
            </a:r>
            <a:r>
              <a:rPr lang="en-US" sz="2000" dirty="0" err="1"/>
              <a:t>tướng</a:t>
            </a:r>
            <a:r>
              <a:rPr lang="en-US" sz="2000" dirty="0"/>
              <a:t>.</a:t>
            </a:r>
            <a:endParaRPr lang="en-US" sz="2000" dirty="0">
              <a:latin typeface="Times New Roman" panose="02020603050405020304" pitchFamily="18" charset="0"/>
              <a:cs typeface="Times New Roman" panose="02020603050405020304" pitchFamily="18" charset="0"/>
            </a:endParaRPr>
          </a:p>
        </p:txBody>
      </p:sp>
      <p:sp>
        <p:nvSpPr>
          <p:cNvPr id="8" name="a"/>
          <p:cNvSpPr/>
          <p:nvPr/>
        </p:nvSpPr>
        <p:spPr>
          <a:xfrm>
            <a:off x="1151335" y="1919287"/>
            <a:ext cx="271463" cy="3635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prstClr val="white"/>
                </a:solidFill>
                <a:latin typeface="Times New Roman" panose="02020603050405020304" pitchFamily="18" charset="0"/>
                <a:cs typeface="Times New Roman" panose="02020603050405020304" pitchFamily="18" charset="0"/>
              </a:rPr>
              <a:t>A</a:t>
            </a:r>
          </a:p>
        </p:txBody>
      </p:sp>
      <p:sp>
        <p:nvSpPr>
          <p:cNvPr id="16" name="c"/>
          <p:cNvSpPr/>
          <p:nvPr/>
        </p:nvSpPr>
        <p:spPr>
          <a:xfrm>
            <a:off x="1129904" y="370998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C</a:t>
            </a:r>
          </a:p>
        </p:txBody>
      </p:sp>
      <p:sp>
        <p:nvSpPr>
          <p:cNvPr id="17" name="b"/>
          <p:cNvSpPr/>
          <p:nvPr/>
        </p:nvSpPr>
        <p:spPr>
          <a:xfrm>
            <a:off x="4514850" y="2035175"/>
            <a:ext cx="272654" cy="3635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prstClr val="white"/>
                </a:solidFill>
                <a:latin typeface="Times New Roman" panose="02020603050405020304" pitchFamily="18" charset="0"/>
                <a:cs typeface="Times New Roman" panose="02020603050405020304" pitchFamily="18" charset="0"/>
              </a:rPr>
              <a:t>B</a:t>
            </a:r>
          </a:p>
        </p:txBody>
      </p:sp>
      <p:sp>
        <p:nvSpPr>
          <p:cNvPr id="18" name="d"/>
          <p:cNvSpPr/>
          <p:nvPr/>
        </p:nvSpPr>
        <p:spPr>
          <a:xfrm>
            <a:off x="4597003" y="371633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D</a:t>
            </a:r>
          </a:p>
        </p:txBody>
      </p:sp>
      <p:pic>
        <p:nvPicPr>
          <p:cNvPr id="19"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5635" y="795339"/>
            <a:ext cx="9048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90136" y="752476"/>
            <a:ext cx="90606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503319" y="3373438"/>
            <a:ext cx="906066"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3"/>
          <p:cNvSpPr/>
          <p:nvPr/>
        </p:nvSpPr>
        <p:spPr>
          <a:xfrm>
            <a:off x="4906566" y="3481390"/>
            <a:ext cx="3094435" cy="1163636"/>
          </a:xfrm>
          <a:prstGeom prst="snip2DiagRect">
            <a:avLst>
              <a:gd name="adj1" fmla="val 40625"/>
              <a:gd name="adj2" fmla="val 50000"/>
            </a:avLst>
          </a:prstGeom>
          <a:ln w="57150">
            <a:prstDash val="sysDot"/>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2000" dirty="0" err="1"/>
              <a:t>quảy</a:t>
            </a:r>
            <a:r>
              <a:rPr lang="en-US" sz="2000" dirty="0"/>
              <a:t> </a:t>
            </a:r>
            <a:r>
              <a:rPr lang="en-US" sz="2000" dirty="0" err="1"/>
              <a:t>tòn</a:t>
            </a:r>
            <a:r>
              <a:rPr lang="en-US" sz="2000" dirty="0"/>
              <a:t> ten </a:t>
            </a:r>
            <a:r>
              <a:rPr lang="en-US" sz="2000" dirty="0" err="1"/>
              <a:t>một</a:t>
            </a:r>
            <a:r>
              <a:rPr lang="en-US" sz="2000" dirty="0"/>
              <a:t> </a:t>
            </a:r>
            <a:r>
              <a:rPr lang="en-US" sz="2000" dirty="0" err="1"/>
              <a:t>cái</a:t>
            </a:r>
            <a:r>
              <a:rPr lang="en-US" sz="2000" dirty="0"/>
              <a:t> </a:t>
            </a:r>
            <a:r>
              <a:rPr lang="en-US" sz="2000" dirty="0" err="1"/>
              <a:t>gùi</a:t>
            </a:r>
            <a:r>
              <a:rPr lang="en-US" sz="2000" dirty="0"/>
              <a:t> </a:t>
            </a:r>
            <a:r>
              <a:rPr lang="en-US" sz="2000" dirty="0" err="1"/>
              <a:t>bé</a:t>
            </a:r>
            <a:r>
              <a:rPr lang="en-US" sz="2000" dirty="0"/>
              <a: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S2"/>
          <p:cNvSpPr/>
          <p:nvPr/>
        </p:nvSpPr>
        <p:spPr>
          <a:xfrm>
            <a:off x="1346598" y="3465514"/>
            <a:ext cx="3168253" cy="1163636"/>
          </a:xfrm>
          <a:prstGeom prst="snip2DiagRect">
            <a:avLst>
              <a:gd name="adj1" fmla="val 40625"/>
              <a:gd name="adj2" fmla="val 50000"/>
            </a:avLst>
          </a:prstGeom>
          <a:ln w="57150">
            <a:prstDash val="sysDot"/>
          </a:ln>
        </p:spPr>
        <p:style>
          <a:lnRef idx="2">
            <a:schemeClr val="accent5"/>
          </a:lnRef>
          <a:fillRef idx="1">
            <a:schemeClr val="lt1"/>
          </a:fillRef>
          <a:effectRef idx="0">
            <a:schemeClr val="accent5"/>
          </a:effectRef>
          <a:fontRef idx="minor">
            <a:schemeClr val="dk1"/>
          </a:fontRef>
        </p:style>
        <p:txBody>
          <a:bodyPr anchor="ctr"/>
          <a:lstStyle/>
          <a:p>
            <a:pPr algn="ctr"/>
            <a:r>
              <a:rPr lang="en-US" sz="2000" dirty="0" err="1"/>
              <a:t>chạy</a:t>
            </a:r>
            <a:r>
              <a:rPr lang="en-US" sz="2000" dirty="0"/>
              <a:t> </a:t>
            </a:r>
            <a:r>
              <a:rPr lang="en-US" sz="2000" dirty="0" err="1"/>
              <a:t>tung</a:t>
            </a:r>
            <a:r>
              <a:rPr lang="en-US" sz="2000" dirty="0"/>
              <a:t> </a:t>
            </a:r>
            <a:r>
              <a:rPr lang="en-US" sz="2000" dirty="0" err="1"/>
              <a:t>tăng</a:t>
            </a:r>
            <a:r>
              <a:rPr lang="en-US" sz="2000" dirty="0"/>
              <a:t> </a:t>
            </a:r>
            <a:r>
              <a:rPr lang="en-US" sz="2000" dirty="0" err="1"/>
              <a:t>sục</a:t>
            </a:r>
            <a:r>
              <a:rPr lang="en-US" sz="2000" dirty="0"/>
              <a:t> </a:t>
            </a:r>
            <a:r>
              <a:rPr lang="en-US" sz="2000" dirty="0" err="1"/>
              <a:t>sạo</a:t>
            </a:r>
            <a:r>
              <a:rPr lang="en-US" sz="2000" dirty="0"/>
              <a:t> </a:t>
            </a:r>
            <a:r>
              <a:rPr lang="en-US" sz="2000" dirty="0" err="1"/>
              <a:t>trong</a:t>
            </a:r>
            <a:r>
              <a:rPr lang="en-US" sz="2000" dirty="0"/>
              <a:t> </a:t>
            </a:r>
            <a:r>
              <a:rPr lang="en-US" sz="2000" dirty="0" err="1"/>
              <a:t>các</a:t>
            </a:r>
            <a:r>
              <a:rPr lang="en-US" sz="2000" dirty="0"/>
              <a:t> </a:t>
            </a:r>
            <a:r>
              <a:rPr lang="en-US" sz="2000" dirty="0" err="1"/>
              <a:t>bụi</a:t>
            </a:r>
            <a:r>
              <a:rPr lang="en-US" sz="2000" dirty="0"/>
              <a:t> </a:t>
            </a:r>
            <a:r>
              <a:rPr lang="en-US" sz="2000" dirty="0" err="1"/>
              <a:t>cây</a:t>
            </a:r>
            <a:r>
              <a:rPr lang="en-US" sz="2000" dirty="0"/>
              <a:t>.</a:t>
            </a:r>
            <a:endParaRPr lang="en-US" sz="2000" dirty="0">
              <a:latin typeface="Times New Roman" panose="02020603050405020304" pitchFamily="18" charset="0"/>
              <a:cs typeface="Times New Roman" panose="02020603050405020304" pitchFamily="18" charset="0"/>
            </a:endParaRPr>
          </a:p>
        </p:txBody>
      </p:sp>
      <p:pic>
        <p:nvPicPr>
          <p:cNvPr id="29712" name="b 2">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5203">
            <a:off x="7367587" y="-15875"/>
            <a:ext cx="48220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783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par>
                                <p:cTn id="40" presetID="0" presetClass="path" presetSubtype="0" repeatCount="indefinite" accel="50000" decel="50000" fill="hold" nodeType="withEffect">
                                  <p:stCondLst>
                                    <p:cond delay="0"/>
                                  </p:stCondLst>
                                  <p:childTnLst>
                                    <p:animMotion origin="layout" path="M 0 4.44444E-6 L 0 0.00023 C 0.0033 0.00069 0.00677 0.00115 0.0099 0.00208 C 0.01163 0.00254 0.01302 0.0037 0.01458 0.00416 C 0.01736 0.00486 0.02031 0.00532 0.02326 0.00601 C 0.05938 0.00509 0.07535 0.00717 0.10382 0.00208 C 0.10851 0.00115 0.11979 -0.00139 0.12396 -0.00394 C 0.12587 -0.00533 0.12847 -0.00695 0.13056 -0.00787 C 0.13368 -0.00903 0.13628 -0.00903 0.13958 -0.00996 C 0.14167 -0.01042 0.1434 -0.01135 0.14514 -0.01181 C 0.15764 -0.01551 0.15764 -0.01412 0.17431 -0.01575 C 0.17951 -0.01644 0.18455 -0.01713 0.1901 -0.01783 C 0.19948 -0.01713 0.20868 -0.01737 0.21788 -0.01575 C 0.225 -0.01459 0.23542 -0.01065 0.24375 -0.00787 C 0.25052 0.00046 0.24427 -0.00625 0.25833 4.44444E-6 C 0.26024 0.00115 0.26285 0.00254 0.26493 0.00416 C 0.26667 0.00509 0.26806 0.0074 0.26944 0.0081 C 0.27552 0.01018 0.2816 0.00995 0.28733 0.01203 L 0.29306 0.01412 L 0.32986 0.01203 C 0.33125 0.0118 0.34253 0.00879 0.34444 0.0081 C 0.34705 0.00717 0.35538 0.003 0.3566 0.00208 C 0.36128 -0.00047 0.36615 -0.00116 0.37014 -0.00579 C 0.37135 -0.00718 0.3724 -0.00903 0.37361 -0.00996 C 0.37535 -0.01112 0.3776 -0.01112 0.37934 -0.01181 C 0.38056 -0.0125 0.38229 -0.01297 0.38368 -0.01389 C 0.4 -0.02431 0.38906 -0.02037 0.4026 -0.02385 C 0.43247 -0.022 0.42535 -0.02385 0.44427 -0.01991 C 0.44635 -0.01945 0.4566 -0.01713 0.45955 -0.01575 C 0.49635 0.00115 0.47274 -0.00764 0.48889 -0.00186 C 0.4908 4.44444E-6 0.49253 0.00254 0.49427 0.00416 C 0.5 0.00856 0.50469 0.01041 0.51007 0.01412 C 0.51215 0.01527 0.51389 0.01736 0.51563 0.01805 C 0.52153 0.0199 0.53368 0.02199 0.53368 0.02222 C 0.54392 0.0199 0.55365 0.01875 0.56406 0.01597 C 0.56597 0.0155 0.56753 0.01319 0.56944 0.01203 C 0.57118 0.01111 0.5724 0.01041 0.57396 0.00995 C 0.5776 0.00902 0.5816 0.00856 0.58524 0.0081 C 0.60122 0.00555 0.60382 0.00555 0.62205 0.00416 C 0.63802 -0.00394 0.62101 0.00416 0.6434 -0.00394 C 0.67118 -0.01389 0.63681 -0.00325 0.65903 -0.00996 C 0.66076 -0.01181 0.66233 -0.01459 0.66441 -0.01575 C 0.67378 -0.02153 0.6783 -0.02176 0.68698 -0.02385 C 0.68958 -0.025 0.69219 -0.02662 0.69479 -0.02778 C 0.71146 -0.03519 0.72378 -0.02755 0.74427 -0.0257 C 0.74618 -0.025 0.74809 -0.025 0.74965 -0.02385 C 0.75347 -0.02107 0.75712 -0.01737 0.76094 -0.01389 C 0.76337 -0.01135 0.7658 -0.00787 0.76892 -0.00579 C 0.77326 -0.00255 0.77795 -0.00093 0.78229 0.00208 C 0.78438 0.0037 0.78663 0.00671 0.78906 0.0081 C 0.79253 0.00995 0.79635 0.01064 0.8 0.01203 C 0.80174 0.0125 0.80313 0.01342 0.80434 0.01412 C 0.81163 0.02268 0.80521 0.0162 0.82014 0.0199 C 0.82378 0.02083 0.82743 0.02268 0.8316 0.02407 C 0.84201 0.02268 0.8526 0.02245 0.86302 0.0199 C 0.87014 0.01828 0.8717 0.01319 0.87726 0.0081 C 0.88333 0.00277 0.88854 4.44444E-6 0.8941 -0.00579 C 0.91042 -0.02269 0.89358 -0.00718 0.90521 -0.01783 C 0.90608 -0.01991 0.9066 -0.022 0.90764 -0.02385 C 0.90955 -0.02755 0.91146 -0.02825 0.91406 -0.02987 C 0.9158 -0.03172 0.91684 -0.0345 0.91892 -0.03565 C 0.92118 -0.03774 0.92743 -0.03959 0.92743 -0.03936 C 0.93681 -0.03912 0.94549 -0.03912 0.95451 -0.03774 C 0.96059 -0.03681 0.97917 -0.0257 0.98247 -0.02385 C 0.9849 -0.02223 0.98681 -0.01922 0.98906 -0.01783 C 1.0059 -0.0088 1.00694 -0.00996 1.02274 -0.00787 C 1.0309 -0.00325 1.02344 -0.00695 1.03958 -0.00394 C 1.05087 -0.00162 1.04375 -0.00186 1.05 -0.00186 " pathEditMode="relative" rAng="0" ptsTypes="AAAAAAAAAAAAAAAAAAAAAAAAAAAAAAAAAAAAAAAAAAAAAAAAAAAAAAAAAAAAAAAAAAAA">
                                      <p:cBhvr>
                                        <p:cTn id="41" dur="5000" fill="hold"/>
                                        <p:tgtEl>
                                          <p:spTgt spid="22"/>
                                        </p:tgtEl>
                                        <p:attrNameLst>
                                          <p:attrName>ppt_x</p:attrName>
                                          <p:attrName>ppt_y</p:attrName>
                                        </p:attrNameLst>
                                      </p:cBhvr>
                                      <p:rCtr x="52552" y="-787"/>
                                    </p:animMotion>
                                  </p:childTnLst>
                                </p:cTn>
                              </p:par>
                              <p:par>
                                <p:cTn id="42" presetID="0" presetClass="path" presetSubtype="0" repeatCount="indefinite" accel="50000" decel="50000" fill="hold" nodeType="withEffect">
                                  <p:stCondLst>
                                    <p:cond delay="0"/>
                                  </p:stCondLst>
                                  <p:childTnLst>
                                    <p:animMotion origin="layout" path="M 0.03294 0.0081 L 0.03294 0.0081 C 0.02409 0.01319 0.02292 0.01342 0.01497 0.0199 C 0.01198 0.02245 0.00924 0.02639 0.00599 0.02801 C -0.00195 0.03148 0.00495 0.0287 -0.00521 0.03194 C -0.01016 0.03356 -0.01628 0.03611 -0.02083 0.03796 C -0.03685 0.03727 -0.053 0.03796 -0.06901 0.03588 C -0.07253 0.03541 -0.07565 0.03171 -0.07904 0.02986 C -0.12487 0.00393 -0.08112 0.03078 -0.10365 0.01389 C -0.10794 0.01088 -0.12057 0.00301 -0.12604 -0.00185 C -0.128 -0.00371 -0.12969 -0.00625 -0.13164 -0.00787 C -0.1457 -0.01922 -0.13229 -0.00672 -0.14284 -0.01389 C -0.1513 -0.01968 -0.15065 -0.02153 -0.15742 -0.02385 L -0.18984 -0.0338 C -0.20404 -0.0331 -0.21823 -0.03357 -0.23242 -0.03172 C -0.23516 -0.03148 -0.24036 -0.02755 -0.24362 -0.0257 C -0.25143 -0.02176 -0.25938 -0.01829 -0.26706 -0.01389 L -0.28841 -0.00185 C -0.29323 0.00069 -0.29792 0.00416 -0.30286 0.00602 C -0.30482 0.00671 -0.30664 0.00717 -0.30846 0.0081 C -0.31185 0.00972 -0.31862 0.01458 -0.32305 0.01597 C -0.32826 0.01759 -0.33346 0.01852 -0.33867 0.0199 C -0.375 0.01875 -0.38216 0.02315 -0.40807 0.01389 C -0.41302 0.01227 -0.42214 0.00162 -0.42383 2.59259E-6 C -0.4263 -0.00232 -0.42904 -0.00371 -0.43164 -0.00602 C -0.43385 -0.00787 -0.43607 -0.00996 -0.43841 -0.01181 C -0.46849 -0.03681 -0.43698 -0.01158 -0.45286 -0.02176 C -0.4556 -0.02361 -0.45794 -0.02662 -0.46068 -0.02778 C -0.46406 -0.02917 -0.46745 -0.02894 -0.47083 -0.02986 C -0.47305 -0.03033 -0.47526 -0.03102 -0.47747 -0.03172 C -0.48021 -0.03125 -0.50716 -0.02917 -0.51888 -0.02385 C -0.55013 -0.00996 -0.50586 -0.02894 -0.53346 -0.01597 C -0.53685 -0.01435 -0.54023 -0.01343 -0.54362 -0.01181 C -0.54766 -0.00996 -0.55169 -0.00764 -0.55586 -0.00602 C -0.55807 -0.0051 -0.56042 -0.00486 -0.56263 -0.00394 C -0.56484 -0.00301 -0.56706 -0.00093 -0.56927 2.59259E-6 C -0.57227 0.00115 -0.57526 0.00115 -0.57826 0.00208 C -0.60143 0.00903 -0.578 0.0037 -0.59948 0.0081 C -0.60143 0.00926 -0.60326 0.01088 -0.60508 0.01203 C -0.6099 0.01458 -0.61927 0.01551 -0.62305 0.01597 C -0.63086 0.0169 -0.63867 0.01736 -0.64648 0.01805 L -0.71263 0.01389 C -0.71615 0.01365 -0.72643 0.01111 -0.73047 0.00995 C -0.73568 0.00856 -0.74115 0.00694 -0.74609 0.00393 C -0.74883 0.00254 -0.7513 -0.00023 -0.75404 -0.00185 C -0.75872 -0.00486 -0.7638 -0.00672 -0.76849 -0.00996 C -0.7819 -0.01852 -0.77448 -0.01528 -0.78307 -0.02176 C -0.7875 -0.02523 -0.79206 -0.02847 -0.79648 -0.03172 C -0.82266 -0.05023 -0.78997 -0.02685 -0.81328 -0.04167 C -0.82331 -0.04815 -0.82109 -0.05023 -0.83346 -0.05371 C -0.83906 -0.0551 -0.84466 -0.05486 -0.85026 -0.05556 C -0.85404 -0.05625 -0.85768 -0.05695 -0.86146 -0.05764 C -0.87643 -0.05625 -0.89128 -0.05602 -0.90625 -0.05371 C -0.9082 -0.05324 -0.91003 -0.05116 -0.91185 -0.04977 C -0.91641 -0.04584 -0.92044 -0.04028 -0.92526 -0.03773 L -0.93307 -0.0338 C -0.93451 -0.0331 -0.93607 -0.03218 -0.9375 -0.03172 C -0.94271 -0.03079 -0.94805 -0.03056 -0.95326 -0.02986 C -0.96445 -0.03542 -0.96849 -0.03172 -0.97344 -0.04769 C -0.97513 -0.05347 -0.97565 -0.06135 -0.97669 -0.0676 C -0.97747 -0.07153 -0.97891 -0.0794 -0.97891 -0.0794 L -0.97891 -0.0794 " pathEditMode="relative" ptsTypes="AAAAAAAAAAAAAAAAAAAAAAAAAAAAAAAAAAAAAAAAAAAAAAAAAAAAAAAAAAAAAA">
                                      <p:cBhvr>
                                        <p:cTn id="43" dur="5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3" presetClass="emph" presetSubtype="0" repeatCount="3000" fill="hold" nodeType="clickEffect">
                                  <p:stCondLst>
                                    <p:cond delay="0"/>
                                  </p:stCondLst>
                                  <p:childTnLst>
                                    <p:animClr clrSpc="hsl" dir="cw">
                                      <p:cBhvr override="childStyle">
                                        <p:cTn id="48" dur="500" fill="hold"/>
                                        <p:tgtEl>
                                          <p:spTgt spid="7"/>
                                        </p:tgtEl>
                                        <p:attrNameLst>
                                          <p:attrName>style.color</p:attrName>
                                        </p:attrNameLst>
                                      </p:cBhvr>
                                      <p:by>
                                        <p:hsl h="10842353" s="0" l="0"/>
                                      </p:by>
                                    </p:animClr>
                                    <p:animClr clrSpc="hsl" dir="cw">
                                      <p:cBhvr>
                                        <p:cTn id="49" dur="500" fill="hold"/>
                                        <p:tgtEl>
                                          <p:spTgt spid="7"/>
                                        </p:tgtEl>
                                        <p:attrNameLst>
                                          <p:attrName>fillcolor</p:attrName>
                                        </p:attrNameLst>
                                      </p:cBhvr>
                                      <p:by>
                                        <p:hsl h="10842353" s="0" l="0"/>
                                      </p:by>
                                    </p:animClr>
                                    <p:animClr clrSpc="hsl" dir="cw">
                                      <p:cBhvr>
                                        <p:cTn id="50" dur="500" fill="hold"/>
                                        <p:tgtEl>
                                          <p:spTgt spid="7"/>
                                        </p:tgtEl>
                                        <p:attrNameLst>
                                          <p:attrName>stroke.color</p:attrName>
                                        </p:attrNameLst>
                                      </p:cBhvr>
                                      <p:by>
                                        <p:hsl h="10842353" s="0" l="0"/>
                                      </p:by>
                                    </p:animClr>
                                    <p:set>
                                      <p:cBhvr>
                                        <p:cTn id="51" dur="500" fill="hold"/>
                                        <p:tgtEl>
                                          <p:spTgt spid="7"/>
                                        </p:tgtEl>
                                        <p:attrNameLst>
                                          <p:attrName>fill.type</p:attrName>
                                        </p:attrNameLst>
                                      </p:cBhvr>
                                      <p:to>
                                        <p:strVal val="solid"/>
                                      </p:to>
                                    </p:set>
                                  </p:childTnLst>
                                  <p:subTnLst>
                                    <p:audio>
                                      <p:cMediaNode vol="100000">
                                        <p:cTn display="0" masterRel="sameClick">
                                          <p:stCondLst>
                                            <p:cond evt="begin" delay="0">
                                              <p:tn val="47"/>
                                            </p:cond>
                                          </p:stCondLst>
                                          <p:endCondLst>
                                            <p:cond evt="onStopAudio" delay="0">
                                              <p:tgtEl>
                                                <p:sldTgt/>
                                              </p:tgtEl>
                                            </p:cond>
                                          </p:endCondLst>
                                        </p:cTn>
                                        <p:tgtEl>
                                          <p:sndTgt r:embed="rId2" name="D.wav"/>
                                        </p:tgtEl>
                                      </p:cMediaNode>
                                    </p:audio>
                                  </p:sub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32" presetClass="emph" presetSubtype="0" repeatCount="3000" fill="hold" nodeType="clickEffect">
                                  <p:stCondLst>
                                    <p:cond delay="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subTnLst>
                                    <p:audio>
                                      <p:cMediaNode vol="100000">
                                        <p:cTn display="0" masterRel="sameClick">
                                          <p:stCondLst>
                                            <p:cond evt="begin" delay="0">
                                              <p:tn val="55"/>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32" presetClass="emph" presetSubtype="0" repeatCount="3000" fill="hold" nodeType="clickEffect">
                                  <p:stCondLst>
                                    <p:cond delay="0"/>
                                  </p:stCondLst>
                                  <p:childTnLst>
                                    <p:animRot by="120000">
                                      <p:cBhvr>
                                        <p:cTn id="65" dur="100" fill="hold">
                                          <p:stCondLst>
                                            <p:cond delay="0"/>
                                          </p:stCondLst>
                                        </p:cTn>
                                        <p:tgtEl>
                                          <p:spTgt spid="14"/>
                                        </p:tgtEl>
                                        <p:attrNameLst>
                                          <p:attrName>r</p:attrName>
                                        </p:attrNameLst>
                                      </p:cBhvr>
                                    </p:animRot>
                                    <p:animRot by="-240000">
                                      <p:cBhvr>
                                        <p:cTn id="66" dur="200" fill="hold">
                                          <p:stCondLst>
                                            <p:cond delay="200"/>
                                          </p:stCondLst>
                                        </p:cTn>
                                        <p:tgtEl>
                                          <p:spTgt spid="14"/>
                                        </p:tgtEl>
                                        <p:attrNameLst>
                                          <p:attrName>r</p:attrName>
                                        </p:attrNameLst>
                                      </p:cBhvr>
                                    </p:animRot>
                                    <p:animRot by="240000">
                                      <p:cBhvr>
                                        <p:cTn id="67" dur="200" fill="hold">
                                          <p:stCondLst>
                                            <p:cond delay="400"/>
                                          </p:stCondLst>
                                        </p:cTn>
                                        <p:tgtEl>
                                          <p:spTgt spid="14"/>
                                        </p:tgtEl>
                                        <p:attrNameLst>
                                          <p:attrName>r</p:attrName>
                                        </p:attrNameLst>
                                      </p:cBhvr>
                                    </p:animRot>
                                    <p:animRot by="-240000">
                                      <p:cBhvr>
                                        <p:cTn id="68" dur="200" fill="hold">
                                          <p:stCondLst>
                                            <p:cond delay="600"/>
                                          </p:stCondLst>
                                        </p:cTn>
                                        <p:tgtEl>
                                          <p:spTgt spid="14"/>
                                        </p:tgtEl>
                                        <p:attrNameLst>
                                          <p:attrName>r</p:attrName>
                                        </p:attrNameLst>
                                      </p:cBhvr>
                                    </p:animRot>
                                    <p:animRot by="120000">
                                      <p:cBhvr>
                                        <p:cTn id="69" dur="200" fill="hold">
                                          <p:stCondLst>
                                            <p:cond delay="800"/>
                                          </p:stCondLst>
                                        </p:cTn>
                                        <p:tgtEl>
                                          <p:spTgt spid="14"/>
                                        </p:tgtEl>
                                        <p:attrNameLst>
                                          <p:attrName>r</p:attrName>
                                        </p:attrNameLst>
                                      </p:cBhvr>
                                    </p:animRot>
                                  </p:childTnLst>
                                  <p:subTnLst>
                                    <p:audio>
                                      <p:cMediaNode vol="100000">
                                        <p:cTn display="0" masterRel="sameClick">
                                          <p:stCondLst>
                                            <p:cond evt="begin" delay="0">
                                              <p:tn val="64"/>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2" presetClass="emph" presetSubtype="0" repeatCount="3000" fill="hold" nodeType="clickEffect">
                                  <p:stCondLst>
                                    <p:cond delay="0"/>
                                  </p:stCondLst>
                                  <p:childTnLst>
                                    <p:animRot by="120000">
                                      <p:cBhvr>
                                        <p:cTn id="74" dur="100" fill="hold">
                                          <p:stCondLst>
                                            <p:cond delay="0"/>
                                          </p:stCondLst>
                                        </p:cTn>
                                        <p:tgtEl>
                                          <p:spTgt spid="10"/>
                                        </p:tgtEl>
                                        <p:attrNameLst>
                                          <p:attrName>r</p:attrName>
                                        </p:attrNameLst>
                                      </p:cBhvr>
                                    </p:animRot>
                                    <p:animRot by="-240000">
                                      <p:cBhvr>
                                        <p:cTn id="75" dur="200" fill="hold">
                                          <p:stCondLst>
                                            <p:cond delay="200"/>
                                          </p:stCondLst>
                                        </p:cTn>
                                        <p:tgtEl>
                                          <p:spTgt spid="10"/>
                                        </p:tgtEl>
                                        <p:attrNameLst>
                                          <p:attrName>r</p:attrName>
                                        </p:attrNameLst>
                                      </p:cBhvr>
                                    </p:animRot>
                                    <p:animRot by="240000">
                                      <p:cBhvr>
                                        <p:cTn id="76" dur="200" fill="hold">
                                          <p:stCondLst>
                                            <p:cond delay="400"/>
                                          </p:stCondLst>
                                        </p:cTn>
                                        <p:tgtEl>
                                          <p:spTgt spid="10"/>
                                        </p:tgtEl>
                                        <p:attrNameLst>
                                          <p:attrName>r</p:attrName>
                                        </p:attrNameLst>
                                      </p:cBhvr>
                                    </p:animRot>
                                    <p:animRot by="-240000">
                                      <p:cBhvr>
                                        <p:cTn id="77" dur="200" fill="hold">
                                          <p:stCondLst>
                                            <p:cond delay="600"/>
                                          </p:stCondLst>
                                        </p:cTn>
                                        <p:tgtEl>
                                          <p:spTgt spid="10"/>
                                        </p:tgtEl>
                                        <p:attrNameLst>
                                          <p:attrName>r</p:attrName>
                                        </p:attrNameLst>
                                      </p:cBhvr>
                                    </p:animRot>
                                    <p:animRot by="120000">
                                      <p:cBhvr>
                                        <p:cTn id="78" dur="200" fill="hold">
                                          <p:stCondLst>
                                            <p:cond delay="800"/>
                                          </p:stCondLst>
                                        </p:cTn>
                                        <p:tgtEl>
                                          <p:spTgt spid="10"/>
                                        </p:tgtEl>
                                        <p:attrNameLst>
                                          <p:attrName>r</p:attrName>
                                        </p:attrNameLst>
                                      </p:cBhvr>
                                    </p:animRot>
                                  </p:childTnLst>
                                  <p:subTnLst>
                                    <p:audio>
                                      <p:cMediaNode vol="100000">
                                        <p:cTn display="0" masterRel="sameClick">
                                          <p:stCondLst>
                                            <p:cond evt="begin" delay="0">
                                              <p:tn val="73"/>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0"/>
                  </p:tgtEl>
                </p:cond>
              </p:nextCondLst>
            </p:seq>
          </p:childTnLst>
        </p:cTn>
      </p:par>
    </p:tnLst>
    <p:bldLst>
      <p:bldP spid="6" grpId="0" animBg="1"/>
      <p:bldP spid="6" grpId="1" animBg="1"/>
      <p:bldP spid="7" grpId="0" animBg="1"/>
      <p:bldP spid="7" grpId="1" animBg="1"/>
      <p:bldP spid="11" grpId="0" animBg="1"/>
      <p:bldP spid="11" grpId="1" animBg="1"/>
      <p:bldP spid="8" grpId="0" animBg="1"/>
      <p:bldP spid="16" grpId="0" animBg="1"/>
      <p:bldP spid="17" grpId="0" animBg="1"/>
      <p:bldP spid="18" grpId="0" animBg="1"/>
      <p:bldP spid="14" grpId="0" animBg="1"/>
      <p:bldP spid="14"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Vườn hoa Thành phố Đà Lạt | Yong.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336" y="4763"/>
            <a:ext cx="6841331"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219" y="2336801"/>
            <a:ext cx="9048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3314700" y="285751"/>
            <a:ext cx="2743200" cy="969962"/>
          </a:xfrm>
          <a:prstGeom prst="roundRect">
            <a:avLst>
              <a:gd name="adj" fmla="val 39603"/>
            </a:avLst>
          </a:prstGeom>
          <a:ln w="57150"/>
        </p:spPr>
        <p:style>
          <a:lnRef idx="2">
            <a:schemeClr val="accent6"/>
          </a:lnRef>
          <a:fillRef idx="1">
            <a:schemeClr val="lt1"/>
          </a:fillRef>
          <a:effectRef idx="0">
            <a:schemeClr val="accent6"/>
          </a:effectRef>
          <a:fontRef idx="minor">
            <a:schemeClr val="dk1"/>
          </a:fontRef>
        </p:style>
        <p:txBody>
          <a:bodyPr anchor="ctr"/>
          <a:lstStyle/>
          <a:p>
            <a:pPr algn="ctr">
              <a:defRPr/>
            </a:pPr>
            <a:r>
              <a:rPr lang="vi-VN" sz="2000" dirty="0"/>
              <a:t>Tía nuôi không quay lại nhưng cũng biết:</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7" name="Đ"/>
          <p:cNvSpPr/>
          <p:nvPr/>
        </p:nvSpPr>
        <p:spPr>
          <a:xfrm>
            <a:off x="1151336" y="2000250"/>
            <a:ext cx="3355181" cy="1373188"/>
          </a:xfrm>
          <a:prstGeom prst="snip2DiagRect">
            <a:avLst>
              <a:gd name="adj1" fmla="val 40625"/>
              <a:gd name="adj2" fmla="val 50000"/>
            </a:avLst>
          </a:prstGeom>
          <a:ln w="57150">
            <a:prstDash val="sysDash"/>
          </a:ln>
        </p:spPr>
        <p:style>
          <a:lnRef idx="2">
            <a:schemeClr val="accent1"/>
          </a:lnRef>
          <a:fillRef idx="1">
            <a:schemeClr val="lt1"/>
          </a:fillRef>
          <a:effectRef idx="0">
            <a:schemeClr val="accent1"/>
          </a:effectRef>
          <a:fontRef idx="minor">
            <a:schemeClr val="dk1"/>
          </a:fontRef>
        </p:style>
        <p:txBody>
          <a:bodyPr anchor="ctr"/>
          <a:lstStyle/>
          <a:p>
            <a:pPr algn="ctr"/>
            <a:r>
              <a:rPr lang="vi-VN" sz="2000" b="1" dirty="0"/>
              <a:t>An mệt, còn thằng Cò thì chưa thấm tháp gì.</a:t>
            </a:r>
            <a:endParaRPr lang="en-US" sz="2000" dirty="0">
              <a:latin typeface="Times New Roman" panose="02020603050405020304" pitchFamily="18" charset="0"/>
              <a:cs typeface="Times New Roman" panose="02020603050405020304" pitchFamily="18" charset="0"/>
            </a:endParaRPr>
          </a:p>
        </p:txBody>
      </p:sp>
      <p:sp>
        <p:nvSpPr>
          <p:cNvPr id="11" name="S1"/>
          <p:cNvSpPr/>
          <p:nvPr/>
        </p:nvSpPr>
        <p:spPr>
          <a:xfrm>
            <a:off x="4768453" y="2074863"/>
            <a:ext cx="3224213" cy="1298574"/>
          </a:xfrm>
          <a:prstGeom prst="snip2DiagRect">
            <a:avLst>
              <a:gd name="adj1" fmla="val 40625"/>
              <a:gd name="adj2" fmla="val 50000"/>
            </a:avLst>
          </a:prstGeom>
          <a:ln w="57150">
            <a:prstDash val="sysDash"/>
          </a:ln>
        </p:spPr>
        <p:style>
          <a:lnRef idx="2">
            <a:schemeClr val="accent1"/>
          </a:lnRef>
          <a:fillRef idx="1">
            <a:schemeClr val="lt1"/>
          </a:fillRef>
          <a:effectRef idx="0">
            <a:schemeClr val="accent1"/>
          </a:effectRef>
          <a:fontRef idx="minor">
            <a:schemeClr val="dk1"/>
          </a:fontRef>
        </p:style>
        <p:txBody>
          <a:bodyPr anchor="ctr"/>
          <a:lstStyle/>
          <a:p>
            <a:pPr algn="ctr"/>
            <a:r>
              <a:rPr lang="vi-VN" sz="2000" dirty="0"/>
              <a:t>An mỏi chân, còn thằng Cò thì chưa thấm tháp gì.</a:t>
            </a:r>
            <a:endParaRPr lang="en-US" sz="2000" dirty="0">
              <a:latin typeface="Times New Roman" panose="02020603050405020304" pitchFamily="18" charset="0"/>
              <a:cs typeface="Times New Roman" panose="02020603050405020304" pitchFamily="18" charset="0"/>
            </a:endParaRPr>
          </a:p>
        </p:txBody>
      </p:sp>
      <p:sp>
        <p:nvSpPr>
          <p:cNvPr id="8" name="a"/>
          <p:cNvSpPr/>
          <p:nvPr/>
        </p:nvSpPr>
        <p:spPr>
          <a:xfrm>
            <a:off x="1151335" y="2114550"/>
            <a:ext cx="271463" cy="3635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A</a:t>
            </a:r>
          </a:p>
        </p:txBody>
      </p:sp>
      <p:sp>
        <p:nvSpPr>
          <p:cNvPr id="16" name="c"/>
          <p:cNvSpPr/>
          <p:nvPr/>
        </p:nvSpPr>
        <p:spPr>
          <a:xfrm>
            <a:off x="1129904" y="370998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C</a:t>
            </a:r>
          </a:p>
        </p:txBody>
      </p:sp>
      <p:sp>
        <p:nvSpPr>
          <p:cNvPr id="17" name="b"/>
          <p:cNvSpPr/>
          <p:nvPr/>
        </p:nvSpPr>
        <p:spPr>
          <a:xfrm>
            <a:off x="4514850" y="2230439"/>
            <a:ext cx="272654" cy="3635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B</a:t>
            </a:r>
          </a:p>
        </p:txBody>
      </p:sp>
      <p:sp>
        <p:nvSpPr>
          <p:cNvPr id="18" name="d"/>
          <p:cNvSpPr/>
          <p:nvPr/>
        </p:nvSpPr>
        <p:spPr>
          <a:xfrm>
            <a:off x="4597003" y="371633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D</a:t>
            </a:r>
          </a:p>
        </p:txBody>
      </p:sp>
      <p:pic>
        <p:nvPicPr>
          <p:cNvPr id="19"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5635" y="795339"/>
            <a:ext cx="9048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90136" y="752476"/>
            <a:ext cx="90606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503319" y="3373438"/>
            <a:ext cx="906066"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3"/>
          <p:cNvSpPr/>
          <p:nvPr/>
        </p:nvSpPr>
        <p:spPr>
          <a:xfrm>
            <a:off x="4898232" y="3600450"/>
            <a:ext cx="3094435" cy="1371600"/>
          </a:xfrm>
          <a:prstGeom prst="snip2DiagRect">
            <a:avLst>
              <a:gd name="adj1" fmla="val 40625"/>
              <a:gd name="adj2" fmla="val 50000"/>
            </a:avLst>
          </a:prstGeom>
          <a:ln w="57150">
            <a:prstDash val="sysDash"/>
          </a:ln>
        </p:spPr>
        <p:style>
          <a:lnRef idx="2">
            <a:schemeClr val="accent1"/>
          </a:lnRef>
          <a:fillRef idx="1">
            <a:schemeClr val="lt1"/>
          </a:fillRef>
          <a:effectRef idx="0">
            <a:schemeClr val="accent1"/>
          </a:effectRef>
          <a:fontRef idx="minor">
            <a:schemeClr val="dk1"/>
          </a:fontRef>
        </p:style>
        <p:txBody>
          <a:bodyPr anchor="ctr"/>
          <a:lstStyle/>
          <a:p>
            <a:pPr algn="ctr"/>
            <a:r>
              <a:rPr lang="en-US" sz="2000" dirty="0"/>
              <a:t>An </a:t>
            </a:r>
            <a:r>
              <a:rPr lang="en-US" sz="2000" dirty="0" err="1"/>
              <a:t>và</a:t>
            </a:r>
            <a:r>
              <a:rPr lang="en-US" sz="2000" dirty="0"/>
              <a:t> </a:t>
            </a:r>
            <a:r>
              <a:rPr lang="en-US" sz="2000" dirty="0" err="1"/>
              <a:t>Cò</a:t>
            </a:r>
            <a:r>
              <a:rPr lang="en-US" sz="2000" dirty="0"/>
              <a:t> </a:t>
            </a:r>
            <a:r>
              <a:rPr lang="en-US" sz="2000" dirty="0" err="1"/>
              <a:t>khó</a:t>
            </a:r>
            <a:r>
              <a:rPr lang="en-US" sz="2000" dirty="0"/>
              <a:t> </a:t>
            </a:r>
            <a:r>
              <a:rPr lang="en-US" sz="2000" dirty="0" err="1"/>
              <a:t>khăn</a:t>
            </a:r>
            <a:r>
              <a:rPr lang="en-US" sz="2000" dirty="0"/>
              <a:t> </a:t>
            </a:r>
            <a:r>
              <a:rPr lang="en-US" sz="2000" dirty="0" err="1"/>
              <a:t>chạy</a:t>
            </a:r>
            <a:r>
              <a:rPr lang="en-US" sz="2000" dirty="0"/>
              <a:t> </a:t>
            </a:r>
            <a:r>
              <a:rPr lang="en-US" sz="2000" dirty="0" err="1"/>
              <a:t>theo</a:t>
            </a:r>
            <a:r>
              <a:rPr lang="en-US" sz="2000" dirty="0"/>
              <a:t> </a:t>
            </a:r>
            <a:r>
              <a:rPr lang="en-US" sz="2000" dirty="0" err="1"/>
              <a:t>sau</a:t>
            </a:r>
            <a:r>
              <a:rPr lang="en-US" sz="2000" dirty="0"/>
              <a:t>.</a:t>
            </a:r>
            <a:endParaRPr lang="en-US" sz="2000" dirty="0">
              <a:latin typeface="Times New Roman" panose="02020603050405020304" pitchFamily="18" charset="0"/>
              <a:cs typeface="Times New Roman" panose="02020603050405020304" pitchFamily="18" charset="0"/>
            </a:endParaRPr>
          </a:p>
        </p:txBody>
      </p:sp>
      <p:sp>
        <p:nvSpPr>
          <p:cNvPr id="10" name="S2"/>
          <p:cNvSpPr/>
          <p:nvPr/>
        </p:nvSpPr>
        <p:spPr>
          <a:xfrm>
            <a:off x="1287066" y="3600450"/>
            <a:ext cx="3227785" cy="1371600"/>
          </a:xfrm>
          <a:prstGeom prst="snip2DiagRect">
            <a:avLst>
              <a:gd name="adj1" fmla="val 40625"/>
              <a:gd name="adj2" fmla="val 50000"/>
            </a:avLst>
          </a:prstGeom>
          <a:ln w="57150">
            <a:prstDash val="sysDash"/>
          </a:ln>
        </p:spPr>
        <p:style>
          <a:lnRef idx="2">
            <a:schemeClr val="accent1"/>
          </a:lnRef>
          <a:fillRef idx="1">
            <a:schemeClr val="lt1"/>
          </a:fillRef>
          <a:effectRef idx="0">
            <a:schemeClr val="accent1"/>
          </a:effectRef>
          <a:fontRef idx="minor">
            <a:schemeClr val="dk1"/>
          </a:fontRef>
        </p:style>
        <p:txBody>
          <a:bodyPr anchor="ctr"/>
          <a:lstStyle/>
          <a:p>
            <a:pPr algn="ctr"/>
            <a:r>
              <a:rPr lang="en-US" sz="2000" dirty="0"/>
              <a:t>An </a:t>
            </a:r>
            <a:r>
              <a:rPr lang="en-US" sz="2000" dirty="0" err="1"/>
              <a:t>mệt</a:t>
            </a:r>
            <a:r>
              <a:rPr lang="en-US" sz="2000" dirty="0"/>
              <a:t> </a:t>
            </a:r>
            <a:r>
              <a:rPr lang="en-US" sz="2000" dirty="0" err="1"/>
              <a:t>và</a:t>
            </a:r>
            <a:r>
              <a:rPr lang="en-US" sz="2000" dirty="0"/>
              <a:t> </a:t>
            </a:r>
            <a:r>
              <a:rPr lang="en-US" sz="2000" dirty="0" err="1"/>
              <a:t>thằng</a:t>
            </a:r>
            <a:r>
              <a:rPr lang="en-US" sz="2000" dirty="0"/>
              <a:t> </a:t>
            </a:r>
            <a:r>
              <a:rPr lang="en-US" sz="2000" dirty="0" err="1"/>
              <a:t>Cò</a:t>
            </a:r>
            <a:r>
              <a:rPr lang="en-US" sz="2000" dirty="0"/>
              <a:t> </a:t>
            </a:r>
            <a:r>
              <a:rPr lang="en-US" sz="2000" dirty="0" err="1"/>
              <a:t>cũng</a:t>
            </a:r>
            <a:r>
              <a:rPr lang="en-US" sz="2000" dirty="0"/>
              <a:t> </a:t>
            </a:r>
            <a:r>
              <a:rPr lang="en-US" sz="2000" dirty="0" err="1"/>
              <a:t>vậy</a:t>
            </a:r>
            <a:r>
              <a:rPr lang="en-US" sz="2000" dirty="0"/>
              <a:t>.</a:t>
            </a:r>
            <a:endParaRPr lang="en-US" sz="2000" dirty="0">
              <a:latin typeface="Times New Roman" panose="02020603050405020304" pitchFamily="18" charset="0"/>
              <a:cs typeface="Times New Roman" panose="02020603050405020304" pitchFamily="18" charset="0"/>
            </a:endParaRPr>
          </a:p>
        </p:txBody>
      </p:sp>
      <p:pic>
        <p:nvPicPr>
          <p:cNvPr id="28688" name="b 2">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5203">
            <a:off x="7367587" y="-15875"/>
            <a:ext cx="48220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752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par>
                                <p:cTn id="40" presetID="0" presetClass="path" presetSubtype="0" repeatCount="indefinite" accel="50000" decel="50000" fill="hold" nodeType="withEffect">
                                  <p:stCondLst>
                                    <p:cond delay="0"/>
                                  </p:stCondLst>
                                  <p:childTnLst>
                                    <p:animMotion origin="layout" path="M -0.01588 -0.00324 L -0.01588 -0.00301 C -0.0125 -0.00255 -0.00911 -0.00208 -0.00573 -0.00116 C -0.00417 -0.0007 -0.00273 0.00046 -0.0013 0.00092 C 0.00169 0.00162 0.00456 0.00208 0.00755 0.00278 C 0.04362 0.00185 0.05951 0.00393 0.08815 -0.00116 C 0.09284 -0.00208 0.10391 -0.00463 0.10833 -0.00718 C 0.11029 -0.00857 0.11276 -0.01019 0.11471 -0.01111 C 0.11797 -0.01227 0.1207 -0.01227 0.12396 -0.0132 C 0.12591 -0.01366 0.12774 -0.01458 0.1293 -0.01505 C 0.1418 -0.01875 0.14193 -0.01736 0.15872 -0.01898 C 0.16393 -0.01968 0.16888 -0.02037 0.17435 -0.02107 C 0.18372 -0.02037 0.1931 -0.0206 0.20208 -0.01898 C 0.20925 -0.01783 0.21979 -0.01389 0.22787 -0.01111 C 0.2349 -0.00278 0.22839 -0.00949 0.24258 -0.00324 C 0.24466 -0.00208 0.24714 -0.0007 0.24922 0.00092 C 0.25091 0.00185 0.25221 0.00417 0.25378 0.00486 C 0.25977 0.00694 0.26589 0.00671 0.27175 0.0088 L 0.27734 0.01088 L 0.31432 0.0088 C 0.31563 0.00856 0.32695 0.00555 0.32878 0.00486 C 0.33151 0.00393 0.33971 -0.00023 0.34102 -0.00116 C 0.34557 -0.0037 0.35052 -0.0044 0.35456 -0.00903 C 0.3556 -0.01042 0.35664 -0.01227 0.35794 -0.0132 C 0.35977 -0.01435 0.36172 -0.01435 0.36354 -0.01505 C 0.36484 -0.01574 0.36641 -0.0162 0.36797 -0.01713 C 0.38438 -0.02755 0.37331 -0.02361 0.38685 -0.02708 C 0.41667 -0.02523 0.40964 -0.02708 0.42839 -0.02315 C 0.43073 -0.02269 0.44102 -0.02037 0.44401 -0.01898 C 0.48073 -0.00208 0.4569 -0.01088 0.47305 -0.00509 C 0.47513 -0.00324 0.47682 -0.0007 0.47865 0.00092 C 0.48425 0.00532 0.48893 0.00717 0.49453 0.01088 C 0.49635 0.01204 0.49818 0.01412 0.5 0.01481 C 0.50586 0.01667 0.51797 0.01875 0.51797 0.01898 C 0.52813 0.01667 0.53802 0.01551 0.54818 0.01273 C 0.55026 0.01227 0.55182 0.00995 0.55378 0.0088 C 0.55534 0.00787 0.55677 0.00717 0.55833 0.00671 C 0.56198 0.00579 0.56576 0.00532 0.56953 0.00486 C 0.58555 0.00231 0.58828 0.00231 0.60625 0.00092 C 0.6224 -0.00718 0.60521 0.00092 0.62774 -0.00718 C 0.65547 -0.01713 0.62109 -0.00648 0.64336 -0.0132 C 0.64518 -0.01505 0.64675 -0.01783 0.64883 -0.01898 C 0.65794 -0.02477 0.66263 -0.025 0.67135 -0.02708 C 0.67383 -0.02824 0.67643 -0.02986 0.67904 -0.03102 C 0.69583 -0.03843 0.7082 -0.03079 0.72852 -0.02894 C 0.73034 -0.02824 0.73229 -0.02824 0.73385 -0.02708 C 0.73789 -0.02431 0.74154 -0.0206 0.74518 -0.01713 C 0.74766 -0.01458 0.75026 -0.01111 0.75313 -0.00903 C 0.75742 -0.00579 0.76211 -0.00417 0.76654 -0.00116 C 0.76875 0.00046 0.77083 0.00347 0.77318 0.00486 C 0.77682 0.00671 0.78047 0.00741 0.78438 0.0088 C 0.78594 0.00926 0.78724 0.01018 0.78867 0.01088 C 0.79596 0.01944 0.78958 0.01296 0.80456 0.01667 C 0.8082 0.01759 0.81185 0.01944 0.81576 0.02083 C 0.82617 0.01944 0.83672 0.01921 0.84714 0.01667 C 0.8543 0.01505 0.85586 0.00995 0.86159 0.00486 C 0.86758 -0.00046 0.87279 -0.00324 0.87852 -0.00903 C 0.89466 -0.02593 0.87774 -0.01042 0.88958 -0.02107 C 0.89024 -0.02315 0.89076 -0.02523 0.8918 -0.02708 C 0.89388 -0.03079 0.89583 -0.03148 0.89844 -0.0331 C 0.9 -0.03495 0.9013 -0.03773 0.90313 -0.03889 C 0.9056 -0.04097 0.91172 -0.04283 0.91172 -0.04259 C 0.92096 -0.04236 0.92969 -0.04236 0.93893 -0.04097 C 0.94505 -0.04005 0.96354 -0.02894 0.96667 -0.02708 C 0.96914 -0.02546 0.97122 -0.02245 0.97331 -0.02107 C 0.9901 -0.01204 0.99128 -0.0132 1.00716 -0.01111 C 1.01524 -0.00648 1.00768 -0.01019 1.02396 -0.00718 C 1.03529 -0.00486 1.02813 -0.00509 1.03412 -0.00509 " pathEditMode="relative" rAng="0" ptsTypes="AAAAAAAAAAAAAAAAAAAAAAAAAAAAAAAAAAAAAAAAAAAAAAAAAAAAAAAAAAAAAAAAAAAA">
                                      <p:cBhvr>
                                        <p:cTn id="41" dur="5000" fill="hold"/>
                                        <p:tgtEl>
                                          <p:spTgt spid="22"/>
                                        </p:tgtEl>
                                        <p:attrNameLst>
                                          <p:attrName>ppt_x</p:attrName>
                                          <p:attrName>ppt_y</p:attrName>
                                        </p:attrNameLst>
                                      </p:cBhvr>
                                      <p:rCtr x="52500" y="-787"/>
                                    </p:animMotion>
                                  </p:childTnLst>
                                </p:cTn>
                              </p:par>
                              <p:par>
                                <p:cTn id="42" presetID="0" presetClass="path" presetSubtype="0" repeatCount="indefinite" accel="50000" decel="50000" fill="hold" nodeType="withEffect">
                                  <p:stCondLst>
                                    <p:cond delay="0"/>
                                  </p:stCondLst>
                                  <p:childTnLst>
                                    <p:animMotion origin="layout" path="M 0.03294 0.0081 L 0.03294 0.0081 C 0.02409 0.01319 0.02292 0.01342 0.01497 0.0199 C 0.01198 0.02245 0.00924 0.02639 0.00599 0.02801 C -0.00195 0.03148 0.00495 0.0287 -0.00521 0.03194 C -0.01016 0.03356 -0.01628 0.03611 -0.02083 0.03796 C -0.03685 0.03727 -0.053 0.03796 -0.06901 0.03588 C -0.07253 0.03541 -0.07565 0.03171 -0.07904 0.02986 C -0.12487 0.00393 -0.08112 0.03078 -0.10365 0.01389 C -0.10794 0.01088 -0.12057 0.00301 -0.12604 -0.00185 C -0.128 -0.00371 -0.12969 -0.00625 -0.13164 -0.00787 C -0.1457 -0.01922 -0.13229 -0.00672 -0.14284 -0.01389 C -0.1513 -0.01968 -0.15065 -0.02153 -0.15742 -0.02385 L -0.18984 -0.0338 C -0.20404 -0.0331 -0.21823 -0.03357 -0.23242 -0.03172 C -0.23516 -0.03148 -0.24036 -0.02755 -0.24362 -0.0257 C -0.25143 -0.02176 -0.25938 -0.01829 -0.26706 -0.01389 L -0.28841 -0.00185 C -0.29323 0.00069 -0.29792 0.00416 -0.30286 0.00602 C -0.30482 0.00671 -0.30664 0.00717 -0.30846 0.0081 C -0.31185 0.00972 -0.31862 0.01458 -0.32305 0.01597 C -0.32826 0.01759 -0.33346 0.01852 -0.33867 0.0199 C -0.375 0.01875 -0.38216 0.02315 -0.40807 0.01389 C -0.41302 0.01227 -0.42214 0.00162 -0.42383 2.59259E-6 C -0.4263 -0.00232 -0.42904 -0.00371 -0.43164 -0.00602 C -0.43385 -0.00787 -0.43607 -0.00996 -0.43841 -0.01181 C -0.46849 -0.03681 -0.43698 -0.01158 -0.45286 -0.02176 C -0.4556 -0.02361 -0.45794 -0.02662 -0.46068 -0.02778 C -0.46406 -0.02917 -0.46745 -0.02894 -0.47083 -0.02986 C -0.47305 -0.03033 -0.47526 -0.03102 -0.47747 -0.03172 C -0.48021 -0.03125 -0.50716 -0.02917 -0.51888 -0.02385 C -0.55013 -0.00996 -0.50586 -0.02894 -0.53346 -0.01597 C -0.53685 -0.01435 -0.54023 -0.01343 -0.54362 -0.01181 C -0.54766 -0.00996 -0.55169 -0.00764 -0.55586 -0.00602 C -0.55807 -0.0051 -0.56042 -0.00486 -0.56263 -0.00394 C -0.56484 -0.00301 -0.56706 -0.00093 -0.56927 2.59259E-6 C -0.57227 0.00115 -0.57526 0.00115 -0.57826 0.00208 C -0.60143 0.00903 -0.578 0.0037 -0.59948 0.0081 C -0.60143 0.00926 -0.60326 0.01088 -0.60508 0.01203 C -0.6099 0.01458 -0.61927 0.01551 -0.62305 0.01597 C -0.63086 0.0169 -0.63867 0.01736 -0.64648 0.01805 L -0.71263 0.01389 C -0.71615 0.01365 -0.72643 0.01111 -0.73047 0.00995 C -0.73568 0.00856 -0.74115 0.00694 -0.74609 0.00393 C -0.74883 0.00254 -0.7513 -0.00023 -0.75404 -0.00185 C -0.75872 -0.00486 -0.7638 -0.00672 -0.76849 -0.00996 C -0.7819 -0.01852 -0.77448 -0.01528 -0.78307 -0.02176 C -0.7875 -0.02523 -0.79206 -0.02847 -0.79648 -0.03172 C -0.82266 -0.05023 -0.78997 -0.02685 -0.81328 -0.04167 C -0.82331 -0.04815 -0.82109 -0.05023 -0.83346 -0.05371 C -0.83906 -0.0551 -0.84466 -0.05486 -0.85026 -0.05556 C -0.85404 -0.05625 -0.85768 -0.05695 -0.86146 -0.05764 C -0.87643 -0.05625 -0.89128 -0.05602 -0.90625 -0.05371 C -0.9082 -0.05324 -0.91003 -0.05116 -0.91185 -0.04977 C -0.91641 -0.04584 -0.92044 -0.04028 -0.92526 -0.03773 L -0.93307 -0.0338 C -0.93451 -0.0331 -0.93607 -0.03218 -0.9375 -0.03172 C -0.94271 -0.03079 -0.94805 -0.03056 -0.95326 -0.02986 C -0.96445 -0.03542 -0.96849 -0.03172 -0.97344 -0.04769 C -0.97513 -0.05347 -0.97565 -0.06135 -0.97669 -0.0676 C -0.97747 -0.07153 -0.97891 -0.0794 -0.97891 -0.0794 L -0.97891 -0.0794 " pathEditMode="relative" ptsTypes="AAAAAAAAAAAAAAAAAAAAAAAAAAAAAAAAAAAAAAAAAAAAAAAAAAAAAAAAAAAAAA">
                                      <p:cBhvr>
                                        <p:cTn id="43" dur="5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3" presetClass="emph" presetSubtype="0" repeatCount="3000" fill="hold" nodeType="clickEffect">
                                  <p:stCondLst>
                                    <p:cond delay="0"/>
                                  </p:stCondLst>
                                  <p:childTnLst>
                                    <p:animClr clrSpc="hsl" dir="cw">
                                      <p:cBhvr override="childStyle">
                                        <p:cTn id="48" dur="500" fill="hold"/>
                                        <p:tgtEl>
                                          <p:spTgt spid="7"/>
                                        </p:tgtEl>
                                        <p:attrNameLst>
                                          <p:attrName>style.color</p:attrName>
                                        </p:attrNameLst>
                                      </p:cBhvr>
                                      <p:by>
                                        <p:hsl h="10842353" s="0" l="0"/>
                                      </p:by>
                                    </p:animClr>
                                    <p:animClr clrSpc="hsl" dir="cw">
                                      <p:cBhvr>
                                        <p:cTn id="49" dur="500" fill="hold"/>
                                        <p:tgtEl>
                                          <p:spTgt spid="7"/>
                                        </p:tgtEl>
                                        <p:attrNameLst>
                                          <p:attrName>fillcolor</p:attrName>
                                        </p:attrNameLst>
                                      </p:cBhvr>
                                      <p:by>
                                        <p:hsl h="10842353" s="0" l="0"/>
                                      </p:by>
                                    </p:animClr>
                                    <p:animClr clrSpc="hsl" dir="cw">
                                      <p:cBhvr>
                                        <p:cTn id="50" dur="500" fill="hold"/>
                                        <p:tgtEl>
                                          <p:spTgt spid="7"/>
                                        </p:tgtEl>
                                        <p:attrNameLst>
                                          <p:attrName>stroke.color</p:attrName>
                                        </p:attrNameLst>
                                      </p:cBhvr>
                                      <p:by>
                                        <p:hsl h="10842353" s="0" l="0"/>
                                      </p:by>
                                    </p:animClr>
                                    <p:set>
                                      <p:cBhvr>
                                        <p:cTn id="51" dur="500" fill="hold"/>
                                        <p:tgtEl>
                                          <p:spTgt spid="7"/>
                                        </p:tgtEl>
                                        <p:attrNameLst>
                                          <p:attrName>fill.type</p:attrName>
                                        </p:attrNameLst>
                                      </p:cBhvr>
                                      <p:to>
                                        <p:strVal val="solid"/>
                                      </p:to>
                                    </p:set>
                                  </p:childTnLst>
                                  <p:subTnLst>
                                    <p:audio>
                                      <p:cMediaNode vol="100000">
                                        <p:cTn display="0" masterRel="sameClick">
                                          <p:stCondLst>
                                            <p:cond evt="begin" delay="0">
                                              <p:tn val="47"/>
                                            </p:cond>
                                          </p:stCondLst>
                                          <p:endCondLst>
                                            <p:cond evt="onStopAudio" delay="0">
                                              <p:tgtEl>
                                                <p:sldTgt/>
                                              </p:tgtEl>
                                            </p:cond>
                                          </p:endCondLst>
                                        </p:cTn>
                                        <p:tgtEl>
                                          <p:sndTgt r:embed="rId2" name="D.wav"/>
                                        </p:tgtEl>
                                      </p:cMediaNode>
                                    </p:audio>
                                  </p:sub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32" presetClass="emph" presetSubtype="0" repeatCount="3000" fill="hold" nodeType="clickEffect">
                                  <p:stCondLst>
                                    <p:cond delay="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subTnLst>
                                    <p:audio>
                                      <p:cMediaNode vol="100000">
                                        <p:cTn display="0" masterRel="sameClick">
                                          <p:stCondLst>
                                            <p:cond evt="begin" delay="0">
                                              <p:tn val="55"/>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32" presetClass="emph" presetSubtype="0" repeatCount="3000" fill="hold" nodeType="clickEffect">
                                  <p:stCondLst>
                                    <p:cond delay="0"/>
                                  </p:stCondLst>
                                  <p:childTnLst>
                                    <p:animRot by="120000">
                                      <p:cBhvr>
                                        <p:cTn id="65" dur="100" fill="hold">
                                          <p:stCondLst>
                                            <p:cond delay="0"/>
                                          </p:stCondLst>
                                        </p:cTn>
                                        <p:tgtEl>
                                          <p:spTgt spid="14"/>
                                        </p:tgtEl>
                                        <p:attrNameLst>
                                          <p:attrName>r</p:attrName>
                                        </p:attrNameLst>
                                      </p:cBhvr>
                                    </p:animRot>
                                    <p:animRot by="-240000">
                                      <p:cBhvr>
                                        <p:cTn id="66" dur="200" fill="hold">
                                          <p:stCondLst>
                                            <p:cond delay="200"/>
                                          </p:stCondLst>
                                        </p:cTn>
                                        <p:tgtEl>
                                          <p:spTgt spid="14"/>
                                        </p:tgtEl>
                                        <p:attrNameLst>
                                          <p:attrName>r</p:attrName>
                                        </p:attrNameLst>
                                      </p:cBhvr>
                                    </p:animRot>
                                    <p:animRot by="240000">
                                      <p:cBhvr>
                                        <p:cTn id="67" dur="200" fill="hold">
                                          <p:stCondLst>
                                            <p:cond delay="400"/>
                                          </p:stCondLst>
                                        </p:cTn>
                                        <p:tgtEl>
                                          <p:spTgt spid="14"/>
                                        </p:tgtEl>
                                        <p:attrNameLst>
                                          <p:attrName>r</p:attrName>
                                        </p:attrNameLst>
                                      </p:cBhvr>
                                    </p:animRot>
                                    <p:animRot by="-240000">
                                      <p:cBhvr>
                                        <p:cTn id="68" dur="200" fill="hold">
                                          <p:stCondLst>
                                            <p:cond delay="600"/>
                                          </p:stCondLst>
                                        </p:cTn>
                                        <p:tgtEl>
                                          <p:spTgt spid="14"/>
                                        </p:tgtEl>
                                        <p:attrNameLst>
                                          <p:attrName>r</p:attrName>
                                        </p:attrNameLst>
                                      </p:cBhvr>
                                    </p:animRot>
                                    <p:animRot by="120000">
                                      <p:cBhvr>
                                        <p:cTn id="69" dur="200" fill="hold">
                                          <p:stCondLst>
                                            <p:cond delay="800"/>
                                          </p:stCondLst>
                                        </p:cTn>
                                        <p:tgtEl>
                                          <p:spTgt spid="14"/>
                                        </p:tgtEl>
                                        <p:attrNameLst>
                                          <p:attrName>r</p:attrName>
                                        </p:attrNameLst>
                                      </p:cBhvr>
                                    </p:animRot>
                                  </p:childTnLst>
                                  <p:subTnLst>
                                    <p:audio>
                                      <p:cMediaNode vol="100000">
                                        <p:cTn display="0" masterRel="sameClick">
                                          <p:stCondLst>
                                            <p:cond evt="begin" delay="0">
                                              <p:tn val="64"/>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2" presetClass="emph" presetSubtype="0" repeatCount="3000" fill="hold" nodeType="clickEffect">
                                  <p:stCondLst>
                                    <p:cond delay="0"/>
                                  </p:stCondLst>
                                  <p:childTnLst>
                                    <p:animRot by="120000">
                                      <p:cBhvr>
                                        <p:cTn id="74" dur="100" fill="hold">
                                          <p:stCondLst>
                                            <p:cond delay="0"/>
                                          </p:stCondLst>
                                        </p:cTn>
                                        <p:tgtEl>
                                          <p:spTgt spid="10"/>
                                        </p:tgtEl>
                                        <p:attrNameLst>
                                          <p:attrName>r</p:attrName>
                                        </p:attrNameLst>
                                      </p:cBhvr>
                                    </p:animRot>
                                    <p:animRot by="-240000">
                                      <p:cBhvr>
                                        <p:cTn id="75" dur="200" fill="hold">
                                          <p:stCondLst>
                                            <p:cond delay="200"/>
                                          </p:stCondLst>
                                        </p:cTn>
                                        <p:tgtEl>
                                          <p:spTgt spid="10"/>
                                        </p:tgtEl>
                                        <p:attrNameLst>
                                          <p:attrName>r</p:attrName>
                                        </p:attrNameLst>
                                      </p:cBhvr>
                                    </p:animRot>
                                    <p:animRot by="240000">
                                      <p:cBhvr>
                                        <p:cTn id="76" dur="200" fill="hold">
                                          <p:stCondLst>
                                            <p:cond delay="400"/>
                                          </p:stCondLst>
                                        </p:cTn>
                                        <p:tgtEl>
                                          <p:spTgt spid="10"/>
                                        </p:tgtEl>
                                        <p:attrNameLst>
                                          <p:attrName>r</p:attrName>
                                        </p:attrNameLst>
                                      </p:cBhvr>
                                    </p:animRot>
                                    <p:animRot by="-240000">
                                      <p:cBhvr>
                                        <p:cTn id="77" dur="200" fill="hold">
                                          <p:stCondLst>
                                            <p:cond delay="600"/>
                                          </p:stCondLst>
                                        </p:cTn>
                                        <p:tgtEl>
                                          <p:spTgt spid="10"/>
                                        </p:tgtEl>
                                        <p:attrNameLst>
                                          <p:attrName>r</p:attrName>
                                        </p:attrNameLst>
                                      </p:cBhvr>
                                    </p:animRot>
                                    <p:animRot by="120000">
                                      <p:cBhvr>
                                        <p:cTn id="78" dur="200" fill="hold">
                                          <p:stCondLst>
                                            <p:cond delay="800"/>
                                          </p:stCondLst>
                                        </p:cTn>
                                        <p:tgtEl>
                                          <p:spTgt spid="10"/>
                                        </p:tgtEl>
                                        <p:attrNameLst>
                                          <p:attrName>r</p:attrName>
                                        </p:attrNameLst>
                                      </p:cBhvr>
                                    </p:animRot>
                                  </p:childTnLst>
                                  <p:subTnLst>
                                    <p:audio>
                                      <p:cMediaNode vol="100000">
                                        <p:cTn display="0" masterRel="sameClick">
                                          <p:stCondLst>
                                            <p:cond evt="begin" delay="0">
                                              <p:tn val="73"/>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0"/>
                  </p:tgtEl>
                </p:cond>
              </p:nextCondLst>
            </p:seq>
          </p:childTnLst>
        </p:cTn>
      </p:par>
    </p:tnLst>
    <p:bldLst>
      <p:bldP spid="6" grpId="0" animBg="1"/>
      <p:bldP spid="6" grpId="1" animBg="1"/>
      <p:bldP spid="7" grpId="0" animBg="1"/>
      <p:bldP spid="7" grpId="1" animBg="1"/>
      <p:bldP spid="11" grpId="0" animBg="1"/>
      <p:bldP spid="11" grpId="1" animBg="1"/>
      <p:bldP spid="8" grpId="0" animBg="1"/>
      <p:bldP spid="16" grpId="0" animBg="1"/>
      <p:bldP spid="17" grpId="0" animBg="1"/>
      <p:bldP spid="18" grpId="0" animBg="1"/>
      <p:bldP spid="14" grpId="0" animBg="1"/>
      <p:bldP spid="14" grpId="1"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Vườn hoa Thành phố Đà Lạt | Yong.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336" y="4763"/>
            <a:ext cx="6841331"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219" y="2336801"/>
            <a:ext cx="9048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3314700" y="285751"/>
            <a:ext cx="2743200" cy="969962"/>
          </a:xfrm>
          <a:prstGeom prst="roundRect">
            <a:avLst>
              <a:gd name="adj" fmla="val 39603"/>
            </a:avLst>
          </a:prstGeom>
          <a:ln w="57150"/>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000" dirty="0" err="1"/>
              <a:t>Đoạn</a:t>
            </a:r>
            <a:r>
              <a:rPr lang="en-US" sz="2000" dirty="0"/>
              <a:t> </a:t>
            </a:r>
            <a:r>
              <a:rPr lang="en-US" sz="2000" dirty="0" err="1"/>
              <a:t>trích</a:t>
            </a:r>
            <a:r>
              <a:rPr lang="en-US" sz="2000" dirty="0"/>
              <a:t> </a:t>
            </a:r>
            <a:r>
              <a:rPr lang="en-US" sz="2000" dirty="0" err="1"/>
              <a:t>có</a:t>
            </a:r>
            <a:r>
              <a:rPr lang="en-US" sz="2000" dirty="0"/>
              <a:t> </a:t>
            </a:r>
            <a:r>
              <a:rPr lang="en-US" sz="2000" dirty="0" err="1"/>
              <a:t>mấy</a:t>
            </a:r>
            <a:r>
              <a:rPr lang="en-US" sz="2000" dirty="0"/>
              <a:t> </a:t>
            </a:r>
            <a:r>
              <a:rPr lang="en-US" sz="2000" dirty="0" err="1"/>
              <a:t>nhân</a:t>
            </a:r>
            <a:r>
              <a:rPr lang="en-US" sz="2000" dirty="0"/>
              <a:t> </a:t>
            </a:r>
            <a:r>
              <a:rPr lang="en-US" sz="2000" dirty="0" err="1"/>
              <a:t>vật</a:t>
            </a:r>
            <a:r>
              <a:rPr lang="en-US" sz="2000" dirty="0"/>
              <a:t>?</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7" name="Đ"/>
          <p:cNvSpPr/>
          <p:nvPr/>
        </p:nvSpPr>
        <p:spPr>
          <a:xfrm>
            <a:off x="1839817" y="2000250"/>
            <a:ext cx="2157476" cy="1373188"/>
          </a:xfrm>
          <a:prstGeom prst="snip2DiagRect">
            <a:avLst>
              <a:gd name="adj1" fmla="val 40625"/>
              <a:gd name="adj2" fmla="val 50000"/>
            </a:avLst>
          </a:prstGeom>
          <a:ln w="57150">
            <a:prstDash val="sysDash"/>
          </a:ln>
        </p:spPr>
        <p:style>
          <a:lnRef idx="2">
            <a:schemeClr val="accent1"/>
          </a:lnRef>
          <a:fillRef idx="1">
            <a:schemeClr val="lt1"/>
          </a:fillRef>
          <a:effectRef idx="0">
            <a:schemeClr val="accent1"/>
          </a:effectRef>
          <a:fontRef idx="minor">
            <a:schemeClr val="dk1"/>
          </a:fontRef>
        </p:style>
        <p:txBody>
          <a:bodyPr anchor="ctr"/>
          <a:lstStyle/>
          <a:p>
            <a:pPr algn="ctr"/>
            <a:r>
              <a:rPr lang="en-US" b="1" dirty="0" smtClean="0"/>
              <a:t>4</a:t>
            </a:r>
            <a:endParaRPr lang="en-US" sz="1800" dirty="0">
              <a:latin typeface="Times New Roman" panose="02020603050405020304" pitchFamily="18" charset="0"/>
              <a:cs typeface="Times New Roman" panose="02020603050405020304" pitchFamily="18" charset="0"/>
            </a:endParaRPr>
          </a:p>
        </p:txBody>
      </p:sp>
      <p:sp>
        <p:nvSpPr>
          <p:cNvPr id="11" name="S1"/>
          <p:cNvSpPr/>
          <p:nvPr/>
        </p:nvSpPr>
        <p:spPr>
          <a:xfrm>
            <a:off x="5430060" y="2074863"/>
            <a:ext cx="2073260" cy="1298574"/>
          </a:xfrm>
          <a:prstGeom prst="snip2DiagRect">
            <a:avLst>
              <a:gd name="adj1" fmla="val 40625"/>
              <a:gd name="adj2" fmla="val 50000"/>
            </a:avLst>
          </a:prstGeom>
          <a:ln w="57150">
            <a:prstDash val="sysDash"/>
          </a:ln>
        </p:spPr>
        <p:style>
          <a:lnRef idx="2">
            <a:schemeClr val="accent1"/>
          </a:lnRef>
          <a:fillRef idx="1">
            <a:schemeClr val="lt1"/>
          </a:fillRef>
          <a:effectRef idx="0">
            <a:schemeClr val="accent1"/>
          </a:effectRef>
          <a:fontRef idx="minor">
            <a:schemeClr val="dk1"/>
          </a:fontRef>
        </p:style>
        <p:txBody>
          <a:bodyPr anchor="ctr"/>
          <a:lstStyle/>
          <a:p>
            <a:pPr algn="ctr"/>
            <a:r>
              <a:rPr lang="en-US" sz="2000" dirty="0" smtClean="0"/>
              <a:t>3</a:t>
            </a:r>
            <a:endParaRPr lang="en-US" sz="2000" dirty="0">
              <a:latin typeface="Times New Roman" panose="02020603050405020304" pitchFamily="18" charset="0"/>
              <a:cs typeface="Times New Roman" panose="02020603050405020304" pitchFamily="18" charset="0"/>
            </a:endParaRPr>
          </a:p>
        </p:txBody>
      </p:sp>
      <p:sp>
        <p:nvSpPr>
          <p:cNvPr id="8" name="a"/>
          <p:cNvSpPr/>
          <p:nvPr/>
        </p:nvSpPr>
        <p:spPr>
          <a:xfrm>
            <a:off x="1151335" y="2114550"/>
            <a:ext cx="271463" cy="3635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A</a:t>
            </a:r>
          </a:p>
        </p:txBody>
      </p:sp>
      <p:sp>
        <p:nvSpPr>
          <p:cNvPr id="16" name="c"/>
          <p:cNvSpPr/>
          <p:nvPr/>
        </p:nvSpPr>
        <p:spPr>
          <a:xfrm>
            <a:off x="1129904" y="370998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C</a:t>
            </a:r>
          </a:p>
        </p:txBody>
      </p:sp>
      <p:sp>
        <p:nvSpPr>
          <p:cNvPr id="17" name="b"/>
          <p:cNvSpPr/>
          <p:nvPr/>
        </p:nvSpPr>
        <p:spPr>
          <a:xfrm>
            <a:off x="4514850" y="2230439"/>
            <a:ext cx="272654" cy="3635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B</a:t>
            </a:r>
          </a:p>
        </p:txBody>
      </p:sp>
      <p:sp>
        <p:nvSpPr>
          <p:cNvPr id="18" name="d"/>
          <p:cNvSpPr/>
          <p:nvPr/>
        </p:nvSpPr>
        <p:spPr>
          <a:xfrm>
            <a:off x="4597003" y="371633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D</a:t>
            </a:r>
          </a:p>
        </p:txBody>
      </p:sp>
      <p:pic>
        <p:nvPicPr>
          <p:cNvPr id="19"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5635" y="795339"/>
            <a:ext cx="9048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90136" y="752476"/>
            <a:ext cx="90606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503319" y="3373438"/>
            <a:ext cx="906066"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3"/>
          <p:cNvSpPr/>
          <p:nvPr/>
        </p:nvSpPr>
        <p:spPr>
          <a:xfrm>
            <a:off x="5533208" y="3600450"/>
            <a:ext cx="1989809" cy="1371600"/>
          </a:xfrm>
          <a:prstGeom prst="snip2DiagRect">
            <a:avLst>
              <a:gd name="adj1" fmla="val 40625"/>
              <a:gd name="adj2" fmla="val 50000"/>
            </a:avLst>
          </a:prstGeom>
          <a:ln w="57150">
            <a:prstDash val="sysDash"/>
          </a:ln>
        </p:spPr>
        <p:style>
          <a:lnRef idx="2">
            <a:schemeClr val="accent1"/>
          </a:lnRef>
          <a:fillRef idx="1">
            <a:schemeClr val="lt1"/>
          </a:fillRef>
          <a:effectRef idx="0">
            <a:schemeClr val="accent1"/>
          </a:effectRef>
          <a:fontRef idx="minor">
            <a:schemeClr val="dk1"/>
          </a:fontRef>
        </p:style>
        <p:txBody>
          <a:bodyPr anchor="ctr"/>
          <a:lstStyle/>
          <a:p>
            <a:pPr algn="ctr"/>
            <a:r>
              <a:rPr lang="en-US" sz="2000" dirty="0" smtClean="0"/>
              <a:t>1</a:t>
            </a:r>
            <a:endParaRPr lang="en-US" sz="2000" dirty="0">
              <a:latin typeface="Times New Roman" panose="02020603050405020304" pitchFamily="18" charset="0"/>
              <a:cs typeface="Times New Roman" panose="02020603050405020304" pitchFamily="18" charset="0"/>
            </a:endParaRPr>
          </a:p>
        </p:txBody>
      </p:sp>
      <p:sp>
        <p:nvSpPr>
          <p:cNvPr id="10" name="S2"/>
          <p:cNvSpPr/>
          <p:nvPr/>
        </p:nvSpPr>
        <p:spPr>
          <a:xfrm>
            <a:off x="1949405" y="3600450"/>
            <a:ext cx="2075557" cy="1371600"/>
          </a:xfrm>
          <a:prstGeom prst="snip2DiagRect">
            <a:avLst>
              <a:gd name="adj1" fmla="val 40625"/>
              <a:gd name="adj2" fmla="val 50000"/>
            </a:avLst>
          </a:prstGeom>
          <a:ln w="57150">
            <a:prstDash val="sysDash"/>
          </a:ln>
        </p:spPr>
        <p:style>
          <a:lnRef idx="2">
            <a:schemeClr val="accent1"/>
          </a:lnRef>
          <a:fillRef idx="1">
            <a:schemeClr val="lt1"/>
          </a:fillRef>
          <a:effectRef idx="0">
            <a:schemeClr val="accent1"/>
          </a:effectRef>
          <a:fontRef idx="minor">
            <a:schemeClr val="dk1"/>
          </a:fontRef>
        </p:style>
        <p:txBody>
          <a:bodyPr anchor="ctr"/>
          <a:lstStyle/>
          <a:p>
            <a:pPr algn="ctr"/>
            <a:r>
              <a:rPr lang="en-US" sz="2000" dirty="0" smtClean="0"/>
              <a:t>2</a:t>
            </a:r>
            <a:endParaRPr lang="en-US" sz="2000" dirty="0">
              <a:latin typeface="Times New Roman" panose="02020603050405020304" pitchFamily="18" charset="0"/>
              <a:cs typeface="Times New Roman" panose="02020603050405020304" pitchFamily="18" charset="0"/>
            </a:endParaRPr>
          </a:p>
        </p:txBody>
      </p:sp>
      <p:pic>
        <p:nvPicPr>
          <p:cNvPr id="28688" name="b 2">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5203">
            <a:off x="7367587" y="-15875"/>
            <a:ext cx="48220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156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par>
                                <p:cTn id="40" presetID="0" presetClass="path" presetSubtype="0" repeatCount="indefinite" accel="50000" decel="50000" fill="hold" nodeType="withEffect">
                                  <p:stCondLst>
                                    <p:cond delay="0"/>
                                  </p:stCondLst>
                                  <p:childTnLst>
                                    <p:animMotion origin="layout" path="M -0.01588 -0.00324 L -0.01588 -0.00301 C -0.0125 -0.00255 -0.00911 -0.00208 -0.00573 -0.00116 C -0.00417 -0.0007 -0.00273 0.00046 -0.0013 0.00092 C 0.00169 0.00162 0.00456 0.00208 0.00755 0.00278 C 0.04362 0.00185 0.05951 0.00393 0.08815 -0.00116 C 0.09284 -0.00208 0.10391 -0.00463 0.10833 -0.00718 C 0.11029 -0.00857 0.11276 -0.01019 0.11471 -0.01111 C 0.11797 -0.01227 0.1207 -0.01227 0.12396 -0.0132 C 0.12591 -0.01366 0.12774 -0.01458 0.1293 -0.01505 C 0.1418 -0.01875 0.14193 -0.01736 0.15872 -0.01898 C 0.16393 -0.01968 0.16888 -0.02037 0.17435 -0.02107 C 0.18372 -0.02037 0.1931 -0.0206 0.20208 -0.01898 C 0.20925 -0.01783 0.21979 -0.01389 0.22787 -0.01111 C 0.2349 -0.00278 0.22839 -0.00949 0.24258 -0.00324 C 0.24466 -0.00208 0.24714 -0.0007 0.24922 0.00092 C 0.25091 0.00185 0.25221 0.00417 0.25378 0.00486 C 0.25977 0.00694 0.26589 0.00671 0.27175 0.0088 L 0.27734 0.01088 L 0.31432 0.0088 C 0.31563 0.00856 0.32695 0.00555 0.32878 0.00486 C 0.33151 0.00393 0.33971 -0.00023 0.34102 -0.00116 C 0.34557 -0.0037 0.35052 -0.0044 0.35456 -0.00903 C 0.3556 -0.01042 0.35664 -0.01227 0.35794 -0.0132 C 0.35977 -0.01435 0.36172 -0.01435 0.36354 -0.01505 C 0.36484 -0.01574 0.36641 -0.0162 0.36797 -0.01713 C 0.38438 -0.02755 0.37331 -0.02361 0.38685 -0.02708 C 0.41667 -0.02523 0.40964 -0.02708 0.42839 -0.02315 C 0.43073 -0.02269 0.44102 -0.02037 0.44401 -0.01898 C 0.48073 -0.00208 0.4569 -0.01088 0.47305 -0.00509 C 0.47513 -0.00324 0.47682 -0.0007 0.47865 0.00092 C 0.48425 0.00532 0.48893 0.00717 0.49453 0.01088 C 0.49635 0.01204 0.49818 0.01412 0.5 0.01481 C 0.50586 0.01667 0.51797 0.01875 0.51797 0.01898 C 0.52813 0.01667 0.53802 0.01551 0.54818 0.01273 C 0.55026 0.01227 0.55182 0.00995 0.55378 0.0088 C 0.55534 0.00787 0.55677 0.00717 0.55833 0.00671 C 0.56198 0.00579 0.56576 0.00532 0.56953 0.00486 C 0.58555 0.00231 0.58828 0.00231 0.60625 0.00092 C 0.6224 -0.00718 0.60521 0.00092 0.62774 -0.00718 C 0.65547 -0.01713 0.62109 -0.00648 0.64336 -0.0132 C 0.64518 -0.01505 0.64675 -0.01783 0.64883 -0.01898 C 0.65794 -0.02477 0.66263 -0.025 0.67135 -0.02708 C 0.67383 -0.02824 0.67643 -0.02986 0.67904 -0.03102 C 0.69583 -0.03843 0.7082 -0.03079 0.72852 -0.02894 C 0.73034 -0.02824 0.73229 -0.02824 0.73385 -0.02708 C 0.73789 -0.02431 0.74154 -0.0206 0.74518 -0.01713 C 0.74766 -0.01458 0.75026 -0.01111 0.75313 -0.00903 C 0.75742 -0.00579 0.76211 -0.00417 0.76654 -0.00116 C 0.76875 0.00046 0.77083 0.00347 0.77318 0.00486 C 0.77682 0.00671 0.78047 0.00741 0.78438 0.0088 C 0.78594 0.00926 0.78724 0.01018 0.78867 0.01088 C 0.79596 0.01944 0.78958 0.01296 0.80456 0.01667 C 0.8082 0.01759 0.81185 0.01944 0.81576 0.02083 C 0.82617 0.01944 0.83672 0.01921 0.84714 0.01667 C 0.8543 0.01505 0.85586 0.00995 0.86159 0.00486 C 0.86758 -0.00046 0.87279 -0.00324 0.87852 -0.00903 C 0.89466 -0.02593 0.87774 -0.01042 0.88958 -0.02107 C 0.89024 -0.02315 0.89076 -0.02523 0.8918 -0.02708 C 0.89388 -0.03079 0.89583 -0.03148 0.89844 -0.0331 C 0.9 -0.03495 0.9013 -0.03773 0.90313 -0.03889 C 0.9056 -0.04097 0.91172 -0.04283 0.91172 -0.04259 C 0.92096 -0.04236 0.92969 -0.04236 0.93893 -0.04097 C 0.94505 -0.04005 0.96354 -0.02894 0.96667 -0.02708 C 0.96914 -0.02546 0.97122 -0.02245 0.97331 -0.02107 C 0.9901 -0.01204 0.99128 -0.0132 1.00716 -0.01111 C 1.01524 -0.00648 1.00768 -0.01019 1.02396 -0.00718 C 1.03529 -0.00486 1.02813 -0.00509 1.03412 -0.00509 " pathEditMode="relative" rAng="0" ptsTypes="AAAAAAAAAAAAAAAAAAAAAAAAAAAAAAAAAAAAAAAAAAAAAAAAAAAAAAAAAAAAAAAAAAAA">
                                      <p:cBhvr>
                                        <p:cTn id="41" dur="5000" fill="hold"/>
                                        <p:tgtEl>
                                          <p:spTgt spid="22"/>
                                        </p:tgtEl>
                                        <p:attrNameLst>
                                          <p:attrName>ppt_x</p:attrName>
                                          <p:attrName>ppt_y</p:attrName>
                                        </p:attrNameLst>
                                      </p:cBhvr>
                                      <p:rCtr x="52500" y="-787"/>
                                    </p:animMotion>
                                  </p:childTnLst>
                                </p:cTn>
                              </p:par>
                              <p:par>
                                <p:cTn id="42" presetID="0" presetClass="path" presetSubtype="0" repeatCount="indefinite" accel="50000" decel="50000" fill="hold" nodeType="withEffect">
                                  <p:stCondLst>
                                    <p:cond delay="0"/>
                                  </p:stCondLst>
                                  <p:childTnLst>
                                    <p:animMotion origin="layout" path="M 0.03294 0.0081 L 0.03294 0.0081 C 0.02409 0.01319 0.02292 0.01342 0.01497 0.0199 C 0.01198 0.02245 0.00924 0.02639 0.00599 0.02801 C -0.00195 0.03148 0.00495 0.0287 -0.00521 0.03194 C -0.01016 0.03356 -0.01628 0.03611 -0.02083 0.03796 C -0.03685 0.03727 -0.053 0.03796 -0.06901 0.03588 C -0.07253 0.03541 -0.07565 0.03171 -0.07904 0.02986 C -0.12487 0.00393 -0.08112 0.03078 -0.10365 0.01389 C -0.10794 0.01088 -0.12057 0.00301 -0.12604 -0.00185 C -0.128 -0.00371 -0.12969 -0.00625 -0.13164 -0.00787 C -0.1457 -0.01922 -0.13229 -0.00672 -0.14284 -0.01389 C -0.1513 -0.01968 -0.15065 -0.02153 -0.15742 -0.02385 L -0.18984 -0.0338 C -0.20404 -0.0331 -0.21823 -0.03357 -0.23242 -0.03172 C -0.23516 -0.03148 -0.24036 -0.02755 -0.24362 -0.0257 C -0.25143 -0.02176 -0.25938 -0.01829 -0.26706 -0.01389 L -0.28841 -0.00185 C -0.29323 0.00069 -0.29792 0.00416 -0.30286 0.00602 C -0.30482 0.00671 -0.30664 0.00717 -0.30846 0.0081 C -0.31185 0.00972 -0.31862 0.01458 -0.32305 0.01597 C -0.32826 0.01759 -0.33346 0.01852 -0.33867 0.0199 C -0.375 0.01875 -0.38216 0.02315 -0.40807 0.01389 C -0.41302 0.01227 -0.42214 0.00162 -0.42383 2.59259E-6 C -0.4263 -0.00232 -0.42904 -0.00371 -0.43164 -0.00602 C -0.43385 -0.00787 -0.43607 -0.00996 -0.43841 -0.01181 C -0.46849 -0.03681 -0.43698 -0.01158 -0.45286 -0.02176 C -0.4556 -0.02361 -0.45794 -0.02662 -0.46068 -0.02778 C -0.46406 -0.02917 -0.46745 -0.02894 -0.47083 -0.02986 C -0.47305 -0.03033 -0.47526 -0.03102 -0.47747 -0.03172 C -0.48021 -0.03125 -0.50716 -0.02917 -0.51888 -0.02385 C -0.55013 -0.00996 -0.50586 -0.02894 -0.53346 -0.01597 C -0.53685 -0.01435 -0.54023 -0.01343 -0.54362 -0.01181 C -0.54766 -0.00996 -0.55169 -0.00764 -0.55586 -0.00602 C -0.55807 -0.0051 -0.56042 -0.00486 -0.56263 -0.00394 C -0.56484 -0.00301 -0.56706 -0.00093 -0.56927 2.59259E-6 C -0.57227 0.00115 -0.57526 0.00115 -0.57826 0.00208 C -0.60143 0.00903 -0.578 0.0037 -0.59948 0.0081 C -0.60143 0.00926 -0.60326 0.01088 -0.60508 0.01203 C -0.6099 0.01458 -0.61927 0.01551 -0.62305 0.01597 C -0.63086 0.0169 -0.63867 0.01736 -0.64648 0.01805 L -0.71263 0.01389 C -0.71615 0.01365 -0.72643 0.01111 -0.73047 0.00995 C -0.73568 0.00856 -0.74115 0.00694 -0.74609 0.00393 C -0.74883 0.00254 -0.7513 -0.00023 -0.75404 -0.00185 C -0.75872 -0.00486 -0.7638 -0.00672 -0.76849 -0.00996 C -0.7819 -0.01852 -0.77448 -0.01528 -0.78307 -0.02176 C -0.7875 -0.02523 -0.79206 -0.02847 -0.79648 -0.03172 C -0.82266 -0.05023 -0.78997 -0.02685 -0.81328 -0.04167 C -0.82331 -0.04815 -0.82109 -0.05023 -0.83346 -0.05371 C -0.83906 -0.0551 -0.84466 -0.05486 -0.85026 -0.05556 C -0.85404 -0.05625 -0.85768 -0.05695 -0.86146 -0.05764 C -0.87643 -0.05625 -0.89128 -0.05602 -0.90625 -0.05371 C -0.9082 -0.05324 -0.91003 -0.05116 -0.91185 -0.04977 C -0.91641 -0.04584 -0.92044 -0.04028 -0.92526 -0.03773 L -0.93307 -0.0338 C -0.93451 -0.0331 -0.93607 -0.03218 -0.9375 -0.03172 C -0.94271 -0.03079 -0.94805 -0.03056 -0.95326 -0.02986 C -0.96445 -0.03542 -0.96849 -0.03172 -0.97344 -0.04769 C -0.97513 -0.05347 -0.97565 -0.06135 -0.97669 -0.0676 C -0.97747 -0.07153 -0.97891 -0.0794 -0.97891 -0.0794 L -0.97891 -0.0794 " pathEditMode="relative" ptsTypes="AAAAAAAAAAAAAAAAAAAAAAAAAAAAAAAAAAAAAAAAAAAAAAAAAAAAAAAAAAAAAA">
                                      <p:cBhvr>
                                        <p:cTn id="43" dur="5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3" presetClass="emph" presetSubtype="0" repeatCount="3000" fill="hold" nodeType="clickEffect">
                                  <p:stCondLst>
                                    <p:cond delay="0"/>
                                  </p:stCondLst>
                                  <p:childTnLst>
                                    <p:animClr clrSpc="hsl" dir="cw">
                                      <p:cBhvr override="childStyle">
                                        <p:cTn id="48" dur="500" fill="hold"/>
                                        <p:tgtEl>
                                          <p:spTgt spid="7"/>
                                        </p:tgtEl>
                                        <p:attrNameLst>
                                          <p:attrName>style.color</p:attrName>
                                        </p:attrNameLst>
                                      </p:cBhvr>
                                      <p:by>
                                        <p:hsl h="10842353" s="0" l="0"/>
                                      </p:by>
                                    </p:animClr>
                                    <p:animClr clrSpc="hsl" dir="cw">
                                      <p:cBhvr>
                                        <p:cTn id="49" dur="500" fill="hold"/>
                                        <p:tgtEl>
                                          <p:spTgt spid="7"/>
                                        </p:tgtEl>
                                        <p:attrNameLst>
                                          <p:attrName>fillcolor</p:attrName>
                                        </p:attrNameLst>
                                      </p:cBhvr>
                                      <p:by>
                                        <p:hsl h="10842353" s="0" l="0"/>
                                      </p:by>
                                    </p:animClr>
                                    <p:animClr clrSpc="hsl" dir="cw">
                                      <p:cBhvr>
                                        <p:cTn id="50" dur="500" fill="hold"/>
                                        <p:tgtEl>
                                          <p:spTgt spid="7"/>
                                        </p:tgtEl>
                                        <p:attrNameLst>
                                          <p:attrName>stroke.color</p:attrName>
                                        </p:attrNameLst>
                                      </p:cBhvr>
                                      <p:by>
                                        <p:hsl h="10842353" s="0" l="0"/>
                                      </p:by>
                                    </p:animClr>
                                    <p:set>
                                      <p:cBhvr>
                                        <p:cTn id="51" dur="500" fill="hold"/>
                                        <p:tgtEl>
                                          <p:spTgt spid="7"/>
                                        </p:tgtEl>
                                        <p:attrNameLst>
                                          <p:attrName>fill.type</p:attrName>
                                        </p:attrNameLst>
                                      </p:cBhvr>
                                      <p:to>
                                        <p:strVal val="solid"/>
                                      </p:to>
                                    </p:set>
                                  </p:childTnLst>
                                  <p:subTnLst>
                                    <p:audio>
                                      <p:cMediaNode vol="100000">
                                        <p:cTn display="0" masterRel="sameClick">
                                          <p:stCondLst>
                                            <p:cond evt="begin" delay="0">
                                              <p:tn val="47"/>
                                            </p:cond>
                                          </p:stCondLst>
                                          <p:endCondLst>
                                            <p:cond evt="onStopAudio" delay="0">
                                              <p:tgtEl>
                                                <p:sldTgt/>
                                              </p:tgtEl>
                                            </p:cond>
                                          </p:endCondLst>
                                        </p:cTn>
                                        <p:tgtEl>
                                          <p:sndTgt r:embed="rId2" name="D.wav"/>
                                        </p:tgtEl>
                                      </p:cMediaNode>
                                    </p:audio>
                                  </p:sub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32" presetClass="emph" presetSubtype="0" repeatCount="3000" fill="hold" nodeType="clickEffect">
                                  <p:stCondLst>
                                    <p:cond delay="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subTnLst>
                                    <p:audio>
                                      <p:cMediaNode vol="100000">
                                        <p:cTn display="0" masterRel="sameClick">
                                          <p:stCondLst>
                                            <p:cond evt="begin" delay="0">
                                              <p:tn val="55"/>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32" presetClass="emph" presetSubtype="0" repeatCount="3000" fill="hold" nodeType="clickEffect">
                                  <p:stCondLst>
                                    <p:cond delay="0"/>
                                  </p:stCondLst>
                                  <p:childTnLst>
                                    <p:animRot by="120000">
                                      <p:cBhvr>
                                        <p:cTn id="65" dur="100" fill="hold">
                                          <p:stCondLst>
                                            <p:cond delay="0"/>
                                          </p:stCondLst>
                                        </p:cTn>
                                        <p:tgtEl>
                                          <p:spTgt spid="14"/>
                                        </p:tgtEl>
                                        <p:attrNameLst>
                                          <p:attrName>r</p:attrName>
                                        </p:attrNameLst>
                                      </p:cBhvr>
                                    </p:animRot>
                                    <p:animRot by="-240000">
                                      <p:cBhvr>
                                        <p:cTn id="66" dur="200" fill="hold">
                                          <p:stCondLst>
                                            <p:cond delay="200"/>
                                          </p:stCondLst>
                                        </p:cTn>
                                        <p:tgtEl>
                                          <p:spTgt spid="14"/>
                                        </p:tgtEl>
                                        <p:attrNameLst>
                                          <p:attrName>r</p:attrName>
                                        </p:attrNameLst>
                                      </p:cBhvr>
                                    </p:animRot>
                                    <p:animRot by="240000">
                                      <p:cBhvr>
                                        <p:cTn id="67" dur="200" fill="hold">
                                          <p:stCondLst>
                                            <p:cond delay="400"/>
                                          </p:stCondLst>
                                        </p:cTn>
                                        <p:tgtEl>
                                          <p:spTgt spid="14"/>
                                        </p:tgtEl>
                                        <p:attrNameLst>
                                          <p:attrName>r</p:attrName>
                                        </p:attrNameLst>
                                      </p:cBhvr>
                                    </p:animRot>
                                    <p:animRot by="-240000">
                                      <p:cBhvr>
                                        <p:cTn id="68" dur="200" fill="hold">
                                          <p:stCondLst>
                                            <p:cond delay="600"/>
                                          </p:stCondLst>
                                        </p:cTn>
                                        <p:tgtEl>
                                          <p:spTgt spid="14"/>
                                        </p:tgtEl>
                                        <p:attrNameLst>
                                          <p:attrName>r</p:attrName>
                                        </p:attrNameLst>
                                      </p:cBhvr>
                                    </p:animRot>
                                    <p:animRot by="120000">
                                      <p:cBhvr>
                                        <p:cTn id="69" dur="200" fill="hold">
                                          <p:stCondLst>
                                            <p:cond delay="800"/>
                                          </p:stCondLst>
                                        </p:cTn>
                                        <p:tgtEl>
                                          <p:spTgt spid="14"/>
                                        </p:tgtEl>
                                        <p:attrNameLst>
                                          <p:attrName>r</p:attrName>
                                        </p:attrNameLst>
                                      </p:cBhvr>
                                    </p:animRot>
                                  </p:childTnLst>
                                  <p:subTnLst>
                                    <p:audio>
                                      <p:cMediaNode vol="100000">
                                        <p:cTn display="0" masterRel="sameClick">
                                          <p:stCondLst>
                                            <p:cond evt="begin" delay="0">
                                              <p:tn val="64"/>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2" presetClass="emph" presetSubtype="0" repeatCount="3000" fill="hold" nodeType="clickEffect">
                                  <p:stCondLst>
                                    <p:cond delay="0"/>
                                  </p:stCondLst>
                                  <p:childTnLst>
                                    <p:animRot by="120000">
                                      <p:cBhvr>
                                        <p:cTn id="74" dur="100" fill="hold">
                                          <p:stCondLst>
                                            <p:cond delay="0"/>
                                          </p:stCondLst>
                                        </p:cTn>
                                        <p:tgtEl>
                                          <p:spTgt spid="10"/>
                                        </p:tgtEl>
                                        <p:attrNameLst>
                                          <p:attrName>r</p:attrName>
                                        </p:attrNameLst>
                                      </p:cBhvr>
                                    </p:animRot>
                                    <p:animRot by="-240000">
                                      <p:cBhvr>
                                        <p:cTn id="75" dur="200" fill="hold">
                                          <p:stCondLst>
                                            <p:cond delay="200"/>
                                          </p:stCondLst>
                                        </p:cTn>
                                        <p:tgtEl>
                                          <p:spTgt spid="10"/>
                                        </p:tgtEl>
                                        <p:attrNameLst>
                                          <p:attrName>r</p:attrName>
                                        </p:attrNameLst>
                                      </p:cBhvr>
                                    </p:animRot>
                                    <p:animRot by="240000">
                                      <p:cBhvr>
                                        <p:cTn id="76" dur="200" fill="hold">
                                          <p:stCondLst>
                                            <p:cond delay="400"/>
                                          </p:stCondLst>
                                        </p:cTn>
                                        <p:tgtEl>
                                          <p:spTgt spid="10"/>
                                        </p:tgtEl>
                                        <p:attrNameLst>
                                          <p:attrName>r</p:attrName>
                                        </p:attrNameLst>
                                      </p:cBhvr>
                                    </p:animRot>
                                    <p:animRot by="-240000">
                                      <p:cBhvr>
                                        <p:cTn id="77" dur="200" fill="hold">
                                          <p:stCondLst>
                                            <p:cond delay="600"/>
                                          </p:stCondLst>
                                        </p:cTn>
                                        <p:tgtEl>
                                          <p:spTgt spid="10"/>
                                        </p:tgtEl>
                                        <p:attrNameLst>
                                          <p:attrName>r</p:attrName>
                                        </p:attrNameLst>
                                      </p:cBhvr>
                                    </p:animRot>
                                    <p:animRot by="120000">
                                      <p:cBhvr>
                                        <p:cTn id="78" dur="200" fill="hold">
                                          <p:stCondLst>
                                            <p:cond delay="800"/>
                                          </p:stCondLst>
                                        </p:cTn>
                                        <p:tgtEl>
                                          <p:spTgt spid="10"/>
                                        </p:tgtEl>
                                        <p:attrNameLst>
                                          <p:attrName>r</p:attrName>
                                        </p:attrNameLst>
                                      </p:cBhvr>
                                    </p:animRot>
                                  </p:childTnLst>
                                  <p:subTnLst>
                                    <p:audio>
                                      <p:cMediaNode vol="100000">
                                        <p:cTn display="0" masterRel="sameClick">
                                          <p:stCondLst>
                                            <p:cond evt="begin" delay="0">
                                              <p:tn val="73"/>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0"/>
                  </p:tgtEl>
                </p:cond>
              </p:nextCondLst>
            </p:seq>
          </p:childTnLst>
        </p:cTn>
      </p:par>
    </p:tnLst>
    <p:bldLst>
      <p:bldP spid="6" grpId="0" animBg="1"/>
      <p:bldP spid="6" grpId="1" animBg="1"/>
      <p:bldP spid="7" grpId="0" animBg="1"/>
      <p:bldP spid="7" grpId="1" animBg="1"/>
      <p:bldP spid="11" grpId="0" animBg="1"/>
      <p:bldP spid="11" grpId="1" animBg="1"/>
      <p:bldP spid="8" grpId="0" animBg="1"/>
      <p:bldP spid="16" grpId="0" animBg="1"/>
      <p:bldP spid="17" grpId="0" animBg="1"/>
      <p:bldP spid="18" grpId="0" animBg="1"/>
      <p:bldP spid="14" grpId="0" animBg="1"/>
      <p:bldP spid="14" grpId="1" animBg="1"/>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Vườn hoa Thành phố Đà Lạt | Yong.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336" y="0"/>
            <a:ext cx="684133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219" y="2336801"/>
            <a:ext cx="9048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3125392" y="171451"/>
            <a:ext cx="2703908" cy="969962"/>
          </a:xfrm>
          <a:prstGeom prst="roundRect">
            <a:avLst>
              <a:gd name="adj" fmla="val 39603"/>
            </a:avLst>
          </a:prstGeom>
          <a:ln w="57150">
            <a:prstDash val="sysDash"/>
          </a:ln>
        </p:spPr>
        <p:style>
          <a:lnRef idx="2">
            <a:schemeClr val="accent6"/>
          </a:lnRef>
          <a:fillRef idx="1">
            <a:schemeClr val="lt1"/>
          </a:fillRef>
          <a:effectRef idx="0">
            <a:schemeClr val="accent6"/>
          </a:effectRef>
          <a:fontRef idx="minor">
            <a:schemeClr val="dk1"/>
          </a:fontRef>
        </p:style>
        <p:txBody>
          <a:bodyPr anchor="ctr"/>
          <a:lstStyle/>
          <a:p>
            <a:pPr algn="ctr"/>
            <a:r>
              <a:rPr lang="en-US" sz="2000" dirty="0" err="1"/>
              <a:t>Cò</a:t>
            </a:r>
            <a:r>
              <a:rPr lang="en-US" sz="2000" dirty="0"/>
              <a:t> </a:t>
            </a:r>
            <a:r>
              <a:rPr lang="en-US" sz="2000" dirty="0" err="1"/>
              <a:t>giảng</a:t>
            </a:r>
            <a:r>
              <a:rPr lang="en-US" sz="2000" dirty="0"/>
              <a:t> </a:t>
            </a:r>
            <a:r>
              <a:rPr lang="en-US" sz="2000" dirty="0" err="1"/>
              <a:t>giải</a:t>
            </a:r>
            <a:r>
              <a:rPr lang="en-US" sz="2000" dirty="0"/>
              <a:t> </a:t>
            </a:r>
            <a:r>
              <a:rPr lang="en-US" sz="2000" dirty="0" err="1"/>
              <a:t>cho</a:t>
            </a:r>
            <a:r>
              <a:rPr lang="en-US" sz="2000" dirty="0"/>
              <a:t> An </a:t>
            </a:r>
            <a:r>
              <a:rPr lang="en-US" sz="2000" dirty="0" err="1"/>
              <a:t>những</a:t>
            </a:r>
            <a:r>
              <a:rPr lang="en-US" sz="2000" dirty="0"/>
              <a:t> </a:t>
            </a:r>
            <a:r>
              <a:rPr lang="en-US" sz="2000" dirty="0" err="1"/>
              <a:t>gì</a:t>
            </a:r>
            <a:r>
              <a:rPr lang="en-US" sz="2000" dirty="0"/>
              <a:t>?  </a:t>
            </a:r>
            <a:endParaRPr lang="en-US" sz="2000" b="1" dirty="0">
              <a:latin typeface="Times New Roman" panose="02020603050405020304" pitchFamily="18" charset="0"/>
              <a:cs typeface="Times New Roman" panose="02020603050405020304" pitchFamily="18" charset="0"/>
            </a:endParaRPr>
          </a:p>
        </p:txBody>
      </p:sp>
      <p:sp>
        <p:nvSpPr>
          <p:cNvPr id="7" name="Đ"/>
          <p:cNvSpPr/>
          <p:nvPr/>
        </p:nvSpPr>
        <p:spPr>
          <a:xfrm>
            <a:off x="4808936" y="1771650"/>
            <a:ext cx="3101578" cy="1308347"/>
          </a:xfrm>
          <a:prstGeom prst="snip2DiagRect">
            <a:avLst>
              <a:gd name="adj1" fmla="val 40625"/>
              <a:gd name="adj2" fmla="val 50000"/>
            </a:avLst>
          </a:prstGeom>
          <a:ln w="57150">
            <a:prstDash val="sysDot"/>
          </a:ln>
        </p:spPr>
        <p:style>
          <a:lnRef idx="2">
            <a:schemeClr val="accent5"/>
          </a:lnRef>
          <a:fillRef idx="1">
            <a:schemeClr val="lt1"/>
          </a:fillRef>
          <a:effectRef idx="0">
            <a:schemeClr val="accent5"/>
          </a:effectRef>
          <a:fontRef idx="minor">
            <a:schemeClr val="dk1"/>
          </a:fontRef>
        </p:style>
        <p:txBody>
          <a:bodyPr anchor="ctr"/>
          <a:lstStyle/>
          <a:p>
            <a:pPr algn="ctr"/>
            <a:r>
              <a:rPr lang="en-US" sz="2000" dirty="0">
                <a:latin typeface="Times New Roman" panose="02020603050405020304" pitchFamily="18" charset="0"/>
                <a:cs typeface="Times New Roman" panose="02020603050405020304" pitchFamily="18" charset="0"/>
              </a:rPr>
              <a:t>  </a:t>
            </a:r>
            <a:r>
              <a:rPr lang="vi-VN" sz="2000" b="1" dirty="0"/>
              <a:t>nhìn thấy được con ong mật</a:t>
            </a:r>
            <a:endParaRPr lang="en-US" sz="2000" dirty="0">
              <a:latin typeface="Times New Roman" panose="02020603050405020304" pitchFamily="18" charset="0"/>
              <a:cs typeface="Times New Roman" panose="02020603050405020304" pitchFamily="18" charset="0"/>
            </a:endParaRPr>
          </a:p>
        </p:txBody>
      </p:sp>
      <p:sp>
        <p:nvSpPr>
          <p:cNvPr id="11" name="S1"/>
          <p:cNvSpPr/>
          <p:nvPr/>
        </p:nvSpPr>
        <p:spPr>
          <a:xfrm>
            <a:off x="1346598" y="1828800"/>
            <a:ext cx="3225403" cy="1323976"/>
          </a:xfrm>
          <a:prstGeom prst="snip2DiagRect">
            <a:avLst>
              <a:gd name="adj1" fmla="val 40625"/>
              <a:gd name="adj2" fmla="val 50000"/>
            </a:avLst>
          </a:prstGeom>
          <a:ln w="57150">
            <a:prstDash val="sysDot"/>
          </a:ln>
        </p:spPr>
        <p:style>
          <a:lnRef idx="2">
            <a:schemeClr val="accent5"/>
          </a:lnRef>
          <a:fillRef idx="1">
            <a:schemeClr val="lt1"/>
          </a:fillRef>
          <a:effectRef idx="0">
            <a:schemeClr val="accent5"/>
          </a:effectRef>
          <a:fontRef idx="minor">
            <a:schemeClr val="dk1"/>
          </a:fontRef>
        </p:style>
        <p:txBody>
          <a:bodyPr anchor="ctr"/>
          <a:lstStyle/>
          <a:p>
            <a:pPr algn="ctr"/>
            <a:r>
              <a:rPr lang="en-US" sz="2000" dirty="0">
                <a:latin typeface="Times New Roman" panose="02020603050405020304" pitchFamily="18" charset="0"/>
                <a:cs typeface="Times New Roman" panose="02020603050405020304" pitchFamily="18" charset="0"/>
              </a:rPr>
              <a:t>  </a:t>
            </a:r>
            <a:r>
              <a:rPr lang="en-US" sz="2000" dirty="0"/>
              <a:t> “</a:t>
            </a:r>
            <a:r>
              <a:rPr lang="en-US" sz="2000" dirty="0" err="1"/>
              <a:t>thuần</a:t>
            </a:r>
            <a:r>
              <a:rPr lang="en-US" sz="2000" dirty="0"/>
              <a:t> </a:t>
            </a:r>
            <a:r>
              <a:rPr lang="en-US" sz="2000" dirty="0" err="1"/>
              <a:t>hóa</a:t>
            </a:r>
            <a:r>
              <a:rPr lang="en-US" sz="2000" dirty="0"/>
              <a:t>” </a:t>
            </a:r>
            <a:r>
              <a:rPr lang="en-US" sz="2000" dirty="0" err="1"/>
              <a:t>ong</a:t>
            </a:r>
            <a:r>
              <a:rPr lang="en-US" sz="2000" dirty="0"/>
              <a:t> </a:t>
            </a:r>
            <a:r>
              <a:rPr lang="en-US" sz="2000" dirty="0" err="1"/>
              <a:t>rừng</a:t>
            </a:r>
            <a:r>
              <a:rPr lang="en-US" sz="2000" dirty="0"/>
              <a:t> </a:t>
            </a:r>
            <a:r>
              <a:rPr lang="en-US" sz="2000" dirty="0" err="1"/>
              <a:t>bằng</a:t>
            </a:r>
            <a:r>
              <a:rPr lang="en-US" sz="2000" dirty="0"/>
              <a:t> </a:t>
            </a:r>
            <a:r>
              <a:rPr lang="en-US" sz="2000" dirty="0" err="1"/>
              <a:t>tổ</a:t>
            </a:r>
            <a:r>
              <a:rPr lang="en-US" sz="2000" dirty="0"/>
              <a:t> </a:t>
            </a:r>
            <a:r>
              <a:rPr lang="en-US" sz="2000" dirty="0" err="1"/>
              <a:t>ong</a:t>
            </a:r>
            <a:r>
              <a:rPr lang="en-US" sz="2000" dirty="0"/>
              <a:t> </a:t>
            </a:r>
            <a:r>
              <a:rPr lang="en-US" sz="2000" dirty="0" err="1"/>
              <a:t>hình</a:t>
            </a:r>
            <a:r>
              <a:rPr lang="en-US" sz="2000" dirty="0"/>
              <a:t> </a:t>
            </a:r>
            <a:r>
              <a:rPr lang="en-US" sz="2000" dirty="0" err="1"/>
              <a:t>dáng</a:t>
            </a:r>
            <a:r>
              <a:rPr lang="en-US" sz="2000" dirty="0"/>
              <a:t> </a:t>
            </a:r>
            <a:r>
              <a:rPr lang="en-US" sz="2000" dirty="0" err="1"/>
              <a:t>nhánh</a:t>
            </a:r>
            <a:r>
              <a:rPr lang="en-US" sz="2000" dirty="0"/>
              <a:t> </a:t>
            </a:r>
            <a:r>
              <a:rPr lang="en-US" sz="2000" dirty="0" err="1"/>
              <a:t>kèo</a:t>
            </a:r>
            <a:r>
              <a:rPr lang="en-US" sz="2000" dirty="0" smtClean="0"/>
              <a:t>.</a:t>
            </a:r>
            <a:endParaRPr lang="en-US" sz="2000" dirty="0">
              <a:latin typeface="Times New Roman" panose="02020603050405020304" pitchFamily="18" charset="0"/>
              <a:cs typeface="Times New Roman" panose="02020603050405020304" pitchFamily="18" charset="0"/>
            </a:endParaRPr>
          </a:p>
        </p:txBody>
      </p:sp>
      <p:sp>
        <p:nvSpPr>
          <p:cNvPr id="8" name="a"/>
          <p:cNvSpPr/>
          <p:nvPr/>
        </p:nvSpPr>
        <p:spPr>
          <a:xfrm>
            <a:off x="1151335" y="1919287"/>
            <a:ext cx="271463" cy="3635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prstClr val="white"/>
                </a:solidFill>
                <a:latin typeface="Times New Roman" panose="02020603050405020304" pitchFamily="18" charset="0"/>
                <a:cs typeface="Times New Roman" panose="02020603050405020304" pitchFamily="18" charset="0"/>
              </a:rPr>
              <a:t>A</a:t>
            </a:r>
          </a:p>
        </p:txBody>
      </p:sp>
      <p:sp>
        <p:nvSpPr>
          <p:cNvPr id="16" name="c"/>
          <p:cNvSpPr/>
          <p:nvPr/>
        </p:nvSpPr>
        <p:spPr>
          <a:xfrm>
            <a:off x="1129904" y="370998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C</a:t>
            </a:r>
          </a:p>
        </p:txBody>
      </p:sp>
      <p:sp>
        <p:nvSpPr>
          <p:cNvPr id="17" name="b"/>
          <p:cNvSpPr/>
          <p:nvPr/>
        </p:nvSpPr>
        <p:spPr>
          <a:xfrm>
            <a:off x="4514850" y="2035175"/>
            <a:ext cx="272654" cy="3635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prstClr val="white"/>
                </a:solidFill>
                <a:latin typeface="Times New Roman" panose="02020603050405020304" pitchFamily="18" charset="0"/>
                <a:cs typeface="Times New Roman" panose="02020603050405020304" pitchFamily="18" charset="0"/>
              </a:rPr>
              <a:t>B</a:t>
            </a:r>
          </a:p>
        </p:txBody>
      </p:sp>
      <p:sp>
        <p:nvSpPr>
          <p:cNvPr id="18" name="d"/>
          <p:cNvSpPr/>
          <p:nvPr/>
        </p:nvSpPr>
        <p:spPr>
          <a:xfrm>
            <a:off x="4597003" y="3716338"/>
            <a:ext cx="271463" cy="3619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75" b="1" dirty="0">
                <a:solidFill>
                  <a:prstClr val="white"/>
                </a:solidFill>
                <a:latin typeface="Times New Roman" panose="02020603050405020304" pitchFamily="18" charset="0"/>
                <a:cs typeface="Times New Roman" panose="02020603050405020304" pitchFamily="18" charset="0"/>
              </a:rPr>
              <a:t>D</a:t>
            </a:r>
          </a:p>
        </p:txBody>
      </p:sp>
      <p:pic>
        <p:nvPicPr>
          <p:cNvPr id="19"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5635" y="795339"/>
            <a:ext cx="9048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90136" y="752476"/>
            <a:ext cx="90606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503319" y="3373438"/>
            <a:ext cx="906066"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3"/>
          <p:cNvSpPr/>
          <p:nvPr/>
        </p:nvSpPr>
        <p:spPr>
          <a:xfrm>
            <a:off x="4845249" y="3474457"/>
            <a:ext cx="3094435" cy="1163636"/>
          </a:xfrm>
          <a:prstGeom prst="snip2DiagRect">
            <a:avLst>
              <a:gd name="adj1" fmla="val 40625"/>
              <a:gd name="adj2" fmla="val 50000"/>
            </a:avLst>
          </a:prstGeom>
          <a:ln w="57150">
            <a:prstDash val="sysDot"/>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2000" dirty="0" err="1"/>
              <a:t>Quá</a:t>
            </a:r>
            <a:r>
              <a:rPr lang="en-US" sz="2000" dirty="0"/>
              <a:t> </a:t>
            </a:r>
            <a:r>
              <a:rPr lang="en-US" sz="2000" dirty="0" err="1"/>
              <a:t>khứ</a:t>
            </a:r>
            <a:r>
              <a:rPr lang="en-US" sz="2000" dirty="0"/>
              <a:t> </a:t>
            </a:r>
            <a:r>
              <a:rPr lang="en-US" sz="2000" dirty="0" err="1"/>
              <a:t>của</a:t>
            </a:r>
            <a:r>
              <a:rPr lang="en-US" sz="2000" dirty="0"/>
              <a:t> </a:t>
            </a:r>
            <a:r>
              <a:rPr lang="en-US" sz="2000" dirty="0" err="1"/>
              <a:t>tía</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S2"/>
          <p:cNvSpPr/>
          <p:nvPr/>
        </p:nvSpPr>
        <p:spPr>
          <a:xfrm>
            <a:off x="1346598" y="3465514"/>
            <a:ext cx="3168253" cy="1163636"/>
          </a:xfrm>
          <a:prstGeom prst="snip2DiagRect">
            <a:avLst>
              <a:gd name="adj1" fmla="val 40625"/>
              <a:gd name="adj2" fmla="val 50000"/>
            </a:avLst>
          </a:prstGeom>
          <a:ln w="57150">
            <a:prstDash val="sysDot"/>
          </a:ln>
        </p:spPr>
        <p:style>
          <a:lnRef idx="2">
            <a:schemeClr val="accent5"/>
          </a:lnRef>
          <a:fillRef idx="1">
            <a:schemeClr val="lt1"/>
          </a:fillRef>
          <a:effectRef idx="0">
            <a:schemeClr val="accent5"/>
          </a:effectRef>
          <a:fontRef idx="minor">
            <a:schemeClr val="dk1"/>
          </a:fontRef>
        </p:style>
        <p:txBody>
          <a:bodyPr anchor="ctr"/>
          <a:lstStyle/>
          <a:p>
            <a:pPr algn="ctr"/>
            <a:r>
              <a:rPr lang="en-US" sz="2000" dirty="0" err="1"/>
              <a:t>Vẻ</a:t>
            </a:r>
            <a:r>
              <a:rPr lang="en-US" sz="2000" dirty="0"/>
              <a:t> </a:t>
            </a:r>
            <a:r>
              <a:rPr lang="en-US" sz="2000" dirty="0" err="1"/>
              <a:t>đẹp</a:t>
            </a:r>
            <a:r>
              <a:rPr lang="en-US" sz="2000" dirty="0"/>
              <a:t> </a:t>
            </a:r>
            <a:r>
              <a:rPr lang="en-US" sz="2000" dirty="0" err="1"/>
              <a:t>phong</a:t>
            </a:r>
            <a:r>
              <a:rPr lang="en-US" sz="2000" dirty="0"/>
              <a:t> </a:t>
            </a:r>
            <a:r>
              <a:rPr lang="en-US" sz="2000" dirty="0" err="1"/>
              <a:t>phú</a:t>
            </a:r>
            <a:r>
              <a:rPr lang="en-US" sz="2000" dirty="0"/>
              <a:t> </a:t>
            </a:r>
            <a:r>
              <a:rPr lang="en-US" sz="2000" dirty="0" err="1"/>
              <a:t>sống</a:t>
            </a:r>
            <a:r>
              <a:rPr lang="en-US" sz="2000" dirty="0"/>
              <a:t> </a:t>
            </a:r>
            <a:r>
              <a:rPr lang="en-US" sz="2000" dirty="0" err="1"/>
              <a:t>động</a:t>
            </a:r>
            <a:r>
              <a:rPr lang="en-US" sz="2000" dirty="0"/>
              <a:t> </a:t>
            </a:r>
            <a:r>
              <a:rPr lang="en-US" sz="2000" dirty="0" err="1"/>
              <a:t>của</a:t>
            </a:r>
            <a:r>
              <a:rPr lang="en-US" sz="2000" dirty="0"/>
              <a:t> </a:t>
            </a:r>
            <a:r>
              <a:rPr lang="en-US" sz="2000" dirty="0" err="1"/>
              <a:t>rừng</a:t>
            </a:r>
            <a:endParaRPr lang="en-US" sz="2000" dirty="0">
              <a:latin typeface="Times New Roman" panose="02020603050405020304" pitchFamily="18" charset="0"/>
              <a:cs typeface="Times New Roman" panose="02020603050405020304" pitchFamily="18" charset="0"/>
            </a:endParaRPr>
          </a:p>
        </p:txBody>
      </p:sp>
      <p:pic>
        <p:nvPicPr>
          <p:cNvPr id="29712" name="b 2">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35203">
            <a:off x="7367587" y="-15875"/>
            <a:ext cx="48220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823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par>
                                <p:cTn id="40" presetID="0" presetClass="path" presetSubtype="0" repeatCount="indefinite" accel="50000" decel="50000" fill="hold" nodeType="withEffect">
                                  <p:stCondLst>
                                    <p:cond delay="0"/>
                                  </p:stCondLst>
                                  <p:childTnLst>
                                    <p:animMotion origin="layout" path="M 0 4.44444E-6 L 0 0.00023 C 0.0033 0.00069 0.00677 0.00115 0.0099 0.00208 C 0.01163 0.00254 0.01302 0.0037 0.01458 0.00416 C 0.01736 0.00486 0.02031 0.00532 0.02326 0.00601 C 0.05938 0.00509 0.07535 0.00717 0.10382 0.00208 C 0.10851 0.00115 0.11979 -0.00139 0.12396 -0.00394 C 0.12587 -0.00533 0.12847 -0.00695 0.13056 -0.00787 C 0.13368 -0.00903 0.13628 -0.00903 0.13958 -0.00996 C 0.14167 -0.01042 0.1434 -0.01135 0.14514 -0.01181 C 0.15764 -0.01551 0.15764 -0.01412 0.17431 -0.01575 C 0.17951 -0.01644 0.18455 -0.01713 0.1901 -0.01783 C 0.19948 -0.01713 0.20868 -0.01737 0.21788 -0.01575 C 0.225 -0.01459 0.23542 -0.01065 0.24375 -0.00787 C 0.25052 0.00046 0.24427 -0.00625 0.25833 4.44444E-6 C 0.26024 0.00115 0.26285 0.00254 0.26493 0.00416 C 0.26667 0.00509 0.26806 0.0074 0.26944 0.0081 C 0.27552 0.01018 0.2816 0.00995 0.28733 0.01203 L 0.29306 0.01412 L 0.32986 0.01203 C 0.33125 0.0118 0.34253 0.00879 0.34444 0.0081 C 0.34705 0.00717 0.35538 0.003 0.3566 0.00208 C 0.36128 -0.00047 0.36615 -0.00116 0.37014 -0.00579 C 0.37135 -0.00718 0.3724 -0.00903 0.37361 -0.00996 C 0.37535 -0.01112 0.3776 -0.01112 0.37934 -0.01181 C 0.38056 -0.0125 0.38229 -0.01297 0.38368 -0.01389 C 0.4 -0.02431 0.38906 -0.02037 0.4026 -0.02385 C 0.43247 -0.022 0.42535 -0.02385 0.44427 -0.01991 C 0.44635 -0.01945 0.4566 -0.01713 0.45955 -0.01575 C 0.49635 0.00115 0.47274 -0.00764 0.48889 -0.00186 C 0.4908 4.44444E-6 0.49253 0.00254 0.49427 0.00416 C 0.5 0.00856 0.50469 0.01041 0.51007 0.01412 C 0.51215 0.01527 0.51389 0.01736 0.51563 0.01805 C 0.52153 0.0199 0.53368 0.02199 0.53368 0.02222 C 0.54392 0.0199 0.55365 0.01875 0.56406 0.01597 C 0.56597 0.0155 0.56753 0.01319 0.56944 0.01203 C 0.57118 0.01111 0.5724 0.01041 0.57396 0.00995 C 0.5776 0.00902 0.5816 0.00856 0.58524 0.0081 C 0.60122 0.00555 0.60382 0.00555 0.62205 0.00416 C 0.63802 -0.00394 0.62101 0.00416 0.6434 -0.00394 C 0.67118 -0.01389 0.63681 -0.00325 0.65903 -0.00996 C 0.66076 -0.01181 0.66233 -0.01459 0.66441 -0.01575 C 0.67378 -0.02153 0.6783 -0.02176 0.68698 -0.02385 C 0.68958 -0.025 0.69219 -0.02662 0.69479 -0.02778 C 0.71146 -0.03519 0.72378 -0.02755 0.74427 -0.0257 C 0.74618 -0.025 0.74809 -0.025 0.74965 -0.02385 C 0.75347 -0.02107 0.75712 -0.01737 0.76094 -0.01389 C 0.76337 -0.01135 0.7658 -0.00787 0.76892 -0.00579 C 0.77326 -0.00255 0.77795 -0.00093 0.78229 0.00208 C 0.78438 0.0037 0.78663 0.00671 0.78906 0.0081 C 0.79253 0.00995 0.79635 0.01064 0.8 0.01203 C 0.80174 0.0125 0.80313 0.01342 0.80434 0.01412 C 0.81163 0.02268 0.80521 0.0162 0.82014 0.0199 C 0.82378 0.02083 0.82743 0.02268 0.8316 0.02407 C 0.84201 0.02268 0.8526 0.02245 0.86302 0.0199 C 0.87014 0.01828 0.8717 0.01319 0.87726 0.0081 C 0.88333 0.00277 0.88854 4.44444E-6 0.8941 -0.00579 C 0.91042 -0.02269 0.89358 -0.00718 0.90521 -0.01783 C 0.90608 -0.01991 0.9066 -0.022 0.90764 -0.02385 C 0.90955 -0.02755 0.91146 -0.02825 0.91406 -0.02987 C 0.9158 -0.03172 0.91684 -0.0345 0.91892 -0.03565 C 0.92118 -0.03774 0.92743 -0.03959 0.92743 -0.03936 C 0.93681 -0.03912 0.94549 -0.03912 0.95451 -0.03774 C 0.96059 -0.03681 0.97917 -0.0257 0.98247 -0.02385 C 0.9849 -0.02223 0.98681 -0.01922 0.98906 -0.01783 C 1.0059 -0.0088 1.00694 -0.00996 1.02274 -0.00787 C 1.0309 -0.00325 1.02344 -0.00695 1.03958 -0.00394 C 1.05087 -0.00162 1.04375 -0.00186 1.05 -0.00186 " pathEditMode="relative" rAng="0" ptsTypes="AAAAAAAAAAAAAAAAAAAAAAAAAAAAAAAAAAAAAAAAAAAAAAAAAAAAAAAAAAAAAAAAAAAA">
                                      <p:cBhvr>
                                        <p:cTn id="41" dur="5000" fill="hold"/>
                                        <p:tgtEl>
                                          <p:spTgt spid="22"/>
                                        </p:tgtEl>
                                        <p:attrNameLst>
                                          <p:attrName>ppt_x</p:attrName>
                                          <p:attrName>ppt_y</p:attrName>
                                        </p:attrNameLst>
                                      </p:cBhvr>
                                      <p:rCtr x="52552" y="-787"/>
                                    </p:animMotion>
                                  </p:childTnLst>
                                </p:cTn>
                              </p:par>
                              <p:par>
                                <p:cTn id="42" presetID="0" presetClass="path" presetSubtype="0" repeatCount="indefinite" accel="50000" decel="50000" fill="hold" nodeType="withEffect">
                                  <p:stCondLst>
                                    <p:cond delay="0"/>
                                  </p:stCondLst>
                                  <p:childTnLst>
                                    <p:animMotion origin="layout" path="M 0.03294 0.0081 L 0.03294 0.0081 C 0.02409 0.01319 0.02292 0.01342 0.01497 0.0199 C 0.01198 0.02245 0.00924 0.02639 0.00599 0.02801 C -0.00195 0.03148 0.00495 0.0287 -0.00521 0.03194 C -0.01016 0.03356 -0.01628 0.03611 -0.02083 0.03796 C -0.03685 0.03727 -0.053 0.03796 -0.06901 0.03588 C -0.07253 0.03541 -0.07565 0.03171 -0.07904 0.02986 C -0.12487 0.00393 -0.08112 0.03078 -0.10365 0.01389 C -0.10794 0.01088 -0.12057 0.00301 -0.12604 -0.00185 C -0.128 -0.00371 -0.12969 -0.00625 -0.13164 -0.00787 C -0.1457 -0.01922 -0.13229 -0.00672 -0.14284 -0.01389 C -0.1513 -0.01968 -0.15065 -0.02153 -0.15742 -0.02385 L -0.18984 -0.0338 C -0.20404 -0.0331 -0.21823 -0.03357 -0.23242 -0.03172 C -0.23516 -0.03148 -0.24036 -0.02755 -0.24362 -0.0257 C -0.25143 -0.02176 -0.25938 -0.01829 -0.26706 -0.01389 L -0.28841 -0.00185 C -0.29323 0.00069 -0.29792 0.00416 -0.30286 0.00602 C -0.30482 0.00671 -0.30664 0.00717 -0.30846 0.0081 C -0.31185 0.00972 -0.31862 0.01458 -0.32305 0.01597 C -0.32826 0.01759 -0.33346 0.01852 -0.33867 0.0199 C -0.375 0.01875 -0.38216 0.02315 -0.40807 0.01389 C -0.41302 0.01227 -0.42214 0.00162 -0.42383 2.59259E-6 C -0.4263 -0.00232 -0.42904 -0.00371 -0.43164 -0.00602 C -0.43385 -0.00787 -0.43607 -0.00996 -0.43841 -0.01181 C -0.46849 -0.03681 -0.43698 -0.01158 -0.45286 -0.02176 C -0.4556 -0.02361 -0.45794 -0.02662 -0.46068 -0.02778 C -0.46406 -0.02917 -0.46745 -0.02894 -0.47083 -0.02986 C -0.47305 -0.03033 -0.47526 -0.03102 -0.47747 -0.03172 C -0.48021 -0.03125 -0.50716 -0.02917 -0.51888 -0.02385 C -0.55013 -0.00996 -0.50586 -0.02894 -0.53346 -0.01597 C -0.53685 -0.01435 -0.54023 -0.01343 -0.54362 -0.01181 C -0.54766 -0.00996 -0.55169 -0.00764 -0.55586 -0.00602 C -0.55807 -0.0051 -0.56042 -0.00486 -0.56263 -0.00394 C -0.56484 -0.00301 -0.56706 -0.00093 -0.56927 2.59259E-6 C -0.57227 0.00115 -0.57526 0.00115 -0.57826 0.00208 C -0.60143 0.00903 -0.578 0.0037 -0.59948 0.0081 C -0.60143 0.00926 -0.60326 0.01088 -0.60508 0.01203 C -0.6099 0.01458 -0.61927 0.01551 -0.62305 0.01597 C -0.63086 0.0169 -0.63867 0.01736 -0.64648 0.01805 L -0.71263 0.01389 C -0.71615 0.01365 -0.72643 0.01111 -0.73047 0.00995 C -0.73568 0.00856 -0.74115 0.00694 -0.74609 0.00393 C -0.74883 0.00254 -0.7513 -0.00023 -0.75404 -0.00185 C -0.75872 -0.00486 -0.7638 -0.00672 -0.76849 -0.00996 C -0.7819 -0.01852 -0.77448 -0.01528 -0.78307 -0.02176 C -0.7875 -0.02523 -0.79206 -0.02847 -0.79648 -0.03172 C -0.82266 -0.05023 -0.78997 -0.02685 -0.81328 -0.04167 C -0.82331 -0.04815 -0.82109 -0.05023 -0.83346 -0.05371 C -0.83906 -0.0551 -0.84466 -0.05486 -0.85026 -0.05556 C -0.85404 -0.05625 -0.85768 -0.05695 -0.86146 -0.05764 C -0.87643 -0.05625 -0.89128 -0.05602 -0.90625 -0.05371 C -0.9082 -0.05324 -0.91003 -0.05116 -0.91185 -0.04977 C -0.91641 -0.04584 -0.92044 -0.04028 -0.92526 -0.03773 L -0.93307 -0.0338 C -0.93451 -0.0331 -0.93607 -0.03218 -0.9375 -0.03172 C -0.94271 -0.03079 -0.94805 -0.03056 -0.95326 -0.02986 C -0.96445 -0.03542 -0.96849 -0.03172 -0.97344 -0.04769 C -0.97513 -0.05347 -0.97565 -0.06135 -0.97669 -0.0676 C -0.97747 -0.07153 -0.97891 -0.0794 -0.97891 -0.0794 L -0.97891 -0.0794 " pathEditMode="relative" ptsTypes="AAAAAAAAAAAAAAAAAAAAAAAAAAAAAAAAAAAAAAAAAAAAAAAAAAAAAAAAAAAAAA">
                                      <p:cBhvr>
                                        <p:cTn id="43" dur="5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3" presetClass="emph" presetSubtype="0" repeatCount="3000" fill="hold" nodeType="clickEffect">
                                  <p:stCondLst>
                                    <p:cond delay="0"/>
                                  </p:stCondLst>
                                  <p:childTnLst>
                                    <p:animClr clrSpc="hsl" dir="cw">
                                      <p:cBhvr override="childStyle">
                                        <p:cTn id="48" dur="500" fill="hold"/>
                                        <p:tgtEl>
                                          <p:spTgt spid="7"/>
                                        </p:tgtEl>
                                        <p:attrNameLst>
                                          <p:attrName>style.color</p:attrName>
                                        </p:attrNameLst>
                                      </p:cBhvr>
                                      <p:by>
                                        <p:hsl h="10842353" s="0" l="0"/>
                                      </p:by>
                                    </p:animClr>
                                    <p:animClr clrSpc="hsl" dir="cw">
                                      <p:cBhvr>
                                        <p:cTn id="49" dur="500" fill="hold"/>
                                        <p:tgtEl>
                                          <p:spTgt spid="7"/>
                                        </p:tgtEl>
                                        <p:attrNameLst>
                                          <p:attrName>fillcolor</p:attrName>
                                        </p:attrNameLst>
                                      </p:cBhvr>
                                      <p:by>
                                        <p:hsl h="10842353" s="0" l="0"/>
                                      </p:by>
                                    </p:animClr>
                                    <p:animClr clrSpc="hsl" dir="cw">
                                      <p:cBhvr>
                                        <p:cTn id="50" dur="500" fill="hold"/>
                                        <p:tgtEl>
                                          <p:spTgt spid="7"/>
                                        </p:tgtEl>
                                        <p:attrNameLst>
                                          <p:attrName>stroke.color</p:attrName>
                                        </p:attrNameLst>
                                      </p:cBhvr>
                                      <p:by>
                                        <p:hsl h="10842353" s="0" l="0"/>
                                      </p:by>
                                    </p:animClr>
                                    <p:set>
                                      <p:cBhvr>
                                        <p:cTn id="51" dur="500" fill="hold"/>
                                        <p:tgtEl>
                                          <p:spTgt spid="7"/>
                                        </p:tgtEl>
                                        <p:attrNameLst>
                                          <p:attrName>fill.type</p:attrName>
                                        </p:attrNameLst>
                                      </p:cBhvr>
                                      <p:to>
                                        <p:strVal val="solid"/>
                                      </p:to>
                                    </p:set>
                                  </p:childTnLst>
                                  <p:subTnLst>
                                    <p:audio>
                                      <p:cMediaNode vol="100000">
                                        <p:cTn display="0" masterRel="sameClick">
                                          <p:stCondLst>
                                            <p:cond evt="begin" delay="0">
                                              <p:tn val="47"/>
                                            </p:cond>
                                          </p:stCondLst>
                                          <p:endCondLst>
                                            <p:cond evt="onStopAudio" delay="0">
                                              <p:tgtEl>
                                                <p:sldTgt/>
                                              </p:tgtEl>
                                            </p:cond>
                                          </p:endCondLst>
                                        </p:cTn>
                                        <p:tgtEl>
                                          <p:sndTgt r:embed="rId2" name="D.wav"/>
                                        </p:tgtEl>
                                      </p:cMediaNode>
                                    </p:audio>
                                  </p:sub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32" presetClass="emph" presetSubtype="0" repeatCount="3000" fill="hold" nodeType="clickEffect">
                                  <p:stCondLst>
                                    <p:cond delay="0"/>
                                  </p:stCondLst>
                                  <p:childTnLst>
                                    <p:animRot by="120000">
                                      <p:cBhvr>
                                        <p:cTn id="56" dur="100" fill="hold">
                                          <p:stCondLst>
                                            <p:cond delay="0"/>
                                          </p:stCondLst>
                                        </p:cTn>
                                        <p:tgtEl>
                                          <p:spTgt spid="11"/>
                                        </p:tgtEl>
                                        <p:attrNameLst>
                                          <p:attrName>r</p:attrName>
                                        </p:attrNameLst>
                                      </p:cBhvr>
                                    </p:animRot>
                                    <p:animRot by="-240000">
                                      <p:cBhvr>
                                        <p:cTn id="57" dur="200" fill="hold">
                                          <p:stCondLst>
                                            <p:cond delay="200"/>
                                          </p:stCondLst>
                                        </p:cTn>
                                        <p:tgtEl>
                                          <p:spTgt spid="11"/>
                                        </p:tgtEl>
                                        <p:attrNameLst>
                                          <p:attrName>r</p:attrName>
                                        </p:attrNameLst>
                                      </p:cBhvr>
                                    </p:animRot>
                                    <p:animRot by="240000">
                                      <p:cBhvr>
                                        <p:cTn id="58" dur="200" fill="hold">
                                          <p:stCondLst>
                                            <p:cond delay="400"/>
                                          </p:stCondLst>
                                        </p:cTn>
                                        <p:tgtEl>
                                          <p:spTgt spid="11"/>
                                        </p:tgtEl>
                                        <p:attrNameLst>
                                          <p:attrName>r</p:attrName>
                                        </p:attrNameLst>
                                      </p:cBhvr>
                                    </p:animRot>
                                    <p:animRot by="-240000">
                                      <p:cBhvr>
                                        <p:cTn id="59" dur="200" fill="hold">
                                          <p:stCondLst>
                                            <p:cond delay="600"/>
                                          </p:stCondLst>
                                        </p:cTn>
                                        <p:tgtEl>
                                          <p:spTgt spid="11"/>
                                        </p:tgtEl>
                                        <p:attrNameLst>
                                          <p:attrName>r</p:attrName>
                                        </p:attrNameLst>
                                      </p:cBhvr>
                                    </p:animRot>
                                    <p:animRot by="120000">
                                      <p:cBhvr>
                                        <p:cTn id="60" dur="200" fill="hold">
                                          <p:stCondLst>
                                            <p:cond delay="800"/>
                                          </p:stCondLst>
                                        </p:cTn>
                                        <p:tgtEl>
                                          <p:spTgt spid="11"/>
                                        </p:tgtEl>
                                        <p:attrNameLst>
                                          <p:attrName>r</p:attrName>
                                        </p:attrNameLst>
                                      </p:cBhvr>
                                    </p:animRot>
                                  </p:childTnLst>
                                  <p:subTnLst>
                                    <p:audio>
                                      <p:cMediaNode vol="100000">
                                        <p:cTn display="0" masterRel="sameClick">
                                          <p:stCondLst>
                                            <p:cond evt="begin" delay="0">
                                              <p:tn val="55"/>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1"/>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32" presetClass="emph" presetSubtype="0" repeatCount="3000" fill="hold" nodeType="clickEffect">
                                  <p:stCondLst>
                                    <p:cond delay="0"/>
                                  </p:stCondLst>
                                  <p:childTnLst>
                                    <p:animRot by="120000">
                                      <p:cBhvr>
                                        <p:cTn id="65" dur="100" fill="hold">
                                          <p:stCondLst>
                                            <p:cond delay="0"/>
                                          </p:stCondLst>
                                        </p:cTn>
                                        <p:tgtEl>
                                          <p:spTgt spid="14"/>
                                        </p:tgtEl>
                                        <p:attrNameLst>
                                          <p:attrName>r</p:attrName>
                                        </p:attrNameLst>
                                      </p:cBhvr>
                                    </p:animRot>
                                    <p:animRot by="-240000">
                                      <p:cBhvr>
                                        <p:cTn id="66" dur="200" fill="hold">
                                          <p:stCondLst>
                                            <p:cond delay="200"/>
                                          </p:stCondLst>
                                        </p:cTn>
                                        <p:tgtEl>
                                          <p:spTgt spid="14"/>
                                        </p:tgtEl>
                                        <p:attrNameLst>
                                          <p:attrName>r</p:attrName>
                                        </p:attrNameLst>
                                      </p:cBhvr>
                                    </p:animRot>
                                    <p:animRot by="240000">
                                      <p:cBhvr>
                                        <p:cTn id="67" dur="200" fill="hold">
                                          <p:stCondLst>
                                            <p:cond delay="400"/>
                                          </p:stCondLst>
                                        </p:cTn>
                                        <p:tgtEl>
                                          <p:spTgt spid="14"/>
                                        </p:tgtEl>
                                        <p:attrNameLst>
                                          <p:attrName>r</p:attrName>
                                        </p:attrNameLst>
                                      </p:cBhvr>
                                    </p:animRot>
                                    <p:animRot by="-240000">
                                      <p:cBhvr>
                                        <p:cTn id="68" dur="200" fill="hold">
                                          <p:stCondLst>
                                            <p:cond delay="600"/>
                                          </p:stCondLst>
                                        </p:cTn>
                                        <p:tgtEl>
                                          <p:spTgt spid="14"/>
                                        </p:tgtEl>
                                        <p:attrNameLst>
                                          <p:attrName>r</p:attrName>
                                        </p:attrNameLst>
                                      </p:cBhvr>
                                    </p:animRot>
                                    <p:animRot by="120000">
                                      <p:cBhvr>
                                        <p:cTn id="69" dur="200" fill="hold">
                                          <p:stCondLst>
                                            <p:cond delay="800"/>
                                          </p:stCondLst>
                                        </p:cTn>
                                        <p:tgtEl>
                                          <p:spTgt spid="14"/>
                                        </p:tgtEl>
                                        <p:attrNameLst>
                                          <p:attrName>r</p:attrName>
                                        </p:attrNameLst>
                                      </p:cBhvr>
                                    </p:animRot>
                                  </p:childTnLst>
                                  <p:subTnLst>
                                    <p:audio>
                                      <p:cMediaNode vol="100000">
                                        <p:cTn display="0" masterRel="sameClick">
                                          <p:stCondLst>
                                            <p:cond evt="begin" delay="0">
                                              <p:tn val="64"/>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2" presetClass="emph" presetSubtype="0" repeatCount="3000" fill="hold" nodeType="clickEffect">
                                  <p:stCondLst>
                                    <p:cond delay="0"/>
                                  </p:stCondLst>
                                  <p:childTnLst>
                                    <p:animRot by="120000">
                                      <p:cBhvr>
                                        <p:cTn id="74" dur="100" fill="hold">
                                          <p:stCondLst>
                                            <p:cond delay="0"/>
                                          </p:stCondLst>
                                        </p:cTn>
                                        <p:tgtEl>
                                          <p:spTgt spid="10"/>
                                        </p:tgtEl>
                                        <p:attrNameLst>
                                          <p:attrName>r</p:attrName>
                                        </p:attrNameLst>
                                      </p:cBhvr>
                                    </p:animRot>
                                    <p:animRot by="-240000">
                                      <p:cBhvr>
                                        <p:cTn id="75" dur="200" fill="hold">
                                          <p:stCondLst>
                                            <p:cond delay="200"/>
                                          </p:stCondLst>
                                        </p:cTn>
                                        <p:tgtEl>
                                          <p:spTgt spid="10"/>
                                        </p:tgtEl>
                                        <p:attrNameLst>
                                          <p:attrName>r</p:attrName>
                                        </p:attrNameLst>
                                      </p:cBhvr>
                                    </p:animRot>
                                    <p:animRot by="240000">
                                      <p:cBhvr>
                                        <p:cTn id="76" dur="200" fill="hold">
                                          <p:stCondLst>
                                            <p:cond delay="400"/>
                                          </p:stCondLst>
                                        </p:cTn>
                                        <p:tgtEl>
                                          <p:spTgt spid="10"/>
                                        </p:tgtEl>
                                        <p:attrNameLst>
                                          <p:attrName>r</p:attrName>
                                        </p:attrNameLst>
                                      </p:cBhvr>
                                    </p:animRot>
                                    <p:animRot by="-240000">
                                      <p:cBhvr>
                                        <p:cTn id="77" dur="200" fill="hold">
                                          <p:stCondLst>
                                            <p:cond delay="600"/>
                                          </p:stCondLst>
                                        </p:cTn>
                                        <p:tgtEl>
                                          <p:spTgt spid="10"/>
                                        </p:tgtEl>
                                        <p:attrNameLst>
                                          <p:attrName>r</p:attrName>
                                        </p:attrNameLst>
                                      </p:cBhvr>
                                    </p:animRot>
                                    <p:animRot by="120000">
                                      <p:cBhvr>
                                        <p:cTn id="78" dur="200" fill="hold">
                                          <p:stCondLst>
                                            <p:cond delay="800"/>
                                          </p:stCondLst>
                                        </p:cTn>
                                        <p:tgtEl>
                                          <p:spTgt spid="10"/>
                                        </p:tgtEl>
                                        <p:attrNameLst>
                                          <p:attrName>r</p:attrName>
                                        </p:attrNameLst>
                                      </p:cBhvr>
                                    </p:animRot>
                                  </p:childTnLst>
                                  <p:subTnLst>
                                    <p:audio>
                                      <p:cMediaNode vol="100000">
                                        <p:cTn display="0" masterRel="sameClick">
                                          <p:stCondLst>
                                            <p:cond evt="begin" delay="0">
                                              <p:tn val="73"/>
                                            </p:cond>
                                          </p:stCondLst>
                                          <p:endCondLst>
                                            <p:cond evt="onStopAudio" delay="0">
                                              <p:tgtEl>
                                                <p:sldTgt/>
                                              </p:tgtEl>
                                            </p:cond>
                                          </p:endCondLst>
                                        </p:cTn>
                                        <p:tgtEl>
                                          <p:sndTgt r:embed="rId3" name="S.wav"/>
                                        </p:tgtEl>
                                      </p:cMediaNode>
                                    </p:audio>
                                  </p:subTnLst>
                                </p:cTn>
                              </p:par>
                            </p:childTnLst>
                          </p:cTn>
                        </p:par>
                      </p:childTnLst>
                    </p:cTn>
                  </p:par>
                </p:childTnLst>
              </p:cTn>
              <p:nextCondLst>
                <p:cond evt="onClick" delay="0">
                  <p:tgtEl>
                    <p:spTgt spid="10"/>
                  </p:tgtEl>
                </p:cond>
              </p:nextCondLst>
            </p:seq>
          </p:childTnLst>
        </p:cTn>
      </p:par>
    </p:tnLst>
    <p:bldLst>
      <p:bldP spid="6" grpId="0" animBg="1"/>
      <p:bldP spid="6" grpId="1" animBg="1"/>
      <p:bldP spid="7" grpId="0" animBg="1"/>
      <p:bldP spid="7" grpId="1" animBg="1"/>
      <p:bldP spid="11" grpId="0" animBg="1"/>
      <p:bldP spid="11" grpId="1" animBg="1"/>
      <p:bldP spid="8" grpId="0" animBg="1"/>
      <p:bldP spid="16" grpId="0" animBg="1"/>
      <p:bldP spid="17" grpId="0" animBg="1"/>
      <p:bldP spid="18" grpId="0" animBg="1"/>
      <p:bldP spid="14" grpId="0" animBg="1"/>
      <p:bldP spid="14" grpId="1"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OÀN GIỎI VÀ ĐẤT RỪNG PHƯƠNG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6903" y="873200"/>
            <a:ext cx="7591646" cy="4270300"/>
          </a:xfrm>
          <a:prstGeom prst="rect">
            <a:avLst/>
          </a:prstGeom>
        </p:spPr>
      </p:pic>
      <p:sp>
        <p:nvSpPr>
          <p:cNvPr id="8" name="Google Shape;3417;p52"/>
          <p:cNvSpPr txBox="1">
            <a:spLocks/>
          </p:cNvSpPr>
          <p:nvPr/>
        </p:nvSpPr>
        <p:spPr>
          <a:xfrm>
            <a:off x="812466" y="31400"/>
            <a:ext cx="6786737"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Denk One"/>
              <a:buNone/>
              <a:defRPr sz="3600" b="1" i="0" u="none" strike="noStrike" cap="none">
                <a:solidFill>
                  <a:schemeClr val="dk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ctr"/>
            <a:r>
              <a:rPr lang="en-US" sz="3200" dirty="0" smtClean="0">
                <a:latin typeface="#9Slide07 SVNHogfish" panose="02000503000000020004" pitchFamily="2" charset="0"/>
              </a:rPr>
              <a:t>ĐOÀN GIỎI VÀ ĐẤT RỪNG PHƯƠNG NAM</a:t>
            </a:r>
            <a:endParaRPr lang="en-US" sz="3200" dirty="0">
              <a:latin typeface="#9Slide07 SVNHogfish" panose="02000503000000020004" pitchFamily="2" charset="0"/>
            </a:endParaRPr>
          </a:p>
        </p:txBody>
      </p:sp>
    </p:spTree>
    <p:extLst>
      <p:ext uri="{BB962C8B-B14F-4D97-AF65-F5344CB8AC3E}">
        <p14:creationId xmlns:p14="http://schemas.microsoft.com/office/powerpoint/2010/main" val="2364148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9B3FEE-9D18-4FA5-A607-9EE451E8CABB}"/>
              </a:ext>
            </a:extLst>
          </p:cNvPr>
          <p:cNvSpPr txBox="1"/>
          <p:nvPr/>
        </p:nvSpPr>
        <p:spPr>
          <a:xfrm>
            <a:off x="287021" y="344563"/>
            <a:ext cx="3825120"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I.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hiểu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chung</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4CB81AD7-3E49-49D2-8DAF-0E0DF2F057B2}"/>
              </a:ext>
            </a:extLst>
          </p:cNvPr>
          <p:cNvSpPr txBox="1"/>
          <p:nvPr/>
        </p:nvSpPr>
        <p:spPr>
          <a:xfrm>
            <a:off x="541750" y="790818"/>
            <a:ext cx="1818678" cy="553998"/>
          </a:xfrm>
          <a:prstGeom prst="rect">
            <a:avLst/>
          </a:prstGeom>
          <a:noFill/>
        </p:spPr>
        <p:txBody>
          <a:bodyPr wrap="square" rtlCol="0">
            <a:spAutoFit/>
          </a:bodyPr>
          <a:lstStyle/>
          <a:p>
            <a:r>
              <a:rPr lang="en-US" sz="3000" b="1" dirty="0">
                <a:solidFill>
                  <a:srgbClr val="002060"/>
                </a:solidFill>
                <a:latin typeface="Times New Roman" panose="02020603050405020304" pitchFamily="18" charset="0"/>
                <a:cs typeface="Times New Roman" panose="02020603050405020304" pitchFamily="18" charset="0"/>
              </a:rPr>
              <a:t>1. </a:t>
            </a:r>
            <a:r>
              <a:rPr lang="en-US" sz="3000" b="1" dirty="0" err="1">
                <a:solidFill>
                  <a:srgbClr val="002060"/>
                </a:solidFill>
                <a:latin typeface="Times New Roman" panose="02020603050405020304" pitchFamily="18" charset="0"/>
                <a:cs typeface="Times New Roman" panose="02020603050405020304" pitchFamily="18" charset="0"/>
              </a:rPr>
              <a:t>Tác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giả</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9E481CA-44DB-45B1-8090-4ADF2B8C1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0049" y="421321"/>
            <a:ext cx="2507104" cy="3351533"/>
          </a:xfrm>
          <a:prstGeom prst="rect">
            <a:avLst/>
          </a:prstGeom>
        </p:spPr>
      </p:pic>
      <p:sp>
        <p:nvSpPr>
          <p:cNvPr id="3" name="Rectangle 2"/>
          <p:cNvSpPr/>
          <p:nvPr/>
        </p:nvSpPr>
        <p:spPr>
          <a:xfrm>
            <a:off x="5923317" y="3847282"/>
            <a:ext cx="1840568" cy="523220"/>
          </a:xfrm>
          <a:prstGeom prst="rect">
            <a:avLst/>
          </a:prstGeom>
        </p:spPr>
        <p:txBody>
          <a:bodyPr wrap="none">
            <a:spAutoFit/>
          </a:bodyPr>
          <a:lstStyle/>
          <a:p>
            <a:r>
              <a:rPr lang="en-US" sz="2800" b="1" kern="12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a:t>
            </a:r>
            <a:r>
              <a:rPr lang="en-US" sz="2800" b="1" kern="12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kern="120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Giỏi</a:t>
            </a:r>
            <a:r>
              <a:rPr lang="en-US" sz="2800" b="1" kern="12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10"/>
          <p:cNvSpPr txBox="1"/>
          <p:nvPr/>
        </p:nvSpPr>
        <p:spPr>
          <a:xfrm>
            <a:off x="287021" y="1344816"/>
            <a:ext cx="3902207" cy="1107996"/>
          </a:xfrm>
          <a:prstGeom prst="rect">
            <a:avLst/>
          </a:prstGeom>
        </p:spPr>
        <p:txBody>
          <a:bodyPr wrap="square" lIns="0" tIns="0" rIns="0" bIns="0" rtlCol="0" anchor="t">
            <a:spAutoFit/>
          </a:bodyPr>
          <a:lstStyle/>
          <a:p>
            <a:pPr algn="just" defTabSz="457200">
              <a:lnSpc>
                <a:spcPct val="150000"/>
              </a:lnSpc>
              <a:spcBef>
                <a:spcPct val="0"/>
              </a:spcBef>
              <a:buClrTx/>
            </a:pPr>
            <a:r>
              <a:rPr lang="en-US" sz="2400" kern="1200" dirty="0" smtClean="0">
                <a:solidFill>
                  <a:srgbClr val="9BBB59">
                    <a:lumMod val="50000"/>
                  </a:srgbClr>
                </a:solidFill>
                <a:latin typeface="Calibri"/>
                <a:ea typeface="+mn-ea"/>
                <a:cs typeface="+mn-cs"/>
              </a:rPr>
              <a:t>- </a:t>
            </a:r>
            <a:r>
              <a:rPr lang="en-US" sz="2400" kern="1200" dirty="0" err="1" smtClean="0">
                <a:solidFill>
                  <a:srgbClr val="9BBB59">
                    <a:lumMod val="50000"/>
                  </a:srgbClr>
                </a:solidFill>
                <a:latin typeface="Calibri"/>
                <a:ea typeface="+mn-ea"/>
                <a:cs typeface="+mn-cs"/>
              </a:rPr>
              <a:t>Đoàn</a:t>
            </a:r>
            <a:r>
              <a:rPr lang="en-US" sz="2400" kern="1200" dirty="0" smtClean="0">
                <a:solidFill>
                  <a:srgbClr val="9BBB59">
                    <a:lumMod val="50000"/>
                  </a:srgbClr>
                </a:solidFill>
                <a:latin typeface="Calibri"/>
                <a:ea typeface="+mn-ea"/>
                <a:cs typeface="+mn-cs"/>
              </a:rPr>
              <a:t> </a:t>
            </a:r>
            <a:r>
              <a:rPr lang="en-US" sz="2400" kern="1200" dirty="0" err="1" smtClean="0">
                <a:solidFill>
                  <a:srgbClr val="9BBB59">
                    <a:lumMod val="50000"/>
                  </a:srgbClr>
                </a:solidFill>
                <a:latin typeface="Calibri"/>
                <a:ea typeface="+mn-ea"/>
                <a:cs typeface="+mn-cs"/>
              </a:rPr>
              <a:t>Giỏi</a:t>
            </a:r>
            <a:r>
              <a:rPr lang="en-US" sz="2400" kern="1200" dirty="0" smtClean="0">
                <a:solidFill>
                  <a:srgbClr val="9BBB59">
                    <a:lumMod val="50000"/>
                  </a:srgbClr>
                </a:solidFill>
                <a:latin typeface="Calibri"/>
                <a:ea typeface="+mn-ea"/>
                <a:cs typeface="+mn-cs"/>
              </a:rPr>
              <a:t>  </a:t>
            </a:r>
            <a:r>
              <a:rPr lang="en-US" sz="2400" kern="1200" dirty="0">
                <a:solidFill>
                  <a:srgbClr val="9BBB59">
                    <a:lumMod val="50000"/>
                  </a:srgbClr>
                </a:solidFill>
                <a:latin typeface="Calibri"/>
                <a:ea typeface="+mn-ea"/>
                <a:cs typeface="+mn-cs"/>
              </a:rPr>
              <a:t>(1925 - </a:t>
            </a:r>
            <a:r>
              <a:rPr lang="en-US" sz="2400" kern="1200" dirty="0" smtClean="0">
                <a:solidFill>
                  <a:srgbClr val="9BBB59">
                    <a:lumMod val="50000"/>
                  </a:srgbClr>
                </a:solidFill>
                <a:latin typeface="Calibri"/>
                <a:ea typeface="+mn-ea"/>
                <a:cs typeface="+mn-cs"/>
              </a:rPr>
              <a:t>1989)</a:t>
            </a:r>
          </a:p>
          <a:p>
            <a:pPr algn="just" defTabSz="457200">
              <a:lnSpc>
                <a:spcPct val="150000"/>
              </a:lnSpc>
              <a:spcBef>
                <a:spcPct val="0"/>
              </a:spcBef>
              <a:buClrTx/>
            </a:pPr>
            <a:r>
              <a:rPr lang="en-US" sz="2400" kern="1200" dirty="0" smtClean="0">
                <a:solidFill>
                  <a:srgbClr val="9BBB59">
                    <a:lumMod val="50000"/>
                  </a:srgbClr>
                </a:solidFill>
                <a:latin typeface="Calibri"/>
                <a:ea typeface="+mn-ea"/>
                <a:cs typeface="+mn-cs"/>
              </a:rPr>
              <a:t>- </a:t>
            </a:r>
            <a:r>
              <a:rPr lang="en-US" sz="2400" kern="1200" dirty="0" err="1" smtClean="0">
                <a:solidFill>
                  <a:srgbClr val="9BBB59">
                    <a:lumMod val="50000"/>
                  </a:srgbClr>
                </a:solidFill>
                <a:latin typeface="Calibri"/>
                <a:ea typeface="+mn-ea"/>
                <a:cs typeface="+mn-cs"/>
              </a:rPr>
              <a:t>Quê</a:t>
            </a:r>
            <a:r>
              <a:rPr lang="en-US" sz="2400" kern="1200" dirty="0" smtClean="0">
                <a:solidFill>
                  <a:srgbClr val="9BBB59">
                    <a:lumMod val="50000"/>
                  </a:srgbClr>
                </a:solidFill>
                <a:latin typeface="Calibri"/>
                <a:ea typeface="+mn-ea"/>
                <a:cs typeface="+mn-cs"/>
              </a:rPr>
              <a:t> ở </a:t>
            </a:r>
            <a:r>
              <a:rPr lang="en-US" sz="2400" kern="1200" dirty="0" err="1" smtClean="0">
                <a:solidFill>
                  <a:srgbClr val="9BBB59">
                    <a:lumMod val="50000"/>
                  </a:srgbClr>
                </a:solidFill>
                <a:latin typeface="Calibri"/>
                <a:ea typeface="+mn-ea"/>
                <a:cs typeface="+mn-cs"/>
              </a:rPr>
              <a:t>Mỹ</a:t>
            </a:r>
            <a:r>
              <a:rPr lang="en-US" sz="2400" kern="1200" dirty="0" smtClean="0">
                <a:solidFill>
                  <a:srgbClr val="9BBB59">
                    <a:lumMod val="50000"/>
                  </a:srgbClr>
                </a:solidFill>
                <a:latin typeface="Calibri"/>
                <a:ea typeface="+mn-ea"/>
                <a:cs typeface="+mn-cs"/>
              </a:rPr>
              <a:t> </a:t>
            </a:r>
            <a:r>
              <a:rPr lang="en-US" sz="2400" kern="1200" dirty="0" err="1" smtClean="0">
                <a:solidFill>
                  <a:srgbClr val="9BBB59">
                    <a:lumMod val="50000"/>
                  </a:srgbClr>
                </a:solidFill>
                <a:latin typeface="Calibri"/>
                <a:ea typeface="+mn-ea"/>
                <a:cs typeface="+mn-cs"/>
              </a:rPr>
              <a:t>Tho</a:t>
            </a:r>
            <a:r>
              <a:rPr lang="en-US" sz="2400" kern="1200" dirty="0" smtClean="0">
                <a:solidFill>
                  <a:srgbClr val="9BBB59">
                    <a:lumMod val="50000"/>
                  </a:srgbClr>
                </a:solidFill>
                <a:latin typeface="Calibri"/>
                <a:ea typeface="+mn-ea"/>
                <a:cs typeface="+mn-cs"/>
              </a:rPr>
              <a:t> – </a:t>
            </a:r>
            <a:r>
              <a:rPr lang="en-US" sz="2400" kern="1200" dirty="0" err="1" smtClean="0">
                <a:solidFill>
                  <a:srgbClr val="9BBB59">
                    <a:lumMod val="50000"/>
                  </a:srgbClr>
                </a:solidFill>
                <a:latin typeface="Calibri"/>
                <a:ea typeface="+mn-ea"/>
                <a:cs typeface="+mn-cs"/>
              </a:rPr>
              <a:t>Tiền</a:t>
            </a:r>
            <a:r>
              <a:rPr lang="en-US" sz="2400" kern="1200" dirty="0" smtClean="0">
                <a:solidFill>
                  <a:srgbClr val="9BBB59">
                    <a:lumMod val="50000"/>
                  </a:srgbClr>
                </a:solidFill>
                <a:latin typeface="Calibri"/>
                <a:ea typeface="+mn-ea"/>
                <a:cs typeface="+mn-cs"/>
              </a:rPr>
              <a:t> </a:t>
            </a:r>
            <a:r>
              <a:rPr lang="en-US" sz="2400" kern="1200" dirty="0" err="1" smtClean="0">
                <a:solidFill>
                  <a:srgbClr val="9BBB59">
                    <a:lumMod val="50000"/>
                  </a:srgbClr>
                </a:solidFill>
                <a:latin typeface="Calibri"/>
                <a:ea typeface="+mn-ea"/>
                <a:cs typeface="+mn-cs"/>
              </a:rPr>
              <a:t>Giang</a:t>
            </a:r>
            <a:endParaRPr lang="en-US" sz="2400" kern="1200" dirty="0">
              <a:solidFill>
                <a:srgbClr val="9BBB59">
                  <a:lumMod val="50000"/>
                </a:srgbClr>
              </a:solidFill>
              <a:latin typeface="Calibri"/>
              <a:ea typeface="+mn-ea"/>
              <a:cs typeface="+mn-cs"/>
            </a:endParaRPr>
          </a:p>
        </p:txBody>
      </p:sp>
      <p:sp>
        <p:nvSpPr>
          <p:cNvPr id="10" name="TextBox 9">
            <a:extLst>
              <a:ext uri="{FF2B5EF4-FFF2-40B4-BE49-F238E27FC236}">
                <a16:creationId xmlns:a16="http://schemas.microsoft.com/office/drawing/2014/main" id="{55494890-2EBA-43B5-8154-D580DF8358E4}"/>
              </a:ext>
            </a:extLst>
          </p:cNvPr>
          <p:cNvSpPr txBox="1"/>
          <p:nvPr/>
        </p:nvSpPr>
        <p:spPr>
          <a:xfrm>
            <a:off x="541750" y="2622068"/>
            <a:ext cx="2778190" cy="553998"/>
          </a:xfrm>
          <a:prstGeom prst="rect">
            <a:avLst/>
          </a:prstGeom>
          <a:noFill/>
        </p:spPr>
        <p:txBody>
          <a:bodyPr wrap="square" rtlCol="0">
            <a:spAutoFit/>
          </a:bodyPr>
          <a:lstStyle/>
          <a:p>
            <a:r>
              <a:rPr lang="en-US" sz="3000" b="1" dirty="0">
                <a:solidFill>
                  <a:srgbClr val="002060"/>
                </a:solidFill>
                <a:latin typeface="Times New Roman" panose="02020603050405020304" pitchFamily="18" charset="0"/>
                <a:cs typeface="Times New Roman" panose="02020603050405020304" pitchFamily="18" charset="0"/>
              </a:rPr>
              <a:t>2. </a:t>
            </a:r>
            <a:r>
              <a:rPr lang="en-US" sz="3000" b="1" dirty="0" err="1">
                <a:solidFill>
                  <a:srgbClr val="002060"/>
                </a:solidFill>
                <a:latin typeface="Times New Roman" panose="02020603050405020304" pitchFamily="18" charset="0"/>
                <a:cs typeface="Times New Roman" panose="02020603050405020304" pitchFamily="18" charset="0"/>
              </a:rPr>
              <a:t>Tác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phẩm</a:t>
            </a:r>
            <a:r>
              <a:rPr lang="en-US" sz="3000" b="1" dirty="0" smtClean="0">
                <a:solidFill>
                  <a:srgbClr val="002060"/>
                </a:solidFill>
                <a:latin typeface="Times New Roman" panose="02020603050405020304" pitchFamily="18" charset="0"/>
                <a:cs typeface="Times New Roman" panose="02020603050405020304" pitchFamily="18" charset="0"/>
              </a:rPr>
              <a:t>:</a:t>
            </a:r>
            <a:endParaRPr 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3758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494890-2EBA-43B5-8154-D580DF8358E4}"/>
              </a:ext>
            </a:extLst>
          </p:cNvPr>
          <p:cNvSpPr txBox="1"/>
          <p:nvPr/>
        </p:nvSpPr>
        <p:spPr>
          <a:xfrm>
            <a:off x="403527" y="421129"/>
            <a:ext cx="2778190" cy="553998"/>
          </a:xfrm>
          <a:prstGeom prst="rect">
            <a:avLst/>
          </a:prstGeom>
          <a:noFill/>
        </p:spPr>
        <p:txBody>
          <a:bodyPr wrap="square" rtlCol="0">
            <a:spAutoFit/>
          </a:bodyPr>
          <a:lstStyle/>
          <a:p>
            <a:r>
              <a:rPr lang="en-US" sz="3000" b="1" dirty="0" err="1" smtClean="0">
                <a:solidFill>
                  <a:srgbClr val="002060"/>
                </a:solidFill>
                <a:latin typeface="Times New Roman" panose="02020603050405020304" pitchFamily="18" charset="0"/>
                <a:cs typeface="Times New Roman" panose="02020603050405020304" pitchFamily="18" charset="0"/>
              </a:rPr>
              <a:t>Đọc</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văn</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bản</a:t>
            </a:r>
            <a:r>
              <a:rPr lang="en-US" sz="3000" b="1" dirty="0" smtClean="0">
                <a:solidFill>
                  <a:srgbClr val="002060"/>
                </a:solidFill>
                <a:latin typeface="Times New Roman" panose="02020603050405020304" pitchFamily="18" charset="0"/>
                <a:cs typeface="Times New Roman" panose="02020603050405020304" pitchFamily="18" charset="0"/>
              </a:rPr>
              <a:t>:</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7834" y="1063255"/>
            <a:ext cx="3997842" cy="1200329"/>
          </a:xfrm>
          <a:prstGeom prst="rect">
            <a:avLst/>
          </a:prstGeom>
        </p:spPr>
        <p:txBody>
          <a:bodyPr wrap="square">
            <a:spAutoFit/>
          </a:bodyPr>
          <a:lstStyle/>
          <a:p>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phẩm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gồm</a:t>
            </a:r>
            <a:r>
              <a:rPr lang="en-US" sz="2400" dirty="0">
                <a:latin typeface="Times New Roman" panose="02020603050405020304" pitchFamily="18" charset="0"/>
                <a:ea typeface="Times New Roman" panose="02020603050405020304" pitchFamily="18" charset="0"/>
              </a:rPr>
              <a:t> 20 </a:t>
            </a:r>
            <a:r>
              <a:rPr lang="en-US" sz="2400" dirty="0" err="1">
                <a:latin typeface="Times New Roman" panose="02020603050405020304" pitchFamily="18" charset="0"/>
                <a:ea typeface="Times New Roman" panose="02020603050405020304" pitchFamily="18" charset="0"/>
              </a:rPr>
              <a:t>chương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Nam (1997</a:t>
            </a:r>
            <a:r>
              <a:rPr lang="en-US" sz="2400" dirty="0" smtClean="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7" name="Rectangle 6"/>
          <p:cNvSpPr/>
          <p:nvPr/>
        </p:nvSpPr>
        <p:spPr>
          <a:xfrm>
            <a:off x="4774012" y="304166"/>
            <a:ext cx="4178340" cy="4524315"/>
          </a:xfrm>
          <a:prstGeom prst="rect">
            <a:avLst/>
          </a:prstGeom>
        </p:spPr>
        <p:txBody>
          <a:bodyPr wrap="square">
            <a:spAutoFit/>
          </a:bodyPr>
          <a:lstStyle/>
          <a:p>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Nam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miền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Tây</a:t>
            </a:r>
            <a:r>
              <a:rPr lang="en-US" sz="2400" dirty="0">
                <a:latin typeface="Times New Roman" panose="02020603050405020304" pitchFamily="18" charset="0"/>
                <a:ea typeface="Times New Roman" panose="02020603050405020304" pitchFamily="18" charset="0"/>
              </a:rPr>
              <a:t> Nam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chiến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lang</a:t>
            </a:r>
            <a:r>
              <a:rPr lang="en-US" sz="2400" dirty="0">
                <a:latin typeface="Times New Roman" panose="02020603050405020304" pitchFamily="18" charset="0"/>
                <a:ea typeface="Times New Roman" panose="02020603050405020304" pitchFamily="18" charset="0"/>
              </a:rPr>
              <a:t> thang.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cưu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a:t>
            </a:r>
            <a:r>
              <a:rPr lang="en-US" sz="2400" dirty="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đẻ</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5120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876" y="1752908"/>
            <a:ext cx="4093534" cy="1938992"/>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chương</a:t>
            </a:r>
            <a:r>
              <a:rPr lang="en-US" sz="2400" dirty="0">
                <a:latin typeface="Times New Roman" panose="02020603050405020304" pitchFamily="18" charset="0"/>
                <a:ea typeface="Times New Roman" panose="02020603050405020304" pitchFamily="18" charset="0"/>
              </a:rPr>
              <a:t> 9,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lần</a:t>
            </a:r>
            <a:r>
              <a:rPr lang="en-US" sz="2400" dirty="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tía</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rPr>
              <a:t> U Minh</a:t>
            </a:r>
            <a:r>
              <a:rPr lang="en-US" sz="2400" dirty="0" smtClean="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837813" y="445255"/>
            <a:ext cx="3944681" cy="3785652"/>
          </a:xfrm>
          <a:prstGeom prst="rect">
            <a:avLst/>
          </a:prstGeom>
        </p:spPr>
        <p:txBody>
          <a:bodyPr wrap="square">
            <a:spAutoFit/>
          </a:bodyPr>
          <a:lstStyle/>
          <a:p>
            <a:r>
              <a:rPr lang="en-US" sz="2400" dirty="0" smtClean="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núi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rừng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An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ta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kèo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ong</a:t>
            </a: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thuần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hóa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đất</a:t>
            </a:r>
            <a:r>
              <a:rPr lang="en-US" sz="2400" dirty="0">
                <a:latin typeface="Times New Roman" panose="02020603050405020304" pitchFamily="18" charset="0"/>
                <a:ea typeface="Times New Roman" panose="02020603050405020304" pitchFamily="18" charset="0"/>
              </a:rPr>
              <a:t> U Minh</a:t>
            </a:r>
            <a:r>
              <a:rPr lang="en-US" sz="2400" dirty="0" smtClean="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50876" y="562213"/>
            <a:ext cx="3817090" cy="1190695"/>
          </a:xfrm>
          <a:prstGeom prst="rect">
            <a:avLst/>
          </a:prstGeom>
        </p:spPr>
      </p:pic>
    </p:spTree>
    <p:extLst>
      <p:ext uri="{BB962C8B-B14F-4D97-AF65-F5344CB8AC3E}">
        <p14:creationId xmlns:p14="http://schemas.microsoft.com/office/powerpoint/2010/main" val="402125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5494890-2EBA-43B5-8154-D580DF8358E4}"/>
              </a:ext>
            </a:extLst>
          </p:cNvPr>
          <p:cNvSpPr txBox="1"/>
          <p:nvPr/>
        </p:nvSpPr>
        <p:spPr>
          <a:xfrm>
            <a:off x="302188" y="71562"/>
            <a:ext cx="2778190" cy="553998"/>
          </a:xfrm>
          <a:prstGeom prst="rect">
            <a:avLst/>
          </a:prstGeom>
          <a:noFill/>
        </p:spPr>
        <p:txBody>
          <a:bodyPr wrap="square" rtlCol="0">
            <a:spAutoFit/>
          </a:bodyPr>
          <a:lstStyle/>
          <a:p>
            <a:r>
              <a:rPr lang="en-US" sz="3000" b="1" dirty="0">
                <a:solidFill>
                  <a:srgbClr val="002060"/>
                </a:solidFill>
                <a:latin typeface="Times New Roman" panose="02020603050405020304" pitchFamily="18" charset="0"/>
                <a:cs typeface="Times New Roman" panose="02020603050405020304" pitchFamily="18" charset="0"/>
              </a:rPr>
              <a:t>2. </a:t>
            </a:r>
            <a:r>
              <a:rPr lang="en-US" sz="3000" b="1" dirty="0" err="1">
                <a:solidFill>
                  <a:srgbClr val="002060"/>
                </a:solidFill>
                <a:latin typeface="Times New Roman" panose="02020603050405020304" pitchFamily="18" charset="0"/>
                <a:cs typeface="Times New Roman" panose="02020603050405020304" pitchFamily="18" charset="0"/>
              </a:rPr>
              <a:t>Tác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phẩm</a:t>
            </a:r>
            <a:r>
              <a:rPr lang="en-US" sz="3000" b="1" dirty="0">
                <a:solidFill>
                  <a:srgbClr val="002060"/>
                </a:solidFill>
                <a:latin typeface="Times New Roman" panose="02020603050405020304" pitchFamily="18" charset="0"/>
                <a:cs typeface="Times New Roman" panose="02020603050405020304" pitchFamily="18" charset="0"/>
              </a:rPr>
              <a:t>:</a:t>
            </a:r>
          </a:p>
        </p:txBody>
      </p:sp>
      <p:sp>
        <p:nvSpPr>
          <p:cNvPr id="41" name="TextBox 40">
            <a:extLst>
              <a:ext uri="{FF2B5EF4-FFF2-40B4-BE49-F238E27FC236}">
                <a16:creationId xmlns:a16="http://schemas.microsoft.com/office/drawing/2014/main" id="{63EFAA29-C0DB-4FE0-890B-B3C2BF393D91}"/>
              </a:ext>
            </a:extLst>
          </p:cNvPr>
          <p:cNvSpPr txBox="1"/>
          <p:nvPr/>
        </p:nvSpPr>
        <p:spPr>
          <a:xfrm>
            <a:off x="249624" y="696638"/>
            <a:ext cx="180951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tài</a:t>
            </a:r>
            <a:r>
              <a:rPr lang="en-US" sz="3000" dirty="0">
                <a:latin typeface="Times New Roman" panose="02020603050405020304" pitchFamily="18" charset="0"/>
                <a:cs typeface="Times New Roman" panose="02020603050405020304" pitchFamily="18" charset="0"/>
              </a:rPr>
              <a:t>:</a:t>
            </a:r>
          </a:p>
        </p:txBody>
      </p:sp>
      <p:sp>
        <p:nvSpPr>
          <p:cNvPr id="42" name="TextBox 41">
            <a:extLst>
              <a:ext uri="{FF2B5EF4-FFF2-40B4-BE49-F238E27FC236}">
                <a16:creationId xmlns:a16="http://schemas.microsoft.com/office/drawing/2014/main" id="{954F80EA-88BD-415C-92E5-2A9E59455681}"/>
              </a:ext>
            </a:extLst>
          </p:cNvPr>
          <p:cNvSpPr txBox="1"/>
          <p:nvPr/>
        </p:nvSpPr>
        <p:spPr>
          <a:xfrm>
            <a:off x="1501092" y="526484"/>
            <a:ext cx="6335106" cy="830997"/>
          </a:xfrm>
          <a:prstGeom prst="rect">
            <a:avLst/>
          </a:prstGeom>
          <a:noFill/>
        </p:spPr>
        <p:txBody>
          <a:bodyPr wrap="square" rtlCol="0">
            <a:spAutoFit/>
          </a:bodyPr>
          <a:lstStyle/>
          <a:p>
            <a:pPr algn="just" defTabSz="457200">
              <a:lnSpc>
                <a:spcPct val="150000"/>
              </a:lnSpc>
              <a:spcBef>
                <a:spcPct val="0"/>
              </a:spcBef>
              <a:buClrTx/>
            </a:pPr>
            <a:r>
              <a:rPr lang="en-US" sz="3000" dirty="0">
                <a:latin typeface="Times New Roman" panose="02020603050405020304" pitchFamily="18" charset="0"/>
                <a:cs typeface="Times New Roman" panose="02020603050405020304" pitchFamily="18" charset="0"/>
              </a:rPr>
              <a:t> </a:t>
            </a:r>
            <a:r>
              <a:rPr lang="en-US" sz="3200" kern="1200" dirty="0" err="1">
                <a:solidFill>
                  <a:schemeClr val="accent4">
                    <a:lumMod val="10000"/>
                  </a:schemeClr>
                </a:solidFill>
                <a:latin typeface="Times New Roman" panose="02020603050405020304" pitchFamily="18" charset="0"/>
                <a:cs typeface="Times New Roman" panose="02020603050405020304" pitchFamily="18" charset="0"/>
              </a:rPr>
              <a:t>t</a:t>
            </a:r>
            <a:r>
              <a:rPr lang="en-US" sz="3200" kern="1200" dirty="0" err="1" smtClean="0">
                <a:solidFill>
                  <a:schemeClr val="accent4">
                    <a:lumMod val="10000"/>
                  </a:schemeClr>
                </a:solidFill>
                <a:latin typeface="Times New Roman" panose="02020603050405020304" pitchFamily="18" charset="0"/>
                <a:cs typeface="Times New Roman" panose="02020603050405020304" pitchFamily="18" charset="0"/>
              </a:rPr>
              <a:t>hiên</a:t>
            </a:r>
            <a:r>
              <a:rPr lang="en-US" sz="3200" kern="12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3200" kern="1200" dirty="0" err="1">
                <a:solidFill>
                  <a:schemeClr val="accent4">
                    <a:lumMod val="10000"/>
                  </a:schemeClr>
                </a:solidFill>
                <a:latin typeface="Times New Roman" panose="02020603050405020304" pitchFamily="18" charset="0"/>
                <a:cs typeface="Times New Roman" panose="02020603050405020304" pitchFamily="18" charset="0"/>
              </a:rPr>
              <a:t>nhiên</a:t>
            </a:r>
            <a:r>
              <a:rPr lang="en-US" sz="3200" kern="1200" dirty="0">
                <a:solidFill>
                  <a:schemeClr val="accent4">
                    <a:lumMod val="10000"/>
                  </a:schemeClr>
                </a:solidFill>
                <a:latin typeface="Times New Roman" panose="02020603050405020304" pitchFamily="18" charset="0"/>
                <a:cs typeface="Times New Roman" panose="02020603050405020304" pitchFamily="18" charset="0"/>
              </a:rPr>
              <a:t>, con </a:t>
            </a:r>
            <a:r>
              <a:rPr lang="en-US" sz="3200" kern="1200" dirty="0" err="1">
                <a:solidFill>
                  <a:schemeClr val="accent4">
                    <a:lumMod val="10000"/>
                  </a:schemeClr>
                </a:solidFill>
                <a:latin typeface="Times New Roman" panose="02020603050405020304" pitchFamily="18" charset="0"/>
                <a:cs typeface="Times New Roman" panose="02020603050405020304" pitchFamily="18" charset="0"/>
              </a:rPr>
              <a:t>người</a:t>
            </a:r>
            <a:r>
              <a:rPr lang="en-US" sz="3200" kern="1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kern="1200" dirty="0" err="1">
                <a:solidFill>
                  <a:schemeClr val="accent4">
                    <a:lumMod val="10000"/>
                  </a:schemeClr>
                </a:solidFill>
                <a:latin typeface="Times New Roman" panose="02020603050405020304" pitchFamily="18" charset="0"/>
                <a:cs typeface="Times New Roman" panose="02020603050405020304" pitchFamily="18" charset="0"/>
              </a:rPr>
              <a:t>phương</a:t>
            </a:r>
            <a:r>
              <a:rPr lang="en-US" sz="3200" kern="1200" dirty="0">
                <a:solidFill>
                  <a:schemeClr val="accent4">
                    <a:lumMod val="10000"/>
                  </a:schemeClr>
                </a:solidFill>
                <a:latin typeface="Times New Roman" panose="02020603050405020304" pitchFamily="18" charset="0"/>
                <a:cs typeface="Times New Roman" panose="02020603050405020304" pitchFamily="18" charset="0"/>
              </a:rPr>
              <a:t> Nam</a:t>
            </a:r>
          </a:p>
        </p:txBody>
      </p:sp>
      <p:sp>
        <p:nvSpPr>
          <p:cNvPr id="43" name="TextBox 42">
            <a:extLst>
              <a:ext uri="{FF2B5EF4-FFF2-40B4-BE49-F238E27FC236}">
                <a16:creationId xmlns:a16="http://schemas.microsoft.com/office/drawing/2014/main" id="{FC4B2D05-B9BE-452A-B6A6-AE1414EEFB78}"/>
              </a:ext>
            </a:extLst>
          </p:cNvPr>
          <p:cNvSpPr txBox="1"/>
          <p:nvPr/>
        </p:nvSpPr>
        <p:spPr>
          <a:xfrm>
            <a:off x="239827" y="1207049"/>
            <a:ext cx="1747849"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xứ</a:t>
            </a:r>
            <a:r>
              <a:rPr lang="en-US" sz="3000" dirty="0">
                <a:latin typeface="Times New Roman" panose="020206030504050203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EBFA360D-5932-438F-9038-0707FFC01B22}"/>
              </a:ext>
            </a:extLst>
          </p:cNvPr>
          <p:cNvSpPr txBox="1"/>
          <p:nvPr/>
        </p:nvSpPr>
        <p:spPr>
          <a:xfrm>
            <a:off x="1784244" y="1192586"/>
            <a:ext cx="7444819" cy="107721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200" dirty="0" err="1" smtClean="0">
                <a:solidFill>
                  <a:schemeClr val="accent4">
                    <a:lumMod val="10000"/>
                  </a:schemeClr>
                </a:solidFill>
                <a:latin typeface="Times New Roman" panose="02020603050405020304" pitchFamily="18" charset="0"/>
                <a:cs typeface="Times New Roman" panose="02020603050405020304" pitchFamily="18" charset="0"/>
              </a:rPr>
              <a:t>trích</a:t>
            </a:r>
            <a:r>
              <a:rPr lang="en-US" sz="32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chương</a:t>
            </a:r>
            <a:r>
              <a:rPr lang="en-US" sz="3200" dirty="0">
                <a:solidFill>
                  <a:schemeClr val="accent4">
                    <a:lumMod val="10000"/>
                  </a:schemeClr>
                </a:solidFill>
                <a:latin typeface="Times New Roman" panose="02020603050405020304" pitchFamily="18" charset="0"/>
                <a:cs typeface="Times New Roman" panose="02020603050405020304" pitchFamily="18" charset="0"/>
              </a:rPr>
              <a:t> 9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tác</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smtClean="0">
                <a:solidFill>
                  <a:schemeClr val="accent4">
                    <a:lumMod val="10000"/>
                  </a:schemeClr>
                </a:solidFill>
                <a:latin typeface="Times New Roman" panose="02020603050405020304" pitchFamily="18" charset="0"/>
                <a:cs typeface="Times New Roman" panose="02020603050405020304" pitchFamily="18" charset="0"/>
              </a:rPr>
              <a:t>phẩm</a:t>
            </a:r>
            <a:r>
              <a:rPr lang="en-US" sz="3200"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Đất</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rừng</a:t>
            </a:r>
            <a:r>
              <a:rPr lang="en-US" sz="3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10000"/>
                  </a:schemeClr>
                </a:solidFill>
                <a:latin typeface="Times New Roman" panose="02020603050405020304" pitchFamily="18" charset="0"/>
                <a:cs typeface="Times New Roman" panose="02020603050405020304" pitchFamily="18" charset="0"/>
              </a:rPr>
              <a:t>phương</a:t>
            </a:r>
            <a:r>
              <a:rPr lang="en-US" sz="3200" dirty="0">
                <a:solidFill>
                  <a:schemeClr val="accent4">
                    <a:lumMod val="10000"/>
                  </a:schemeClr>
                </a:solidFill>
                <a:latin typeface="Times New Roman" panose="02020603050405020304" pitchFamily="18" charset="0"/>
                <a:cs typeface="Times New Roman" panose="02020603050405020304" pitchFamily="18" charset="0"/>
              </a:rPr>
              <a:t> Nam”</a:t>
            </a:r>
          </a:p>
        </p:txBody>
      </p:sp>
      <p:sp>
        <p:nvSpPr>
          <p:cNvPr id="45" name="TextBox 44">
            <a:extLst>
              <a:ext uri="{FF2B5EF4-FFF2-40B4-BE49-F238E27FC236}">
                <a16:creationId xmlns:a16="http://schemas.microsoft.com/office/drawing/2014/main" id="{9561C327-F70B-4208-ABD2-2F8FAA7BFCB9}"/>
              </a:ext>
            </a:extLst>
          </p:cNvPr>
          <p:cNvSpPr txBox="1"/>
          <p:nvPr/>
        </p:nvSpPr>
        <p:spPr>
          <a:xfrm>
            <a:off x="239826" y="2173878"/>
            <a:ext cx="2119837"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PTBĐ:</a:t>
            </a:r>
          </a:p>
        </p:txBody>
      </p:sp>
      <p:sp>
        <p:nvSpPr>
          <p:cNvPr id="46" name="TextBox 45">
            <a:extLst>
              <a:ext uri="{FF2B5EF4-FFF2-40B4-BE49-F238E27FC236}">
                <a16:creationId xmlns:a16="http://schemas.microsoft.com/office/drawing/2014/main" id="{C3879FF5-CEC5-43CA-86D3-88E2CFA9825C}"/>
              </a:ext>
            </a:extLst>
          </p:cNvPr>
          <p:cNvSpPr txBox="1"/>
          <p:nvPr/>
        </p:nvSpPr>
        <p:spPr>
          <a:xfrm>
            <a:off x="1508072" y="2145307"/>
            <a:ext cx="4531221"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517E0509-87BC-46CF-A053-4D6C48B09658}"/>
              </a:ext>
            </a:extLst>
          </p:cNvPr>
          <p:cNvSpPr txBox="1"/>
          <p:nvPr/>
        </p:nvSpPr>
        <p:spPr>
          <a:xfrm>
            <a:off x="127891" y="2701847"/>
            <a:ext cx="288705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chính</a:t>
            </a:r>
            <a:r>
              <a:rPr lang="en-US" sz="3000" dirty="0">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5B22B398-8E73-41F6-B1C5-8B5474C47ED0}"/>
              </a:ext>
            </a:extLst>
          </p:cNvPr>
          <p:cNvSpPr txBox="1"/>
          <p:nvPr/>
        </p:nvSpPr>
        <p:spPr>
          <a:xfrm>
            <a:off x="2888987" y="2701847"/>
            <a:ext cx="4259160" cy="584775"/>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200" kern="1200" dirty="0">
                <a:solidFill>
                  <a:schemeClr val="accent4">
                    <a:lumMod val="10000"/>
                  </a:schemeClr>
                </a:solidFill>
                <a:latin typeface="Times New Roman" panose="02020603050405020304" pitchFamily="18" charset="0"/>
                <a:cs typeface="Times New Roman" panose="02020603050405020304" pitchFamily="18" charset="0"/>
              </a:rPr>
              <a:t>An, </a:t>
            </a:r>
            <a:r>
              <a:rPr lang="en-US" sz="3200" kern="1200" dirty="0" err="1">
                <a:solidFill>
                  <a:schemeClr val="accent4">
                    <a:lumMod val="10000"/>
                  </a:schemeClr>
                </a:solidFill>
                <a:latin typeface="Times New Roman" panose="02020603050405020304" pitchFamily="18" charset="0"/>
                <a:cs typeface="Times New Roman" panose="02020603050405020304" pitchFamily="18" charset="0"/>
              </a:rPr>
              <a:t>Cò</a:t>
            </a:r>
            <a:r>
              <a:rPr lang="en-US" sz="3200" kern="1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kern="1200" dirty="0" err="1">
                <a:solidFill>
                  <a:schemeClr val="accent4">
                    <a:lumMod val="10000"/>
                  </a:schemeClr>
                </a:solidFill>
                <a:latin typeface="Times New Roman" panose="02020603050405020304" pitchFamily="18" charset="0"/>
                <a:cs typeface="Times New Roman" panose="02020603050405020304" pitchFamily="18" charset="0"/>
              </a:rPr>
              <a:t>tía</a:t>
            </a:r>
            <a:r>
              <a:rPr lang="en-US" sz="3200" kern="1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kern="1200" dirty="0" err="1">
                <a:solidFill>
                  <a:schemeClr val="accent4">
                    <a:lumMod val="10000"/>
                  </a:schemeClr>
                </a:solidFill>
                <a:latin typeface="Times New Roman" panose="02020603050405020304" pitchFamily="18" charset="0"/>
                <a:cs typeface="Times New Roman" panose="02020603050405020304" pitchFamily="18" charset="0"/>
              </a:rPr>
              <a:t>nuôi</a:t>
            </a:r>
            <a:r>
              <a:rPr lang="en-US" sz="3200" kern="1200" dirty="0">
                <a:solidFill>
                  <a:schemeClr val="accent4">
                    <a:lumMod val="10000"/>
                  </a:schemeClr>
                </a:solidFill>
                <a:latin typeface="Times New Roman" panose="02020603050405020304" pitchFamily="18" charset="0"/>
                <a:cs typeface="Times New Roman" panose="02020603050405020304" pitchFamily="18" charset="0"/>
              </a:rPr>
              <a:t> </a:t>
            </a:r>
            <a:r>
              <a:rPr lang="en-US" sz="3200" kern="1200" dirty="0" err="1">
                <a:solidFill>
                  <a:schemeClr val="accent4">
                    <a:lumMod val="10000"/>
                  </a:schemeClr>
                </a:solidFill>
                <a:latin typeface="Times New Roman" panose="02020603050405020304" pitchFamily="18" charset="0"/>
                <a:cs typeface="Times New Roman" panose="02020603050405020304" pitchFamily="18" charset="0"/>
              </a:rPr>
              <a:t>của</a:t>
            </a:r>
            <a:r>
              <a:rPr lang="en-US" sz="3200" kern="1200" dirty="0">
                <a:solidFill>
                  <a:schemeClr val="accent4">
                    <a:lumMod val="10000"/>
                  </a:schemeClr>
                </a:solidFill>
                <a:latin typeface="Times New Roman" panose="02020603050405020304" pitchFamily="18" charset="0"/>
                <a:cs typeface="Times New Roman" panose="02020603050405020304" pitchFamily="18" charset="0"/>
              </a:rPr>
              <a:t> An</a:t>
            </a:r>
            <a:endParaRPr lang="en-US" sz="3000"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50B83B82-90B0-43AE-9676-8600145733CA}"/>
              </a:ext>
            </a:extLst>
          </p:cNvPr>
          <p:cNvSpPr txBox="1"/>
          <p:nvPr/>
        </p:nvSpPr>
        <p:spPr>
          <a:xfrm>
            <a:off x="127891" y="3319772"/>
            <a:ext cx="1822649"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a:t>
            </a:r>
          </a:p>
        </p:txBody>
      </p:sp>
      <p:sp>
        <p:nvSpPr>
          <p:cNvPr id="50" name="TextBox 49">
            <a:extLst>
              <a:ext uri="{FF2B5EF4-FFF2-40B4-BE49-F238E27FC236}">
                <a16:creationId xmlns:a16="http://schemas.microsoft.com/office/drawing/2014/main" id="{633A3508-DEB4-4F1D-916D-B23F580A76E4}"/>
              </a:ext>
            </a:extLst>
          </p:cNvPr>
          <p:cNvSpPr txBox="1"/>
          <p:nvPr/>
        </p:nvSpPr>
        <p:spPr>
          <a:xfrm>
            <a:off x="1659566" y="3300625"/>
            <a:ext cx="3253284" cy="584775"/>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cs typeface="Times New Roman" panose="02020603050405020304" pitchFamily="18" charset="0"/>
              </a:rPr>
              <a:t> </a:t>
            </a:r>
            <a:r>
              <a:rPr lang="en-US" sz="3200" kern="1200" dirty="0" err="1">
                <a:solidFill>
                  <a:schemeClr val="accent4">
                    <a:lumMod val="10000"/>
                  </a:schemeClr>
                </a:solidFill>
                <a:latin typeface="Times New Roman" panose="02020603050405020304" pitchFamily="18" charset="0"/>
                <a:cs typeface="Times New Roman" panose="02020603050405020304" pitchFamily="18" charset="0"/>
              </a:rPr>
              <a:t>nhất</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5288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barn(inVertical)">
                                      <p:cBhvr>
                                        <p:cTn id="12" dur="500"/>
                                        <p:tgtEl>
                                          <p:spTgt spid="4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2">
                                            <p:txEl>
                                              <p:pRg st="0" end="0"/>
                                            </p:txEl>
                                          </p:spTgt>
                                        </p:tgtEl>
                                        <p:attrNameLst>
                                          <p:attrName>style.visibility</p:attrName>
                                        </p:attrNameLst>
                                      </p:cBhvr>
                                      <p:to>
                                        <p:strVal val="visible"/>
                                      </p:to>
                                    </p:set>
                                    <p:animEffect transition="in" filter="barn(inVertical)">
                                      <p:cBhvr>
                                        <p:cTn id="17" dur="500"/>
                                        <p:tgtEl>
                                          <p:spTgt spid="4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3">
                                            <p:txEl>
                                              <p:pRg st="0" end="0"/>
                                            </p:txEl>
                                          </p:spTgt>
                                        </p:tgtEl>
                                        <p:attrNameLst>
                                          <p:attrName>style.visibility</p:attrName>
                                        </p:attrNameLst>
                                      </p:cBhvr>
                                      <p:to>
                                        <p:strVal val="visible"/>
                                      </p:to>
                                    </p:set>
                                    <p:animEffect transition="in" filter="barn(inVertical)">
                                      <p:cBhvr>
                                        <p:cTn id="22" dur="500"/>
                                        <p:tgtEl>
                                          <p:spTgt spid="4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Effect transition="in" filter="barn(inVertical)">
                                      <p:cBhvr>
                                        <p:cTn id="27" dur="500"/>
                                        <p:tgtEl>
                                          <p:spTgt spid="4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xEl>
                                              <p:pRg st="0" end="0"/>
                                            </p:txEl>
                                          </p:spTgt>
                                        </p:tgtEl>
                                        <p:attrNameLst>
                                          <p:attrName>style.visibility</p:attrName>
                                        </p:attrNameLst>
                                      </p:cBhvr>
                                      <p:to>
                                        <p:strVal val="visible"/>
                                      </p:to>
                                    </p:set>
                                    <p:animEffect transition="in" filter="barn(inVertical)">
                                      <p:cBhvr>
                                        <p:cTn id="32" dur="500"/>
                                        <p:tgtEl>
                                          <p:spTgt spid="4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6">
                                            <p:txEl>
                                              <p:pRg st="0" end="0"/>
                                            </p:txEl>
                                          </p:spTgt>
                                        </p:tgtEl>
                                        <p:attrNameLst>
                                          <p:attrName>style.visibility</p:attrName>
                                        </p:attrNameLst>
                                      </p:cBhvr>
                                      <p:to>
                                        <p:strVal val="visible"/>
                                      </p:to>
                                    </p:set>
                                    <p:animEffect transition="in" filter="barn(inVertical)">
                                      <p:cBhvr>
                                        <p:cTn id="37" dur="500"/>
                                        <p:tgtEl>
                                          <p:spTgt spid="4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7">
                                            <p:txEl>
                                              <p:pRg st="0" end="0"/>
                                            </p:txEl>
                                          </p:spTgt>
                                        </p:tgtEl>
                                        <p:attrNameLst>
                                          <p:attrName>style.visibility</p:attrName>
                                        </p:attrNameLst>
                                      </p:cBhvr>
                                      <p:to>
                                        <p:strVal val="visible"/>
                                      </p:to>
                                    </p:set>
                                    <p:animEffect transition="in" filter="barn(inVertical)">
                                      <p:cBhvr>
                                        <p:cTn id="42" dur="500"/>
                                        <p:tgtEl>
                                          <p:spTgt spid="4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Effect transition="in" filter="barn(inVertical)">
                                      <p:cBhvr>
                                        <p:cTn id="47" dur="500"/>
                                        <p:tgtEl>
                                          <p:spTgt spid="4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9">
                                            <p:txEl>
                                              <p:pRg st="0" end="0"/>
                                            </p:txEl>
                                          </p:spTgt>
                                        </p:tgtEl>
                                        <p:attrNameLst>
                                          <p:attrName>style.visibility</p:attrName>
                                        </p:attrNameLst>
                                      </p:cBhvr>
                                      <p:to>
                                        <p:strVal val="visible"/>
                                      </p:to>
                                    </p:set>
                                    <p:animEffect transition="in" filter="barn(inVertical)">
                                      <p:cBhvr>
                                        <p:cTn id="52" dur="500"/>
                                        <p:tgtEl>
                                          <p:spTgt spid="4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0">
                                            <p:txEl>
                                              <p:pRg st="0" end="0"/>
                                            </p:txEl>
                                          </p:spTgt>
                                        </p:tgtEl>
                                        <p:attrNameLst>
                                          <p:attrName>style.visibility</p:attrName>
                                        </p:attrNameLst>
                                      </p:cBhvr>
                                      <p:to>
                                        <p:strVal val="visible"/>
                                      </p:to>
                                    </p:set>
                                    <p:animEffect transition="in" filter="barn(inVertical)">
                                      <p:cBhvr>
                                        <p:cTn id="57"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C38BEB0-7AFF-46E7-B8D9-A3FE59B9C018}"/>
              </a:ext>
            </a:extLst>
          </p:cNvPr>
          <p:cNvSpPr txBox="1"/>
          <p:nvPr/>
        </p:nvSpPr>
        <p:spPr>
          <a:xfrm>
            <a:off x="137928" y="268443"/>
            <a:ext cx="3699962"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II.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hiểu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văn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bản</a:t>
            </a:r>
            <a:r>
              <a:rPr lang="en-US" sz="3000" b="1" dirty="0">
                <a:solidFill>
                  <a:srgbClr val="FF0000"/>
                </a:solidFill>
                <a:latin typeface="Times New Roman" panose="02020603050405020304" pitchFamily="18" charset="0"/>
                <a:cs typeface="Times New Roman" panose="02020603050405020304" pitchFamily="18" charset="0"/>
              </a:rPr>
              <a:t>:</a:t>
            </a:r>
          </a:p>
        </p:txBody>
      </p:sp>
      <p:sp>
        <p:nvSpPr>
          <p:cNvPr id="18" name="Rectangle 17"/>
          <p:cNvSpPr/>
          <p:nvPr/>
        </p:nvSpPr>
        <p:spPr>
          <a:xfrm>
            <a:off x="356774" y="720100"/>
            <a:ext cx="4193967" cy="1015663"/>
          </a:xfrm>
          <a:prstGeom prst="rect">
            <a:avLst/>
          </a:prstGeom>
        </p:spPr>
        <p:txBody>
          <a:bodyPr wrap="square">
            <a:spAutoFit/>
          </a:bodyPr>
          <a:lstStyle/>
          <a:p>
            <a:r>
              <a:rPr lang="en-US" sz="3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0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3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rotWithShape="1">
          <a:blip r:embed="rId2"/>
          <a:srcRect r="63778" b="51874"/>
          <a:stretch/>
        </p:blipFill>
        <p:spPr>
          <a:xfrm>
            <a:off x="4253942" y="1097642"/>
            <a:ext cx="2071112" cy="1710373"/>
          </a:xfrm>
          <a:prstGeom prst="ellipse">
            <a:avLst/>
          </a:prstGeom>
          <a:ln>
            <a:noFill/>
          </a:ln>
          <a:effectLst>
            <a:softEdge rad="112500"/>
          </a:effectLst>
        </p:spPr>
      </p:pic>
      <p:pic>
        <p:nvPicPr>
          <p:cNvPr id="20" name="Picture 19"/>
          <p:cNvPicPr>
            <a:picLocks noChangeAspect="1"/>
          </p:cNvPicPr>
          <p:nvPr/>
        </p:nvPicPr>
        <p:blipFill rotWithShape="1">
          <a:blip r:embed="rId2"/>
          <a:srcRect l="60861" t="48873" r="3297"/>
          <a:stretch/>
        </p:blipFill>
        <p:spPr>
          <a:xfrm>
            <a:off x="6325054" y="1097642"/>
            <a:ext cx="1954067" cy="1736280"/>
          </a:xfrm>
          <a:prstGeom prst="ellipse">
            <a:avLst/>
          </a:prstGeom>
          <a:ln>
            <a:noFill/>
          </a:ln>
          <a:effectLst>
            <a:softEdge rad="112500"/>
          </a:effectLst>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33075" r="59582"/>
          <a:stretch/>
        </p:blipFill>
        <p:spPr>
          <a:xfrm>
            <a:off x="5268461" y="2744220"/>
            <a:ext cx="1985421" cy="1527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ectangle: Rounded Corners 11">
            <a:extLst>
              <a:ext uri="{FF2B5EF4-FFF2-40B4-BE49-F238E27FC236}">
                <a16:creationId xmlns:a16="http://schemas.microsoft.com/office/drawing/2014/main" id="{348487B5-34E5-4DF3-B07A-2290160E5150}"/>
              </a:ext>
            </a:extLst>
          </p:cNvPr>
          <p:cNvSpPr/>
          <p:nvPr/>
        </p:nvSpPr>
        <p:spPr>
          <a:xfrm>
            <a:off x="4324747" y="421783"/>
            <a:ext cx="2000307" cy="596633"/>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smtClean="0">
                <a:solidFill>
                  <a:srgbClr val="9BBB59">
                    <a:lumMod val="50000"/>
                  </a:srgbClr>
                </a:solidFill>
                <a:latin typeface="Calibri (Body)"/>
              </a:rPr>
              <a:t>Nhân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vật</a:t>
            </a:r>
            <a:r>
              <a:rPr lang="en-US" sz="2000" b="1" kern="1200" dirty="0" smtClean="0">
                <a:solidFill>
                  <a:srgbClr val="9BBB59">
                    <a:lumMod val="50000"/>
                  </a:srgbClr>
                </a:solidFill>
                <a:latin typeface="Calibri (Body)"/>
              </a:rPr>
              <a:t> An</a:t>
            </a:r>
            <a:r>
              <a:rPr lang="vi-VN" sz="2000" b="1" kern="1200" dirty="0" smtClean="0">
                <a:solidFill>
                  <a:srgbClr val="9BBB59">
                    <a:lumMod val="50000"/>
                  </a:srgbClr>
                </a:solidFill>
                <a:latin typeface="Calibri (Body)"/>
              </a:rPr>
              <a:t> </a:t>
            </a:r>
            <a:endParaRPr lang="en-US" sz="2000" b="1" kern="1200" dirty="0">
              <a:solidFill>
                <a:srgbClr val="9BBB59">
                  <a:lumMod val="50000"/>
                </a:srgbClr>
              </a:solidFill>
              <a:latin typeface="Calibri (Body)"/>
            </a:endParaRPr>
          </a:p>
        </p:txBody>
      </p:sp>
      <p:sp>
        <p:nvSpPr>
          <p:cNvPr id="23" name="Rectangle: Rounded Corners 12">
            <a:extLst>
              <a:ext uri="{FF2B5EF4-FFF2-40B4-BE49-F238E27FC236}">
                <a16:creationId xmlns:a16="http://schemas.microsoft.com/office/drawing/2014/main" id="{DFD96856-168E-40C2-893E-786D4EB949BF}"/>
              </a:ext>
            </a:extLst>
          </p:cNvPr>
          <p:cNvSpPr/>
          <p:nvPr/>
        </p:nvSpPr>
        <p:spPr>
          <a:xfrm>
            <a:off x="6454190" y="439577"/>
            <a:ext cx="2006177" cy="578839"/>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smtClean="0">
                <a:solidFill>
                  <a:srgbClr val="9BBB59">
                    <a:lumMod val="50000"/>
                  </a:srgbClr>
                </a:solidFill>
                <a:latin typeface="Calibri (Body)"/>
              </a:rPr>
              <a:t>Nhân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vật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Cò</a:t>
            </a:r>
            <a:r>
              <a:rPr lang="en-US" sz="2000" b="1" kern="1200" dirty="0" smtClean="0">
                <a:solidFill>
                  <a:srgbClr val="9BBB59">
                    <a:lumMod val="50000"/>
                  </a:srgbClr>
                </a:solidFill>
                <a:latin typeface="Calibri (Body)"/>
              </a:rPr>
              <a:t> </a:t>
            </a:r>
            <a:endParaRPr lang="vi-VN" sz="2000" b="1" kern="1200" dirty="0">
              <a:solidFill>
                <a:srgbClr val="9BBB59">
                  <a:lumMod val="50000"/>
                </a:srgbClr>
              </a:solidFill>
              <a:latin typeface="Calibri (Body)"/>
            </a:endParaRPr>
          </a:p>
        </p:txBody>
      </p:sp>
      <p:sp>
        <p:nvSpPr>
          <p:cNvPr id="24" name="Rectangle: Rounded Corners 13">
            <a:extLst>
              <a:ext uri="{FF2B5EF4-FFF2-40B4-BE49-F238E27FC236}">
                <a16:creationId xmlns:a16="http://schemas.microsoft.com/office/drawing/2014/main" id="{01F5D4C2-381E-4C79-888F-0915E5DBBD89}"/>
              </a:ext>
            </a:extLst>
          </p:cNvPr>
          <p:cNvSpPr/>
          <p:nvPr/>
        </p:nvSpPr>
        <p:spPr>
          <a:xfrm>
            <a:off x="4926730" y="4396789"/>
            <a:ext cx="2530548" cy="596634"/>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smtClean="0">
                <a:solidFill>
                  <a:srgbClr val="9BBB59">
                    <a:lumMod val="50000"/>
                  </a:srgbClr>
                </a:solidFill>
                <a:latin typeface="Calibri (Body)"/>
              </a:rPr>
              <a:t>Nhân</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vật</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Tía</a:t>
            </a:r>
            <a:r>
              <a:rPr lang="en-US" sz="2000" b="1" kern="1200" dirty="0" smtClean="0">
                <a:solidFill>
                  <a:srgbClr val="9BBB59">
                    <a:lumMod val="50000"/>
                  </a:srgbClr>
                </a:solidFill>
                <a:latin typeface="Calibri (Body)"/>
              </a:rPr>
              <a:t> </a:t>
            </a:r>
            <a:r>
              <a:rPr lang="en-US" sz="2000" b="1" kern="1200" dirty="0" err="1" smtClean="0">
                <a:solidFill>
                  <a:srgbClr val="9BBB59">
                    <a:lumMod val="50000"/>
                  </a:srgbClr>
                </a:solidFill>
                <a:latin typeface="Calibri (Body)"/>
              </a:rPr>
              <a:t>nuôi</a:t>
            </a:r>
            <a:endParaRPr lang="en-US" sz="2000" b="1" kern="1200" dirty="0">
              <a:solidFill>
                <a:srgbClr val="9BBB59">
                  <a:lumMod val="50000"/>
                </a:srgbClr>
              </a:solidFill>
              <a:latin typeface="Calibri (Body)"/>
            </a:endParaRPr>
          </a:p>
        </p:txBody>
      </p:sp>
    </p:spTree>
    <p:extLst>
      <p:ext uri="{BB962C8B-B14F-4D97-AF65-F5344CB8AC3E}">
        <p14:creationId xmlns:p14="http://schemas.microsoft.com/office/powerpoint/2010/main" val="3664619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6" presetClass="entr" presetSubtype="16"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2000"/>
                                        <p:tgtEl>
                                          <p:spTgt spid="19"/>
                                        </p:tgtEl>
                                      </p:cBhvr>
                                    </p:animEffect>
                                  </p:childTnLst>
                                </p:cTn>
                              </p:par>
                              <p:par>
                                <p:cTn id="37" presetID="6" presetClass="entr" presetSubtype="16"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par>
                                <p:cTn id="40" presetID="6" presetClass="entr" presetSubtype="16"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93747" y="514350"/>
            <a:ext cx="2484117" cy="3952040"/>
            <a:chOff x="0" y="0"/>
            <a:chExt cx="4029710" cy="6410960"/>
          </a:xfrm>
        </p:grpSpPr>
        <p:sp>
          <p:nvSpPr>
            <p:cNvPr id="6" name="Freeform 6"/>
            <p:cNvSpPr/>
            <p:nvPr/>
          </p:nvSpPr>
          <p:spPr>
            <a:xfrm>
              <a:off x="0" y="0"/>
              <a:ext cx="4030980" cy="6410960"/>
            </a:xfrm>
            <a:custGeom>
              <a:avLst/>
              <a:gdLst/>
              <a:ahLst/>
              <a:cxnLst/>
              <a:rect l="l" t="t" r="r" b="b"/>
              <a:pathLst>
                <a:path w="4030980" h="6410960">
                  <a:moveTo>
                    <a:pt x="60960" y="482600"/>
                  </a:moveTo>
                  <a:cubicBezTo>
                    <a:pt x="289560" y="476250"/>
                    <a:pt x="474980" y="290830"/>
                    <a:pt x="481330" y="60960"/>
                  </a:cubicBezTo>
                  <a:lnTo>
                    <a:pt x="833120" y="60960"/>
                  </a:lnTo>
                  <a:lnTo>
                    <a:pt x="833120" y="0"/>
                  </a:lnTo>
                  <a:lnTo>
                    <a:pt x="417830" y="0"/>
                  </a:lnTo>
                  <a:lnTo>
                    <a:pt x="419100" y="31750"/>
                  </a:lnTo>
                  <a:lnTo>
                    <a:pt x="419100" y="49530"/>
                  </a:lnTo>
                  <a:cubicBezTo>
                    <a:pt x="419100" y="254000"/>
                    <a:pt x="252730" y="421640"/>
                    <a:pt x="46990" y="421640"/>
                  </a:cubicBezTo>
                  <a:lnTo>
                    <a:pt x="30480" y="421640"/>
                  </a:lnTo>
                  <a:lnTo>
                    <a:pt x="0" y="420370"/>
                  </a:lnTo>
                  <a:lnTo>
                    <a:pt x="0" y="778510"/>
                  </a:lnTo>
                  <a:lnTo>
                    <a:pt x="60960" y="778510"/>
                  </a:lnTo>
                  <a:lnTo>
                    <a:pt x="60960" y="482600"/>
                  </a:lnTo>
                  <a:close/>
                  <a:moveTo>
                    <a:pt x="196850" y="599440"/>
                  </a:moveTo>
                  <a:cubicBezTo>
                    <a:pt x="392430" y="546100"/>
                    <a:pt x="546100" y="393700"/>
                    <a:pt x="598170" y="196850"/>
                  </a:cubicBezTo>
                  <a:lnTo>
                    <a:pt x="833120" y="196850"/>
                  </a:lnTo>
                  <a:lnTo>
                    <a:pt x="833120" y="181610"/>
                  </a:lnTo>
                  <a:lnTo>
                    <a:pt x="585470" y="181610"/>
                  </a:lnTo>
                  <a:lnTo>
                    <a:pt x="584200" y="187960"/>
                  </a:lnTo>
                  <a:cubicBezTo>
                    <a:pt x="534670" y="383540"/>
                    <a:pt x="382270" y="535940"/>
                    <a:pt x="186690" y="586740"/>
                  </a:cubicBezTo>
                  <a:lnTo>
                    <a:pt x="180340" y="588010"/>
                  </a:lnTo>
                  <a:lnTo>
                    <a:pt x="180340" y="778510"/>
                  </a:lnTo>
                  <a:lnTo>
                    <a:pt x="195580" y="778510"/>
                  </a:lnTo>
                  <a:lnTo>
                    <a:pt x="196850" y="599440"/>
                  </a:lnTo>
                  <a:close/>
                  <a:moveTo>
                    <a:pt x="0" y="778510"/>
                  </a:moveTo>
                  <a:lnTo>
                    <a:pt x="60960" y="778510"/>
                  </a:lnTo>
                  <a:lnTo>
                    <a:pt x="60960" y="5579110"/>
                  </a:lnTo>
                  <a:lnTo>
                    <a:pt x="0" y="5579110"/>
                  </a:lnTo>
                  <a:lnTo>
                    <a:pt x="0" y="778510"/>
                  </a:lnTo>
                  <a:close/>
                  <a:moveTo>
                    <a:pt x="181610" y="778510"/>
                  </a:moveTo>
                  <a:lnTo>
                    <a:pt x="196850" y="778510"/>
                  </a:lnTo>
                  <a:lnTo>
                    <a:pt x="196850" y="5579110"/>
                  </a:lnTo>
                  <a:lnTo>
                    <a:pt x="181610" y="5579110"/>
                  </a:lnTo>
                  <a:lnTo>
                    <a:pt x="181610" y="778510"/>
                  </a:lnTo>
                  <a:close/>
                  <a:moveTo>
                    <a:pt x="833120" y="6350000"/>
                  </a:moveTo>
                  <a:lnTo>
                    <a:pt x="3197860" y="6350000"/>
                  </a:lnTo>
                  <a:lnTo>
                    <a:pt x="3197860" y="6410960"/>
                  </a:lnTo>
                  <a:lnTo>
                    <a:pt x="833120" y="6410960"/>
                  </a:lnTo>
                  <a:lnTo>
                    <a:pt x="833120" y="6350000"/>
                  </a:lnTo>
                  <a:close/>
                  <a:moveTo>
                    <a:pt x="833120" y="6214110"/>
                  </a:moveTo>
                  <a:lnTo>
                    <a:pt x="3197860" y="6214110"/>
                  </a:lnTo>
                  <a:lnTo>
                    <a:pt x="3197860" y="6229350"/>
                  </a:lnTo>
                  <a:lnTo>
                    <a:pt x="833120" y="6229350"/>
                  </a:lnTo>
                  <a:lnTo>
                    <a:pt x="833120" y="6214110"/>
                  </a:lnTo>
                  <a:close/>
                  <a:moveTo>
                    <a:pt x="481330" y="6350000"/>
                  </a:moveTo>
                  <a:cubicBezTo>
                    <a:pt x="480060" y="6116320"/>
                    <a:pt x="293370" y="5927090"/>
                    <a:pt x="60960" y="5919470"/>
                  </a:cubicBezTo>
                  <a:lnTo>
                    <a:pt x="60960" y="5577840"/>
                  </a:lnTo>
                  <a:lnTo>
                    <a:pt x="0" y="5577840"/>
                  </a:lnTo>
                  <a:lnTo>
                    <a:pt x="0" y="5981700"/>
                  </a:lnTo>
                  <a:lnTo>
                    <a:pt x="35560" y="5980430"/>
                  </a:lnTo>
                  <a:lnTo>
                    <a:pt x="49530" y="5980430"/>
                  </a:lnTo>
                  <a:cubicBezTo>
                    <a:pt x="254000" y="5980430"/>
                    <a:pt x="421640" y="6146800"/>
                    <a:pt x="421640" y="6352540"/>
                  </a:cubicBezTo>
                  <a:cubicBezTo>
                    <a:pt x="421640" y="6360160"/>
                    <a:pt x="421640" y="6367780"/>
                    <a:pt x="420370" y="6377940"/>
                  </a:cubicBezTo>
                  <a:lnTo>
                    <a:pt x="417830" y="6410960"/>
                  </a:lnTo>
                  <a:lnTo>
                    <a:pt x="834390" y="6410960"/>
                  </a:lnTo>
                  <a:lnTo>
                    <a:pt x="834390" y="6350000"/>
                  </a:lnTo>
                  <a:lnTo>
                    <a:pt x="481330" y="6350000"/>
                  </a:lnTo>
                  <a:close/>
                  <a:moveTo>
                    <a:pt x="600710" y="6214110"/>
                  </a:moveTo>
                  <a:cubicBezTo>
                    <a:pt x="549910" y="6014720"/>
                    <a:pt x="397510" y="5857240"/>
                    <a:pt x="198120" y="5803900"/>
                  </a:cubicBezTo>
                  <a:lnTo>
                    <a:pt x="198120" y="5579110"/>
                  </a:lnTo>
                  <a:lnTo>
                    <a:pt x="182880" y="5579110"/>
                  </a:lnTo>
                  <a:lnTo>
                    <a:pt x="182880" y="5816600"/>
                  </a:lnTo>
                  <a:lnTo>
                    <a:pt x="189230" y="5817870"/>
                  </a:lnTo>
                  <a:cubicBezTo>
                    <a:pt x="387350" y="5869940"/>
                    <a:pt x="541020" y="6024880"/>
                    <a:pt x="588010" y="6224270"/>
                  </a:cubicBezTo>
                  <a:lnTo>
                    <a:pt x="589280" y="6230620"/>
                  </a:lnTo>
                  <a:lnTo>
                    <a:pt x="834390" y="6230620"/>
                  </a:lnTo>
                  <a:lnTo>
                    <a:pt x="834390" y="6215380"/>
                  </a:lnTo>
                  <a:lnTo>
                    <a:pt x="600710" y="6214110"/>
                  </a:lnTo>
                  <a:close/>
                  <a:moveTo>
                    <a:pt x="3968750" y="5919470"/>
                  </a:moveTo>
                  <a:cubicBezTo>
                    <a:pt x="3733800" y="5923280"/>
                    <a:pt x="3543300" y="6113780"/>
                    <a:pt x="3542030" y="6350000"/>
                  </a:cubicBezTo>
                  <a:lnTo>
                    <a:pt x="3196590" y="6350000"/>
                  </a:lnTo>
                  <a:lnTo>
                    <a:pt x="3196590" y="6410960"/>
                  </a:lnTo>
                  <a:lnTo>
                    <a:pt x="3606800" y="6410960"/>
                  </a:lnTo>
                  <a:lnTo>
                    <a:pt x="3604260" y="6377940"/>
                  </a:lnTo>
                  <a:cubicBezTo>
                    <a:pt x="3602990" y="6367780"/>
                    <a:pt x="3602990" y="6358890"/>
                    <a:pt x="3602990" y="6352540"/>
                  </a:cubicBezTo>
                  <a:cubicBezTo>
                    <a:pt x="3602990" y="6148070"/>
                    <a:pt x="3769360" y="5980430"/>
                    <a:pt x="3975100" y="5980430"/>
                  </a:cubicBezTo>
                  <a:cubicBezTo>
                    <a:pt x="3982720" y="5980430"/>
                    <a:pt x="3990340" y="5980430"/>
                    <a:pt x="3997960" y="5981700"/>
                  </a:cubicBezTo>
                  <a:lnTo>
                    <a:pt x="4030980" y="5984240"/>
                  </a:lnTo>
                  <a:lnTo>
                    <a:pt x="4030980" y="5579110"/>
                  </a:lnTo>
                  <a:lnTo>
                    <a:pt x="3970020" y="5579110"/>
                  </a:lnTo>
                  <a:lnTo>
                    <a:pt x="3968750" y="5919470"/>
                  </a:lnTo>
                  <a:close/>
                  <a:moveTo>
                    <a:pt x="3832860" y="5801360"/>
                  </a:moveTo>
                  <a:cubicBezTo>
                    <a:pt x="3633470" y="5853430"/>
                    <a:pt x="3473450" y="6013450"/>
                    <a:pt x="3423920" y="6212840"/>
                  </a:cubicBezTo>
                  <a:lnTo>
                    <a:pt x="3197860" y="6212840"/>
                  </a:lnTo>
                  <a:lnTo>
                    <a:pt x="3197860" y="6228080"/>
                  </a:lnTo>
                  <a:lnTo>
                    <a:pt x="3436620" y="6228080"/>
                  </a:lnTo>
                  <a:lnTo>
                    <a:pt x="3437890" y="6221730"/>
                  </a:lnTo>
                  <a:cubicBezTo>
                    <a:pt x="3486150" y="6022340"/>
                    <a:pt x="3644900" y="5862320"/>
                    <a:pt x="3843020" y="5814060"/>
                  </a:cubicBezTo>
                  <a:lnTo>
                    <a:pt x="3849370" y="5812790"/>
                  </a:lnTo>
                  <a:lnTo>
                    <a:pt x="3849370" y="5576570"/>
                  </a:lnTo>
                  <a:lnTo>
                    <a:pt x="3834130" y="5576570"/>
                  </a:lnTo>
                  <a:lnTo>
                    <a:pt x="3832860" y="5801360"/>
                  </a:lnTo>
                  <a:close/>
                  <a:moveTo>
                    <a:pt x="3968750" y="778510"/>
                  </a:moveTo>
                  <a:lnTo>
                    <a:pt x="4029710" y="778510"/>
                  </a:lnTo>
                  <a:lnTo>
                    <a:pt x="4029710" y="5579110"/>
                  </a:lnTo>
                  <a:lnTo>
                    <a:pt x="3968750" y="5579110"/>
                  </a:lnTo>
                  <a:lnTo>
                    <a:pt x="3968750" y="778510"/>
                  </a:lnTo>
                  <a:close/>
                  <a:moveTo>
                    <a:pt x="3832860" y="778510"/>
                  </a:moveTo>
                  <a:lnTo>
                    <a:pt x="3848100" y="778510"/>
                  </a:lnTo>
                  <a:lnTo>
                    <a:pt x="3848100" y="5579110"/>
                  </a:lnTo>
                  <a:lnTo>
                    <a:pt x="3832860" y="5579110"/>
                  </a:lnTo>
                  <a:lnTo>
                    <a:pt x="3832860" y="778510"/>
                  </a:lnTo>
                  <a:close/>
                  <a:moveTo>
                    <a:pt x="3542030" y="60960"/>
                  </a:moveTo>
                  <a:cubicBezTo>
                    <a:pt x="3548380" y="292100"/>
                    <a:pt x="3736340" y="480060"/>
                    <a:pt x="3968750" y="482600"/>
                  </a:cubicBezTo>
                  <a:lnTo>
                    <a:pt x="3968750" y="777240"/>
                  </a:lnTo>
                  <a:lnTo>
                    <a:pt x="4029710" y="777240"/>
                  </a:lnTo>
                  <a:lnTo>
                    <a:pt x="4029710" y="419100"/>
                  </a:lnTo>
                  <a:lnTo>
                    <a:pt x="3996690" y="421640"/>
                  </a:lnTo>
                  <a:cubicBezTo>
                    <a:pt x="3989070" y="421640"/>
                    <a:pt x="3981450" y="422910"/>
                    <a:pt x="3973830" y="422910"/>
                  </a:cubicBezTo>
                  <a:cubicBezTo>
                    <a:pt x="3769360" y="422910"/>
                    <a:pt x="3601720" y="256540"/>
                    <a:pt x="3601720" y="50800"/>
                  </a:cubicBezTo>
                  <a:lnTo>
                    <a:pt x="3601720" y="33020"/>
                  </a:lnTo>
                  <a:lnTo>
                    <a:pt x="3602990" y="1270"/>
                  </a:lnTo>
                  <a:lnTo>
                    <a:pt x="3194050" y="1270"/>
                  </a:lnTo>
                  <a:lnTo>
                    <a:pt x="3194050" y="62230"/>
                  </a:lnTo>
                  <a:lnTo>
                    <a:pt x="3542030" y="60960"/>
                  </a:lnTo>
                  <a:close/>
                  <a:moveTo>
                    <a:pt x="3425190" y="196850"/>
                  </a:moveTo>
                  <a:cubicBezTo>
                    <a:pt x="3478530" y="394970"/>
                    <a:pt x="3633470" y="549910"/>
                    <a:pt x="3832860" y="600710"/>
                  </a:cubicBezTo>
                  <a:lnTo>
                    <a:pt x="3832860" y="777240"/>
                  </a:lnTo>
                  <a:lnTo>
                    <a:pt x="3848100" y="777240"/>
                  </a:lnTo>
                  <a:lnTo>
                    <a:pt x="3848100" y="589280"/>
                  </a:lnTo>
                  <a:lnTo>
                    <a:pt x="3841750" y="588010"/>
                  </a:lnTo>
                  <a:cubicBezTo>
                    <a:pt x="3643630" y="539750"/>
                    <a:pt x="3488690" y="386080"/>
                    <a:pt x="3437890" y="187960"/>
                  </a:cubicBezTo>
                  <a:lnTo>
                    <a:pt x="3436620" y="181610"/>
                  </a:lnTo>
                  <a:lnTo>
                    <a:pt x="3196590" y="181610"/>
                  </a:lnTo>
                  <a:lnTo>
                    <a:pt x="3196590" y="196850"/>
                  </a:lnTo>
                  <a:lnTo>
                    <a:pt x="3425190" y="196850"/>
                  </a:lnTo>
                  <a:close/>
                  <a:moveTo>
                    <a:pt x="833120" y="0"/>
                  </a:moveTo>
                  <a:lnTo>
                    <a:pt x="3197860" y="0"/>
                  </a:lnTo>
                  <a:lnTo>
                    <a:pt x="3197860" y="60960"/>
                  </a:lnTo>
                  <a:lnTo>
                    <a:pt x="833120" y="60960"/>
                  </a:lnTo>
                  <a:lnTo>
                    <a:pt x="833120" y="0"/>
                  </a:lnTo>
                  <a:close/>
                  <a:moveTo>
                    <a:pt x="833120" y="181610"/>
                  </a:moveTo>
                  <a:lnTo>
                    <a:pt x="3197860" y="181610"/>
                  </a:lnTo>
                  <a:lnTo>
                    <a:pt x="3197860" y="196850"/>
                  </a:lnTo>
                  <a:lnTo>
                    <a:pt x="833120" y="196850"/>
                  </a:lnTo>
                  <a:lnTo>
                    <a:pt x="833120" y="181610"/>
                  </a:lnTo>
                  <a:close/>
                </a:path>
              </a:pathLst>
            </a:custGeom>
            <a:solidFill>
              <a:srgbClr val="7194A8"/>
            </a:solidFill>
          </p:spPr>
        </p:sp>
      </p:grpSp>
      <p:grpSp>
        <p:nvGrpSpPr>
          <p:cNvPr id="7" name="Group 7"/>
          <p:cNvGrpSpPr/>
          <p:nvPr/>
        </p:nvGrpSpPr>
        <p:grpSpPr>
          <a:xfrm>
            <a:off x="3294468" y="449901"/>
            <a:ext cx="2555065" cy="4080939"/>
            <a:chOff x="0" y="0"/>
            <a:chExt cx="3985260" cy="6365240"/>
          </a:xfrm>
        </p:grpSpPr>
        <p:sp>
          <p:nvSpPr>
            <p:cNvPr id="8" name="Freeform 8"/>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grpSp>
        <p:nvGrpSpPr>
          <p:cNvPr id="9" name="Group 9"/>
          <p:cNvGrpSpPr/>
          <p:nvPr/>
        </p:nvGrpSpPr>
        <p:grpSpPr>
          <a:xfrm>
            <a:off x="6229033" y="449901"/>
            <a:ext cx="2555065" cy="4080939"/>
            <a:chOff x="0" y="0"/>
            <a:chExt cx="3985260" cy="6365240"/>
          </a:xfrm>
        </p:grpSpPr>
        <p:sp>
          <p:nvSpPr>
            <p:cNvPr id="10" name="Freeform 10"/>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sp>
        <p:nvSpPr>
          <p:cNvPr id="11" name="TextBox 11"/>
          <p:cNvSpPr txBox="1"/>
          <p:nvPr/>
        </p:nvSpPr>
        <p:spPr>
          <a:xfrm>
            <a:off x="3467100" y="112422"/>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sz="1600" b="1" kern="1200" dirty="0">
              <a:solidFill>
                <a:srgbClr val="EEECE1"/>
              </a:solidFill>
              <a:latin typeface="Calibri (Body)"/>
            </a:endParaRPr>
          </a:p>
          <a:p>
            <a:pPr algn="ctr" defTabSz="457200">
              <a:lnSpc>
                <a:spcPts val="1650"/>
              </a:lnSpc>
              <a:spcBef>
                <a:spcPct val="0"/>
              </a:spcBef>
              <a:buClrTx/>
            </a:pPr>
            <a:r>
              <a:rPr lang="en-US" sz="1600" b="1" kern="1200" dirty="0" smtClean="0">
                <a:solidFill>
                  <a:srgbClr val="EEECE1"/>
                </a:solidFill>
                <a:latin typeface="Calibri (Body)"/>
              </a:rPr>
              <a:t>NGOẠI HÌNH</a:t>
            </a:r>
            <a:endParaRPr lang="vi-VN" sz="1600" b="1" kern="1200" dirty="0">
              <a:solidFill>
                <a:srgbClr val="EEECE1"/>
              </a:solidFill>
              <a:latin typeface="Calibri (Body)"/>
            </a:endParaRPr>
          </a:p>
          <a:p>
            <a:pPr algn="ctr" defTabSz="457200">
              <a:lnSpc>
                <a:spcPts val="1650"/>
              </a:lnSpc>
              <a:spcBef>
                <a:spcPct val="0"/>
              </a:spcBef>
              <a:buClrTx/>
            </a:pPr>
            <a:endParaRPr lang="en-US" sz="1600" b="1" kern="1200" dirty="0">
              <a:solidFill>
                <a:srgbClr val="EEECE1"/>
              </a:solidFill>
              <a:latin typeface="Calibri (Body)"/>
            </a:endParaRPr>
          </a:p>
        </p:txBody>
      </p:sp>
      <p:sp>
        <p:nvSpPr>
          <p:cNvPr id="12" name="TextBox 12"/>
          <p:cNvSpPr txBox="1"/>
          <p:nvPr/>
        </p:nvSpPr>
        <p:spPr>
          <a:xfrm>
            <a:off x="3387528" y="1325255"/>
            <a:ext cx="2350829" cy="1107996"/>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smtClean="0">
                <a:solidFill>
                  <a:prstClr val="black"/>
                </a:solidFill>
                <a:latin typeface="Calibri" panose="020F0502020204030204" pitchFamily="34" charset="0"/>
                <a:ea typeface="+mn-ea"/>
                <a:cs typeface="Calibri" panose="020F0502020204030204" pitchFamily="34" charset="0"/>
              </a:rPr>
              <a:t>Bên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hông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lủng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lẳng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chiếc</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túi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a:t>
            </a:r>
            <a:r>
              <a:rPr lang="en-US" sz="1800" kern="1200" dirty="0" err="1" smtClean="0">
                <a:solidFill>
                  <a:prstClr val="black"/>
                </a:solidFill>
                <a:latin typeface="Calibri" panose="020F0502020204030204" pitchFamily="34" charset="0"/>
                <a:ea typeface="+mn-ea"/>
                <a:cs typeface="Calibri" panose="020F0502020204030204" pitchFamily="34" charset="0"/>
              </a:rPr>
              <a:t>ưng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mang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gùi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a:t>
            </a:r>
            <a:r>
              <a:rPr lang="en-US" sz="1800" kern="1200" dirty="0" err="1" smtClean="0">
                <a:solidFill>
                  <a:prstClr val="black"/>
                </a:solidFill>
                <a:latin typeface="Calibri" panose="020F0502020204030204" pitchFamily="34" charset="0"/>
                <a:ea typeface="+mn-ea"/>
                <a:cs typeface="Calibri" panose="020F0502020204030204" pitchFamily="34" charset="0"/>
              </a:rPr>
              <a:t>ay</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cầm</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chà</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gạc</a:t>
            </a:r>
            <a:r>
              <a:rPr lang="en-US" sz="1800" kern="1200" dirty="0" smtClean="0">
                <a:solidFill>
                  <a:prstClr val="black"/>
                </a:solidFill>
                <a:latin typeface="Calibri" panose="020F0502020204030204" pitchFamily="34" charset="0"/>
                <a:ea typeface="+mn-ea"/>
                <a:cs typeface="Calibri" panose="020F0502020204030204" pitchFamily="34" charset="0"/>
              </a:rPr>
              <a:t>.</a:t>
            </a:r>
            <a:endParaRPr lang="en-US" sz="1800" kern="1200" dirty="0">
              <a:solidFill>
                <a:prstClr val="black"/>
              </a:solidFill>
              <a:latin typeface="Calibri" panose="020F0502020204030204" pitchFamily="34" charset="0"/>
              <a:ea typeface="+mn-ea"/>
              <a:cs typeface="Calibri" panose="020F0502020204030204" pitchFamily="34" charset="0"/>
            </a:endParaRPr>
          </a:p>
        </p:txBody>
      </p:sp>
      <p:sp>
        <p:nvSpPr>
          <p:cNvPr id="14" name="TextBox 11">
            <a:extLst>
              <a:ext uri="{FF2B5EF4-FFF2-40B4-BE49-F238E27FC236}">
                <a16:creationId xmlns:a16="http://schemas.microsoft.com/office/drawing/2014/main" id="{515942A3-FAF5-48CF-9F73-A995A8298C63}"/>
              </a:ext>
            </a:extLst>
          </p:cNvPr>
          <p:cNvSpPr txBox="1"/>
          <p:nvPr/>
        </p:nvSpPr>
        <p:spPr>
          <a:xfrm>
            <a:off x="6376104" y="100264"/>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b="1" kern="1200" dirty="0">
              <a:solidFill>
                <a:srgbClr val="EEECE1"/>
              </a:solidFill>
              <a:latin typeface="Calibri (Body)"/>
            </a:endParaRPr>
          </a:p>
          <a:p>
            <a:pPr algn="ctr" defTabSz="457200">
              <a:lnSpc>
                <a:spcPts val="1650"/>
              </a:lnSpc>
              <a:spcBef>
                <a:spcPct val="0"/>
              </a:spcBef>
              <a:buClrTx/>
            </a:pPr>
            <a:r>
              <a:rPr lang="en-US" sz="1600" b="1" kern="1200" dirty="0" smtClean="0">
                <a:solidFill>
                  <a:srgbClr val="EEECE1"/>
                </a:solidFill>
                <a:latin typeface="Calibri (Body)"/>
              </a:rPr>
              <a:t>HÀNH ĐỘNG, CỬ CHỈ, LỜI NÓI</a:t>
            </a:r>
            <a:endParaRPr lang="vi-VN" sz="1600" b="1" kern="1200" dirty="0">
              <a:solidFill>
                <a:srgbClr val="EEECE1"/>
              </a:solidFill>
              <a:latin typeface="Calibri (Body)"/>
            </a:endParaRPr>
          </a:p>
        </p:txBody>
      </p:sp>
      <p:sp>
        <p:nvSpPr>
          <p:cNvPr id="15" name="TextBox 12">
            <a:extLst>
              <a:ext uri="{FF2B5EF4-FFF2-40B4-BE49-F238E27FC236}">
                <a16:creationId xmlns:a16="http://schemas.microsoft.com/office/drawing/2014/main" id="{58DC318A-7A87-4F8D-AC14-78DD019E60FD}"/>
              </a:ext>
            </a:extLst>
          </p:cNvPr>
          <p:cNvSpPr txBox="1"/>
          <p:nvPr/>
        </p:nvSpPr>
        <p:spPr>
          <a:xfrm>
            <a:off x="6331150" y="1276350"/>
            <a:ext cx="2350829" cy="2492990"/>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smtClean="0">
                <a:solidFill>
                  <a:prstClr val="black"/>
                </a:solidFill>
                <a:latin typeface="Calibri" panose="020F0502020204030204" pitchFamily="34" charset="0"/>
                <a:ea typeface="+mn-ea"/>
                <a:cs typeface="Calibri" panose="020F0502020204030204" pitchFamily="34" charset="0"/>
              </a:rPr>
              <a:t>Đi</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trước</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phạt</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ngang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nhánh</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gai</a:t>
            </a:r>
            <a:r>
              <a:rPr lang="en-US" sz="1800" kern="1200" dirty="0" smtClean="0">
                <a:solidFill>
                  <a:prstClr val="black"/>
                </a:solidFill>
                <a:latin typeface="Calibri" panose="020F0502020204030204" pitchFamily="34" charset="0"/>
                <a:ea typeface="+mn-ea"/>
                <a:cs typeface="Calibri" panose="020F0502020204030204" pitchFamily="34" charset="0"/>
              </a:rPr>
              <a:t> -&gt; </a:t>
            </a:r>
            <a:r>
              <a:rPr lang="en-US" sz="1800" kern="1200" dirty="0" err="1" smtClean="0">
                <a:solidFill>
                  <a:prstClr val="black"/>
                </a:solidFill>
                <a:latin typeface="Calibri" panose="020F0502020204030204" pitchFamily="34" charset="0"/>
                <a:ea typeface="+mn-ea"/>
                <a:cs typeface="Calibri" panose="020F0502020204030204" pitchFamily="34" charset="0"/>
              </a:rPr>
              <a:t>dọn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đường</a:t>
            </a:r>
            <a:r>
              <a:rPr lang="en-US" sz="1800" kern="1200" dirty="0" smtClean="0">
                <a:solidFill>
                  <a:prstClr val="black"/>
                </a:solidFill>
                <a:latin typeface="Calibri" panose="020F0502020204030204" pitchFamily="34" charset="0"/>
                <a:ea typeface="+mn-ea"/>
                <a:cs typeface="Calibri" panose="020F0502020204030204" pitchFamily="34" charset="0"/>
              </a:rPr>
              <a:t>.</a:t>
            </a:r>
          </a:p>
          <a:p>
            <a:pPr marL="285750" indent="-285750" algn="just" defTabSz="457200">
              <a:buClrTx/>
              <a:buFont typeface="Arial" panose="020B0604020202020204" pitchFamily="34" charset="0"/>
              <a:buChar char="•"/>
            </a:pPr>
            <a:r>
              <a:rPr lang="en-US" sz="1800" kern="1200" dirty="0" err="1" smtClean="0">
                <a:solidFill>
                  <a:prstClr val="black"/>
                </a:solidFill>
                <a:latin typeface="Calibri" panose="020F0502020204030204" pitchFamily="34" charset="0"/>
                <a:ea typeface="+mn-ea"/>
                <a:cs typeface="Calibri" panose="020F0502020204030204" pitchFamily="34" charset="0"/>
              </a:rPr>
              <a:t>Bảo</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dừng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nghỉ</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ăn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cơm</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vì</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thấy</a:t>
            </a:r>
            <a:r>
              <a:rPr lang="en-US" sz="1800" kern="1200" dirty="0" smtClean="0">
                <a:solidFill>
                  <a:prstClr val="black"/>
                </a:solidFill>
                <a:latin typeface="Calibri" panose="020F0502020204030204" pitchFamily="34" charset="0"/>
                <a:ea typeface="+mn-ea"/>
                <a:cs typeface="Calibri" panose="020F0502020204030204" pitchFamily="34" charset="0"/>
              </a:rPr>
              <a:t> An </a:t>
            </a:r>
            <a:r>
              <a:rPr lang="en-US" sz="1800" kern="1200" dirty="0" err="1" smtClean="0">
                <a:solidFill>
                  <a:prstClr val="black"/>
                </a:solidFill>
                <a:latin typeface="Calibri" panose="020F0502020204030204" pitchFamily="34" charset="0"/>
                <a:ea typeface="+mn-ea"/>
                <a:cs typeface="Calibri" panose="020F0502020204030204" pitchFamily="34" charset="0"/>
              </a:rPr>
              <a:t>đã</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thấm</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mệt</a:t>
            </a:r>
            <a:r>
              <a:rPr lang="en-US" sz="1800" kern="1200" dirty="0" smtClean="0">
                <a:solidFill>
                  <a:prstClr val="black"/>
                </a:solidFill>
                <a:latin typeface="Calibri" panose="020F0502020204030204" pitchFamily="34" charset="0"/>
                <a:ea typeface="+mn-ea"/>
                <a:cs typeface="Calibri" panose="020F0502020204030204" pitchFamily="34" charset="0"/>
              </a:rPr>
              <a:t>. </a:t>
            </a:r>
          </a:p>
          <a:p>
            <a:pPr marL="285750" indent="-285750" algn="just" defTabSz="457200">
              <a:buClrTx/>
              <a:buFont typeface="Arial" panose="020B0604020202020204" pitchFamily="34" charset="0"/>
              <a:buChar char="•"/>
            </a:pPr>
            <a:r>
              <a:rPr lang="en-US" sz="1800" kern="1200" dirty="0" err="1" smtClean="0">
                <a:solidFill>
                  <a:prstClr val="black"/>
                </a:solidFill>
                <a:latin typeface="Calibri" panose="020F0502020204030204" pitchFamily="34" charset="0"/>
                <a:ea typeface="+mn-ea"/>
                <a:cs typeface="Calibri" panose="020F0502020204030204" pitchFamily="34" charset="0"/>
              </a:rPr>
              <a:t>Kiên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nhẫn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chỉ</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cho</a:t>
            </a:r>
            <a:r>
              <a:rPr lang="en-US" sz="1800" kern="1200" dirty="0" smtClean="0">
                <a:solidFill>
                  <a:prstClr val="black"/>
                </a:solidFill>
                <a:latin typeface="Calibri" panose="020F0502020204030204" pitchFamily="34" charset="0"/>
                <a:ea typeface="+mn-ea"/>
                <a:cs typeface="Calibri" panose="020F0502020204030204" pitchFamily="34" charset="0"/>
              </a:rPr>
              <a:t> An </a:t>
            </a:r>
            <a:r>
              <a:rPr lang="en-US" sz="1800" kern="1200" dirty="0" err="1" smtClean="0">
                <a:solidFill>
                  <a:prstClr val="black"/>
                </a:solidFill>
                <a:latin typeface="Calibri" panose="020F0502020204030204" pitchFamily="34" charset="0"/>
                <a:ea typeface="+mn-ea"/>
                <a:cs typeface="Calibri" panose="020F0502020204030204" pitchFamily="34" charset="0"/>
              </a:rPr>
              <a:t>cách</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quan</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sát</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đường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ong</a:t>
            </a:r>
            <a:r>
              <a:rPr lang="en-US" sz="1800" kern="1200" dirty="0" smtClean="0">
                <a:solidFill>
                  <a:prstClr val="black"/>
                </a:solidFill>
                <a:latin typeface="Calibri" panose="020F0502020204030204" pitchFamily="34" charset="0"/>
                <a:ea typeface="+mn-ea"/>
                <a:cs typeface="Calibri" panose="020F0502020204030204" pitchFamily="34" charset="0"/>
              </a:rPr>
              <a:t> bay </a:t>
            </a:r>
            <a:r>
              <a:rPr lang="en-US" sz="1800" kern="1200" dirty="0" err="1" smtClean="0">
                <a:solidFill>
                  <a:prstClr val="black"/>
                </a:solidFill>
                <a:latin typeface="Calibri" panose="020F0502020204030204" pitchFamily="34" charset="0"/>
                <a:ea typeface="+mn-ea"/>
                <a:cs typeface="Calibri" panose="020F0502020204030204" pitchFamily="34" charset="0"/>
              </a:rPr>
              <a:t>trong</a:t>
            </a:r>
            <a:r>
              <a:rPr lang="en-US" sz="1800" kern="1200" dirty="0" smtClean="0">
                <a:solidFill>
                  <a:prstClr val="black"/>
                </a:solidFill>
                <a:latin typeface="Calibri" panose="020F0502020204030204" pitchFamily="34" charset="0"/>
                <a:ea typeface="+mn-ea"/>
                <a:cs typeface="Calibri" panose="020F0502020204030204" pitchFamily="34" charset="0"/>
              </a:rPr>
              <a:t> </a:t>
            </a:r>
            <a:r>
              <a:rPr lang="en-US" sz="1800" kern="1200" dirty="0" err="1" smtClean="0">
                <a:solidFill>
                  <a:prstClr val="black"/>
                </a:solidFill>
                <a:latin typeface="Calibri" panose="020F0502020204030204" pitchFamily="34" charset="0"/>
                <a:ea typeface="+mn-ea"/>
                <a:cs typeface="Calibri" panose="020F0502020204030204" pitchFamily="34" charset="0"/>
              </a:rPr>
              <a:t>rừng</a:t>
            </a:r>
            <a:r>
              <a:rPr lang="en-US" sz="1800" kern="1200" dirty="0" smtClean="0">
                <a:solidFill>
                  <a:prstClr val="black"/>
                </a:solidFill>
                <a:latin typeface="Calibri" panose="020F0502020204030204" pitchFamily="34" charset="0"/>
                <a:ea typeface="+mn-ea"/>
                <a:cs typeface="Calibri" panose="020F0502020204030204" pitchFamily="34" charset="0"/>
              </a:rPr>
              <a:t>.</a:t>
            </a:r>
            <a:endParaRPr lang="en-US" sz="1800" kern="1200" dirty="0">
              <a:solidFill>
                <a:prstClr val="black"/>
              </a:solidFill>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67218BA7-4DB2-410C-96A6-211A7D6554D7}"/>
              </a:ext>
            </a:extLst>
          </p:cNvPr>
          <p:cNvSpPr/>
          <p:nvPr/>
        </p:nvSpPr>
        <p:spPr>
          <a:xfrm>
            <a:off x="6088" y="4586570"/>
            <a:ext cx="3461012" cy="384721"/>
          </a:xfrm>
          <a:prstGeom prst="rect">
            <a:avLst/>
          </a:prstGeom>
          <a:noFill/>
        </p:spPr>
        <p:txBody>
          <a:bodyPr wrap="none" lIns="45720" tIns="22860" rIns="45720" bIns="22860">
            <a:spAutoFit/>
          </a:bodyPr>
          <a:lstStyle/>
          <a:p>
            <a:pPr algn="ctr" defTabSz="457200">
              <a:buClrTx/>
            </a:pP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Nhân</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vật</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Tía</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nuôi</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smtClean="0">
                <a:ln w="0"/>
                <a:solidFill>
                  <a:srgbClr val="4F81BD"/>
                </a:solidFill>
                <a:effectLst>
                  <a:outerShdw blurRad="38100" dist="25400" dir="5400000" algn="ctr" rotWithShape="0">
                    <a:srgbClr val="6E747A">
                      <a:alpha val="43000"/>
                    </a:srgbClr>
                  </a:outerShdw>
                </a:effectLst>
                <a:latin typeface="Calibri (Body)"/>
                <a:ea typeface="+mn-ea"/>
                <a:cs typeface="+mn-cs"/>
              </a:rPr>
              <a:t>của</a:t>
            </a:r>
            <a:r>
              <a:rPr lang="en-US" sz="2200" b="1" kern="1200" dirty="0" smtClean="0">
                <a:ln w="0"/>
                <a:solidFill>
                  <a:srgbClr val="4F81BD"/>
                </a:solidFill>
                <a:effectLst>
                  <a:outerShdw blurRad="38100" dist="25400" dir="5400000" algn="ctr" rotWithShape="0">
                    <a:srgbClr val="6E747A">
                      <a:alpha val="43000"/>
                    </a:srgbClr>
                  </a:outerShdw>
                </a:effectLst>
                <a:latin typeface="Calibri (Body)"/>
                <a:ea typeface="+mn-ea"/>
                <a:cs typeface="+mn-cs"/>
              </a:rPr>
              <a:t> An</a:t>
            </a:r>
            <a:endPar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5970"/>
          <a:stretch/>
        </p:blipFill>
        <p:spPr>
          <a:xfrm>
            <a:off x="542260" y="698373"/>
            <a:ext cx="1955855" cy="3415670"/>
          </a:xfrm>
          <a:prstGeom prst="rect">
            <a:avLst/>
          </a:prstGeom>
          <a:ln>
            <a:noFill/>
          </a:ln>
          <a:effectLst>
            <a:softEdge rad="112500"/>
          </a:effectLst>
        </p:spPr>
      </p:pic>
    </p:spTree>
    <p:extLst>
      <p:ext uri="{BB962C8B-B14F-4D97-AF65-F5344CB8AC3E}">
        <p14:creationId xmlns:p14="http://schemas.microsoft.com/office/powerpoint/2010/main" val="3943247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p:bldP spid="16" grpId="0"/>
    </p:bldLst>
  </p:timing>
</p:sld>
</file>

<file path=ppt/theme/theme1.xml><?xml version="1.0" encoding="utf-8"?>
<a:theme xmlns:a="http://schemas.openxmlformats.org/drawingml/2006/main" name="Language Arts Subject for Middle School - 6th Grade: Vocabulary Skills by Slidesgo">
  <a:themeElements>
    <a:clrScheme name="Simple Light">
      <a:dk1>
        <a:srgbClr val="578A36"/>
      </a:dk1>
      <a:lt1>
        <a:srgbClr val="C8D9AD"/>
      </a:lt1>
      <a:dk2>
        <a:srgbClr val="8EB355"/>
      </a:dk2>
      <a:lt2>
        <a:srgbClr val="4E4937"/>
      </a:lt2>
      <a:accent1>
        <a:srgbClr val="1E3D28"/>
      </a:accent1>
      <a:accent2>
        <a:srgbClr val="3E6949"/>
      </a:accent2>
      <a:accent3>
        <a:srgbClr val="FFFFFF"/>
      </a:accent3>
      <a:accent4>
        <a:srgbClr val="F2B6B6"/>
      </a:accent4>
      <a:accent5>
        <a:srgbClr val="FFCFCA"/>
      </a:accent5>
      <a:accent6>
        <a:srgbClr val="FFE6B3"/>
      </a:accent6>
      <a:hlink>
        <a:srgbClr val="4E4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TotalTime>
  <Words>1281</Words>
  <Application>Microsoft Office PowerPoint</Application>
  <PresentationFormat>On-screen Show (16:9)</PresentationFormat>
  <Paragraphs>142</Paragraphs>
  <Slides>23</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Lemonada Semi Bold Bold</vt:lpstr>
      <vt:lpstr>Arial</vt:lpstr>
      <vt:lpstr>맑은 고딕</vt:lpstr>
      <vt:lpstr>Calibri (Body)</vt:lpstr>
      <vt:lpstr>#9Slide07 SVNHogfish</vt:lpstr>
      <vt:lpstr>Wingdings</vt:lpstr>
      <vt:lpstr>Poppins</vt:lpstr>
      <vt:lpstr>Denk One</vt:lpstr>
      <vt:lpstr>Calibri</vt:lpstr>
      <vt:lpstr>Times New Roman</vt:lpstr>
      <vt:lpstr>Language Arts Subject for Middle School - 6th Grade: Vocabulary Skills by Slidesgo</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 lấy mật  Trích “Đất rừng phương Nam” – Đoàn Giỏi</dc:title>
  <dc:creator>TH</dc:creator>
  <cp:lastModifiedBy>Admin</cp:lastModifiedBy>
  <cp:revision>137</cp:revision>
  <dcterms:modified xsi:type="dcterms:W3CDTF">2023-09-13T11:07:01Z</dcterms:modified>
</cp:coreProperties>
</file>