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68" r:id="rId3"/>
    <p:sldMasterId id="2147483780" r:id="rId4"/>
  </p:sldMasterIdLst>
  <p:notesMasterIdLst>
    <p:notesMasterId r:id="rId23"/>
  </p:notesMasterIdLst>
  <p:sldIdLst>
    <p:sldId id="256" r:id="rId5"/>
    <p:sldId id="257" r:id="rId6"/>
    <p:sldId id="258" r:id="rId7"/>
    <p:sldId id="260" r:id="rId8"/>
    <p:sldId id="261" r:id="rId9"/>
    <p:sldId id="264" r:id="rId10"/>
    <p:sldId id="265" r:id="rId11"/>
    <p:sldId id="262" r:id="rId12"/>
    <p:sldId id="269" r:id="rId13"/>
    <p:sldId id="271" r:id="rId14"/>
    <p:sldId id="273" r:id="rId15"/>
    <p:sldId id="276" r:id="rId16"/>
    <p:sldId id="278" r:id="rId17"/>
    <p:sldId id="284" r:id="rId18"/>
    <p:sldId id="279" r:id="rId19"/>
    <p:sldId id="286" r:id="rId20"/>
    <p:sldId id="285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F6333-87D6-490D-89F1-62124EACE0D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0EBE0B-AA7D-495C-9DA0-82146FFC777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4C937-F381-4583-ACB9-4876F613623F}" type="parTrans" cxnId="{A874B7B9-1203-4F4D-9815-DC79BEC4E521}">
      <dgm:prSet/>
      <dgm:spPr/>
      <dgm:t>
        <a:bodyPr/>
        <a:lstStyle/>
        <a:p>
          <a:endParaRPr lang="en-US"/>
        </a:p>
      </dgm:t>
    </dgm:pt>
    <dgm:pt modelId="{582B13F4-824E-4ABF-B49C-938D8CEBFEA1}" type="sibTrans" cxnId="{A874B7B9-1203-4F4D-9815-DC79BEC4E521}">
      <dgm:prSet/>
      <dgm:spPr/>
      <dgm:t>
        <a:bodyPr/>
        <a:lstStyle/>
        <a:p>
          <a:endParaRPr lang="en-US"/>
        </a:p>
      </dgm:t>
    </dgm:pt>
    <dgm:pt modelId="{3CFDA786-D5BC-4423-A8B5-653143F9620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74ADF9-2DD9-46AC-A125-AC1DC4C7D507}" type="parTrans" cxnId="{0197FDA4-F93D-4ADA-927C-25BF88AE2911}">
      <dgm:prSet/>
      <dgm:spPr/>
      <dgm:t>
        <a:bodyPr/>
        <a:lstStyle/>
        <a:p>
          <a:endParaRPr lang="en-US"/>
        </a:p>
      </dgm:t>
    </dgm:pt>
    <dgm:pt modelId="{E7AA05B2-5050-43C5-8C84-F9835EA2A98F}" type="sibTrans" cxnId="{0197FDA4-F93D-4ADA-927C-25BF88AE2911}">
      <dgm:prSet/>
      <dgm:spPr/>
      <dgm:t>
        <a:bodyPr/>
        <a:lstStyle/>
        <a:p>
          <a:endParaRPr lang="en-US"/>
        </a:p>
      </dgm:t>
    </dgm:pt>
    <dgm:pt modelId="{6D163F9D-E402-4443-AD38-00B729D2DA4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58A23-3ABF-44A1-BCC2-D2C7CA9C3014}" type="parTrans" cxnId="{36199EAC-7ED7-440F-8882-099072990E5F}">
      <dgm:prSet/>
      <dgm:spPr/>
      <dgm:t>
        <a:bodyPr/>
        <a:lstStyle/>
        <a:p>
          <a:endParaRPr lang="en-US"/>
        </a:p>
      </dgm:t>
    </dgm:pt>
    <dgm:pt modelId="{08DDFC6B-3B90-4BDE-BB4C-5F9A18F0C564}" type="sibTrans" cxnId="{36199EAC-7ED7-440F-8882-099072990E5F}">
      <dgm:prSet/>
      <dgm:spPr/>
      <dgm:t>
        <a:bodyPr/>
        <a:lstStyle/>
        <a:p>
          <a:endParaRPr lang="en-US"/>
        </a:p>
      </dgm:t>
    </dgm:pt>
    <dgm:pt modelId="{C8A6524F-EB93-4FF4-A481-98F1C3390B7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86DDC-0895-4769-8AB5-37367051697D}" type="parTrans" cxnId="{A3B47D1B-1A11-411C-BD40-7E28DCFB7DE5}">
      <dgm:prSet/>
      <dgm:spPr/>
      <dgm:t>
        <a:bodyPr/>
        <a:lstStyle/>
        <a:p>
          <a:endParaRPr lang="en-US"/>
        </a:p>
      </dgm:t>
    </dgm:pt>
    <dgm:pt modelId="{05CD2244-D620-4569-A8D9-DADF7823E41B}" type="sibTrans" cxnId="{A3B47D1B-1A11-411C-BD40-7E28DCFB7DE5}">
      <dgm:prSet/>
      <dgm:spPr/>
      <dgm:t>
        <a:bodyPr/>
        <a:lstStyle/>
        <a:p>
          <a:endParaRPr lang="en-US"/>
        </a:p>
      </dgm:t>
    </dgm:pt>
    <dgm:pt modelId="{55C48886-75C4-455A-8B64-DEA49A06FD1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AB437-3937-4E32-9055-2926C844C448}" type="parTrans" cxnId="{2A2B0D7E-4DDB-4A4E-BEAB-3EA99FB03235}">
      <dgm:prSet/>
      <dgm:spPr/>
      <dgm:t>
        <a:bodyPr/>
        <a:lstStyle/>
        <a:p>
          <a:endParaRPr lang="en-US"/>
        </a:p>
      </dgm:t>
    </dgm:pt>
    <dgm:pt modelId="{7F59F67A-3110-4E0B-95FC-166DECE82613}" type="sibTrans" cxnId="{2A2B0D7E-4DDB-4A4E-BEAB-3EA99FB03235}">
      <dgm:prSet/>
      <dgm:spPr/>
      <dgm:t>
        <a:bodyPr/>
        <a:lstStyle/>
        <a:p>
          <a:endParaRPr lang="en-US"/>
        </a:p>
      </dgm:t>
    </dgm:pt>
    <dgm:pt modelId="{8ECACE37-8635-48E7-A985-112802DCDD8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Hùng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32FDD-33A6-4F43-A512-A5C7D6CCC379}" type="parTrans" cxnId="{698A8937-4D2E-4C4B-90FE-51759006DC6F}">
      <dgm:prSet/>
      <dgm:spPr/>
      <dgm:t>
        <a:bodyPr/>
        <a:lstStyle/>
        <a:p>
          <a:endParaRPr lang="en-US"/>
        </a:p>
      </dgm:t>
    </dgm:pt>
    <dgm:pt modelId="{3320D8A8-3673-4184-813C-8939A2536698}" type="sibTrans" cxnId="{698A8937-4D2E-4C4B-90FE-51759006DC6F}">
      <dgm:prSet/>
      <dgm:spPr/>
      <dgm:t>
        <a:bodyPr/>
        <a:lstStyle/>
        <a:p>
          <a:endParaRPr lang="en-US"/>
        </a:p>
      </dgm:t>
    </dgm:pt>
    <dgm:pt modelId="{5F8761F0-F52C-4C8D-95E6-357E3893099A}" type="pres">
      <dgm:prSet presAssocID="{309F6333-87D6-490D-89F1-62124EACE0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53B464-90B1-4969-9D18-224E061FD868}" type="pres">
      <dgm:prSet presAssocID="{350EBE0B-AA7D-495C-9DA0-82146FFC7771}" presName="root1" presStyleCnt="0"/>
      <dgm:spPr/>
    </dgm:pt>
    <dgm:pt modelId="{382C3FCC-92E0-4390-B9CF-4D3FD7D154D5}" type="pres">
      <dgm:prSet presAssocID="{350EBE0B-AA7D-495C-9DA0-82146FFC77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D56747-B18C-4D80-936A-363B567BC431}" type="pres">
      <dgm:prSet presAssocID="{350EBE0B-AA7D-495C-9DA0-82146FFC7771}" presName="level2hierChild" presStyleCnt="0"/>
      <dgm:spPr/>
    </dgm:pt>
    <dgm:pt modelId="{610CF16A-B8A9-4A21-9DBF-8D854D032A3F}" type="pres">
      <dgm:prSet presAssocID="{9C74ADF9-2DD9-46AC-A125-AC1DC4C7D50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6F53F5C-17A9-4647-96B1-98E4344BE71E}" type="pres">
      <dgm:prSet presAssocID="{9C74ADF9-2DD9-46AC-A125-AC1DC4C7D50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BB56E42-C08A-469C-8FD6-18C29284AB97}" type="pres">
      <dgm:prSet presAssocID="{3CFDA786-D5BC-4423-A8B5-653143F9620E}" presName="root2" presStyleCnt="0"/>
      <dgm:spPr/>
    </dgm:pt>
    <dgm:pt modelId="{B741F47C-0EFC-430D-B096-0ABC00C302A4}" type="pres">
      <dgm:prSet presAssocID="{3CFDA786-D5BC-4423-A8B5-653143F9620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602DC0-9109-4F7B-A7BB-60F6A8DF5C38}" type="pres">
      <dgm:prSet presAssocID="{3CFDA786-D5BC-4423-A8B5-653143F9620E}" presName="level3hierChild" presStyleCnt="0"/>
      <dgm:spPr/>
    </dgm:pt>
    <dgm:pt modelId="{29403453-C18F-4EF6-9E5B-DE982CF4C8AC}" type="pres">
      <dgm:prSet presAssocID="{61058A23-3ABF-44A1-BCC2-D2C7CA9C3014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FA9AB8F4-B890-4BB0-9A3F-374E4D02E0C5}" type="pres">
      <dgm:prSet presAssocID="{61058A23-3ABF-44A1-BCC2-D2C7CA9C3014}" presName="connTx" presStyleLbl="parChTrans1D3" presStyleIdx="0" presStyleCnt="3"/>
      <dgm:spPr/>
      <dgm:t>
        <a:bodyPr/>
        <a:lstStyle/>
        <a:p>
          <a:endParaRPr lang="en-US"/>
        </a:p>
      </dgm:t>
    </dgm:pt>
    <dgm:pt modelId="{FB407917-8D8E-4F5C-B618-6EEE6FD0630A}" type="pres">
      <dgm:prSet presAssocID="{6D163F9D-E402-4443-AD38-00B729D2DA47}" presName="root2" presStyleCnt="0"/>
      <dgm:spPr/>
    </dgm:pt>
    <dgm:pt modelId="{DF22C657-F08C-4462-8145-19D56803EC86}" type="pres">
      <dgm:prSet presAssocID="{6D163F9D-E402-4443-AD38-00B729D2DA47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C01279-DB8C-4250-B195-E630B5BF386C}" type="pres">
      <dgm:prSet presAssocID="{6D163F9D-E402-4443-AD38-00B729D2DA47}" presName="level3hierChild" presStyleCnt="0"/>
      <dgm:spPr/>
    </dgm:pt>
    <dgm:pt modelId="{338B575B-A088-4807-AAE6-020FF89F1065}" type="pres">
      <dgm:prSet presAssocID="{3F286DDC-0895-4769-8AB5-37367051697D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E29E9294-595E-4AF6-9352-91D9A3320FCA}" type="pres">
      <dgm:prSet presAssocID="{3F286DDC-0895-4769-8AB5-37367051697D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60C9B83-7281-4FD6-BB50-9572F723B2E8}" type="pres">
      <dgm:prSet presAssocID="{C8A6524F-EB93-4FF4-A481-98F1C3390B7F}" presName="root2" presStyleCnt="0"/>
      <dgm:spPr/>
    </dgm:pt>
    <dgm:pt modelId="{68AFFAA6-0A6D-4F33-9A2C-6CF20ACD2EB9}" type="pres">
      <dgm:prSet presAssocID="{C8A6524F-EB93-4FF4-A481-98F1C3390B7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47A25B-841C-4C6C-AD28-5E2CDF8E544F}" type="pres">
      <dgm:prSet presAssocID="{C8A6524F-EB93-4FF4-A481-98F1C3390B7F}" presName="level3hierChild" presStyleCnt="0"/>
      <dgm:spPr/>
    </dgm:pt>
    <dgm:pt modelId="{834B83E6-23AE-4775-827F-14953F2ED5FE}" type="pres">
      <dgm:prSet presAssocID="{64AAB437-3937-4E32-9055-2926C844C44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B35375A-55C1-4DC8-83AD-EDA5470D5019}" type="pres">
      <dgm:prSet presAssocID="{64AAB437-3937-4E32-9055-2926C844C44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9B48698-EBAD-483B-8CF3-1C4552CA0777}" type="pres">
      <dgm:prSet presAssocID="{55C48886-75C4-455A-8B64-DEA49A06FD1E}" presName="root2" presStyleCnt="0"/>
      <dgm:spPr/>
    </dgm:pt>
    <dgm:pt modelId="{66AB8D73-ABC3-4C9D-99BA-C2FD3058CE94}" type="pres">
      <dgm:prSet presAssocID="{55C48886-75C4-455A-8B64-DEA49A06FD1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7944B7-BEB2-43A2-A9F9-EBF3167A93E1}" type="pres">
      <dgm:prSet presAssocID="{55C48886-75C4-455A-8B64-DEA49A06FD1E}" presName="level3hierChild" presStyleCnt="0"/>
      <dgm:spPr/>
    </dgm:pt>
    <dgm:pt modelId="{C932FBA9-A38C-439E-ABFA-489930712595}" type="pres">
      <dgm:prSet presAssocID="{22432FDD-33A6-4F43-A512-A5C7D6CCC379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4320BEDC-69A3-4FA2-B21D-89691033A849}" type="pres">
      <dgm:prSet presAssocID="{22432FDD-33A6-4F43-A512-A5C7D6CCC379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23BCB89-483A-42F8-A45D-B38A558040F0}" type="pres">
      <dgm:prSet presAssocID="{8ECACE37-8635-48E7-A985-112802DCDD8C}" presName="root2" presStyleCnt="0"/>
      <dgm:spPr/>
    </dgm:pt>
    <dgm:pt modelId="{AB3D1A36-76FF-406A-927D-A5E017670220}" type="pres">
      <dgm:prSet presAssocID="{8ECACE37-8635-48E7-A985-112802DCDD8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122F17-182E-428B-ADFF-45347E0155DC}" type="pres">
      <dgm:prSet presAssocID="{8ECACE37-8635-48E7-A985-112802DCDD8C}" presName="level3hierChild" presStyleCnt="0"/>
      <dgm:spPr/>
    </dgm:pt>
  </dgm:ptLst>
  <dgm:cxnLst>
    <dgm:cxn modelId="{725E14C8-5659-4A2B-9FD0-3D4340B906CA}" type="presOf" srcId="{6D163F9D-E402-4443-AD38-00B729D2DA47}" destId="{DF22C657-F08C-4462-8145-19D56803EC86}" srcOrd="0" destOrd="0" presId="urn:microsoft.com/office/officeart/2005/8/layout/hierarchy2"/>
    <dgm:cxn modelId="{D4909879-B963-4953-8581-E389B853267F}" type="presOf" srcId="{3F286DDC-0895-4769-8AB5-37367051697D}" destId="{E29E9294-595E-4AF6-9352-91D9A3320FCA}" srcOrd="1" destOrd="0" presId="urn:microsoft.com/office/officeart/2005/8/layout/hierarchy2"/>
    <dgm:cxn modelId="{62A9BF0D-6E2D-4950-BBB0-014F51D30A9D}" type="presOf" srcId="{9C74ADF9-2DD9-46AC-A125-AC1DC4C7D507}" destId="{36F53F5C-17A9-4647-96B1-98E4344BE71E}" srcOrd="1" destOrd="0" presId="urn:microsoft.com/office/officeart/2005/8/layout/hierarchy2"/>
    <dgm:cxn modelId="{2499F6E4-93D9-4CA6-B208-7E981D0406C5}" type="presOf" srcId="{350EBE0B-AA7D-495C-9DA0-82146FFC7771}" destId="{382C3FCC-92E0-4390-B9CF-4D3FD7D154D5}" srcOrd="0" destOrd="0" presId="urn:microsoft.com/office/officeart/2005/8/layout/hierarchy2"/>
    <dgm:cxn modelId="{AEA27367-B37C-4ED3-8708-33E34CFCA1BC}" type="presOf" srcId="{C8A6524F-EB93-4FF4-A481-98F1C3390B7F}" destId="{68AFFAA6-0A6D-4F33-9A2C-6CF20ACD2EB9}" srcOrd="0" destOrd="0" presId="urn:microsoft.com/office/officeart/2005/8/layout/hierarchy2"/>
    <dgm:cxn modelId="{95949045-F648-4B79-A03F-92986182400F}" type="presOf" srcId="{9C74ADF9-2DD9-46AC-A125-AC1DC4C7D507}" destId="{610CF16A-B8A9-4A21-9DBF-8D854D032A3F}" srcOrd="0" destOrd="0" presId="urn:microsoft.com/office/officeart/2005/8/layout/hierarchy2"/>
    <dgm:cxn modelId="{01A918C1-D646-4A7B-BAF7-A66BCB3CCDDA}" type="presOf" srcId="{61058A23-3ABF-44A1-BCC2-D2C7CA9C3014}" destId="{29403453-C18F-4EF6-9E5B-DE982CF4C8AC}" srcOrd="0" destOrd="0" presId="urn:microsoft.com/office/officeart/2005/8/layout/hierarchy2"/>
    <dgm:cxn modelId="{9B7ADD73-AB5F-458E-BE08-4D4F6CD17A2D}" type="presOf" srcId="{64AAB437-3937-4E32-9055-2926C844C448}" destId="{834B83E6-23AE-4775-827F-14953F2ED5FE}" srcOrd="0" destOrd="0" presId="urn:microsoft.com/office/officeart/2005/8/layout/hierarchy2"/>
    <dgm:cxn modelId="{36199EAC-7ED7-440F-8882-099072990E5F}" srcId="{3CFDA786-D5BC-4423-A8B5-653143F9620E}" destId="{6D163F9D-E402-4443-AD38-00B729D2DA47}" srcOrd="0" destOrd="0" parTransId="{61058A23-3ABF-44A1-BCC2-D2C7CA9C3014}" sibTransId="{08DDFC6B-3B90-4BDE-BB4C-5F9A18F0C564}"/>
    <dgm:cxn modelId="{DD115FF9-BF07-4B9E-BE5F-991FCD60D826}" type="presOf" srcId="{309F6333-87D6-490D-89F1-62124EACE0DB}" destId="{5F8761F0-F52C-4C8D-95E6-357E3893099A}" srcOrd="0" destOrd="0" presId="urn:microsoft.com/office/officeart/2005/8/layout/hierarchy2"/>
    <dgm:cxn modelId="{D7833F47-63EF-4CC1-80BC-DFA331B3217B}" type="presOf" srcId="{64AAB437-3937-4E32-9055-2926C844C448}" destId="{9B35375A-55C1-4DC8-83AD-EDA5470D5019}" srcOrd="1" destOrd="0" presId="urn:microsoft.com/office/officeart/2005/8/layout/hierarchy2"/>
    <dgm:cxn modelId="{698A8937-4D2E-4C4B-90FE-51759006DC6F}" srcId="{55C48886-75C4-455A-8B64-DEA49A06FD1E}" destId="{8ECACE37-8635-48E7-A985-112802DCDD8C}" srcOrd="0" destOrd="0" parTransId="{22432FDD-33A6-4F43-A512-A5C7D6CCC379}" sibTransId="{3320D8A8-3673-4184-813C-8939A2536698}"/>
    <dgm:cxn modelId="{06ECF8EC-BE2D-4471-A2C2-95ADC6D1487B}" type="presOf" srcId="{55C48886-75C4-455A-8B64-DEA49A06FD1E}" destId="{66AB8D73-ABC3-4C9D-99BA-C2FD3058CE94}" srcOrd="0" destOrd="0" presId="urn:microsoft.com/office/officeart/2005/8/layout/hierarchy2"/>
    <dgm:cxn modelId="{12090FA0-94B0-4BBD-9D9F-07754921308A}" type="presOf" srcId="{61058A23-3ABF-44A1-BCC2-D2C7CA9C3014}" destId="{FA9AB8F4-B890-4BB0-9A3F-374E4D02E0C5}" srcOrd="1" destOrd="0" presId="urn:microsoft.com/office/officeart/2005/8/layout/hierarchy2"/>
    <dgm:cxn modelId="{D34B672F-0113-4013-BC74-24F3AF14419F}" type="presOf" srcId="{22432FDD-33A6-4F43-A512-A5C7D6CCC379}" destId="{4320BEDC-69A3-4FA2-B21D-89691033A849}" srcOrd="1" destOrd="0" presId="urn:microsoft.com/office/officeart/2005/8/layout/hierarchy2"/>
    <dgm:cxn modelId="{FD34DC68-AADC-4F18-8C8F-A1B4591DB907}" type="presOf" srcId="{22432FDD-33A6-4F43-A512-A5C7D6CCC379}" destId="{C932FBA9-A38C-439E-ABFA-489930712595}" srcOrd="0" destOrd="0" presId="urn:microsoft.com/office/officeart/2005/8/layout/hierarchy2"/>
    <dgm:cxn modelId="{A874B7B9-1203-4F4D-9815-DC79BEC4E521}" srcId="{309F6333-87D6-490D-89F1-62124EACE0DB}" destId="{350EBE0B-AA7D-495C-9DA0-82146FFC7771}" srcOrd="0" destOrd="0" parTransId="{4AC4C937-F381-4583-ACB9-4876F613623F}" sibTransId="{582B13F4-824E-4ABF-B49C-938D8CEBFEA1}"/>
    <dgm:cxn modelId="{55C492F5-AA11-489A-A31A-8504CBD1D2EC}" type="presOf" srcId="{3F286DDC-0895-4769-8AB5-37367051697D}" destId="{338B575B-A088-4807-AAE6-020FF89F1065}" srcOrd="0" destOrd="0" presId="urn:microsoft.com/office/officeart/2005/8/layout/hierarchy2"/>
    <dgm:cxn modelId="{40631B85-CA19-4A2A-A33B-21AB484E217A}" type="presOf" srcId="{8ECACE37-8635-48E7-A985-112802DCDD8C}" destId="{AB3D1A36-76FF-406A-927D-A5E017670220}" srcOrd="0" destOrd="0" presId="urn:microsoft.com/office/officeart/2005/8/layout/hierarchy2"/>
    <dgm:cxn modelId="{0197FDA4-F93D-4ADA-927C-25BF88AE2911}" srcId="{350EBE0B-AA7D-495C-9DA0-82146FFC7771}" destId="{3CFDA786-D5BC-4423-A8B5-653143F9620E}" srcOrd="0" destOrd="0" parTransId="{9C74ADF9-2DD9-46AC-A125-AC1DC4C7D507}" sibTransId="{E7AA05B2-5050-43C5-8C84-F9835EA2A98F}"/>
    <dgm:cxn modelId="{2A2B0D7E-4DDB-4A4E-BEAB-3EA99FB03235}" srcId="{350EBE0B-AA7D-495C-9DA0-82146FFC7771}" destId="{55C48886-75C4-455A-8B64-DEA49A06FD1E}" srcOrd="1" destOrd="0" parTransId="{64AAB437-3937-4E32-9055-2926C844C448}" sibTransId="{7F59F67A-3110-4E0B-95FC-166DECE82613}"/>
    <dgm:cxn modelId="{A3B47D1B-1A11-411C-BD40-7E28DCFB7DE5}" srcId="{3CFDA786-D5BC-4423-A8B5-653143F9620E}" destId="{C8A6524F-EB93-4FF4-A481-98F1C3390B7F}" srcOrd="1" destOrd="0" parTransId="{3F286DDC-0895-4769-8AB5-37367051697D}" sibTransId="{05CD2244-D620-4569-A8D9-DADF7823E41B}"/>
    <dgm:cxn modelId="{4A36FBE1-BADE-491D-B689-9B91E0494602}" type="presOf" srcId="{3CFDA786-D5BC-4423-A8B5-653143F9620E}" destId="{B741F47C-0EFC-430D-B096-0ABC00C302A4}" srcOrd="0" destOrd="0" presId="urn:microsoft.com/office/officeart/2005/8/layout/hierarchy2"/>
    <dgm:cxn modelId="{99B64C58-38FB-47A8-9635-F87572E489CF}" type="presParOf" srcId="{5F8761F0-F52C-4C8D-95E6-357E3893099A}" destId="{8B53B464-90B1-4969-9D18-224E061FD868}" srcOrd="0" destOrd="0" presId="urn:microsoft.com/office/officeart/2005/8/layout/hierarchy2"/>
    <dgm:cxn modelId="{66280179-96C8-47BF-9C82-391D4FE1C6B9}" type="presParOf" srcId="{8B53B464-90B1-4969-9D18-224E061FD868}" destId="{382C3FCC-92E0-4390-B9CF-4D3FD7D154D5}" srcOrd="0" destOrd="0" presId="urn:microsoft.com/office/officeart/2005/8/layout/hierarchy2"/>
    <dgm:cxn modelId="{33FA0406-20C2-45B3-9A1C-4C1641A00CC0}" type="presParOf" srcId="{8B53B464-90B1-4969-9D18-224E061FD868}" destId="{C5D56747-B18C-4D80-936A-363B567BC431}" srcOrd="1" destOrd="0" presId="urn:microsoft.com/office/officeart/2005/8/layout/hierarchy2"/>
    <dgm:cxn modelId="{00322C40-A790-44DB-A962-704B68F99869}" type="presParOf" srcId="{C5D56747-B18C-4D80-936A-363B567BC431}" destId="{610CF16A-B8A9-4A21-9DBF-8D854D032A3F}" srcOrd="0" destOrd="0" presId="urn:microsoft.com/office/officeart/2005/8/layout/hierarchy2"/>
    <dgm:cxn modelId="{43C30C05-ED33-4BBA-91BB-37FD64B90F1C}" type="presParOf" srcId="{610CF16A-B8A9-4A21-9DBF-8D854D032A3F}" destId="{36F53F5C-17A9-4647-96B1-98E4344BE71E}" srcOrd="0" destOrd="0" presId="urn:microsoft.com/office/officeart/2005/8/layout/hierarchy2"/>
    <dgm:cxn modelId="{F01D0D23-6CE9-44AB-9309-FB45402CFDB1}" type="presParOf" srcId="{C5D56747-B18C-4D80-936A-363B567BC431}" destId="{EBB56E42-C08A-469C-8FD6-18C29284AB97}" srcOrd="1" destOrd="0" presId="urn:microsoft.com/office/officeart/2005/8/layout/hierarchy2"/>
    <dgm:cxn modelId="{7E3F3573-A653-4000-B824-D02FED01A6BB}" type="presParOf" srcId="{EBB56E42-C08A-469C-8FD6-18C29284AB97}" destId="{B741F47C-0EFC-430D-B096-0ABC00C302A4}" srcOrd="0" destOrd="0" presId="urn:microsoft.com/office/officeart/2005/8/layout/hierarchy2"/>
    <dgm:cxn modelId="{4FCBFC2F-7328-483C-9579-4C261C3FCCF2}" type="presParOf" srcId="{EBB56E42-C08A-469C-8FD6-18C29284AB97}" destId="{F5602DC0-9109-4F7B-A7BB-60F6A8DF5C38}" srcOrd="1" destOrd="0" presId="urn:microsoft.com/office/officeart/2005/8/layout/hierarchy2"/>
    <dgm:cxn modelId="{CED89C4E-30D6-4334-A02B-0487A7A3300C}" type="presParOf" srcId="{F5602DC0-9109-4F7B-A7BB-60F6A8DF5C38}" destId="{29403453-C18F-4EF6-9E5B-DE982CF4C8AC}" srcOrd="0" destOrd="0" presId="urn:microsoft.com/office/officeart/2005/8/layout/hierarchy2"/>
    <dgm:cxn modelId="{71532033-5055-4928-9AD5-617D3D8E9EEB}" type="presParOf" srcId="{29403453-C18F-4EF6-9E5B-DE982CF4C8AC}" destId="{FA9AB8F4-B890-4BB0-9A3F-374E4D02E0C5}" srcOrd="0" destOrd="0" presId="urn:microsoft.com/office/officeart/2005/8/layout/hierarchy2"/>
    <dgm:cxn modelId="{F9F000B6-22A9-437F-8935-62EF88580815}" type="presParOf" srcId="{F5602DC0-9109-4F7B-A7BB-60F6A8DF5C38}" destId="{FB407917-8D8E-4F5C-B618-6EEE6FD0630A}" srcOrd="1" destOrd="0" presId="urn:microsoft.com/office/officeart/2005/8/layout/hierarchy2"/>
    <dgm:cxn modelId="{98C9A516-77F9-42FA-877E-23B2C7029816}" type="presParOf" srcId="{FB407917-8D8E-4F5C-B618-6EEE6FD0630A}" destId="{DF22C657-F08C-4462-8145-19D56803EC86}" srcOrd="0" destOrd="0" presId="urn:microsoft.com/office/officeart/2005/8/layout/hierarchy2"/>
    <dgm:cxn modelId="{652ED283-21E5-4343-97CD-9A038450348E}" type="presParOf" srcId="{FB407917-8D8E-4F5C-B618-6EEE6FD0630A}" destId="{72C01279-DB8C-4250-B195-E630B5BF386C}" srcOrd="1" destOrd="0" presId="urn:microsoft.com/office/officeart/2005/8/layout/hierarchy2"/>
    <dgm:cxn modelId="{A65ACF1F-A065-4069-B11E-C59CD44206BB}" type="presParOf" srcId="{F5602DC0-9109-4F7B-A7BB-60F6A8DF5C38}" destId="{338B575B-A088-4807-AAE6-020FF89F1065}" srcOrd="2" destOrd="0" presId="urn:microsoft.com/office/officeart/2005/8/layout/hierarchy2"/>
    <dgm:cxn modelId="{53A65A2F-A1ED-40C0-8322-74D38D12CFD7}" type="presParOf" srcId="{338B575B-A088-4807-AAE6-020FF89F1065}" destId="{E29E9294-595E-4AF6-9352-91D9A3320FCA}" srcOrd="0" destOrd="0" presId="urn:microsoft.com/office/officeart/2005/8/layout/hierarchy2"/>
    <dgm:cxn modelId="{43BF49A0-EEC9-4D5B-A43D-697F2FAD7D59}" type="presParOf" srcId="{F5602DC0-9109-4F7B-A7BB-60F6A8DF5C38}" destId="{F60C9B83-7281-4FD6-BB50-9572F723B2E8}" srcOrd="3" destOrd="0" presId="urn:microsoft.com/office/officeart/2005/8/layout/hierarchy2"/>
    <dgm:cxn modelId="{1965ED0A-55BB-4236-A79E-6C08B0C20725}" type="presParOf" srcId="{F60C9B83-7281-4FD6-BB50-9572F723B2E8}" destId="{68AFFAA6-0A6D-4F33-9A2C-6CF20ACD2EB9}" srcOrd="0" destOrd="0" presId="urn:microsoft.com/office/officeart/2005/8/layout/hierarchy2"/>
    <dgm:cxn modelId="{43EE3C9F-D590-442E-B916-FEEF92F56AE7}" type="presParOf" srcId="{F60C9B83-7281-4FD6-BB50-9572F723B2E8}" destId="{C947A25B-841C-4C6C-AD28-5E2CDF8E544F}" srcOrd="1" destOrd="0" presId="urn:microsoft.com/office/officeart/2005/8/layout/hierarchy2"/>
    <dgm:cxn modelId="{8E7F29A4-3CBE-4007-8E0A-5DC0C738413D}" type="presParOf" srcId="{C5D56747-B18C-4D80-936A-363B567BC431}" destId="{834B83E6-23AE-4775-827F-14953F2ED5FE}" srcOrd="2" destOrd="0" presId="urn:microsoft.com/office/officeart/2005/8/layout/hierarchy2"/>
    <dgm:cxn modelId="{7413D09F-E53D-45C0-B7EF-A36E236B006A}" type="presParOf" srcId="{834B83E6-23AE-4775-827F-14953F2ED5FE}" destId="{9B35375A-55C1-4DC8-83AD-EDA5470D5019}" srcOrd="0" destOrd="0" presId="urn:microsoft.com/office/officeart/2005/8/layout/hierarchy2"/>
    <dgm:cxn modelId="{8B02BC6C-0FF0-491A-855A-D761BC6D6A90}" type="presParOf" srcId="{C5D56747-B18C-4D80-936A-363B567BC431}" destId="{E9B48698-EBAD-483B-8CF3-1C4552CA0777}" srcOrd="3" destOrd="0" presId="urn:microsoft.com/office/officeart/2005/8/layout/hierarchy2"/>
    <dgm:cxn modelId="{F1430658-BCB6-495C-A3B3-BB8D520FDCA4}" type="presParOf" srcId="{E9B48698-EBAD-483B-8CF3-1C4552CA0777}" destId="{66AB8D73-ABC3-4C9D-99BA-C2FD3058CE94}" srcOrd="0" destOrd="0" presId="urn:microsoft.com/office/officeart/2005/8/layout/hierarchy2"/>
    <dgm:cxn modelId="{EB5580E6-CE1E-45CD-A5E1-2D3A66B00043}" type="presParOf" srcId="{E9B48698-EBAD-483B-8CF3-1C4552CA0777}" destId="{5E7944B7-BEB2-43A2-A9F9-EBF3167A93E1}" srcOrd="1" destOrd="0" presId="urn:microsoft.com/office/officeart/2005/8/layout/hierarchy2"/>
    <dgm:cxn modelId="{EF69D4D3-F13C-496F-BD74-8F08F4F18203}" type="presParOf" srcId="{5E7944B7-BEB2-43A2-A9F9-EBF3167A93E1}" destId="{C932FBA9-A38C-439E-ABFA-489930712595}" srcOrd="0" destOrd="0" presId="urn:microsoft.com/office/officeart/2005/8/layout/hierarchy2"/>
    <dgm:cxn modelId="{8F7EBCB4-D39C-445D-AB59-F3FEE6E98261}" type="presParOf" srcId="{C932FBA9-A38C-439E-ABFA-489930712595}" destId="{4320BEDC-69A3-4FA2-B21D-89691033A849}" srcOrd="0" destOrd="0" presId="urn:microsoft.com/office/officeart/2005/8/layout/hierarchy2"/>
    <dgm:cxn modelId="{3B21DA31-BE90-4D02-884A-6DACCAC231B4}" type="presParOf" srcId="{5E7944B7-BEB2-43A2-A9F9-EBF3167A93E1}" destId="{C23BCB89-483A-42F8-A45D-B38A558040F0}" srcOrd="1" destOrd="0" presId="urn:microsoft.com/office/officeart/2005/8/layout/hierarchy2"/>
    <dgm:cxn modelId="{50192008-CCE2-4960-94B2-E5BAEB566C07}" type="presParOf" srcId="{C23BCB89-483A-42F8-A45D-B38A558040F0}" destId="{AB3D1A36-76FF-406A-927D-A5E017670220}" srcOrd="0" destOrd="0" presId="urn:microsoft.com/office/officeart/2005/8/layout/hierarchy2"/>
    <dgm:cxn modelId="{65754DD8-2B6F-45F5-AAEA-E7982945B7AD}" type="presParOf" srcId="{C23BCB89-483A-42F8-A45D-B38A558040F0}" destId="{DF122F17-182E-428B-ADFF-45347E0155DC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C3FCC-92E0-4390-B9CF-4D3FD7D154D5}">
      <dsp:nvSpPr>
        <dsp:cNvPr id="0" name=""/>
        <dsp:cNvSpPr/>
      </dsp:nvSpPr>
      <dsp:spPr>
        <a:xfrm>
          <a:off x="4562" y="1861807"/>
          <a:ext cx="1601809" cy="80090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20" y="1885265"/>
        <a:ext cx="1554893" cy="753988"/>
      </dsp:txXfrm>
    </dsp:sp>
    <dsp:sp modelId="{610CF16A-B8A9-4A21-9DBF-8D854D032A3F}">
      <dsp:nvSpPr>
        <dsp:cNvPr id="0" name=""/>
        <dsp:cNvSpPr/>
      </dsp:nvSpPr>
      <dsp:spPr>
        <a:xfrm rot="18770822">
          <a:off x="1455643" y="1899133"/>
          <a:ext cx="942180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942180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03179" y="1893315"/>
        <a:ext cx="47109" cy="47109"/>
      </dsp:txXfrm>
    </dsp:sp>
    <dsp:sp modelId="{B741F47C-0EFC-430D-B096-0ABC00C302A4}">
      <dsp:nvSpPr>
        <dsp:cNvPr id="0" name=""/>
        <dsp:cNvSpPr/>
      </dsp:nvSpPr>
      <dsp:spPr>
        <a:xfrm>
          <a:off x="2247095" y="1171027"/>
          <a:ext cx="1601809" cy="80090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0553" y="1194485"/>
        <a:ext cx="1554893" cy="753988"/>
      </dsp:txXfrm>
    </dsp:sp>
    <dsp:sp modelId="{29403453-C18F-4EF6-9E5B-DE982CF4C8AC}">
      <dsp:nvSpPr>
        <dsp:cNvPr id="0" name=""/>
        <dsp:cNvSpPr/>
      </dsp:nvSpPr>
      <dsp:spPr>
        <a:xfrm rot="19457599">
          <a:off x="3774739" y="1323483"/>
          <a:ext cx="789053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789053" y="177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49540" y="1321493"/>
        <a:ext cx="39452" cy="39452"/>
      </dsp:txXfrm>
    </dsp:sp>
    <dsp:sp modelId="{DF22C657-F08C-4462-8145-19D56803EC86}">
      <dsp:nvSpPr>
        <dsp:cNvPr id="0" name=""/>
        <dsp:cNvSpPr/>
      </dsp:nvSpPr>
      <dsp:spPr>
        <a:xfrm>
          <a:off x="4489628" y="710507"/>
          <a:ext cx="1601809" cy="80090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086" y="733965"/>
        <a:ext cx="1554893" cy="753988"/>
      </dsp:txXfrm>
    </dsp:sp>
    <dsp:sp modelId="{338B575B-A088-4807-AAE6-020FF89F1065}">
      <dsp:nvSpPr>
        <dsp:cNvPr id="0" name=""/>
        <dsp:cNvSpPr/>
      </dsp:nvSpPr>
      <dsp:spPr>
        <a:xfrm rot="2142401">
          <a:off x="3774739" y="1784003"/>
          <a:ext cx="789053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789053" y="177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49540" y="1782013"/>
        <a:ext cx="39452" cy="39452"/>
      </dsp:txXfrm>
    </dsp:sp>
    <dsp:sp modelId="{68AFFAA6-0A6D-4F33-9A2C-6CF20ACD2EB9}">
      <dsp:nvSpPr>
        <dsp:cNvPr id="0" name=""/>
        <dsp:cNvSpPr/>
      </dsp:nvSpPr>
      <dsp:spPr>
        <a:xfrm>
          <a:off x="4489628" y="1631547"/>
          <a:ext cx="1601809" cy="80090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086" y="1655005"/>
        <a:ext cx="1554893" cy="753988"/>
      </dsp:txXfrm>
    </dsp:sp>
    <dsp:sp modelId="{834B83E6-23AE-4775-827F-14953F2ED5FE}">
      <dsp:nvSpPr>
        <dsp:cNvPr id="0" name=""/>
        <dsp:cNvSpPr/>
      </dsp:nvSpPr>
      <dsp:spPr>
        <a:xfrm rot="2829178">
          <a:off x="1455643" y="2589913"/>
          <a:ext cx="942180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942180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03179" y="2584095"/>
        <a:ext cx="47109" cy="47109"/>
      </dsp:txXfrm>
    </dsp:sp>
    <dsp:sp modelId="{66AB8D73-ABC3-4C9D-99BA-C2FD3058CE94}">
      <dsp:nvSpPr>
        <dsp:cNvPr id="0" name=""/>
        <dsp:cNvSpPr/>
      </dsp:nvSpPr>
      <dsp:spPr>
        <a:xfrm>
          <a:off x="2247095" y="2552587"/>
          <a:ext cx="1601809" cy="80090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0553" y="2576045"/>
        <a:ext cx="1554893" cy="753988"/>
      </dsp:txXfrm>
    </dsp:sp>
    <dsp:sp modelId="{C932FBA9-A38C-439E-ABFA-489930712595}">
      <dsp:nvSpPr>
        <dsp:cNvPr id="0" name=""/>
        <dsp:cNvSpPr/>
      </dsp:nvSpPr>
      <dsp:spPr>
        <a:xfrm>
          <a:off x="3848904" y="2935303"/>
          <a:ext cx="640723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640723" y="177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248" y="2937022"/>
        <a:ext cx="32036" cy="32036"/>
      </dsp:txXfrm>
    </dsp:sp>
    <dsp:sp modelId="{AB3D1A36-76FF-406A-927D-A5E017670220}">
      <dsp:nvSpPr>
        <dsp:cNvPr id="0" name=""/>
        <dsp:cNvSpPr/>
      </dsp:nvSpPr>
      <dsp:spPr>
        <a:xfrm>
          <a:off x="4489628" y="2552587"/>
          <a:ext cx="1601809" cy="80090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Hùng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086" y="2576045"/>
        <a:ext cx="1554893" cy="753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EA49-3C1F-480F-AD4E-1693304EEEED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3E10E-6EE9-4924-85B2-C5B73FD4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4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741A8-67AE-4995-A586-156B7EC65A8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4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741A8-67AE-4995-A586-156B7EC65A8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4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8187-4104-47BD-B8EE-5582F4C349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F1C3-F322-4F0C-BE6D-4B028BBC1E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C480-B472-4271-B342-2115D6B1EF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9E6F-6945-433A-8757-B7ED56AF90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4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83C4-26A7-485D-BD19-3CAD654BA5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271DC-227F-4789-90BA-7B230AB3CE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03CA-D67C-4273-98D3-25FCB135E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3D8A-0C1D-4169-ABF4-5CE6E5840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4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03CA-D67C-4273-98D3-25FCB135E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3D8A-0C1D-4169-ABF4-5CE6E5840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5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03CA-D67C-4273-98D3-25FCB135E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3D8A-0C1D-4169-ABF4-5CE6E5840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78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03CA-D67C-4273-98D3-25FCB135E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3D8A-0C1D-4169-ABF4-5CE6E5840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2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03CA-D67C-4273-98D3-25FCB135E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3D8A-0C1D-4169-ABF4-5CE6E5840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03CA-D67C-4273-98D3-25FCB135E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3D8A-0C1D-4169-ABF4-5CE6E5840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7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03CA-D67C-4273-98D3-25FCB135E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3D8A-0C1D-4169-ABF4-5CE6E5840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76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03CA-D67C-4273-98D3-25FCB135E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3D8A-0C1D-4169-ABF4-5CE6E5840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7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798D-EE77-47AC-B744-3604CEEAE9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B806A-FFDC-4553-9D71-B0BA979FED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17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03CA-D67C-4273-98D3-25FCB135E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3D8A-0C1D-4169-ABF4-5CE6E5840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93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03CA-D67C-4273-98D3-25FCB135E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3D8A-0C1D-4169-ABF4-5CE6E5840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03CA-D67C-4273-98D3-25FCB135E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3D8A-0C1D-4169-ABF4-5CE6E5840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72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99B-A5AD-44BD-B1ED-DC46F596C628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E78-9655-4221-8C10-13EB03CF6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99B-A5AD-44BD-B1ED-DC46F596C628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E78-9655-4221-8C10-13EB03CF6C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56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38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1" y="4074210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99B-A5AD-44BD-B1ED-DC46F596C628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E78-9655-4221-8C10-13EB03CF6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99B-A5AD-44BD-B1ED-DC46F596C628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E78-9655-4221-8C10-13EB03CF6C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036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36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99B-A5AD-44BD-B1ED-DC46F596C628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E78-9655-4221-8C10-13EB03CF6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99B-A5AD-44BD-B1ED-DC46F596C628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E78-9655-4221-8C10-13EB03CF6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99B-A5AD-44BD-B1ED-DC46F596C628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E78-9655-4221-8C10-13EB03CF6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7132-174F-4F3B-A7D3-898BFB69A0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90EFF-7A73-424A-AB52-95292D43BB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29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99B-A5AD-44BD-B1ED-DC46F596C628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E78-9655-4221-8C10-13EB03CF6C7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36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73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51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99B-A5AD-44BD-B1ED-DC46F596C628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E78-9655-4221-8C10-13EB03CF6C7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99B-A5AD-44BD-B1ED-DC46F596C628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E78-9655-4221-8C10-13EB03CF6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F99B-A5AD-44BD-B1ED-DC46F596C628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E78-9655-4221-8C10-13EB03CF6C7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3DD0-5B5F-4CB6-8499-4CAB37AB06EF}" type="datetimeFigureOut">
              <a:rPr lang="en-US"/>
              <a:pPr>
                <a:defRPr/>
              </a:pPr>
              <a:t>23/10/2023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6E34-2E36-4C48-9563-F77C132AF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97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6B7EA-259E-48F2-A2C3-F90A9567A0D7}" type="datetimeFigureOut">
              <a:rPr lang="en-US"/>
              <a:pPr>
                <a:defRPr/>
              </a:pPr>
              <a:t>23/10/2023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6804-516B-48ED-9F93-934B73FAF3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93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7BA6-3398-4095-9CAF-0C9A5D0D7A5A}" type="datetimeFigureOut">
              <a:rPr lang="en-US"/>
              <a:pPr>
                <a:defRPr/>
              </a:pPr>
              <a:t>23/10/2023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EF20-3F60-40D6-AFAD-CCA4B6FA82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49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740E-90F3-473A-972B-E1D10C9D079A}" type="datetimeFigureOut">
              <a:rPr lang="en-US"/>
              <a:pPr>
                <a:defRPr/>
              </a:pPr>
              <a:t>23/10/2023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68CB-0D2A-43FD-8A0A-4F1DFA2306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71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508E-A11D-4049-9857-644746503AF1}" type="datetimeFigureOut">
              <a:rPr lang="en-US"/>
              <a:pPr>
                <a:defRPr/>
              </a:pPr>
              <a:t>23/10/2023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D01D-8055-4E19-B89E-FE280F874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57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F7D53-7758-4D2A-A7AD-8A200BFC2321}" type="datetimeFigureOut">
              <a:rPr lang="en-US"/>
              <a:pPr>
                <a:defRPr/>
              </a:pPr>
              <a:t>23/10/2023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31A2-E041-4C26-B808-05EE2D16F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3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4D18-6F84-47D1-A1C0-BE42351209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7933-BFAC-45BF-8534-D613AE9199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8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8ED5-52BB-4E97-BE90-F9259576006C}" type="datetimeFigureOut">
              <a:rPr lang="en-US"/>
              <a:pPr>
                <a:defRPr/>
              </a:pPr>
              <a:t>23/10/2023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F000-51A9-441B-A267-46CA2C9DE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68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2684-29D5-44EB-A50A-B8D5602D8959}" type="datetimeFigureOut">
              <a:rPr lang="en-US"/>
              <a:pPr>
                <a:defRPr/>
              </a:pPr>
              <a:t>23/10/2023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232F-C5D5-41EB-BEB0-E43404BF3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85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93F5-B978-46B0-BE91-93465ABBE671}" type="datetimeFigureOut">
              <a:rPr lang="en-US"/>
              <a:pPr>
                <a:defRPr/>
              </a:pPr>
              <a:t>23/10/2023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5A02-8733-4599-962C-7EBC0E5AC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92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79D8-4417-4801-9479-7B45FE718B67}" type="datetimeFigureOut">
              <a:rPr lang="en-US"/>
              <a:pPr>
                <a:defRPr/>
              </a:pPr>
              <a:t>23/10/2023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9844-0697-4626-AA3A-F7EBB6DC5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24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15160-DCD7-4AF2-8712-A911CE4370F1}" type="datetimeFigureOut">
              <a:rPr lang="en-US"/>
              <a:pPr>
                <a:defRPr/>
              </a:pPr>
              <a:t>23/10/2023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B9E9-FAAA-43E3-8860-55875527F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13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7D62-C404-4BA2-863B-92645E411DB2}" type="datetimeFigureOut">
              <a:rPr lang="en-US"/>
              <a:pPr>
                <a:defRPr/>
              </a:pPr>
              <a:t>23/10/2023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02A5-6257-4BD6-AAD6-25FA617D9C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0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DAB8-55C0-456D-A933-5A7D8308D8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CB8D-EFF1-4C33-AD8C-02696E6356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5813-F81A-48D8-98E3-A141F8FF25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32B6-7281-4639-9192-DA7CE113E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8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A094-2AD1-4679-8527-226A0D3221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E3728-4922-4C0C-AC95-2FA736AD7B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8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8298-957B-4D31-8EA2-5FB4BA2BD9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AC8E-8FE9-4055-BF45-15D3B3C1AA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4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1FCB7-1FB7-4F68-94BE-1BD1F2378D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CA69-DFB6-416F-857D-44AF483F19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535E0B-D617-4FC7-AF89-C87D3620A5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9C70D1-1117-4AD9-B3F2-97D8BAF034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03CA-D67C-4273-98D3-25FCB135E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D3D8A-0C1D-4169-ABF4-5CE6E5840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200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535E0B-D617-4FC7-AF89-C87D3620A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56" y="6250200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9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9C70D1-1117-4AD9-B3F2-97D8BAF03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85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51BED5-32F9-4129-B4D5-DB762A65F7E1}" type="datetimeFigureOut">
              <a:rPr lang="en-US"/>
              <a:pPr>
                <a:defRPr/>
              </a:pPr>
              <a:t>23/10/2023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FECB5D8F-6F49-486C-8EC6-3ACCC6EED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6" y="620688"/>
            <a:ext cx="576064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cap="all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BÀI </a:t>
            </a:r>
            <a:r>
              <a:rPr lang="en-US" sz="2800" b="1" cap="all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3: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CỘI NGUỒN YÊU THƯƠNG 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96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65201"/>
            <a:ext cx="9144793" cy="7023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30"/>
            <a:ext cx="323587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 fontAlgn="base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2</a:t>
            </a:r>
            <a:r>
              <a:rPr lang="vi-VN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.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Tác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phẩm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55791" y="616992"/>
            <a:ext cx="5990855" cy="5620320"/>
            <a:chOff x="2993528" y="1724120"/>
            <a:chExt cx="7568422" cy="3226862"/>
          </a:xfrm>
        </p:grpSpPr>
        <p:sp>
          <p:nvSpPr>
            <p:cNvPr id="6" name="Freeform 5"/>
            <p:cNvSpPr/>
            <p:nvPr/>
          </p:nvSpPr>
          <p:spPr>
            <a:xfrm>
              <a:off x="2993528" y="1724120"/>
              <a:ext cx="4111333" cy="693886"/>
            </a:xfrm>
            <a:custGeom>
              <a:avLst/>
              <a:gdLst>
                <a:gd name="connsiteX0" fmla="*/ 0 w 4111333"/>
                <a:gd name="connsiteY0" fmla="*/ 69389 h 693886"/>
                <a:gd name="connsiteX1" fmla="*/ 69389 w 4111333"/>
                <a:gd name="connsiteY1" fmla="*/ 0 h 693886"/>
                <a:gd name="connsiteX2" fmla="*/ 4041944 w 4111333"/>
                <a:gd name="connsiteY2" fmla="*/ 0 h 693886"/>
                <a:gd name="connsiteX3" fmla="*/ 4111333 w 4111333"/>
                <a:gd name="connsiteY3" fmla="*/ 69389 h 693886"/>
                <a:gd name="connsiteX4" fmla="*/ 4111333 w 4111333"/>
                <a:gd name="connsiteY4" fmla="*/ 624497 h 693886"/>
                <a:gd name="connsiteX5" fmla="*/ 4041944 w 4111333"/>
                <a:gd name="connsiteY5" fmla="*/ 693886 h 693886"/>
                <a:gd name="connsiteX6" fmla="*/ 69389 w 4111333"/>
                <a:gd name="connsiteY6" fmla="*/ 693886 h 693886"/>
                <a:gd name="connsiteX7" fmla="*/ 0 w 4111333"/>
                <a:gd name="connsiteY7" fmla="*/ 624497 h 693886"/>
                <a:gd name="connsiteX8" fmla="*/ 0 w 4111333"/>
                <a:gd name="connsiteY8" fmla="*/ 69389 h 69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1333" h="693886">
                  <a:moveTo>
                    <a:pt x="0" y="69389"/>
                  </a:moveTo>
                  <a:cubicBezTo>
                    <a:pt x="0" y="31067"/>
                    <a:pt x="31067" y="0"/>
                    <a:pt x="69389" y="0"/>
                  </a:cubicBezTo>
                  <a:lnTo>
                    <a:pt x="4041944" y="0"/>
                  </a:lnTo>
                  <a:cubicBezTo>
                    <a:pt x="4080266" y="0"/>
                    <a:pt x="4111333" y="31067"/>
                    <a:pt x="4111333" y="69389"/>
                  </a:cubicBezTo>
                  <a:lnTo>
                    <a:pt x="4111333" y="624497"/>
                  </a:lnTo>
                  <a:cubicBezTo>
                    <a:pt x="4111333" y="662819"/>
                    <a:pt x="4080266" y="693886"/>
                    <a:pt x="4041944" y="693886"/>
                  </a:cubicBezTo>
                  <a:lnTo>
                    <a:pt x="69389" y="693886"/>
                  </a:lnTo>
                  <a:cubicBezTo>
                    <a:pt x="31067" y="693886"/>
                    <a:pt x="0" y="662819"/>
                    <a:pt x="0" y="624497"/>
                  </a:cubicBezTo>
                  <a:lnTo>
                    <a:pt x="0" y="69389"/>
                  </a:lnTo>
                  <a:close/>
                </a:path>
              </a:pathLst>
            </a:cu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28575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3" tIns="55883" rIns="73663" bIns="55883" numCol="1" spcCol="1270" anchor="ctr" anchorCtr="0">
              <a:noAutofit/>
            </a:bodyPr>
            <a:lstStyle/>
            <a:p>
              <a:pPr defTabSz="1244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800" b="1" dirty="0" err="1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2800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cục</a:t>
              </a:r>
              <a:r>
                <a:rPr lang="en-US" sz="2800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2 </a:t>
              </a:r>
              <a:r>
                <a:rPr lang="en-US" sz="2800" b="1" dirty="0" err="1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endParaRPr lang="en-US" sz="2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404662" y="2418007"/>
              <a:ext cx="411133" cy="5036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31920"/>
                  </a:lnTo>
                  <a:lnTo>
                    <a:pt x="379793" y="531920"/>
                  </a:lnTo>
                </a:path>
              </a:pathLst>
            </a:custGeom>
            <a:noFill/>
            <a:ln w="28575" cap="flat" cmpd="sng" algn="ctr">
              <a:solidFill>
                <a:srgbClr val="5B9BD5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670156" y="2429240"/>
              <a:ext cx="6891794" cy="866016"/>
            </a:xfrm>
            <a:custGeom>
              <a:avLst/>
              <a:gdLst>
                <a:gd name="connsiteX0" fmla="*/ 0 w 6702196"/>
                <a:gd name="connsiteY0" fmla="*/ 72469 h 724685"/>
                <a:gd name="connsiteX1" fmla="*/ 72469 w 6702196"/>
                <a:gd name="connsiteY1" fmla="*/ 0 h 724685"/>
                <a:gd name="connsiteX2" fmla="*/ 6629728 w 6702196"/>
                <a:gd name="connsiteY2" fmla="*/ 0 h 724685"/>
                <a:gd name="connsiteX3" fmla="*/ 6702197 w 6702196"/>
                <a:gd name="connsiteY3" fmla="*/ 72469 h 724685"/>
                <a:gd name="connsiteX4" fmla="*/ 6702196 w 6702196"/>
                <a:gd name="connsiteY4" fmla="*/ 652217 h 724685"/>
                <a:gd name="connsiteX5" fmla="*/ 6629727 w 6702196"/>
                <a:gd name="connsiteY5" fmla="*/ 724686 h 724685"/>
                <a:gd name="connsiteX6" fmla="*/ 72469 w 6702196"/>
                <a:gd name="connsiteY6" fmla="*/ 724685 h 724685"/>
                <a:gd name="connsiteX7" fmla="*/ 0 w 6702196"/>
                <a:gd name="connsiteY7" fmla="*/ 652216 h 724685"/>
                <a:gd name="connsiteX8" fmla="*/ 0 w 6702196"/>
                <a:gd name="connsiteY8" fmla="*/ 72469 h 72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2196" h="724685">
                  <a:moveTo>
                    <a:pt x="0" y="72469"/>
                  </a:moveTo>
                  <a:cubicBezTo>
                    <a:pt x="0" y="32445"/>
                    <a:pt x="32445" y="0"/>
                    <a:pt x="72469" y="0"/>
                  </a:cubicBezTo>
                  <a:lnTo>
                    <a:pt x="6629728" y="0"/>
                  </a:lnTo>
                  <a:cubicBezTo>
                    <a:pt x="6669752" y="0"/>
                    <a:pt x="6702197" y="32445"/>
                    <a:pt x="6702197" y="72469"/>
                  </a:cubicBezTo>
                  <a:cubicBezTo>
                    <a:pt x="6702197" y="265718"/>
                    <a:pt x="6702196" y="458968"/>
                    <a:pt x="6702196" y="652217"/>
                  </a:cubicBezTo>
                  <a:cubicBezTo>
                    <a:pt x="6702196" y="692241"/>
                    <a:pt x="6669751" y="724686"/>
                    <a:pt x="6629727" y="724686"/>
                  </a:cubicBezTo>
                  <a:lnTo>
                    <a:pt x="72469" y="724685"/>
                  </a:lnTo>
                  <a:cubicBezTo>
                    <a:pt x="32445" y="724685"/>
                    <a:pt x="0" y="692240"/>
                    <a:pt x="0" y="652216"/>
                  </a:cubicBezTo>
                  <a:lnTo>
                    <a:pt x="0" y="72469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8575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565" tIns="56785" rIns="74565" bIns="56785" numCol="1" spcCol="1270" anchor="ctr" anchorCtr="0">
              <a:noAutofit/>
            </a:bodyPr>
            <a:lstStyle/>
            <a:p>
              <a:pPr lvl="0"/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hần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đầu</a:t>
              </a:r>
              <a:r>
                <a:rPr lang="en-US" sz="2400" i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 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đến</a:t>
              </a:r>
              <a:r>
                <a:rPr lang="en-US" sz="2400" i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“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Cháu</a:t>
              </a:r>
              <a:r>
                <a:rPr lang="en-US" sz="2400" i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có</a:t>
              </a:r>
              <a:r>
                <a:rPr lang="en-US" sz="2400" i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con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mắt</a:t>
              </a:r>
              <a:r>
                <a:rPr lang="en-US" sz="2400" i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thần</a:t>
              </a:r>
              <a:r>
                <a:rPr lang="en-US" sz="2400" i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” :</a:t>
              </a:r>
              <a:r>
                <a:rPr lang="en-US" sz="2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 </a:t>
              </a:r>
              <a:r>
                <a:rPr lang="en-US" sz="24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Bố</a:t>
              </a:r>
              <a:r>
                <a:rPr lang="en-US" sz="2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dạy</a:t>
              </a:r>
              <a:r>
                <a:rPr lang="en-US" sz="2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“ </a:t>
              </a:r>
              <a:r>
                <a:rPr lang="en-US" sz="24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tôi</a:t>
              </a:r>
              <a:r>
                <a:rPr lang="en-US" sz="2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” </a:t>
              </a:r>
              <a:r>
                <a:rPr lang="en-US" sz="24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cách</a:t>
              </a:r>
              <a:r>
                <a:rPr lang="en-US" sz="2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nhắm</a:t>
              </a:r>
              <a:r>
                <a:rPr lang="en-US" sz="2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mắt</a:t>
              </a:r>
              <a:r>
                <a:rPr lang="en-US" sz="2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đoán</a:t>
              </a:r>
              <a:r>
                <a:rPr lang="en-US" sz="2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các</a:t>
              </a:r>
              <a:r>
                <a:rPr lang="en-US" sz="2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loài</a:t>
              </a:r>
              <a:r>
                <a:rPr lang="en-US" sz="2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hoa</a:t>
              </a:r>
              <a:r>
                <a:rPr lang="en-US" sz="2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vườn</a:t>
              </a:r>
              <a:endPara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57493" y="2718470"/>
              <a:ext cx="368623" cy="22325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24955"/>
                  </a:lnTo>
                  <a:lnTo>
                    <a:pt x="379793" y="1324955"/>
                  </a:lnTo>
                </a:path>
              </a:pathLst>
            </a:custGeom>
            <a:noFill/>
            <a:ln w="28575" cap="flat" cmpd="sng" algn="ctr">
              <a:solidFill>
                <a:srgbClr val="5B9BD5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670156" y="3425353"/>
              <a:ext cx="6891794" cy="652623"/>
            </a:xfrm>
            <a:custGeom>
              <a:avLst/>
              <a:gdLst>
                <a:gd name="connsiteX0" fmla="*/ 0 w 6702304"/>
                <a:gd name="connsiteY0" fmla="*/ 65262 h 652623"/>
                <a:gd name="connsiteX1" fmla="*/ 65262 w 6702304"/>
                <a:gd name="connsiteY1" fmla="*/ 0 h 652623"/>
                <a:gd name="connsiteX2" fmla="*/ 6637042 w 6702304"/>
                <a:gd name="connsiteY2" fmla="*/ 0 h 652623"/>
                <a:gd name="connsiteX3" fmla="*/ 6702304 w 6702304"/>
                <a:gd name="connsiteY3" fmla="*/ 65262 h 652623"/>
                <a:gd name="connsiteX4" fmla="*/ 6702304 w 6702304"/>
                <a:gd name="connsiteY4" fmla="*/ 587361 h 652623"/>
                <a:gd name="connsiteX5" fmla="*/ 6637042 w 6702304"/>
                <a:gd name="connsiteY5" fmla="*/ 652623 h 652623"/>
                <a:gd name="connsiteX6" fmla="*/ 65262 w 6702304"/>
                <a:gd name="connsiteY6" fmla="*/ 652623 h 652623"/>
                <a:gd name="connsiteX7" fmla="*/ 0 w 6702304"/>
                <a:gd name="connsiteY7" fmla="*/ 587361 h 652623"/>
                <a:gd name="connsiteX8" fmla="*/ 0 w 6702304"/>
                <a:gd name="connsiteY8" fmla="*/ 65262 h 6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2304" h="652623">
                  <a:moveTo>
                    <a:pt x="0" y="65262"/>
                  </a:moveTo>
                  <a:cubicBezTo>
                    <a:pt x="0" y="29219"/>
                    <a:pt x="29219" y="0"/>
                    <a:pt x="65262" y="0"/>
                  </a:cubicBezTo>
                  <a:lnTo>
                    <a:pt x="6637042" y="0"/>
                  </a:lnTo>
                  <a:cubicBezTo>
                    <a:pt x="6673085" y="0"/>
                    <a:pt x="6702304" y="29219"/>
                    <a:pt x="6702304" y="65262"/>
                  </a:cubicBezTo>
                  <a:lnTo>
                    <a:pt x="6702304" y="587361"/>
                  </a:lnTo>
                  <a:cubicBezTo>
                    <a:pt x="6702304" y="623404"/>
                    <a:pt x="6673085" y="652623"/>
                    <a:pt x="6637042" y="652623"/>
                  </a:cubicBezTo>
                  <a:lnTo>
                    <a:pt x="65262" y="652623"/>
                  </a:lnTo>
                  <a:cubicBezTo>
                    <a:pt x="29219" y="652623"/>
                    <a:pt x="0" y="623404"/>
                    <a:pt x="0" y="587361"/>
                  </a:cubicBezTo>
                  <a:lnTo>
                    <a:pt x="0" y="65262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8575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455" tIns="54675" rIns="72455" bIns="54675" numCol="1" spcCol="1270" anchor="ctr" anchorCtr="0">
              <a:noAutofit/>
            </a:bodyPr>
            <a:lstStyle/>
            <a:p>
              <a:pPr defTabSz="1244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2" descr="Vừa nhắm mắ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8" y="2987130"/>
            <a:ext cx="2276476" cy="307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344499" y="317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88300" y="3645049"/>
            <a:ext cx="5280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Phần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2: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Còn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dạy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“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đón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trân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xung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quanh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9988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II.TÌM HIỂU VB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40" y="2190924"/>
            <a:ext cx="691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/>
                <a:ea typeface="Times New Roman"/>
              </a:rPr>
              <a:t>1. </a:t>
            </a:r>
            <a:r>
              <a:rPr lang="en-US" sz="4000" b="1" dirty="0" err="1">
                <a:latin typeface="Times New Roman"/>
                <a:ea typeface="Times New Roman"/>
              </a:rPr>
              <a:t>Nhân</a:t>
            </a:r>
            <a:r>
              <a:rPr lang="en-US" sz="4000" b="1" dirty="0"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latin typeface="Times New Roman"/>
                <a:ea typeface="Times New Roman"/>
              </a:rPr>
              <a:t>vật</a:t>
            </a:r>
            <a:r>
              <a:rPr lang="en-US" sz="4000" b="1" dirty="0">
                <a:latin typeface="Times New Roman"/>
                <a:ea typeface="Times New Roman"/>
              </a:rPr>
              <a:t> “</a:t>
            </a:r>
            <a:r>
              <a:rPr lang="en-US" sz="4000" b="1" dirty="0" err="1">
                <a:latin typeface="Times New Roman"/>
                <a:ea typeface="Times New Roman"/>
              </a:rPr>
              <a:t>tôi</a:t>
            </a:r>
            <a:r>
              <a:rPr lang="en-US" sz="4000" b="1" dirty="0">
                <a:latin typeface="Times New Roman"/>
                <a:ea typeface="Times New Roman"/>
              </a:rPr>
              <a:t>”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71414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khả</a:t>
            </a:r>
            <a:r>
              <a:rPr lang="en-US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”</a:t>
            </a:r>
            <a:endParaRPr lang="en-US" sz="4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96752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4366"/>
            <a:ext cx="8496944" cy="263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078402"/>
            <a:ext cx="667362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Bố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món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quà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bự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tôi</a:t>
            </a:r>
            <a:endParaRPr lang="en-US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278092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Tí </a:t>
            </a:r>
            <a:r>
              <a:rPr lang="vi-VN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là người bạn thân nhất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t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ên </a:t>
            </a:r>
            <a:r>
              <a:rPr lang="vi-VN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bạn Tí đẹp và hay hơn mọi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â</a:t>
            </a:r>
            <a:r>
              <a:rPr lang="vi-VN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 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thanh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28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617605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09" y="2922245"/>
            <a:ext cx="8316416" cy="39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700808"/>
            <a:ext cx="820891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Bố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trồng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bố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dẫn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tôi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vườn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bố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tưới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Bố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tôi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bình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tưới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thùng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sơn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Bố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lấy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lon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gò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vòi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sen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nữa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Bố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nghĩ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vị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18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531" y="1610255"/>
            <a:ext cx="8083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vi-VN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763" y="293369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Times New Roman"/>
                <a:ea typeface="Calibri"/>
                <a:cs typeface="Times New Roman"/>
              </a:rPr>
              <a:t>Y</a:t>
            </a:r>
            <a:r>
              <a:rPr lang="en-US" sz="4000" dirty="0" err="1" smtClean="0">
                <a:latin typeface="Times New Roman"/>
                <a:ea typeface="Calibri"/>
                <a:cs typeface="Times New Roman"/>
              </a:rPr>
              <a:t>êu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con,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luôn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quan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tâm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gần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gũi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với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con</a:t>
            </a:r>
            <a:endParaRPr lang="en-US" sz="4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83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532" y="1460728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891613"/>
              </p:ext>
            </p:extLst>
          </p:nvPr>
        </p:nvGraphicFramePr>
        <p:xfrm>
          <a:off x="611560" y="2540848"/>
          <a:ext cx="8208912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PHIẾU HỌC TẬP 8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Tìm những chi tiết thể hiện tình cảm mà bố dành cho Tí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 những chi tiết đó đã giúp thể hiện điều gì về bố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052736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vi-VN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”: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172" y="2477795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4000" dirty="0" err="1" smtClean="0">
                <a:latin typeface="Times New Roman"/>
                <a:ea typeface="Calibri"/>
                <a:cs typeface="Times New Roman"/>
              </a:rPr>
              <a:t>Cứu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Calibri"/>
                <a:cs typeface="Times New Roman"/>
              </a:rPr>
              <a:t>Tí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Calibri"/>
                <a:cs typeface="Times New Roman"/>
              </a:rPr>
              <a:t>dưới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Calibri"/>
                <a:cs typeface="Times New Roman"/>
              </a:rPr>
              <a:t>sông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Calibri"/>
                <a:cs typeface="Times New Roman"/>
              </a:rPr>
              <a:t>Trân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Calibri"/>
                <a:cs typeface="Times New Roman"/>
              </a:rPr>
              <a:t>trọng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món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quà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Calibri"/>
                <a:cs typeface="Times New Roman"/>
              </a:rPr>
              <a:t>Tí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=&gt;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Bố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trái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tim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thương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hậu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23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40466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5536" y="1412776"/>
            <a:ext cx="8640959" cy="511256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Truyện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đứa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con. Qua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cha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dạy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đứa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nâng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niu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món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quà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34" y="116632"/>
            <a:ext cx="3233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/>
                <a:ea typeface="Times New Roman"/>
              </a:rPr>
              <a:t>Viết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kết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nối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với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đọc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endParaRPr lang="en-US" sz="2800" dirty="0"/>
          </a:p>
        </p:txBody>
      </p:sp>
      <p:sp>
        <p:nvSpPr>
          <p:cNvPr id="3" name="Cloud Callout 2"/>
          <p:cNvSpPr/>
          <p:nvPr/>
        </p:nvSpPr>
        <p:spPr>
          <a:xfrm>
            <a:off x="251521" y="764704"/>
            <a:ext cx="8712968" cy="1224136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khoảng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5-7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món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quà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thích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11560" y="2564904"/>
            <a:ext cx="8280920" cy="4293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5-7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câu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dung: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món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quà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ai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nào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khiến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món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quà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đó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Món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quà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em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R="177165">
              <a:lnSpc>
                <a:spcPct val="150000"/>
              </a:lnSpc>
              <a:spcAft>
                <a:spcPts val="0"/>
              </a:spcAft>
              <a:tabLst>
                <a:tab pos="57150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en-US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60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ả một vườn hoa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160338"/>
            <a:ext cx="8988425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396" y="5589282"/>
            <a:ext cx="8072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56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8"/>
            <a:ext cx="8964488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9712" y="476672"/>
            <a:ext cx="5372100" cy="129266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noProof="0" dirty="0" err="1" smtClean="0">
                <a:solidFill>
                  <a:prstClr val="black"/>
                </a:solidFill>
                <a:latin typeface="Calibri"/>
              </a:rPr>
              <a:t>Tiết</a:t>
            </a:r>
            <a:r>
              <a:rPr lang="en-US" sz="2600" b="1" kern="0" noProof="0" dirty="0" smtClean="0">
                <a:solidFill>
                  <a:prstClr val="black"/>
                </a:solidFill>
                <a:latin typeface="Calibri"/>
              </a:rPr>
              <a:t> 28.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NHẮM MẮT, VỪA MỞ CỬA SỔ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Nguyễn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Thuần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9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22858PICdbgea5Gz679dY_PIC20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9675" y="1454150"/>
            <a:ext cx="3200400" cy="3201988"/>
          </a:xfrm>
          <a:noFill/>
        </p:spPr>
      </p:pic>
      <p:sp>
        <p:nvSpPr>
          <p:cNvPr id="15" name="Rectangle 14"/>
          <p:cNvSpPr/>
          <p:nvPr/>
        </p:nvSpPr>
        <p:spPr>
          <a:xfrm>
            <a:off x="683569" y="1124780"/>
            <a:ext cx="5256584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?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51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xbtre_thumb_25442016_114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02" y="1095133"/>
            <a:ext cx="3807769" cy="31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36510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(1972)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172" y="387247"/>
            <a:ext cx="5408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859" y="982475"/>
            <a:ext cx="2297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183" y="3663950"/>
            <a:ext cx="2591991" cy="2470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ight Arrow 2"/>
          <p:cNvSpPr/>
          <p:nvPr/>
        </p:nvSpPr>
        <p:spPr>
          <a:xfrm>
            <a:off x="2818292" y="1496218"/>
            <a:ext cx="1980009" cy="2808288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Đọc.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Display 7"/>
          <p:cNvSpPr/>
          <p:nvPr/>
        </p:nvSpPr>
        <p:spPr>
          <a:xfrm>
            <a:off x="5031500" y="2161743"/>
            <a:ext cx="3932988" cy="3173413"/>
          </a:xfrm>
          <a:prstGeom prst="flowChartDisplay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vi-V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 rõ ràng, rành mạch, biểu </a:t>
            </a:r>
            <a:r>
              <a:rPr lang="vi-V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222572"/>
            <a:ext cx="3235872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 fontAlgn="base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2</a:t>
            </a:r>
            <a:r>
              <a:rPr lang="vi-VN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.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Tác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phẩm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endParaRPr lang="en-US" sz="2800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  <a:p>
            <a:pPr marL="30480" marR="30480" algn="just" fontAlgn="base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a.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Đọc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,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kể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tóm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tắt</a:t>
            </a:r>
            <a:endParaRPr lang="en-US" sz="2800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1679492"/>
            <a:ext cx="90364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Cloud 2"/>
          <p:cNvSpPr/>
          <p:nvPr/>
        </p:nvSpPr>
        <p:spPr>
          <a:xfrm>
            <a:off x="35380" y="765092"/>
            <a:ext cx="5274840" cy="9144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76672"/>
            <a:ext cx="3235872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 fontAlgn="base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2</a:t>
            </a:r>
            <a:r>
              <a:rPr lang="vi-VN" sz="40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. </a:t>
            </a: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Tác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phẩm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endParaRPr lang="en-US" sz="4000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31453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11560" y="2711543"/>
            <a:ext cx="5497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3513202"/>
            <a:ext cx="5144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4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42" y="116632"/>
            <a:ext cx="9144793" cy="7023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30"/>
            <a:ext cx="323587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 fontAlgn="base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2</a:t>
            </a:r>
            <a:r>
              <a:rPr lang="vi-VN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.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Tác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phẩm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</a:p>
        </p:txBody>
      </p:sp>
      <p:pic>
        <p:nvPicPr>
          <p:cNvPr id="15" name="Picture 2" descr="Vừa nhắm mắ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2987130"/>
            <a:ext cx="2276476" cy="307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344499" y="317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35" y="711860"/>
            <a:ext cx="297382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492426325"/>
              </p:ext>
            </p:extLst>
          </p:nvPr>
        </p:nvGraphicFramePr>
        <p:xfrm>
          <a:off x="2627784" y="13341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792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1034</TotalTime>
  <Words>573</Words>
  <Application>Microsoft Office PowerPoint</Application>
  <PresentationFormat>On-screen Show (4:3)</PresentationFormat>
  <Paragraphs>71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Candara</vt:lpstr>
      <vt:lpstr>Symbol</vt:lpstr>
      <vt:lpstr>Times New Roman</vt:lpstr>
      <vt:lpstr>1_Office Theme</vt:lpstr>
      <vt:lpstr>Office Theme</vt:lpstr>
      <vt:lpstr>Waveform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58</cp:revision>
  <dcterms:created xsi:type="dcterms:W3CDTF">2022-06-17T20:04:08Z</dcterms:created>
  <dcterms:modified xsi:type="dcterms:W3CDTF">2023-10-23T06:20:33Z</dcterms:modified>
</cp:coreProperties>
</file>