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713531c546574ff6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26"/>
  </p:notesMasterIdLst>
  <p:sldIdLst>
    <p:sldId id="356" r:id="rId6"/>
    <p:sldId id="328" r:id="rId7"/>
    <p:sldId id="354" r:id="rId8"/>
    <p:sldId id="355" r:id="rId9"/>
    <p:sldId id="293" r:id="rId10"/>
    <p:sldId id="331" r:id="rId11"/>
    <p:sldId id="333" r:id="rId12"/>
    <p:sldId id="349" r:id="rId13"/>
    <p:sldId id="334" r:id="rId14"/>
    <p:sldId id="350" r:id="rId15"/>
    <p:sldId id="352" r:id="rId16"/>
    <p:sldId id="357" r:id="rId17"/>
    <p:sldId id="337" r:id="rId18"/>
    <p:sldId id="338" r:id="rId19"/>
    <p:sldId id="339" r:id="rId20"/>
    <p:sldId id="341" r:id="rId21"/>
    <p:sldId id="340" r:id="rId22"/>
    <p:sldId id="358" r:id="rId23"/>
    <p:sldId id="348" r:id="rId24"/>
    <p:sldId id="279" r:id="rId25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1048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524196" algn="l" defTabSz="1048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048390" algn="l" defTabSz="1048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572593" algn="l" defTabSz="1048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096781" algn="l" defTabSz="1048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620981" algn="l" defTabSz="1048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3145173" algn="l" defTabSz="1048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669372" algn="l" defTabSz="1048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4193567" algn="l" defTabSz="10483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71" autoAdjust="0"/>
  </p:normalViewPr>
  <p:slideViewPr>
    <p:cSldViewPr snapToGrid="0">
      <p:cViewPr>
        <p:scale>
          <a:sx n="75" d="100"/>
          <a:sy n="75" d="100"/>
        </p:scale>
        <p:origin x="-52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64"/>
    </p:cViewPr>
  </p:sorterViewPr>
  <p:notesViewPr>
    <p:cSldViewPr snapToGrid="0">
      <p:cViewPr varScale="1">
        <p:scale>
          <a:sx n="75" d="100"/>
          <a:sy n="75" d="100"/>
        </p:scale>
        <p:origin x="-189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FB5D-FF3F-4440-B25C-D589447ADBC8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AE33C-649D-4387-8D6B-93CB8648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9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8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24196" algn="l" defTabSz="1048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48390" algn="l" defTabSz="1048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72593" algn="l" defTabSz="1048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96781" algn="l" defTabSz="1048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620981" algn="l" defTabSz="1048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145173" algn="l" defTabSz="1048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669372" algn="l" defTabSz="1048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93567" algn="l" defTabSz="10483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7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 </a:t>
            </a:r>
            <a:r>
              <a:rPr lang="vi-VN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Mỗi ô dữ liệu trong bảng tính sẽ thuộc một trong các kiểu sau: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Kiểu dữ liệu số, văn bản, ngày tháng được nhập trực tiếp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Kiểu dữ liệu công thức được nhập theo cú pháp: </a:t>
            </a:r>
            <a:r>
              <a:rPr lang="vi-VN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=&lt;biểu thức&gt;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AE33C-649D-4387-8D6B-93CB8648CE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4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AE33C-649D-4387-8D6B-93CB8648CE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1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4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 smtClean="0">
                <a:solidFill>
                  <a:srgbClr val="0000FF"/>
                </a:solidFill>
                <a:sym typeface="Wingdings" pitchFamily="2" charset="2"/>
              </a:rPr>
              <a:t>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AE33C-649D-4387-8D6B-93CB8648CE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AE33C-649D-4387-8D6B-93CB8648CE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3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6A8-FAC1-4B77-9CC9-E1C8A40D9305}" type="slidenum">
              <a:rPr lang="vi-VN" smtClean="0">
                <a:solidFill>
                  <a:prstClr val="black"/>
                </a:solidFill>
              </a:rPr>
              <a:pPr/>
              <a:t>18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2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C21A5E38-6DA3-49BD-9B1F-2155FEE4C1C2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3B31ACBA-D116-4486-B9DC-FE77582EA20A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51885BCE-FFF3-4FBE-8647-DEF3011FA6F7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E03ADF96-F058-4783-B8C7-B32F4B95293B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5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9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473EE89E-0E85-425C-8BFF-0808BF807C4A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8E68C37A-4196-4F39-986E-6FA66D29D689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1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56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41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B400-A571-4A69-B4DA-1E3D7C8596DB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B1A1-F149-43A6-823E-433959510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1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9268-6A1C-4C98-8D5C-354CEAE84982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CDD6-3B57-455F-939F-C0E171D1A0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7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3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6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9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2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75C9-147D-46B3-B4E5-1D292F3362A1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49BD-B3C4-4F93-9EFD-878CEE8CBE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0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13F1-3343-459C-83A9-594271F5D2AE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13A1-EF67-411D-ACB2-E1E92A331A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6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0" indent="0">
              <a:buNone/>
              <a:defRPr sz="2700" b="1"/>
            </a:lvl2pPr>
            <a:lvl3pPr marL="1218563" indent="0">
              <a:buNone/>
              <a:defRPr sz="2400" b="1"/>
            </a:lvl3pPr>
            <a:lvl4pPr marL="1827843" indent="0">
              <a:buNone/>
              <a:defRPr sz="2100" b="1"/>
            </a:lvl4pPr>
            <a:lvl5pPr marL="2437123" indent="0">
              <a:buNone/>
              <a:defRPr sz="2100" b="1"/>
            </a:lvl5pPr>
            <a:lvl6pPr marL="3046397" indent="0">
              <a:buNone/>
              <a:defRPr sz="2100" b="1"/>
            </a:lvl6pPr>
            <a:lvl7pPr marL="3655683" indent="0">
              <a:buNone/>
              <a:defRPr sz="2100" b="1"/>
            </a:lvl7pPr>
            <a:lvl8pPr marL="4264959" indent="0">
              <a:buNone/>
              <a:defRPr sz="2100" b="1"/>
            </a:lvl8pPr>
            <a:lvl9pPr marL="487423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5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0" indent="0">
              <a:buNone/>
              <a:defRPr sz="2700" b="1"/>
            </a:lvl2pPr>
            <a:lvl3pPr marL="1218563" indent="0">
              <a:buNone/>
              <a:defRPr sz="2400" b="1"/>
            </a:lvl3pPr>
            <a:lvl4pPr marL="1827843" indent="0">
              <a:buNone/>
              <a:defRPr sz="2100" b="1"/>
            </a:lvl4pPr>
            <a:lvl5pPr marL="2437123" indent="0">
              <a:buNone/>
              <a:defRPr sz="2100" b="1"/>
            </a:lvl5pPr>
            <a:lvl6pPr marL="3046397" indent="0">
              <a:buNone/>
              <a:defRPr sz="2100" b="1"/>
            </a:lvl6pPr>
            <a:lvl7pPr marL="3655683" indent="0">
              <a:buNone/>
              <a:defRPr sz="2100" b="1"/>
            </a:lvl7pPr>
            <a:lvl8pPr marL="4264959" indent="0">
              <a:buNone/>
              <a:defRPr sz="2100" b="1"/>
            </a:lvl8pPr>
            <a:lvl9pPr marL="487423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5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015D-EAAF-4CD8-8CB9-3F1A9CE9E9DB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BCC2-4D6A-457D-9AE2-BF48E43E05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89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FCD2-8FFE-4A3B-9073-0359C8E522FE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CE17-9CFF-4243-8868-1D65640DDD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1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A4F7B327-DF33-493A-A724-65AA377CB5B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D3C84522-3267-40B9-B767-2CA50FC6A813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1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B2C1-299D-480D-85B7-B2BACF37B539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C522-396A-49FE-8DDB-4F6921723C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9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5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80" indent="0">
              <a:buNone/>
              <a:defRPr sz="1600"/>
            </a:lvl2pPr>
            <a:lvl3pPr marL="1218563" indent="0">
              <a:buNone/>
              <a:defRPr sz="1300"/>
            </a:lvl3pPr>
            <a:lvl4pPr marL="1827843" indent="0">
              <a:buNone/>
              <a:defRPr sz="1200"/>
            </a:lvl4pPr>
            <a:lvl5pPr marL="2437123" indent="0">
              <a:buNone/>
              <a:defRPr sz="1200"/>
            </a:lvl5pPr>
            <a:lvl6pPr marL="3046397" indent="0">
              <a:buNone/>
              <a:defRPr sz="1200"/>
            </a:lvl6pPr>
            <a:lvl7pPr marL="3655683" indent="0">
              <a:buNone/>
              <a:defRPr sz="1200"/>
            </a:lvl7pPr>
            <a:lvl8pPr marL="4264959" indent="0">
              <a:buNone/>
              <a:defRPr sz="1200"/>
            </a:lvl8pPr>
            <a:lvl9pPr marL="487423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A364-B5E9-4EEE-BF88-9467A7162D7D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AC0B-87B7-4A18-84FE-4BC3EF2A6A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5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280" indent="0">
              <a:buNone/>
              <a:defRPr sz="3700"/>
            </a:lvl2pPr>
            <a:lvl3pPr marL="1218563" indent="0">
              <a:buNone/>
              <a:defRPr sz="3200"/>
            </a:lvl3pPr>
            <a:lvl4pPr marL="1827843" indent="0">
              <a:buNone/>
              <a:defRPr sz="2700"/>
            </a:lvl4pPr>
            <a:lvl5pPr marL="2437123" indent="0">
              <a:buNone/>
              <a:defRPr sz="2700"/>
            </a:lvl5pPr>
            <a:lvl6pPr marL="3046397" indent="0">
              <a:buNone/>
              <a:defRPr sz="2700"/>
            </a:lvl6pPr>
            <a:lvl7pPr marL="3655683" indent="0">
              <a:buNone/>
              <a:defRPr sz="2700"/>
            </a:lvl7pPr>
            <a:lvl8pPr marL="4264959" indent="0">
              <a:buNone/>
              <a:defRPr sz="2700"/>
            </a:lvl8pPr>
            <a:lvl9pPr marL="487423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53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80" indent="0">
              <a:buNone/>
              <a:defRPr sz="1600"/>
            </a:lvl2pPr>
            <a:lvl3pPr marL="1218563" indent="0">
              <a:buNone/>
              <a:defRPr sz="1300"/>
            </a:lvl3pPr>
            <a:lvl4pPr marL="1827843" indent="0">
              <a:buNone/>
              <a:defRPr sz="1200"/>
            </a:lvl4pPr>
            <a:lvl5pPr marL="2437123" indent="0">
              <a:buNone/>
              <a:defRPr sz="1200"/>
            </a:lvl5pPr>
            <a:lvl6pPr marL="3046397" indent="0">
              <a:buNone/>
              <a:defRPr sz="1200"/>
            </a:lvl6pPr>
            <a:lvl7pPr marL="3655683" indent="0">
              <a:buNone/>
              <a:defRPr sz="1200"/>
            </a:lvl7pPr>
            <a:lvl8pPr marL="4264959" indent="0">
              <a:buNone/>
              <a:defRPr sz="1200"/>
            </a:lvl8pPr>
            <a:lvl9pPr marL="487423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C1E3-F46A-46CF-8769-A59F6FD88A43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541-54FD-4699-A16A-FF207A85AF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5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FD8B-556C-4FC5-B8F5-C6FD51212B1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ABA5-F845-4C62-9BF6-7775862EAC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56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095B-5435-4D6F-8A27-8D37A0B4F19A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F9AD-B9C5-404D-BA81-FCECED60EA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76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3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0B8B-0A63-4521-84A1-56528A90530C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6B60-8C79-4CA2-B13A-82172104AD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8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01E7-281A-462D-B853-7CE966DF0C43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93A8-2E58-4606-ACDB-0FA09EC4F7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52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8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5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2B2C-ECE4-44BB-950F-11D750C10B95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F9DE-CD40-46E6-908C-0CB98CA3C1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85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04ED-5545-4D79-B734-F58C4349E27B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A070-4C92-4440-B27E-57B3F0CAA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30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7" indent="0">
              <a:buNone/>
              <a:defRPr sz="2700" b="1"/>
            </a:lvl2pPr>
            <a:lvl3pPr marL="1218733" indent="0">
              <a:buNone/>
              <a:defRPr sz="2400" b="1"/>
            </a:lvl3pPr>
            <a:lvl4pPr marL="1828100" indent="0">
              <a:buNone/>
              <a:defRPr sz="2100" b="1"/>
            </a:lvl4pPr>
            <a:lvl5pPr marL="2437467" indent="0">
              <a:buNone/>
              <a:defRPr sz="2100" b="1"/>
            </a:lvl5pPr>
            <a:lvl6pPr marL="3046829" indent="0">
              <a:buNone/>
              <a:defRPr sz="2100" b="1"/>
            </a:lvl6pPr>
            <a:lvl7pPr marL="3656200" indent="0">
              <a:buNone/>
              <a:defRPr sz="2100" b="1"/>
            </a:lvl7pPr>
            <a:lvl8pPr marL="4265563" indent="0">
              <a:buNone/>
              <a:defRPr sz="2100" b="1"/>
            </a:lvl8pPr>
            <a:lvl9pPr marL="48749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7" indent="0">
              <a:buNone/>
              <a:defRPr sz="2700" b="1"/>
            </a:lvl2pPr>
            <a:lvl3pPr marL="1218733" indent="0">
              <a:buNone/>
              <a:defRPr sz="2400" b="1"/>
            </a:lvl3pPr>
            <a:lvl4pPr marL="1828100" indent="0">
              <a:buNone/>
              <a:defRPr sz="2100" b="1"/>
            </a:lvl4pPr>
            <a:lvl5pPr marL="2437467" indent="0">
              <a:buNone/>
              <a:defRPr sz="2100" b="1"/>
            </a:lvl5pPr>
            <a:lvl6pPr marL="3046829" indent="0">
              <a:buNone/>
              <a:defRPr sz="2100" b="1"/>
            </a:lvl6pPr>
            <a:lvl7pPr marL="3656200" indent="0">
              <a:buNone/>
              <a:defRPr sz="2100" b="1"/>
            </a:lvl7pPr>
            <a:lvl8pPr marL="4265563" indent="0">
              <a:buNone/>
              <a:defRPr sz="2100" b="1"/>
            </a:lvl8pPr>
            <a:lvl9pPr marL="48749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418F-AF4C-4405-A386-38613682EBA9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D74C-1A9F-42A3-9F11-83FA1BB3BA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9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5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7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2E38302F-0D71-4BD5-8A9C-7600FED0F7DC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8E9C3B9B-F8DF-4960-8CC6-17D2F64D7121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212C-1F6C-4775-A576-4AD860413A9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C85F-1725-405D-B48C-C336F66AE9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28462-D546-471F-844C-2F830209CAE0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122C-D4A9-4672-BE16-899257C625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57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0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8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0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67" indent="0">
              <a:buNone/>
              <a:defRPr sz="1600"/>
            </a:lvl2pPr>
            <a:lvl3pPr marL="1218733" indent="0">
              <a:buNone/>
              <a:defRPr sz="1300"/>
            </a:lvl3pPr>
            <a:lvl4pPr marL="1828100" indent="0">
              <a:buNone/>
              <a:defRPr sz="1200"/>
            </a:lvl4pPr>
            <a:lvl5pPr marL="2437467" indent="0">
              <a:buNone/>
              <a:defRPr sz="1200"/>
            </a:lvl5pPr>
            <a:lvl6pPr marL="3046829" indent="0">
              <a:buNone/>
              <a:defRPr sz="1200"/>
            </a:lvl6pPr>
            <a:lvl7pPr marL="3656200" indent="0">
              <a:buNone/>
              <a:defRPr sz="1200"/>
            </a:lvl7pPr>
            <a:lvl8pPr marL="4265563" indent="0">
              <a:buNone/>
              <a:defRPr sz="1200"/>
            </a:lvl8pPr>
            <a:lvl9pPr marL="4874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EDF1-279F-4786-9397-E36C05F5E0CE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F1E2-F97C-4A1C-BD03-54A61B097D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19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67" indent="0">
              <a:buNone/>
              <a:defRPr sz="3700"/>
            </a:lvl2pPr>
            <a:lvl3pPr marL="1218733" indent="0">
              <a:buNone/>
              <a:defRPr sz="3200"/>
            </a:lvl3pPr>
            <a:lvl4pPr marL="1828100" indent="0">
              <a:buNone/>
              <a:defRPr sz="2700"/>
            </a:lvl4pPr>
            <a:lvl5pPr marL="2437467" indent="0">
              <a:buNone/>
              <a:defRPr sz="2700"/>
            </a:lvl5pPr>
            <a:lvl6pPr marL="3046829" indent="0">
              <a:buNone/>
              <a:defRPr sz="2700"/>
            </a:lvl6pPr>
            <a:lvl7pPr marL="3656200" indent="0">
              <a:buNone/>
              <a:defRPr sz="2700"/>
            </a:lvl7pPr>
            <a:lvl8pPr marL="4265563" indent="0">
              <a:buNone/>
              <a:defRPr sz="2700"/>
            </a:lvl8pPr>
            <a:lvl9pPr marL="4874929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5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67" indent="0">
              <a:buNone/>
              <a:defRPr sz="1600"/>
            </a:lvl2pPr>
            <a:lvl3pPr marL="1218733" indent="0">
              <a:buNone/>
              <a:defRPr sz="1300"/>
            </a:lvl3pPr>
            <a:lvl4pPr marL="1828100" indent="0">
              <a:buNone/>
              <a:defRPr sz="1200"/>
            </a:lvl4pPr>
            <a:lvl5pPr marL="2437467" indent="0">
              <a:buNone/>
              <a:defRPr sz="1200"/>
            </a:lvl5pPr>
            <a:lvl6pPr marL="3046829" indent="0">
              <a:buNone/>
              <a:defRPr sz="1200"/>
            </a:lvl6pPr>
            <a:lvl7pPr marL="3656200" indent="0">
              <a:buNone/>
              <a:defRPr sz="1200"/>
            </a:lvl7pPr>
            <a:lvl8pPr marL="4265563" indent="0">
              <a:buNone/>
              <a:defRPr sz="1200"/>
            </a:lvl8pPr>
            <a:lvl9pPr marL="4874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FD115-89AC-49B9-96EA-3A1334217E7A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D145D-B271-4642-BF84-9DB84FF226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72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E0AE-AE73-477C-B7F0-45238A42A784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6D90-B865-4C0E-A901-D6EBE6BCB9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15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0FA5-7BAE-4005-8A33-3D72522DD4D7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FA83-CA19-4980-9D2A-88DD98469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28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3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89E8-1095-42F3-BDE9-A0CB8271D077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B1A1-F149-43A6-823E-433959510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94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53D6-EDD8-4544-8728-B3DD79BE21A1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CDD6-3B57-455F-939F-C0E171D1A0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08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5CA1-0167-42C5-A176-7B32B750F554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49BD-B3C4-4F93-9EFD-878CEE8CBE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07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1706-EFD1-4C6A-BD9B-F908BBC3DC23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13A1-EF67-411D-ACB2-E1E92A331A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1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5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5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AF60E369-0DAA-4462-AAC8-9133E97D26C4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176161F9-A593-46E5-A1C5-BCF8B8F1039B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47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32" indent="0">
              <a:buNone/>
              <a:defRPr sz="2700" b="1"/>
            </a:lvl2pPr>
            <a:lvl3pPr marL="1218867" indent="0">
              <a:buNone/>
              <a:defRPr sz="2400" b="1"/>
            </a:lvl3pPr>
            <a:lvl4pPr marL="1828299" indent="0">
              <a:buNone/>
              <a:defRPr sz="2100" b="1"/>
            </a:lvl4pPr>
            <a:lvl5pPr marL="2437732" indent="0">
              <a:buNone/>
              <a:defRPr sz="2100" b="1"/>
            </a:lvl5pPr>
            <a:lvl6pPr marL="3047163" indent="0">
              <a:buNone/>
              <a:defRPr sz="2100" b="1"/>
            </a:lvl6pPr>
            <a:lvl7pPr marL="3656595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4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32" indent="0">
              <a:buNone/>
              <a:defRPr sz="2700" b="1"/>
            </a:lvl2pPr>
            <a:lvl3pPr marL="1218867" indent="0">
              <a:buNone/>
              <a:defRPr sz="2400" b="1"/>
            </a:lvl3pPr>
            <a:lvl4pPr marL="1828299" indent="0">
              <a:buNone/>
              <a:defRPr sz="2100" b="1"/>
            </a:lvl4pPr>
            <a:lvl5pPr marL="2437732" indent="0">
              <a:buNone/>
              <a:defRPr sz="2100" b="1"/>
            </a:lvl5pPr>
            <a:lvl6pPr marL="3047163" indent="0">
              <a:buNone/>
              <a:defRPr sz="2100" b="1"/>
            </a:lvl6pPr>
            <a:lvl7pPr marL="3656595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4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2ECB-0B60-4A47-B8F5-A357121A067D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BCC2-4D6A-457D-9AE2-BF48E43E05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9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FB94-B4D5-42DF-AFF7-599B48469D60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CE17-9CFF-4243-8868-1D65640DDD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53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AFF8-7F59-4AEA-B527-F09F8A0CC189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C522-396A-49FE-8DDB-4F6921723C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02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8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32" indent="0">
              <a:buNone/>
              <a:defRPr sz="1600"/>
            </a:lvl2pPr>
            <a:lvl3pPr marL="1218867" indent="0">
              <a:buNone/>
              <a:defRPr sz="1300"/>
            </a:lvl3pPr>
            <a:lvl4pPr marL="1828299" indent="0">
              <a:buNone/>
              <a:defRPr sz="1200"/>
            </a:lvl4pPr>
            <a:lvl5pPr marL="2437732" indent="0">
              <a:buNone/>
              <a:defRPr sz="1200"/>
            </a:lvl5pPr>
            <a:lvl6pPr marL="3047163" indent="0">
              <a:buNone/>
              <a:defRPr sz="1200"/>
            </a:lvl6pPr>
            <a:lvl7pPr marL="3656595" indent="0">
              <a:buNone/>
              <a:defRPr sz="1200"/>
            </a:lvl7pPr>
            <a:lvl8pPr marL="4266027" indent="0">
              <a:buNone/>
              <a:defRPr sz="1200"/>
            </a:lvl8pPr>
            <a:lvl9pPr marL="48754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2A85-0E84-454C-9529-6F9CC08DBBD9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AC0B-87B7-4A18-84FE-4BC3EF2A6A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15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32" indent="0">
              <a:buNone/>
              <a:defRPr sz="3700"/>
            </a:lvl2pPr>
            <a:lvl3pPr marL="1218867" indent="0">
              <a:buNone/>
              <a:defRPr sz="3200"/>
            </a:lvl3pPr>
            <a:lvl4pPr marL="1828299" indent="0">
              <a:buNone/>
              <a:defRPr sz="2700"/>
            </a:lvl4pPr>
            <a:lvl5pPr marL="2437732" indent="0">
              <a:buNone/>
              <a:defRPr sz="2700"/>
            </a:lvl5pPr>
            <a:lvl6pPr marL="3047163" indent="0">
              <a:buNone/>
              <a:defRPr sz="2700"/>
            </a:lvl6pPr>
            <a:lvl7pPr marL="3656595" indent="0">
              <a:buNone/>
              <a:defRPr sz="2700"/>
            </a:lvl7pPr>
            <a:lvl8pPr marL="4266027" indent="0">
              <a:buNone/>
              <a:defRPr sz="2700"/>
            </a:lvl8pPr>
            <a:lvl9pPr marL="4875460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5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32" indent="0">
              <a:buNone/>
              <a:defRPr sz="1600"/>
            </a:lvl2pPr>
            <a:lvl3pPr marL="1218867" indent="0">
              <a:buNone/>
              <a:defRPr sz="1300"/>
            </a:lvl3pPr>
            <a:lvl4pPr marL="1828299" indent="0">
              <a:buNone/>
              <a:defRPr sz="1200"/>
            </a:lvl4pPr>
            <a:lvl5pPr marL="2437732" indent="0">
              <a:buNone/>
              <a:defRPr sz="1200"/>
            </a:lvl5pPr>
            <a:lvl6pPr marL="3047163" indent="0">
              <a:buNone/>
              <a:defRPr sz="1200"/>
            </a:lvl6pPr>
            <a:lvl7pPr marL="3656595" indent="0">
              <a:buNone/>
              <a:defRPr sz="1200"/>
            </a:lvl7pPr>
            <a:lvl8pPr marL="4266027" indent="0">
              <a:buNone/>
              <a:defRPr sz="1200"/>
            </a:lvl8pPr>
            <a:lvl9pPr marL="48754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7993-5F19-422D-9A42-830E2B71BDFE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541-54FD-4699-A16A-FF207A85AF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15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59BC-E393-441F-9A9F-E507786E4B89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ABA5-F845-4C62-9BF6-7775862EAC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5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D137-7FA1-4EDC-A62A-1D9630DAEEE4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F9AD-B9C5-404D-BA81-FCECED60EA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70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6" y="1122363"/>
            <a:ext cx="9141619" cy="2387600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6" y="3602044"/>
            <a:ext cx="9141619" cy="165576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6CE505F0-9FA4-4985-91B1-C031A9E5FA2D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86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654CC822-21AF-47EB-9A8E-7E3A9D722841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68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4" y="1709747"/>
            <a:ext cx="10512862" cy="2852737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4" y="4589471"/>
            <a:ext cx="10512862" cy="150018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B9A45C06-AFE3-4B8B-B27E-B23FD475B940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4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9" indent="0">
              <a:buNone/>
              <a:defRPr sz="2000" b="1"/>
            </a:lvl2pPr>
            <a:lvl3pPr marL="913989" indent="0">
              <a:buNone/>
              <a:defRPr sz="1900" b="1"/>
            </a:lvl3pPr>
            <a:lvl4pPr marL="1370981" indent="0">
              <a:buNone/>
              <a:defRPr sz="1600" b="1"/>
            </a:lvl4pPr>
            <a:lvl5pPr marL="1827979" indent="0">
              <a:buNone/>
              <a:defRPr sz="1600" b="1"/>
            </a:lvl5pPr>
            <a:lvl6pPr marL="2284965" indent="0">
              <a:buNone/>
              <a:defRPr sz="1600" b="1"/>
            </a:lvl6pPr>
            <a:lvl7pPr marL="274196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9" indent="0">
              <a:buNone/>
              <a:defRPr sz="2000" b="1"/>
            </a:lvl2pPr>
            <a:lvl3pPr marL="913989" indent="0">
              <a:buNone/>
              <a:defRPr sz="1900" b="1"/>
            </a:lvl3pPr>
            <a:lvl4pPr marL="1370981" indent="0">
              <a:buNone/>
              <a:defRPr sz="1600" b="1"/>
            </a:lvl4pPr>
            <a:lvl5pPr marL="1827979" indent="0">
              <a:buNone/>
              <a:defRPr sz="1600" b="1"/>
            </a:lvl5pPr>
            <a:lvl6pPr marL="2284965" indent="0">
              <a:buNone/>
              <a:defRPr sz="1600" b="1"/>
            </a:lvl6pPr>
            <a:lvl7pPr marL="274196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F10DF8B1-36B5-49F3-8474-D1827816DE0D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B82EEA41-8BE7-4498-B863-0E517B90D415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716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5" y="1825625"/>
            <a:ext cx="5180251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283B2BA3-8CF5-4265-9574-8EF9E52D394E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2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4" y="1681163"/>
            <a:ext cx="5156444" cy="82391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4" y="2505075"/>
            <a:ext cx="5156444" cy="3684588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4" y="1681163"/>
            <a:ext cx="5181838" cy="82391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4" y="2505075"/>
            <a:ext cx="5181838" cy="3684588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59CDC398-B86D-493C-A8B6-B19C9D826495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56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952BD718-E6D5-495C-BC0E-557DCDB839E4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36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32C8E315-17AF-4B22-9621-6724FBFF9E0E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21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3" y="457200"/>
            <a:ext cx="3931213" cy="160020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33"/>
            <a:ext cx="6170593" cy="48736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3" y="2057401"/>
            <a:ext cx="3931213" cy="38115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E52AFC07-2FE1-4875-821D-B34A8C7B5C1F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4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3" y="457200"/>
            <a:ext cx="3931213" cy="160020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33"/>
            <a:ext cx="6170593" cy="4873625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3" y="2057401"/>
            <a:ext cx="3931213" cy="38115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4631EA42-B2FF-487E-991E-BB3300428D0C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958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237A7751-0D63-4D44-A77F-2133E32D3988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32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9" y="365133"/>
            <a:ext cx="2628215" cy="58118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3" y="365133"/>
            <a:ext cx="7732286" cy="58118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AB8B67A-3FCB-462D-B0CE-4B8D29108A23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8"/>
            <a:ext cx="4113728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8"/>
            <a:ext cx="2742486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14377"/>
            <a:fld id="{1E498A02-8321-496D-BAD3-72F38BCE06BE}" type="slidenum">
              <a:rPr lang="vi-VN" smtClean="0">
                <a:solidFill>
                  <a:prstClr val="black"/>
                </a:solidFill>
              </a:rPr>
              <a:pPr defTabSz="914377"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A869A2EA-9D58-4A62-A498-309840B14985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C7B95309-1599-4FAD-AB73-A36E69B5E906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2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CB35A296-8886-4174-A858-C9D660E694CA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45DE0604-40C9-4072-ADFB-7BA06524712D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4" y="273049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2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4" y="1435104"/>
            <a:ext cx="4010039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9" indent="0">
              <a:buNone/>
              <a:defRPr sz="1200"/>
            </a:lvl2pPr>
            <a:lvl3pPr marL="913989" indent="0">
              <a:buNone/>
              <a:defRPr sz="1100"/>
            </a:lvl3pPr>
            <a:lvl4pPr marL="1370981" indent="0">
              <a:buNone/>
              <a:defRPr sz="900"/>
            </a:lvl4pPr>
            <a:lvl5pPr marL="1827979" indent="0">
              <a:buNone/>
              <a:defRPr sz="900"/>
            </a:lvl5pPr>
            <a:lvl6pPr marL="2284965" indent="0">
              <a:buNone/>
              <a:defRPr sz="900"/>
            </a:lvl6pPr>
            <a:lvl7pPr marL="2741964" indent="0">
              <a:buNone/>
              <a:defRPr sz="900"/>
            </a:lvl7pPr>
            <a:lvl8pPr marL="3198960" indent="0">
              <a:buNone/>
              <a:defRPr sz="900"/>
            </a:lvl8pPr>
            <a:lvl9pPr marL="365595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068C3DA7-675B-4F3C-BCAD-FC8649F1835C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FC89BE8D-EC04-444C-9410-F0D409D6D407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3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1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9" indent="0">
              <a:buNone/>
              <a:defRPr sz="2800"/>
            </a:lvl2pPr>
            <a:lvl3pPr marL="913989" indent="0">
              <a:buNone/>
              <a:defRPr sz="2400"/>
            </a:lvl3pPr>
            <a:lvl4pPr marL="1370981" indent="0">
              <a:buNone/>
              <a:defRPr sz="2000"/>
            </a:lvl4pPr>
            <a:lvl5pPr marL="1827979" indent="0">
              <a:buNone/>
              <a:defRPr sz="2000"/>
            </a:lvl5pPr>
            <a:lvl6pPr marL="2284965" indent="0">
              <a:buNone/>
              <a:defRPr sz="2000"/>
            </a:lvl6pPr>
            <a:lvl7pPr marL="2741964" indent="0">
              <a:buNone/>
              <a:defRPr sz="2000"/>
            </a:lvl7pPr>
            <a:lvl8pPr marL="3198960" indent="0">
              <a:buNone/>
              <a:defRPr sz="2000"/>
            </a:lvl8pPr>
            <a:lvl9pPr marL="36559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7"/>
            <a:ext cx="7313295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9" indent="0">
              <a:buNone/>
              <a:defRPr sz="1200"/>
            </a:lvl2pPr>
            <a:lvl3pPr marL="913989" indent="0">
              <a:buNone/>
              <a:defRPr sz="1100"/>
            </a:lvl3pPr>
            <a:lvl4pPr marL="1370981" indent="0">
              <a:buNone/>
              <a:defRPr sz="900"/>
            </a:lvl4pPr>
            <a:lvl5pPr marL="1827979" indent="0">
              <a:buNone/>
              <a:defRPr sz="900"/>
            </a:lvl5pPr>
            <a:lvl6pPr marL="2284965" indent="0">
              <a:buNone/>
              <a:defRPr sz="900"/>
            </a:lvl6pPr>
            <a:lvl7pPr marL="2741964" indent="0">
              <a:buNone/>
              <a:defRPr sz="900"/>
            </a:lvl7pPr>
            <a:lvl8pPr marL="3198960" indent="0">
              <a:buNone/>
              <a:defRPr sz="900"/>
            </a:lvl8pPr>
            <a:lvl9pPr marL="365595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fld id="{EB0072F8-B1AC-4755-AA4D-B772F30C3871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E62DEEEA-6D49-4426-8F36-D1C8D5CD92BF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2" y="274639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9" rIns="91397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2" y="1600205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89">
              <a:defRPr/>
            </a:pPr>
            <a:fld id="{8802E11E-E279-4BA7-80ED-5A110660692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wrap="square" lIns="91397" tIns="45699" rIns="91397" bIns="4569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3989" fontAlgn="base">
              <a:spcBef>
                <a:spcPct val="0"/>
              </a:spcBef>
              <a:spcAft>
                <a:spcPct val="0"/>
              </a:spcAft>
            </a:pPr>
            <a:fld id="{0661B10D-1003-4500-A594-C657694AD869}" type="slidenum">
              <a:rPr lang="en-US" altLang="en-US" smtClean="0">
                <a:cs typeface="Arial" panose="020B0604020202020204" pitchFamily="34" charset="0"/>
              </a:rPr>
              <a:pPr defTabSz="9139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6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7" indent="-34274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8" indent="-285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4" indent="-2284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4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3" indent="-2284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5" indent="-228499" algn="l" defTabSz="9139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1" indent="-228499" algn="l" defTabSz="9139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59" indent="-228499" algn="l" defTabSz="9139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1" indent="-228499" algn="l" defTabSz="9139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9" algn="l" defTabSz="9139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9" algn="l" defTabSz="9139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1" algn="l" defTabSz="9139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9" algn="l" defTabSz="9139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5" algn="l" defTabSz="9139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4" algn="l" defTabSz="9139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56" algn="l" defTabSz="9139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6" tIns="60928" rIns="121856" bIns="609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6" tIns="60928" rIns="121856" bIns="60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56" tIns="60928" rIns="121856" bIns="6092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7D81D8-FA1A-4447-8E0C-A15B6530FBC0}" type="datetime10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56" tIns="60928" rIns="121856" bIns="6092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1856" tIns="60928" rIns="121856" bIns="6092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74C3FF-568A-44DF-ABF3-557017A6C5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12185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28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5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784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1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6957" indent="-4569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81" indent="-380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00" indent="-3046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83" indent="-3046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759" indent="-3046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037" indent="-304643" algn="l" defTabSz="12185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320" indent="-304643" algn="l" defTabSz="12185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600" indent="-304643" algn="l" defTabSz="12185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880" indent="-304643" algn="l" defTabSz="12185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0" algn="l" defTabSz="12185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3" algn="l" defTabSz="12185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43" algn="l" defTabSz="12185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23" algn="l" defTabSz="12185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397" algn="l" defTabSz="12185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83" algn="l" defTabSz="12185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959" algn="l" defTabSz="12185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38" algn="l" defTabSz="12185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2" tIns="60936" rIns="121872" bIns="609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3" fontAlgn="base">
              <a:spcBef>
                <a:spcPct val="0"/>
              </a:spcBef>
              <a:spcAft>
                <a:spcPct val="0"/>
              </a:spcAft>
              <a:defRPr/>
            </a:pPr>
            <a:fld id="{A0DD8965-AE2B-476F-B023-23E3E1CB8566}" type="datetime10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3" fontAlgn="base">
              <a:spcBef>
                <a:spcPct val="0"/>
              </a:spcBef>
              <a:spcAft>
                <a:spcPct val="0"/>
              </a:spcAft>
              <a:defRPr/>
            </a:pPr>
            <a:fld id="{2FE1649D-810B-4E09-AC71-A772EE81F5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121873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7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6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73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1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46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21" indent="-457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20" indent="-3808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13" indent="-3046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87" indent="-3046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47" indent="-3046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13" indent="-304687" algn="l" defTabSz="12187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80" indent="-304687" algn="l" defTabSz="12187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47" indent="-304687" algn="l" defTabSz="12187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13" indent="-304687" algn="l" defTabSz="12187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7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33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00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67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29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00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563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29" algn="l" defTabSz="12187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EC7C1F-54C6-4E1B-84B2-7EF072CCCC6E}" type="datetime10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74C3FF-568A-44DF-ABF3-557017A6C5F7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121886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8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43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86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29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73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75" indent="-4570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29" indent="-38089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3" indent="-3047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47" indent="-3047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7" indent="-304715" algn="l" defTabSz="12188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2" indent="-304715" algn="l" defTabSz="12188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4" indent="-304715" algn="l" defTabSz="12188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6" indent="-304715" algn="l" defTabSz="12188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32" algn="l" defTabSz="12188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7" algn="l" defTabSz="12188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9" algn="l" defTabSz="12188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2" algn="l" defTabSz="12188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3" algn="l" defTabSz="12188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5" algn="l" defTabSz="12188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12188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60" algn="l" defTabSz="12188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533A062-C49C-4433-A712-37282C8CE60E}"/>
              </a:ext>
            </a:extLst>
          </p:cNvPr>
          <p:cNvSpPr/>
          <p:nvPr userDrawn="1"/>
        </p:nvSpPr>
        <p:spPr>
          <a:xfrm>
            <a:off x="3992376" y="5311841"/>
            <a:ext cx="4204074" cy="93358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 defTabSz="914377"/>
            <a:r>
              <a:rPr lang="en-US" sz="55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xmlns="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288" y="8"/>
            <a:ext cx="7850252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.png"/><Relationship Id="rId5" Type="http://schemas.openxmlformats.org/officeDocument/2006/relationships/hyperlink" Target="thu%20tai%20hieu%20biet.pptx" TargetMode="Externa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hyperlink" Target="Book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b&#7843;ng%202.xls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GI&#7842;I%20LAO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hyperlink" Target="20231113_092952%20(online-video-cutter.com).mp4" TargetMode="External"/><Relationship Id="rId7" Type="http://schemas.openxmlformats.org/officeDocument/2006/relationships/tags" Target="../tags/tag8.xml"/><Relationship Id="rId12" Type="http://schemas.openxmlformats.org/officeDocument/2006/relationships/image" Target="../media/image6.jpeg"/><Relationship Id="rId17" Type="http://schemas.openxmlformats.org/officeDocument/2006/relationships/hyperlink" Target="T&#236;m%20m&#7853;t%20m&#227;.pptx" TargetMode="External"/><Relationship Id="rId2" Type="http://schemas.openxmlformats.org/officeDocument/2006/relationships/tags" Target="../tags/tag3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audio" Target="../media/audio2.wav"/><Relationship Id="rId5" Type="http://schemas.openxmlformats.org/officeDocument/2006/relationships/tags" Target="../tags/tag6.xml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8.png"/><Relationship Id="rId22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file:///G:\tin%208\Ngoai%20kh&#243;a1\TT3.ppt" TargetMode="External"/><Relationship Id="rId18" Type="http://schemas.openxmlformats.org/officeDocument/2006/relationships/image" Target="../media/image14.wmf"/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12" Type="http://schemas.openxmlformats.org/officeDocument/2006/relationships/hyperlink" Target="file:///G:\tin%208\TTDD2.ppt" TargetMode="Externa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11" Type="http://schemas.openxmlformats.org/officeDocument/2006/relationships/hyperlink" Target="file:///G:\tin%208\TTDD1.ppt" TargetMode="External"/><Relationship Id="rId5" Type="http://schemas.openxmlformats.org/officeDocument/2006/relationships/audio" Target="../media/audio5.wav"/><Relationship Id="rId15" Type="http://schemas.openxmlformats.org/officeDocument/2006/relationships/image" Target="../media/image17.jpeg"/><Relationship Id="rId10" Type="http://schemas.openxmlformats.org/officeDocument/2006/relationships/image" Target="../media/image16.jpeg"/><Relationship Id="rId4" Type="http://schemas.openxmlformats.org/officeDocument/2006/relationships/audio" Target="../media/audio4.wav"/><Relationship Id="rId9" Type="http://schemas.openxmlformats.org/officeDocument/2006/relationships/slide" Target="slide4.xml"/><Relationship Id="rId14" Type="http://schemas.openxmlformats.org/officeDocument/2006/relationships/hyperlink" Target="file:///G:\tin%208\TTDD3.pp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B&#7842;NG%201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hand-painted-flowers-decorative-frame-decorative-flower-wireframe-decorative-frame-decorative-png-image_3335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1471" y="2019300"/>
            <a:ext cx="7599206" cy="2921000"/>
          </a:xfrm>
          <a:prstGeom prst="rect">
            <a:avLst/>
          </a:prstGeom>
          <a:noFill/>
        </p:spPr>
        <p:txBody>
          <a:bodyPr wrap="square" lIns="90688" tIns="45345" rIns="90688" bIns="45345">
            <a:prstTxWarp prst="textButton">
              <a:avLst>
                <a:gd name="adj" fmla="val 9845360"/>
              </a:avLst>
            </a:prstTxWarp>
            <a:spAutoFit/>
          </a:bodyPr>
          <a:lstStyle/>
          <a:p>
            <a:pPr algn="ctr" defTabSz="1218816"/>
            <a:r>
              <a:rPr lang="en-US" sz="115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7512" y="2402174"/>
            <a:ext cx="2107122" cy="819935"/>
          </a:xfrm>
          <a:prstGeom prst="rect">
            <a:avLst/>
          </a:prstGeom>
          <a:noFill/>
        </p:spPr>
        <p:txBody>
          <a:bodyPr wrap="square" lIns="90688" tIns="45345" rIns="90688" bIns="45345" rtlCol="0">
            <a:prstTxWarp prst="textChevron">
              <a:avLst/>
            </a:prstTxWarp>
            <a:spAutoFit/>
          </a:bodyPr>
          <a:lstStyle/>
          <a:p>
            <a:pPr defTabSz="1218816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7/2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2941" y="3390900"/>
            <a:ext cx="3536264" cy="584775"/>
          </a:xfrm>
          <a:prstGeom prst="rect">
            <a:avLst/>
          </a:prstGeom>
          <a:noFill/>
        </p:spPr>
        <p:txBody>
          <a:bodyPr wrap="square" lIns="90688" tIns="45345" rIns="90688" bIns="45345" rtlCol="0">
            <a:spAutoFit/>
          </a:bodyPr>
          <a:lstStyle/>
          <a:p>
            <a:pPr algn="ctr" defTabSz="1218816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1488" y="4018973"/>
            <a:ext cx="6019173" cy="584018"/>
          </a:xfrm>
          <a:prstGeom prst="rect">
            <a:avLst/>
          </a:prstGeom>
          <a:noFill/>
        </p:spPr>
        <p:txBody>
          <a:bodyPr wrap="square" lIns="90688" tIns="45345" rIns="90688" bIns="45345" rtlCol="0">
            <a:spAutoFit/>
          </a:bodyPr>
          <a:lstStyle/>
          <a:p>
            <a:pPr algn="ctr" defTabSz="1218816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0" y="1881472"/>
            <a:ext cx="89974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0688" tIns="45345" rIns="90688" bIns="45345" anchor="ctr"/>
          <a:lstStyle/>
          <a:p>
            <a:pPr algn="ctr" defTabSz="1218816">
              <a:defRPr/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1285952" y="381006"/>
            <a:ext cx="506300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0688" tIns="45345" rIns="90688" bIns="45345" anchor="ctr"/>
          <a:lstStyle/>
          <a:p>
            <a:pPr algn="ctr" defTabSz="1218816">
              <a:defRPr/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759090" y="2133609"/>
            <a:ext cx="3102068" cy="46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88" tIns="45345" rIns="90688" bIns="45345">
            <a:spAutoFit/>
          </a:bodyPr>
          <a:lstStyle/>
          <a:p>
            <a:pPr defTabSz="1218816">
              <a:spcBef>
                <a:spcPct val="50000"/>
              </a:spcBef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060113" y="6858002"/>
            <a:ext cx="2102007" cy="46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88" tIns="45345" rIns="90688" bIns="45345">
            <a:spAutoFit/>
          </a:bodyPr>
          <a:lstStyle/>
          <a:p>
            <a:pPr defTabSz="1218816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Arial" pitchFamily="34" charset="0"/>
              </a:rPr>
              <a:t>	</a:t>
            </a:r>
          </a:p>
        </p:txBody>
      </p:sp>
      <p:pic>
        <p:nvPicPr>
          <p:cNvPr id="15" name="Picture 4" descr="Pha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8780" y="5392739"/>
            <a:ext cx="15016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342015" y="2438402"/>
            <a:ext cx="64737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0688" tIns="45345" rIns="90688" bIns="45345" anchor="ctr"/>
          <a:lstStyle/>
          <a:p>
            <a:pPr algn="ctr" defTabSz="1218816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7523969" y="3048000"/>
            <a:ext cx="800989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0688" tIns="45345" rIns="90688" bIns="45345" anchor="ctr"/>
          <a:lstStyle/>
          <a:p>
            <a:pPr algn="ctr" defTabSz="1218816">
              <a:defRPr/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3084832" y="3048009"/>
            <a:ext cx="52981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0688" tIns="45345" rIns="90688" bIns="45345" anchor="ctr"/>
          <a:lstStyle/>
          <a:p>
            <a:pPr algn="ctr" defTabSz="1218816">
              <a:defRPr/>
            </a:pP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11210711" y="2895609"/>
            <a:ext cx="52824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0688" tIns="45345" rIns="90688" bIns="45345" anchor="ctr"/>
          <a:lstStyle/>
          <a:p>
            <a:pPr algn="ctr" defTabSz="1218816">
              <a:defRPr/>
            </a:pPr>
            <a:endParaRPr lang="vi-VN" sz="2400">
              <a:solidFill>
                <a:prstClr val="black"/>
              </a:solidFill>
            </a:endParaRPr>
          </a:p>
        </p:txBody>
      </p:sp>
      <p:pic>
        <p:nvPicPr>
          <p:cNvPr id="25" name="Picture 14" descr="Phao hoa"/>
          <p:cNvPicPr>
            <a:picLocks noChangeAspect="1" noChangeArrowheads="1" noCrop="1"/>
          </p:cNvPicPr>
          <p:nvPr/>
        </p:nvPicPr>
        <p:blipFill>
          <a:blip r:embed="rId4">
            <a:lum bright="70000" contrast="-68000"/>
            <a:grayscl/>
          </a:blip>
          <a:srcRect/>
          <a:stretch>
            <a:fillRect/>
          </a:stretch>
        </p:blipFill>
        <p:spPr bwMode="auto">
          <a:xfrm>
            <a:off x="9558576" y="5105400"/>
            <a:ext cx="210357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Phao hoa"/>
          <p:cNvPicPr>
            <a:picLocks noChangeAspect="1" noChangeArrowheads="1" noCrop="1"/>
          </p:cNvPicPr>
          <p:nvPr/>
        </p:nvPicPr>
        <p:blipFill>
          <a:blip r:embed="rId4">
            <a:lum bright="70000" contrast="-68000"/>
            <a:grayscl/>
          </a:blip>
          <a:srcRect/>
          <a:stretch>
            <a:fillRect/>
          </a:stretch>
        </p:blipFill>
        <p:spPr bwMode="auto">
          <a:xfrm>
            <a:off x="391878" y="5105400"/>
            <a:ext cx="210200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Pha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052" y="5334000"/>
            <a:ext cx="15016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>
            <a:hlinkClick r:id="rId5" action="ppaction://hlinkpres?slideindex=1&amp;slidetitle="/>
          </p:cNvPr>
          <p:cNvSpPr/>
          <p:nvPr/>
        </p:nvSpPr>
        <p:spPr>
          <a:xfrm>
            <a:off x="5831073" y="6273800"/>
            <a:ext cx="1075928" cy="584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893" tIns="60947" rIns="121893" bIns="60947" rtlCol="0" anchor="ctr"/>
          <a:lstStyle/>
          <a:p>
            <a:pPr algn="ctr" defTabSz="1218816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026" name="Picture 2" descr="C:\Users\Administrator\Desktop\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9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" y="199956"/>
            <a:ext cx="1376666" cy="13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05377" y="72956"/>
            <a:ext cx="48513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16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TH &amp; THCS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8816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8816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*****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1F65-4DD3-4333-8D25-5642B67C5000}" type="datetime10">
              <a:rPr lang="en-US" sz="2400" b="1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 sz="2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44" y="-109496"/>
            <a:ext cx="1433357" cy="1294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640" y="1922633"/>
            <a:ext cx="10701380" cy="33889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08" tIns="45705" rIns="91408" bIns="45705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= 5^2 + 6*101            B. = 2(3+4)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= 6*(3+2))	           D. = 1^2 + 2^2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8801" y="186143"/>
            <a:ext cx="4633414" cy="10330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nhóm</a:t>
            </a:r>
            <a:r>
              <a:rPr lang="en-US" sz="3600" b="1" dirty="0"/>
              <a:t> </a:t>
            </a:r>
            <a:r>
              <a:rPr lang="en-US" sz="3600" b="1" dirty="0" err="1"/>
              <a:t>đôi</a:t>
            </a:r>
            <a:endParaRPr lang="en-US" sz="3600" b="1" dirty="0"/>
          </a:p>
        </p:txBody>
      </p:sp>
      <p:pic>
        <p:nvPicPr>
          <p:cNvPr id="8" name="Đồng hồ đếm ngược 2 phút">
            <a:hlinkClick r:id="" action="ppaction://media"/>
            <a:extLst>
              <a:ext uri="{FF2B5EF4-FFF2-40B4-BE49-F238E27FC236}">
                <a16:creationId xmlns:a16="http://schemas.microsoft.com/office/drawing/2014/main" xmlns="" id="{BFF920B5-C590-645F-02BB-66442B4C7B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8821" y="1185281"/>
            <a:ext cx="2057400" cy="4616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2BECDBDA-DDDF-4EC2-9BBA-365E6DEBB9C3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60" y="-63668"/>
            <a:ext cx="2928937" cy="1705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113133"/>
            <a:ext cx="12188825" cy="42986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08" tIns="45705" rIns="91408" bIns="45705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= 5^2 + 6*101      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= 6*(3+2))	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= 2(3+4)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= 1^2 + 2^2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8678" y="668741"/>
            <a:ext cx="3985147" cy="6652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en-US" sz="4400" b="1" dirty="0" err="1"/>
              <a:t>Đáp</a:t>
            </a:r>
            <a:r>
              <a:rPr lang="en-US" sz="4400" b="1" dirty="0"/>
              <a:t> </a:t>
            </a:r>
            <a:r>
              <a:rPr lang="en-US" sz="4400" b="1" dirty="0" err="1"/>
              <a:t>án</a:t>
            </a:r>
            <a:endParaRPr lang="en-US" sz="4400" b="1" dirty="0"/>
          </a:p>
        </p:txBody>
      </p:sp>
      <p:sp>
        <p:nvSpPr>
          <p:cNvPr id="8" name="Hộp Văn bản 23">
            <a:extLst>
              <a:ext uri="{FF2B5EF4-FFF2-40B4-BE49-F238E27FC236}">
                <a16:creationId xmlns="" xmlns:a16="http://schemas.microsoft.com/office/drawing/2014/main" id="{7424E004-95D7-3CF1-748A-8B6326F492A3}"/>
              </a:ext>
            </a:extLst>
          </p:cNvPr>
          <p:cNvSpPr txBox="1"/>
          <p:nvPr/>
        </p:nvSpPr>
        <p:spPr>
          <a:xfrm>
            <a:off x="4568090" y="2441790"/>
            <a:ext cx="3975836" cy="553975"/>
          </a:xfrm>
          <a:prstGeom prst="rect">
            <a:avLst/>
          </a:prstGeom>
          <a:noFill/>
        </p:spPr>
        <p:txBody>
          <a:bodyPr wrap="square" lIns="60917" tIns="30457" rIns="60917" bIns="30457">
            <a:spAutoFit/>
          </a:bodyPr>
          <a:lstStyle/>
          <a:p>
            <a:pPr defTabSz="609175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26">
            <a:extLst>
              <a:ext uri="{FF2B5EF4-FFF2-40B4-BE49-F238E27FC236}">
                <a16:creationId xmlns="" xmlns:a16="http://schemas.microsoft.com/office/drawing/2014/main" id="{19208989-48D0-A9E5-4E7B-5136DFA80439}"/>
              </a:ext>
            </a:extLst>
          </p:cNvPr>
          <p:cNvSpPr txBox="1"/>
          <p:nvPr/>
        </p:nvSpPr>
        <p:spPr>
          <a:xfrm>
            <a:off x="3557961" y="3491024"/>
            <a:ext cx="7867135" cy="553975"/>
          </a:xfrm>
          <a:prstGeom prst="rect">
            <a:avLst/>
          </a:prstGeom>
          <a:noFill/>
        </p:spPr>
        <p:txBody>
          <a:bodyPr wrap="square" lIns="60917" tIns="30457" rIns="60917" bIns="30457">
            <a:spAutoFit/>
          </a:bodyPr>
          <a:lstStyle/>
          <a:p>
            <a:pPr defTabSz="609175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“)”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29">
            <a:extLst>
              <a:ext uri="{FF2B5EF4-FFF2-40B4-BE49-F238E27FC236}">
                <a16:creationId xmlns="" xmlns:a16="http://schemas.microsoft.com/office/drawing/2014/main" id="{C2CDDE13-AFE9-9BA5-9508-E7528C748D31}"/>
              </a:ext>
            </a:extLst>
          </p:cNvPr>
          <p:cNvSpPr txBox="1"/>
          <p:nvPr/>
        </p:nvSpPr>
        <p:spPr>
          <a:xfrm>
            <a:off x="3024464" y="4523517"/>
            <a:ext cx="8934126" cy="492419"/>
          </a:xfrm>
          <a:prstGeom prst="rect">
            <a:avLst/>
          </a:prstGeom>
          <a:noFill/>
        </p:spPr>
        <p:txBody>
          <a:bodyPr wrap="square" lIns="60917" tIns="30457" rIns="60917" bIns="30457">
            <a:spAutoFit/>
          </a:bodyPr>
          <a:lstStyle/>
          <a:p>
            <a:pPr algn="just" defTabSz="609175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(3+4)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30">
            <a:extLst>
              <a:ext uri="{FF2B5EF4-FFF2-40B4-BE49-F238E27FC236}">
                <a16:creationId xmlns="" xmlns:a16="http://schemas.microsoft.com/office/drawing/2014/main" id="{88C19611-E5F8-DA23-13E6-0396D4EE8FE0}"/>
              </a:ext>
            </a:extLst>
          </p:cNvPr>
          <p:cNvSpPr txBox="1"/>
          <p:nvPr/>
        </p:nvSpPr>
        <p:spPr>
          <a:xfrm>
            <a:off x="3848668" y="5572386"/>
            <a:ext cx="5247449" cy="553975"/>
          </a:xfrm>
          <a:prstGeom prst="rect">
            <a:avLst/>
          </a:prstGeom>
          <a:noFill/>
        </p:spPr>
        <p:txBody>
          <a:bodyPr wrap="square" lIns="60917" tIns="30457" rIns="60917" bIns="30457">
            <a:spAutoFit/>
          </a:bodyPr>
          <a:lstStyle/>
          <a:p>
            <a:pPr defTabSz="609175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F99A1A8C-ACD7-47D5-91C0-2E1E10B30342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hlinkClick r:id="rId4" action="ppaction://hlinkfile"/>
          </p:cNvPr>
          <p:cNvSpPr/>
          <p:nvPr/>
        </p:nvSpPr>
        <p:spPr>
          <a:xfrm>
            <a:off x="11099800" y="5664200"/>
            <a:ext cx="858790" cy="4621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1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44" y="-109496"/>
            <a:ext cx="1433357" cy="1294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640" y="1922633"/>
            <a:ext cx="10701380" cy="46781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08" tIns="45705" rIns="91408" bIns="45705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212529"/>
                </a:solidFill>
                <a:latin typeface="Times New Roman"/>
              </a:rPr>
              <a:t>a. ( 3 - 2 ). 6 - 2²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212529"/>
                </a:solidFill>
                <a:latin typeface="Times New Roman"/>
              </a:rPr>
              <a:t>b. ( 15 + 9 ): 2² + 5 . 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212529"/>
                </a:solidFill>
                <a:latin typeface="Times New Roman"/>
              </a:rPr>
              <a:t>c. 15 . 6 - ( 5 + 7 ). 2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212529"/>
                </a:solidFill>
                <a:latin typeface="Times New Roman"/>
              </a:rPr>
              <a:t>d. 4² . 2³ + ( 3 + 7 ) . 3%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8801" y="186143"/>
            <a:ext cx="4633414" cy="10330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en-US" sz="3600" b="1" dirty="0" smtClean="0"/>
              <a:t>HOẠT ĐỘNG NHÓM TỔ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50FE2DAF-76A5-45DE-B678-8CF2D7AC0675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71026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 (3-2)*6-2^2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8622" y="4445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 (15+9)/2^2 + 5*6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1400" y="5130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 15*6- (5+7)*2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5844" y="5892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 4^2*2^3+(3+7)*3%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3" name="Đồng hồ đếm ngược 2 phút">
            <a:hlinkClick r:id="" action="ppaction://media"/>
            <a:extLst>
              <a:ext uri="{FF2B5EF4-FFF2-40B4-BE49-F238E27FC236}">
                <a16:creationId xmlns:a16="http://schemas.microsoft.com/office/drawing/2014/main" xmlns="" id="{BFF920B5-C590-645F-02BB-66442B4C7B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8821" y="1185281"/>
            <a:ext cx="20574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" y="11125"/>
            <a:ext cx="12188824" cy="5847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524" y="633535"/>
            <a:ext cx="964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0948" y="318662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7" tIns="45699" rIns="91397" bIns="45699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677" y="1227247"/>
            <a:ext cx="6394700" cy="584775"/>
          </a:xfrm>
          <a:prstGeom prst="rect">
            <a:avLst/>
          </a:prstGeom>
        </p:spPr>
        <p:txBody>
          <a:bodyPr wrap="none" lIns="91397" tIns="45699" rIns="91397" bIns="45699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7.3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1" y="1923279"/>
            <a:ext cx="11951495" cy="2662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340" y="4697134"/>
            <a:ext cx="11734801" cy="619241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49782" y="152005"/>
            <a:ext cx="1547432" cy="15478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64508" y="5403364"/>
            <a:ext cx="9859814" cy="619233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60D3ED22-7E3C-416A-85D1-655697E32709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" y="11125"/>
            <a:ext cx="12188824" cy="5847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524" y="633535"/>
            <a:ext cx="964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0948" y="318662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7" tIns="45699" rIns="91397" bIns="45699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677" y="1227247"/>
            <a:ext cx="6394700" cy="584775"/>
          </a:xfrm>
          <a:prstGeom prst="rect">
            <a:avLst/>
          </a:prstGeom>
        </p:spPr>
        <p:txBody>
          <a:bodyPr wrap="none" lIns="91397" tIns="45699" rIns="91397" bIns="45699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7.3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7.4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1" y="1923279"/>
            <a:ext cx="11951495" cy="2662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023" y="4809318"/>
            <a:ext cx="11734801" cy="619241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E4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49782" y="152005"/>
            <a:ext cx="1547432" cy="1547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946" y="5616522"/>
            <a:ext cx="5929746" cy="619233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25*10</a:t>
            </a:r>
          </a:p>
        </p:txBody>
      </p:sp>
      <p:sp>
        <p:nvSpPr>
          <p:cNvPr id="8" name="Rectangle 7"/>
          <p:cNvSpPr/>
          <p:nvPr/>
        </p:nvSpPr>
        <p:spPr>
          <a:xfrm>
            <a:off x="8176857" y="5613877"/>
            <a:ext cx="3094915" cy="619233"/>
          </a:xfrm>
          <a:prstGeom prst="rect">
            <a:avLst/>
          </a:prstGeom>
        </p:spPr>
        <p:txBody>
          <a:bodyPr wrap="non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C4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665FA5D5-85C9-4997-9171-C0B24F94A490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" y="11125"/>
            <a:ext cx="12188824" cy="5847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524" y="633535"/>
            <a:ext cx="964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0948" y="318662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7" tIns="45699" rIns="91397" bIns="45699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677" y="1227247"/>
            <a:ext cx="6394700" cy="584775"/>
          </a:xfrm>
          <a:prstGeom prst="rect">
            <a:avLst/>
          </a:prstGeom>
        </p:spPr>
        <p:txBody>
          <a:bodyPr wrap="none" lIns="91397" tIns="45699" rIns="91397" bIns="45699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7.3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7.4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1" y="1923279"/>
            <a:ext cx="11951495" cy="2662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023" y="5239105"/>
            <a:ext cx="11734801" cy="1077219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VNI-Times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VNI-Times"/>
                <a:cs typeface="Times New Roman" panose="02020603050405020304" pitchFamily="18" charset="0"/>
              </a:rPr>
              <a:t> 3: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VNI-Times"/>
                <a:cs typeface="Times New Roman" panose="02020603050405020304" pitchFamily="18" charset="0"/>
              </a:rPr>
              <a:t>Nếu sửa dữ liệu tại ô C4 và D4 thì kết quả thay đổi như thế nào khi sử dụng 2 cách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VNI-Times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0DC93A-0D06-4197-8F90-7A31F7838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49782" y="152005"/>
            <a:ext cx="1547432" cy="15478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9419" y="4609265"/>
            <a:ext cx="10169236" cy="584775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= 25*10                                    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=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C4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D4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579421" y="5301065"/>
            <a:ext cx="10382396" cy="1154163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latin typeface="Times New Roman" panose="02020603050405020304" pitchFamily="18" charset="0"/>
                <a:ea typeface="VNI-Times"/>
                <a:cs typeface="Times New Roman" panose="02020603050405020304" pitchFamily="18" charset="0"/>
              </a:rPr>
              <a:t>Với cách 1: kết quả tại ô E4 không thay đổi</a:t>
            </a:r>
            <a:endParaRPr lang="en-US" sz="3200" dirty="0">
              <a:latin typeface="Times New Roman" panose="02020603050405020304" pitchFamily="18" charset="0"/>
              <a:ea typeface="VNI-Times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latin typeface="Times New Roman" panose="02020603050405020304" pitchFamily="18" charset="0"/>
                <a:ea typeface="VNI-Times"/>
                <a:cs typeface="Times New Roman" panose="02020603050405020304" pitchFamily="18" charset="0"/>
              </a:rPr>
              <a:t>Với cách 2: kết quả tại ô E4 luôn được c</a:t>
            </a:r>
            <a:r>
              <a:rPr lang="en-US" sz="3200" dirty="0">
                <a:latin typeface="Times New Roman" panose="02020603050405020304" pitchFamily="18" charset="0"/>
                <a:ea typeface="VNI-Times"/>
                <a:cs typeface="Times New Roman" panose="02020603050405020304" pitchFamily="18" charset="0"/>
              </a:rPr>
              <a:t>ậ</a:t>
            </a:r>
            <a:r>
              <a:rPr lang="vi-VN" sz="3200" dirty="0">
                <a:latin typeface="Times New Roman" panose="02020603050405020304" pitchFamily="18" charset="0"/>
                <a:ea typeface="VNI-Times"/>
                <a:cs typeface="Times New Roman" panose="02020603050405020304" pitchFamily="18" charset="0"/>
              </a:rPr>
              <a:t>p nhật đúng</a:t>
            </a:r>
            <a:endParaRPr lang="en-US" sz="3200" dirty="0">
              <a:latin typeface="Times New Roman" panose="02020603050405020304" pitchFamily="18" charset="0"/>
              <a:ea typeface="VNI-Times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file"/>
          </p:cNvPr>
          <p:cNvSpPr/>
          <p:nvPr/>
        </p:nvSpPr>
        <p:spPr>
          <a:xfrm>
            <a:off x="11000096" y="6114207"/>
            <a:ext cx="961717" cy="5732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en-US" dirty="0" smtClean="0"/>
              <a:t>VD2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43CD1FC6-1BAD-4B92-A89E-AB0E2D6DB08A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" y="11125"/>
            <a:ext cx="12188824" cy="5847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524" y="633535"/>
            <a:ext cx="964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5102925" y="1806633"/>
            <a:ext cx="6881257" cy="3098041"/>
          </a:xfrm>
          <a:prstGeom prst="wedgeEllipseCallout">
            <a:avLst>
              <a:gd name="adj1" fmla="val -67759"/>
              <a:gd name="adj2" fmla="val 478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8" tIns="45705" rIns="91408" bIns="45705" rtlCol="0" anchor="ctr"/>
          <a:lstStyle/>
          <a:p>
            <a:pPr algn="ctr"/>
            <a:r>
              <a:rPr lang="en-US" sz="3200" dirty="0" err="1"/>
              <a:t>Vậy</a:t>
            </a:r>
            <a:r>
              <a:rPr lang="en-US" sz="3200" dirty="0"/>
              <a:t>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nhập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thức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ô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nằm</a:t>
            </a:r>
            <a:r>
              <a:rPr lang="en-US" sz="3200" dirty="0"/>
              <a:t> ở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ô </a:t>
            </a:r>
            <a:r>
              <a:rPr lang="en-US" sz="3200" dirty="0" err="1">
                <a:solidFill>
                  <a:srgbClr val="FF0000"/>
                </a:solidFill>
              </a:rPr>
              <a:t>khác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96328DA2-D671-4F60-A2A7-2BB7965910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00" b="77120" l="9585" r="89617">
                        <a14:foregroundMark x1="39457" y1="70080" x2="39457" y2="70080"/>
                        <a14:foregroundMark x1="21885" y1="70720" x2="21885" y2="70720"/>
                        <a14:foregroundMark x1="21725" y1="75680" x2="21725" y2="75680"/>
                        <a14:foregroundMark x1="41534" y1="15200" x2="41534" y2="15200"/>
                        <a14:foregroundMark x1="45527" y1="16480" x2="45527" y2="16480"/>
                        <a14:foregroundMark x1="50479" y1="20000" x2="50479" y2="20000"/>
                        <a14:foregroundMark x1="49042" y1="21280" x2="49042" y2="21280"/>
                        <a14:foregroundMark x1="34505" y1="22080" x2="34505" y2="22080"/>
                        <a14:foregroundMark x1="22045" y1="77120" x2="22045" y2="77120"/>
                        <a14:foregroundMark x1="45687" y1="21600" x2="45687" y2="2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99" b="20314"/>
          <a:stretch/>
        </p:blipFill>
        <p:spPr>
          <a:xfrm>
            <a:off x="0" y="3243837"/>
            <a:ext cx="4707475" cy="32752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0C3670A1-683F-4DC8-A7FB-6B261AC7C88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" y="11125"/>
            <a:ext cx="12188824" cy="5847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" y="562853"/>
            <a:ext cx="964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398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0948" y="318662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7" tIns="45699" rIns="91397" bIns="45699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4" y="11115"/>
            <a:ext cx="958166" cy="958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876" y="1129410"/>
            <a:ext cx="10497124" cy="584775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r>
              <a:rPr lang="vi-VN" sz="3200" kern="1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các trường hợp sau, công thức cần nhập tại ô tính là gì?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" y="1790383"/>
            <a:ext cx="12181662" cy="50549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14256" y="4921324"/>
            <a:ext cx="2161309" cy="400067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=(C3+C4+C5)/2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06607" y="4978126"/>
            <a:ext cx="1797287" cy="461665"/>
          </a:xfrm>
          <a:prstGeom prst="rect">
            <a:avLst/>
          </a:prstGeom>
        </p:spPr>
        <p:txBody>
          <a:bodyPr wrap="none" lIns="91397" tIns="45699" rIns="91397" bIns="45699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*C3*C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6227" y="612931"/>
            <a:ext cx="335657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08" tIns="45705" rIns="91408" bIns="4570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Ai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nhanh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nhất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29" y="1882492"/>
            <a:ext cx="6200775" cy="365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418016" y="4980084"/>
            <a:ext cx="1574470" cy="461665"/>
          </a:xfrm>
          <a:prstGeom prst="rect">
            <a:avLst/>
          </a:prstGeom>
        </p:spPr>
        <p:txBody>
          <a:bodyPr wrap="none" lIns="91397" tIns="45699" rIns="91397" bIns="45699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=2*C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0593" y="6337303"/>
            <a:ext cx="601517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85403" y="4921331"/>
            <a:ext cx="1918494" cy="615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2A2F5E55-0006-4B28-8848-D205A17DF7D4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Đồng hồ đếm ngược 2 phút">
            <a:hlinkClick r:id="" action="ppaction://media"/>
            <a:extLst>
              <a:ext uri="{FF2B5EF4-FFF2-40B4-BE49-F238E27FC236}">
                <a16:creationId xmlns="" xmlns:a16="http://schemas.microsoft.com/office/drawing/2014/main" id="{BFF920B5-C590-645F-02BB-66442B4C7B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33951" y="1261928"/>
            <a:ext cx="1574799" cy="4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0" grpId="0"/>
      <p:bldP spid="14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3" action="ppaction://hlinkfile"/>
          </p:cNvPr>
          <p:cNvSpPr/>
          <p:nvPr/>
        </p:nvSpPr>
        <p:spPr>
          <a:xfrm>
            <a:off x="8432800" y="5448300"/>
            <a:ext cx="609600" cy="622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D24BBD0-CCC0-4605-83C8-6375B4F6D518}" type="datetime10">
              <a:rPr lang="en-US" smtClean="0">
                <a:solidFill>
                  <a:prstClr val="black"/>
                </a:solidFill>
              </a:rPr>
              <a:t>09:25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0948" y="318662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7" tIns="45699" rIns="91397" bIns="45699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2ACE0B-832A-4B2D-8DF6-00208144F0BF}"/>
              </a:ext>
            </a:extLst>
          </p:cNvPr>
          <p:cNvSpPr txBox="1"/>
          <p:nvPr/>
        </p:nvSpPr>
        <p:spPr>
          <a:xfrm>
            <a:off x="971984" y="647486"/>
            <a:ext cx="10970636" cy="4414783"/>
          </a:xfrm>
          <a:prstGeom prst="rect">
            <a:avLst/>
          </a:prstGeom>
          <a:noFill/>
        </p:spPr>
        <p:txBody>
          <a:bodyPr wrap="square" lIns="104842" tIns="52416" rIns="104842" bIns="52416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HƯỚNG DẪN 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NHÀ</a:t>
            </a:r>
            <a:endParaRPr lang="en-US" sz="4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000" dirty="0">
                <a:latin typeface="+mj-lt"/>
                <a:cs typeface="Times New Roman" pitchFamily="18" charset="0"/>
              </a:rPr>
              <a:t>- </a:t>
            </a:r>
            <a:r>
              <a:rPr lang="en-US" sz="4000" dirty="0" err="1">
                <a:latin typeface="+mj-lt"/>
                <a:cs typeface="Times New Roman" pitchFamily="18" charset="0"/>
              </a:rPr>
              <a:t>Về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nhà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xem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lại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bài</a:t>
            </a:r>
            <a:r>
              <a:rPr lang="en-US" sz="4000" dirty="0">
                <a:latin typeface="+mj-lt"/>
                <a:cs typeface="Times New Roman" pitchFamily="18" charset="0"/>
              </a:rPr>
              <a:t>: </a:t>
            </a:r>
            <a:r>
              <a:rPr lang="en-US" sz="4000" dirty="0" err="1">
                <a:latin typeface="+mj-lt"/>
                <a:cs typeface="Times New Roman" pitchFamily="18" charset="0"/>
              </a:rPr>
              <a:t>Tính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toán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tự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động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trên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bảng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tính</a:t>
            </a:r>
            <a:endParaRPr lang="en-US" sz="4000" dirty="0">
              <a:latin typeface="+mj-lt"/>
              <a:cs typeface="Times New Roman" pitchFamily="18" charset="0"/>
            </a:endParaRPr>
          </a:p>
          <a:p>
            <a:pPr algn="just"/>
            <a:r>
              <a:rPr lang="nl-NL" sz="4000" dirty="0">
                <a:latin typeface="+mj-lt"/>
              </a:rPr>
              <a:t>- Mỗi học sinh hoàn thiện </a:t>
            </a:r>
            <a:r>
              <a:rPr lang="en-US" sz="4000" dirty="0" err="1">
                <a:latin typeface="+mj-lt"/>
              </a:rPr>
              <a:t>trang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tính</a:t>
            </a:r>
            <a:r>
              <a:rPr lang="en-US" sz="4000" dirty="0">
                <a:latin typeface="+mj-lt"/>
              </a:rPr>
              <a:t> 2. </a:t>
            </a:r>
            <a:r>
              <a:rPr lang="en-US" sz="4000" dirty="0" err="1">
                <a:latin typeface="+mj-lt"/>
              </a:rPr>
              <a:t>Dự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kiến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số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lượng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cây</a:t>
            </a:r>
            <a:r>
              <a:rPr lang="en-US" sz="4000" dirty="0">
                <a:latin typeface="+mj-lt"/>
              </a:rPr>
              <a:t>.</a:t>
            </a:r>
          </a:p>
          <a:p>
            <a:pPr algn="just">
              <a:defRPr/>
            </a:pPr>
            <a:r>
              <a:rPr lang="en-US" sz="4000" dirty="0">
                <a:latin typeface="+mj-lt"/>
                <a:cs typeface="Times New Roman" pitchFamily="18" charset="0"/>
              </a:rPr>
              <a:t>- </a:t>
            </a:r>
            <a:r>
              <a:rPr lang="en-US" sz="4000" dirty="0" err="1">
                <a:latin typeface="+mj-lt"/>
                <a:cs typeface="Times New Roman" pitchFamily="18" charset="0"/>
              </a:rPr>
              <a:t>Chuẩn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bị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bài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cho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tiết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sau</a:t>
            </a:r>
            <a:r>
              <a:rPr lang="en-US" sz="4000" dirty="0">
                <a:latin typeface="+mj-lt"/>
                <a:cs typeface="Times New Roman" pitchFamily="18" charset="0"/>
              </a:rPr>
              <a:t>: </a:t>
            </a:r>
            <a:r>
              <a:rPr lang="en-US" sz="4000" dirty="0" err="1">
                <a:latin typeface="+mj-lt"/>
                <a:cs typeface="Times New Roman" pitchFamily="18" charset="0"/>
              </a:rPr>
              <a:t>Luyện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tập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và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vận</a:t>
            </a:r>
            <a:r>
              <a:rPr 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latin typeface="+mj-lt"/>
                <a:cs typeface="Times New Roman" pitchFamily="18" charset="0"/>
              </a:rPr>
              <a:t>dụng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DDB34EC2-DBD4-4022-8206-C275357002D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47"/>
            <a:ext cx="12188826" cy="68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508" y="677066"/>
            <a:ext cx="11122304" cy="59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442" y="-348"/>
            <a:ext cx="10868370" cy="62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4566" y="6079337"/>
            <a:ext cx="4977104" cy="7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30" y="8783"/>
            <a:ext cx="1877744" cy="16918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>
            <a:hlinkClick r:id="rId17" action="ppaction://hlinkpres?slideindex=1&amp;slidetitle=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107233"/>
            <a:ext cx="2434962" cy="375111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58" y="-699531"/>
            <a:ext cx="1237412" cy="465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38" y="-568492"/>
            <a:ext cx="1228541" cy="4472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D70C5431-9CD3-4BE8-B4C7-6531AB1835DE}"/>
              </a:ext>
            </a:extLst>
          </p:cNvPr>
          <p:cNvSpPr/>
          <p:nvPr/>
        </p:nvSpPr>
        <p:spPr>
          <a:xfrm rot="21416212">
            <a:off x="355507" y="2254564"/>
            <a:ext cx="11396813" cy="1200173"/>
          </a:xfrm>
          <a:prstGeom prst="rect">
            <a:avLst/>
          </a:prstGeom>
          <a:noFill/>
        </p:spPr>
        <p:txBody>
          <a:bodyPr wrap="square" lIns="91385" tIns="45693" rIns="91385" bIns="45693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Box 2">
            <a:hlinkClick r:id="rId17" action="ppaction://hlinkpres?slideindex=1&amp;slidetitle="/>
          </p:cNvPr>
          <p:cNvSpPr txBox="1"/>
          <p:nvPr/>
        </p:nvSpPr>
        <p:spPr>
          <a:xfrm>
            <a:off x="9699233" y="4316346"/>
            <a:ext cx="129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sp>
        <p:nvSpPr>
          <p:cNvPr id="2" name="Rectangle 1">
            <a:hlinkClick r:id="rId17" action="ppaction://hlinkpres?slideindex=1&amp;slidetitle="/>
          </p:cNvPr>
          <p:cNvSpPr/>
          <p:nvPr/>
        </p:nvSpPr>
        <p:spPr>
          <a:xfrm rot="21408589">
            <a:off x="4572000" y="3657634"/>
            <a:ext cx="3365500" cy="5587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1. </a:t>
            </a:r>
            <a:r>
              <a:rPr lang="en-US" sz="3200" b="1" dirty="0" err="1" smtClean="0"/>
              <a:t>Trò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chơi</a:t>
            </a:r>
            <a:endParaRPr lang="en-US" sz="3200" b="1" dirty="0"/>
          </a:p>
        </p:txBody>
      </p:sp>
      <p:sp>
        <p:nvSpPr>
          <p:cNvPr id="14" name="Rectangle 13">
            <a:hlinkClick r:id="rId21" action="ppaction://hlinkfile"/>
          </p:cNvPr>
          <p:cNvSpPr/>
          <p:nvPr/>
        </p:nvSpPr>
        <p:spPr>
          <a:xfrm rot="21425579">
            <a:off x="4648200" y="4411358"/>
            <a:ext cx="3365500" cy="5587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Tình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huống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21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1" name="voltage.wav"/>
          </p:stSnd>
        </p:sndAc>
      </p:transition>
    </mc:Choice>
    <mc:Fallback xmlns="">
      <p:transition spd="slow">
        <p:sndAc>
          <p:stSnd>
            <p:snd r:embed="rId2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17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19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D4AD11-1D5C-4E6F-9DD1-76C758F4F430}"/>
              </a:ext>
            </a:extLst>
          </p:cNvPr>
          <p:cNvSpPr txBox="1"/>
          <p:nvPr/>
        </p:nvSpPr>
        <p:spPr>
          <a:xfrm>
            <a:off x="442914" y="321957"/>
            <a:ext cx="12188825" cy="1788424"/>
          </a:xfrm>
          <a:prstGeom prst="rect">
            <a:avLst/>
          </a:prstGeom>
          <a:noFill/>
        </p:spPr>
        <p:txBody>
          <a:bodyPr wrap="square" lIns="104842" tIns="52416" rIns="104842" bIns="52416" rtlCol="0">
            <a:spAutoFit/>
          </a:bodyPr>
          <a:lstStyle/>
          <a:p>
            <a:pPr algn="ctr"/>
            <a:r>
              <a:rPr lang="en-US" sz="5500" b="1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Chúc thầy cô và các em </a:t>
            </a:r>
          </a:p>
          <a:p>
            <a:pPr algn="ctr"/>
            <a:r>
              <a:rPr lang="en-US" sz="5500" b="1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 và nhiều niềm vui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641129C9-63EE-4F81-9C8E-24877F2B4EB6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673102" y="3037615"/>
            <a:ext cx="10614131" cy="75400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851" tIns="60925" rIns="121851" bIns="60925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85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>
                <a:solidFill>
                  <a:srgbClr val="FF0000"/>
                </a:solidFill>
              </a:rPr>
              <a:t>TÍNH TOÁN TỰ ĐỘNG TRÊN BẢNG TÍNH</a:t>
            </a:r>
            <a:r>
              <a:rPr lang="en-US" sz="41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41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533188" y="2175889"/>
            <a:ext cx="5410412" cy="80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1" tIns="60925" rIns="121851" bIns="60925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851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prstClr val="black"/>
                </a:solidFill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prstClr val="black"/>
                </a:solidFill>
                <a:cs typeface="Times New Roman" pitchFamily="18" charset="0"/>
              </a:rPr>
              <a:t> 11- </a:t>
            </a:r>
            <a:r>
              <a:rPr lang="en-US" sz="4400" b="1" dirty="0" err="1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prstClr val="black"/>
                </a:solidFill>
                <a:cs typeface="Times New Roman" pitchFamily="18" charset="0"/>
              </a:rPr>
              <a:t> 7: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B89F5-7D96-41D2-AD97-5F8388BE22D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animBg="1"/>
      <p:bldP spid="2990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>
            <a:grpSpLocks/>
          </p:cNvGrpSpPr>
          <p:nvPr/>
        </p:nvGrpSpPr>
        <p:grpSpPr bwMode="auto">
          <a:xfrm rot="5400000">
            <a:off x="2760057" y="5290909"/>
            <a:ext cx="1173163" cy="192567"/>
            <a:chOff x="0" y="1896"/>
            <a:chExt cx="5760" cy="120"/>
          </a:xfrm>
        </p:grpSpPr>
        <p:sp>
          <p:nvSpPr>
            <p:cNvPr id="36955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defTabSz="121868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956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defTabSz="121868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" name="AutoShape 27" descr="Bouquet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4013117" y="1702318"/>
            <a:ext cx="7922736" cy="833439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121867" tIns="60933" rIns="121867" bIns="60933" anchor="ctr"/>
          <a:lstStyle/>
          <a:p>
            <a:pPr defTabSz="1218683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0000FF"/>
                </a:solidFill>
                <a:latin typeface="Arial" charset="0"/>
                <a:cs typeface="Arial" charset="0"/>
              </a:rPr>
              <a:t>1.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Kiểu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dữ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liệu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trên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bảng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tính</a:t>
            </a:r>
            <a:endParaRPr lang="en-US" sz="29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187" name="AutoShape 43" descr="Bouquet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3915600" y="4405315"/>
            <a:ext cx="8024310" cy="838200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121867" tIns="60933" rIns="121867" bIns="60933" anchor="ctr"/>
          <a:lstStyle/>
          <a:p>
            <a:pPr defTabSz="1218683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0000FF"/>
                </a:solidFill>
                <a:latin typeface="Arial" charset="0"/>
                <a:cs typeface="Arial" charset="0"/>
              </a:rPr>
              <a:t>3. 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Sao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chép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ô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tính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chứa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công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thức</a:t>
            </a:r>
            <a:endParaRPr lang="en-US" sz="29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AutoShape 43" descr="Bouquet">
            <a:hlinkClick r:id="rId9" action="ppaction://hlinksldjump"/>
          </p:cNvPr>
          <p:cNvSpPr>
            <a:spLocks noChangeArrowheads="1"/>
          </p:cNvSpPr>
          <p:nvPr/>
        </p:nvSpPr>
        <p:spPr bwMode="gray">
          <a:xfrm>
            <a:off x="3950342" y="3061907"/>
            <a:ext cx="8001032" cy="838200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121867" tIns="60933" rIns="121867" bIns="60933" anchor="ctr"/>
          <a:lstStyle/>
          <a:p>
            <a:pPr defTabSz="1218683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0000FF"/>
                </a:solidFill>
                <a:latin typeface="Arial" charset="0"/>
                <a:cs typeface="Arial" charset="0"/>
              </a:rPr>
              <a:t>2.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Công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thức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trong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bảng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tính</a:t>
            </a:r>
            <a:endParaRPr lang="en-US" sz="29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413565" y="2003425"/>
            <a:ext cx="2084374" cy="203200"/>
            <a:chOff x="0" y="1896"/>
            <a:chExt cx="5760" cy="120"/>
          </a:xfrm>
        </p:grpSpPr>
        <p:sp>
          <p:nvSpPr>
            <p:cNvPr id="36953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868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954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1868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80374" y="1284298"/>
            <a:ext cx="960716" cy="1228182"/>
            <a:chOff x="1483" y="2341"/>
            <a:chExt cx="454" cy="684"/>
          </a:xfrm>
        </p:grpSpPr>
        <p:grpSp>
          <p:nvGrpSpPr>
            <p:cNvPr id="36940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36951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52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grpSp>
          <p:nvGrpSpPr>
            <p:cNvPr id="36941" name="Group 14"/>
            <p:cNvGrpSpPr>
              <a:grpSpLocks/>
            </p:cNvGrpSpPr>
            <p:nvPr/>
          </p:nvGrpSpPr>
          <p:grpSpPr bwMode="auto">
            <a:xfrm rot="5400000">
              <a:off x="1483" y="2572"/>
              <a:ext cx="453" cy="454"/>
              <a:chOff x="1844" y="1824"/>
              <a:chExt cx="2000" cy="1825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592" y="2531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45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46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1899" y="2881"/>
                <a:ext cx="1915" cy="24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48" name="Oval 21"/>
              <p:cNvSpPr>
                <a:spLocks noChangeArrowheads="1"/>
              </p:cNvSpPr>
              <p:nvPr/>
            </p:nvSpPr>
            <p:spPr bwMode="gray">
              <a:xfrm>
                <a:off x="1926" y="2881"/>
                <a:ext cx="1915" cy="24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gray">
              <a:xfrm>
                <a:off x="1902" y="2111"/>
                <a:ext cx="1915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50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1929" y="2085"/>
                <a:ext cx="1915" cy="1095"/>
              </a:xfrm>
              <a:prstGeom prst="ellipse">
                <a:avLst/>
              </a:prstGeom>
              <a:blipFill dpi="0" rotWithShape="1">
                <a:blip r:embed="rId10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grpSp>
        <p:nvGrpSpPr>
          <p:cNvPr id="10" name="Group 24"/>
          <p:cNvGrpSpPr>
            <a:grpSpLocks/>
          </p:cNvGrpSpPr>
          <p:nvPr/>
        </p:nvGrpSpPr>
        <p:grpSpPr bwMode="auto">
          <a:xfrm rot="5400000">
            <a:off x="2751593" y="2436583"/>
            <a:ext cx="1173163" cy="192567"/>
            <a:chOff x="0" y="1896"/>
            <a:chExt cx="5760" cy="120"/>
          </a:xfrm>
        </p:grpSpPr>
        <p:sp>
          <p:nvSpPr>
            <p:cNvPr id="36938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defTabSz="121868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939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defTabSz="121868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2508063" y="1619252"/>
            <a:ext cx="1434268" cy="989013"/>
            <a:chOff x="3252" y="860"/>
            <a:chExt cx="586" cy="623"/>
          </a:xfrm>
        </p:grpSpPr>
        <p:grpSp>
          <p:nvGrpSpPr>
            <p:cNvPr id="36927" name="Group 29"/>
            <p:cNvGrpSpPr>
              <a:grpSpLocks/>
            </p:cNvGrpSpPr>
            <p:nvPr/>
          </p:nvGrpSpPr>
          <p:grpSpPr bwMode="auto">
            <a:xfrm rot="5400000">
              <a:off x="3233" y="879"/>
              <a:ext cx="623" cy="586"/>
              <a:chOff x="1871" y="1824"/>
              <a:chExt cx="2007" cy="1821"/>
            </a:xfrm>
          </p:grpSpPr>
          <p:sp>
            <p:nvSpPr>
              <p:cNvPr id="6174" name="AutoShape 30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75" name="AutoShape 31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2" y="2512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76" name="AutoShape 32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43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32" name="Oval 33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33" name="Oval 34" descr="Bouquet">
                <a:hlinkClick r:id="rId11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79" name="Oval 35" descr="Bouquet"/>
              <p:cNvSpPr>
                <a:spLocks noChangeArrowheads="1"/>
              </p:cNvSpPr>
              <p:nvPr/>
            </p:nvSpPr>
            <p:spPr bwMode="gray">
              <a:xfrm>
                <a:off x="2110" y="2950"/>
                <a:ext cx="1581" cy="165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35" name="Oval 36" descr="Bouquet"/>
              <p:cNvSpPr>
                <a:spLocks noChangeArrowheads="1"/>
              </p:cNvSpPr>
              <p:nvPr/>
            </p:nvSpPr>
            <p:spPr bwMode="gray">
              <a:xfrm>
                <a:off x="2110" y="2950"/>
                <a:ext cx="1581" cy="165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81" name="Oval 37" descr="Bouquet"/>
              <p:cNvSpPr>
                <a:spLocks noChangeArrowheads="1"/>
              </p:cNvSpPr>
              <p:nvPr/>
            </p:nvSpPr>
            <p:spPr bwMode="gray">
              <a:xfrm>
                <a:off x="2097" y="2066"/>
                <a:ext cx="1581" cy="1102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37" name="Oval 38" descr="Bouquet"/>
              <p:cNvSpPr>
                <a:spLocks noChangeArrowheads="1"/>
              </p:cNvSpPr>
              <p:nvPr/>
            </p:nvSpPr>
            <p:spPr bwMode="gray">
              <a:xfrm>
                <a:off x="2100" y="2082"/>
                <a:ext cx="1581" cy="110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36928" name="WordArt 39">
              <a:hlinkClick r:id="rId11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defTabSz="12186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  <a:cs typeface="Arial" charset="0"/>
                </a:rPr>
                <a:t>1</a:t>
              </a: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 rot="5400000">
            <a:off x="2768522" y="4036783"/>
            <a:ext cx="1173163" cy="192567"/>
            <a:chOff x="0" y="1896"/>
            <a:chExt cx="5760" cy="120"/>
          </a:xfrm>
        </p:grpSpPr>
        <p:sp>
          <p:nvSpPr>
            <p:cNvPr id="36925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defTabSz="121868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6926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defTabSz="121868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674770" y="2981328"/>
            <a:ext cx="1210418" cy="989013"/>
            <a:chOff x="3260" y="1700"/>
            <a:chExt cx="581" cy="623"/>
          </a:xfrm>
        </p:grpSpPr>
        <p:grpSp>
          <p:nvGrpSpPr>
            <p:cNvPr id="36914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91" name="AutoShape 47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0" y="251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92" name="AutoShape 48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19" name="Oval 49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20" name="Oval 50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95" name="Oval 51" descr="Bouquet"/>
              <p:cNvSpPr>
                <a:spLocks noChangeArrowheads="1"/>
              </p:cNvSpPr>
              <p:nvPr/>
            </p:nvSpPr>
            <p:spPr bwMode="gray">
              <a:xfrm>
                <a:off x="2104" y="2924"/>
                <a:ext cx="1581" cy="194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22" name="Oval 52" descr="Bouquet">
                <a:hlinkClick r:id="rId12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04" y="2925"/>
                <a:ext cx="1581" cy="194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97" name="Oval 53" descr="Bouquet"/>
              <p:cNvSpPr>
                <a:spLocks noChangeArrowheads="1"/>
              </p:cNvSpPr>
              <p:nvPr/>
            </p:nvSpPr>
            <p:spPr bwMode="gray">
              <a:xfrm>
                <a:off x="2097" y="2067"/>
                <a:ext cx="1581" cy="1099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24" name="Oval 54" descr="Bouquet"/>
              <p:cNvSpPr>
                <a:spLocks noChangeArrowheads="1"/>
              </p:cNvSpPr>
              <p:nvPr/>
            </p:nvSpPr>
            <p:spPr bwMode="gray">
              <a:xfrm>
                <a:off x="2100" y="2083"/>
                <a:ext cx="1581" cy="1099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36915" name="WordArt 55">
              <a:hlinkClick r:id="rId12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defTabSz="12186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  <a:cs typeface="Arial" charset="0"/>
                </a:rPr>
                <a:t>2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2670538" y="4341816"/>
            <a:ext cx="1229464" cy="989013"/>
            <a:chOff x="3247" y="2516"/>
            <a:chExt cx="581" cy="623"/>
          </a:xfrm>
        </p:grpSpPr>
        <p:grpSp>
          <p:nvGrpSpPr>
            <p:cNvPr id="36903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204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1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205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08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09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105" y="2904"/>
                <a:ext cx="1580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11" name="Oval 65">
                <a:hlinkClick r:id="rId13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05" y="2920"/>
                <a:ext cx="1580" cy="19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098" y="2051"/>
                <a:ext cx="1580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913" name="Oval 67" descr="Bouquet"/>
              <p:cNvSpPr>
                <a:spLocks noChangeArrowheads="1"/>
              </p:cNvSpPr>
              <p:nvPr/>
            </p:nvSpPr>
            <p:spPr bwMode="gray">
              <a:xfrm>
                <a:off x="2102" y="2082"/>
                <a:ext cx="1580" cy="1101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36904" name="WordArt 68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defTabSz="12186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  <a:cs typeface="Arial" charset="0"/>
                </a:rPr>
                <a:t>3</a:t>
              </a:r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203147" y="171451"/>
            <a:ext cx="1523603" cy="1219200"/>
            <a:chOff x="196" y="292"/>
            <a:chExt cx="616" cy="507"/>
          </a:xfrm>
        </p:grpSpPr>
        <p:grpSp>
          <p:nvGrpSpPr>
            <p:cNvPr id="3689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36901" name="Oval 19" descr="Oak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1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1218683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6902" name="Oval 24" descr="Oak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blipFill dpi="0" rotWithShape="1">
                <a:blip r:embed="rId1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1218683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689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36899" name="Oval 25" descr="Oak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1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defTabSz="1218683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36900" name="Picture 27" descr="Picture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blipFill dpi="0" rotWithShape="1">
                <a:blip r:embed="rId1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36881" name="Object 6"/>
          <p:cNvGraphicFramePr>
            <a:graphicFrameLocks noChangeAspect="1"/>
          </p:cNvGraphicFramePr>
          <p:nvPr/>
        </p:nvGraphicFramePr>
        <p:xfrm>
          <a:off x="13" y="5181600"/>
          <a:ext cx="156169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17" imgW="3535680" imgH="4450080" progId="">
                  <p:embed/>
                </p:oleObj>
              </mc:Choice>
              <mc:Fallback>
                <p:oleObj name="Clip" r:id="rId17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" y="5181600"/>
                        <a:ext cx="156169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AutoShape 23" descr="White marble"/>
          <p:cNvSpPr>
            <a:spLocks noChangeArrowheads="1"/>
          </p:cNvSpPr>
          <p:nvPr/>
        </p:nvSpPr>
        <p:spPr bwMode="gray">
          <a:xfrm>
            <a:off x="1726750" y="0"/>
            <a:ext cx="10360501" cy="9906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lIns="121867" tIns="60933" rIns="121867" bIns="60933" anchor="ctr"/>
          <a:lstStyle/>
          <a:p>
            <a:pPr algn="r" defTabSz="1218683" rtl="1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2662073" y="5594352"/>
            <a:ext cx="1229464" cy="989013"/>
            <a:chOff x="3247" y="2515"/>
            <a:chExt cx="581" cy="623"/>
          </a:xfrm>
        </p:grpSpPr>
        <p:grpSp>
          <p:nvGrpSpPr>
            <p:cNvPr id="36886" name="Group 58"/>
            <p:cNvGrpSpPr>
              <a:grpSpLocks/>
            </p:cNvGrpSpPr>
            <p:nvPr/>
          </p:nvGrpSpPr>
          <p:grpSpPr bwMode="auto">
            <a:xfrm rot="5400000">
              <a:off x="3223" y="2538"/>
              <a:ext cx="623" cy="583"/>
              <a:chOff x="1872" y="1824"/>
              <a:chExt cx="2006" cy="1807"/>
            </a:xfrm>
          </p:grpSpPr>
          <p:sp>
            <p:nvSpPr>
              <p:cNvPr id="98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20" y="249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2" y="2482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9" y="3430"/>
                <a:ext cx="303" cy="20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89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892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" name="Oval 64"/>
              <p:cNvSpPr>
                <a:spLocks noChangeArrowheads="1"/>
              </p:cNvSpPr>
              <p:nvPr/>
            </p:nvSpPr>
            <p:spPr bwMode="gray">
              <a:xfrm>
                <a:off x="2105" y="2918"/>
                <a:ext cx="1580" cy="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894" name="Oval 65">
                <a:hlinkClick r:id="rId13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05" y="2921"/>
                <a:ext cx="1580" cy="1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5" name="Oval 66"/>
              <p:cNvSpPr>
                <a:spLocks noChangeArrowheads="1"/>
              </p:cNvSpPr>
              <p:nvPr/>
            </p:nvSpPr>
            <p:spPr bwMode="gray">
              <a:xfrm>
                <a:off x="2099" y="2063"/>
                <a:ext cx="1580" cy="1100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896" name="Oval 67" descr="Bouquet"/>
              <p:cNvSpPr>
                <a:spLocks noChangeArrowheads="1"/>
              </p:cNvSpPr>
              <p:nvPr/>
            </p:nvSpPr>
            <p:spPr bwMode="gray">
              <a:xfrm>
                <a:off x="2102" y="2082"/>
                <a:ext cx="1580" cy="1101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defTabSz="12186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36887" name="WordArt 68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defTabSz="12186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  <a:cs typeface="Arial" charset="0"/>
                </a:rPr>
                <a:t>4</a:t>
              </a:r>
            </a:p>
          </p:txBody>
        </p:sp>
      </p:grpSp>
      <p:sp>
        <p:nvSpPr>
          <p:cNvPr id="107" name="AutoShape 43" descr="Bouquet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3976181" y="5638800"/>
            <a:ext cx="8024310" cy="838200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121867" tIns="60933" rIns="121867" bIns="60933" anchor="ctr"/>
          <a:lstStyle/>
          <a:p>
            <a:pPr defTabSz="1218683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0000FF"/>
                </a:solidFill>
                <a:latin typeface="Arial" charset="0"/>
                <a:cs typeface="Arial" charset="0"/>
              </a:rPr>
              <a:t>4.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hành</a:t>
            </a:r>
            <a:endParaRPr lang="en-US" sz="29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D6BDB-F8B2-446D-B1DC-BEE73F6E44E0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7135" y="9485"/>
            <a:ext cx="9578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11-BÀI 7: </a:t>
            </a:r>
          </a:p>
          <a:p>
            <a:pPr algn="ctr" defTabSz="9139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TOÁN TỰ ĐỘNG TRÊN TRANG TÍNH</a:t>
            </a:r>
          </a:p>
        </p:txBody>
      </p:sp>
    </p:spTree>
    <p:extLst>
      <p:ext uri="{BB962C8B-B14F-4D97-AF65-F5344CB8AC3E}">
        <p14:creationId xmlns:p14="http://schemas.microsoft.com/office/powerpoint/2010/main" val="33664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187" grpId="0" animBg="1"/>
      <p:bldP spid="6" grpId="0" animBg="1"/>
      <p:bldP spid="6" grpId="1" animBg="1"/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helf, colorful&#10;&#10;Description automatically generated">
            <a:extLst>
              <a:ext uri="{FF2B5EF4-FFF2-40B4-BE49-F238E27FC236}">
                <a16:creationId xmlns:a16="http://schemas.microsoft.com/office/drawing/2014/main" xmlns="" id="{5032EEA0-8657-499F-B8E8-9FDF8603B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r="1" b="3669"/>
          <a:stretch/>
        </p:blipFill>
        <p:spPr>
          <a:xfrm>
            <a:off x="1280355" y="677673"/>
            <a:ext cx="9628155" cy="541725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3668C8-6907-4283-9340-F88FC5FBDE9A}"/>
              </a:ext>
            </a:extLst>
          </p:cNvPr>
          <p:cNvSpPr/>
          <p:nvPr/>
        </p:nvSpPr>
        <p:spPr>
          <a:xfrm>
            <a:off x="1979172" y="2273135"/>
            <a:ext cx="8337703" cy="947168"/>
          </a:xfrm>
          <a:prstGeom prst="rect">
            <a:avLst/>
          </a:prstGeom>
          <a:noFill/>
        </p:spPr>
        <p:txBody>
          <a:bodyPr wrap="square" lIns="104842" tIns="52416" rIns="104842" bIns="52416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500" b="1">
                <a:ln/>
                <a:solidFill>
                  <a:schemeClr val="bg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HÌNH THÀNH KIẾN THỨC</a:t>
            </a:r>
            <a:endParaRPr lang="en-US" sz="5500" b="1" dirty="0">
              <a:ln/>
              <a:solidFill>
                <a:schemeClr val="bg1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5906923-78A8-4266-BE35-179073945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96" y="3035382"/>
            <a:ext cx="2164479" cy="30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18459" y="1963006"/>
            <a:ext cx="6181900" cy="3443713"/>
            <a:chOff x="5918457" y="1962995"/>
            <a:chExt cx="6181900" cy="34437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457" y="1962995"/>
              <a:ext cx="6181900" cy="34437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10-Point Star 15"/>
            <p:cNvSpPr/>
            <p:nvPr/>
          </p:nvSpPr>
          <p:spPr>
            <a:xfrm>
              <a:off x="11303000" y="4802346"/>
              <a:ext cx="648730" cy="504507"/>
            </a:xfrm>
            <a:prstGeom prst="star10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5846" y="2019979"/>
            <a:ext cx="5547344" cy="3429932"/>
            <a:chOff x="138546" y="1976775"/>
            <a:chExt cx="5547344" cy="34299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46" y="1976775"/>
              <a:ext cx="5547344" cy="34299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10-Point Star 2"/>
            <p:cNvSpPr/>
            <p:nvPr/>
          </p:nvSpPr>
          <p:spPr>
            <a:xfrm>
              <a:off x="4940300" y="4902200"/>
              <a:ext cx="648730" cy="504507"/>
            </a:xfrm>
            <a:prstGeom prst="star10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</a:p>
          </p:txBody>
        </p:sp>
      </p:grpSp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" y="11125"/>
            <a:ext cx="12188824" cy="5847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398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11-BÀI 7: TÍNH TOÁN TỰ ĐỘNG TRÊN TRANG TÍNH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524" y="633535"/>
            <a:ext cx="964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398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0944" y="1234004"/>
            <a:ext cx="10535234" cy="5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7" tIns="45699" rIns="91397" bIns="4569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989">
              <a:tabLst>
                <a:tab pos="228499" algn="l"/>
                <a:tab pos="456989" algn="l"/>
                <a:tab pos="866386" algn="l"/>
                <a:tab pos="1028239" algn="l"/>
                <a:tab pos="1942227" algn="l"/>
                <a:tab pos="2627719" algn="l"/>
                <a:tab pos="2741964" algn="ctr"/>
                <a:tab pos="5483935" algn="r"/>
              </a:tabLst>
            </a:pP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0948" y="318662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7" tIns="45699" rIns="91397" bIns="4569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416" y="5406709"/>
            <a:ext cx="11720946" cy="1223155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3C0ACC4-FF71-4481-88B5-BB39D4F33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10" y="500602"/>
            <a:ext cx="1013257" cy="8648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2550" y="2057749"/>
            <a:ext cx="825500" cy="409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48810" y="2057749"/>
            <a:ext cx="1438315" cy="409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799" y="3911600"/>
            <a:ext cx="132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35051" y="3684850"/>
            <a:ext cx="1352550" cy="293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87600" y="3684850"/>
            <a:ext cx="908050" cy="293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2150" y="3684850"/>
            <a:ext cx="825500" cy="293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04200" y="4267549"/>
            <a:ext cx="933450" cy="409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45732CFD-3845-4722-8660-3A412A902C8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6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100"/>
                            </p:stCondLst>
                            <p:childTnLst>
                              <p:par>
                                <p:cTn id="5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600"/>
                            </p:stCondLst>
                            <p:childTnLst>
                              <p:par>
                                <p:cTn id="64" presetID="10" presetClass="exit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6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100"/>
                            </p:stCondLst>
                            <p:childTnLst>
                              <p:par>
                                <p:cTn id="7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600"/>
                            </p:stCondLst>
                            <p:childTnLst>
                              <p:par>
                                <p:cTn id="78" presetID="10" presetClass="exit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6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600"/>
                            </p:stCondLst>
                            <p:childTnLst>
                              <p:par>
                                <p:cTn id="8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" grpId="1" animBg="1"/>
      <p:bldP spid="13" grpId="0" animBg="1"/>
      <p:bldP spid="13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" y="11125"/>
            <a:ext cx="12188824" cy="5847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11-BÀI 7: TÍNH TOÁN TỰ ĐỘNG TRÊN TRANG TÍNH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524" y="483407"/>
            <a:ext cx="964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0948" y="318662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7" tIns="45699" rIns="91397" bIns="45699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31" y="3761381"/>
            <a:ext cx="12041765" cy="3200675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 1. Bảng tính điện tử nhận biết được các kiểu dữ liệu văn bản, số, thời gian, công thức toán học bắt đầu bằng dấu "=".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 2. Các kiểu dữ liệu đó được thể hiện trên bảng tính: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 bản: thể hiện bằng chữ cái.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Số, ngày tháng: thể hiện bằng chữ số.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 thức toán học: thể hiện bằng dấu "=" ở đầu và đằng sau là các phép toán (cộng, trừ, nhân, chia,...)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0946" y="1048715"/>
            <a:ext cx="5547344" cy="2840900"/>
            <a:chOff x="290946" y="1976775"/>
            <a:chExt cx="5547344" cy="34299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46" y="1976775"/>
              <a:ext cx="5547344" cy="3429932"/>
            </a:xfrm>
            <a:prstGeom prst="rect">
              <a:avLst/>
            </a:prstGeom>
          </p:spPr>
        </p:pic>
        <p:sp>
          <p:nvSpPr>
            <p:cNvPr id="10" name="5-Point Star 9"/>
            <p:cNvSpPr/>
            <p:nvPr/>
          </p:nvSpPr>
          <p:spPr>
            <a:xfrm>
              <a:off x="3914775" y="1976775"/>
              <a:ext cx="485775" cy="409238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44946" y="1062361"/>
            <a:ext cx="5874017" cy="2712667"/>
            <a:chOff x="5944945" y="1048711"/>
            <a:chExt cx="5874016" cy="24587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45" y="1068170"/>
              <a:ext cx="5874016" cy="2439288"/>
            </a:xfrm>
            <a:prstGeom prst="rect">
              <a:avLst/>
            </a:prstGeom>
          </p:spPr>
        </p:pic>
        <p:sp>
          <p:nvSpPr>
            <p:cNvPr id="12" name="5-Point Star 11"/>
            <p:cNvSpPr/>
            <p:nvPr/>
          </p:nvSpPr>
          <p:spPr>
            <a:xfrm>
              <a:off x="10822817" y="1048711"/>
              <a:ext cx="485775" cy="293362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3D851013-EEF8-47C4-BEE5-0676EEA6334F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" y="11125"/>
            <a:ext cx="12188824" cy="5847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11-BÀI 7: TÍNH TOÁN TỰ ĐỘNG TRÊN TRANG TÍNH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524" y="633535"/>
            <a:ext cx="964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0948" y="318662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7" tIns="45699" rIns="91397" bIns="45699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677" y="1218310"/>
            <a:ext cx="11577779" cy="583707"/>
          </a:xfrm>
          <a:prstGeom prst="rect">
            <a:avLst/>
          </a:prstGeom>
        </p:spPr>
        <p:txBody>
          <a:bodyPr wrap="squar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38" descr="Ảnh có chứa bàn&#10;&#10;Mô tả được tạo tự động">
            <a:extLst>
              <a:ext uri="{FF2B5EF4-FFF2-40B4-BE49-F238E27FC236}">
                <a16:creationId xmlns="" xmlns:a16="http://schemas.microsoft.com/office/drawing/2014/main" id="{DBC58EA2-4256-8341-4542-88F08FFB3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4" y="1371600"/>
            <a:ext cx="11119088" cy="481083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C964C5EB-7C63-49E4-B0C0-615D5B2FB440}" type="datetime10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" y="11125"/>
            <a:ext cx="12188824" cy="5847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11-BÀI 7: TÍNH TOÁN TỰ ĐỘNG TRÊN TRANG TÍNH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524" y="633535"/>
            <a:ext cx="9640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9" rIns="91397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398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0948" y="318662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7" tIns="45699" rIns="91397" bIns="45699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10" y="5401329"/>
            <a:ext cx="12041805" cy="11462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hãy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</a:t>
            </a:r>
            <a:r>
              <a:rPr lang="vi-VN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 thức để tính tổng điểm Toán và 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Tin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 bạn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Ân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 chu vi tam giác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</a:t>
            </a:r>
            <a:r>
              <a:rPr lang="vi-VN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3309" y="1218299"/>
            <a:ext cx="5201376" cy="3992520"/>
            <a:chOff x="383310" y="1218298"/>
            <a:chExt cx="5201376" cy="39925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10" y="1218298"/>
              <a:ext cx="5201376" cy="3992520"/>
            </a:xfrm>
            <a:prstGeom prst="rect">
              <a:avLst/>
            </a:prstGeom>
          </p:spPr>
        </p:pic>
        <p:sp>
          <p:nvSpPr>
            <p:cNvPr id="6" name="Oval 5">
              <a:hlinkClick r:id="rId4" action="ppaction://hlinkfile"/>
            </p:cNvPr>
            <p:cNvSpPr/>
            <p:nvPr/>
          </p:nvSpPr>
          <p:spPr>
            <a:xfrm>
              <a:off x="4473682" y="4326340"/>
              <a:ext cx="764274" cy="70968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H1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35761" y="1218309"/>
            <a:ext cx="6279554" cy="3992521"/>
            <a:chOff x="5835761" y="1218298"/>
            <a:chExt cx="6279554" cy="39925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5761" y="1218298"/>
              <a:ext cx="6279554" cy="3992521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1293666" y="4334301"/>
              <a:ext cx="764274" cy="70968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H2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6096" y="5408964"/>
            <a:ext cx="12041805" cy="6192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096" y="5060904"/>
            <a:ext cx="12041805" cy="18270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397" tIns="45699" rIns="91397" bIns="45699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L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89">
              <a:defRPr/>
            </a:pPr>
            <a:fld id="{7357DD08-2C3F-48B3-A573-3FAB6EAD7DDC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09:25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7&quot;/&gt;&lt;property id=&quot;20307&quot; value=&quot;257&quot;/&gt;&lt;/object&gt;&lt;object type=&quot;3&quot; unique_id=&quot;10007&quot;&gt;&lt;property id=&quot;20148&quot; value=&quot;5&quot;/&gt;&lt;property id=&quot;20300&quot; value=&quot;Slide 12&quot;/&gt;&lt;property id=&quot;20307&quot; value=&quot;259&quot;/&gt;&lt;/object&gt;&lt;object type=&quot;3&quot; unique_id=&quot;10010&quot;&gt;&lt;property id=&quot;20148&quot; value=&quot;5&quot;/&gt;&lt;property id=&quot;20300&quot; value=&quot;Slide 14&quot;/&gt;&lt;property id=&quot;20307&quot; value=&quot;263&quot;/&gt;&lt;/object&gt;&lt;object type=&quot;3&quot; unique_id=&quot;10011&quot;&gt;&lt;property id=&quot;20148&quot; value=&quot;5&quot;/&gt;&lt;property id=&quot;20300&quot; value=&quot;Slide 15&quot;/&gt;&lt;property id=&quot;20307&quot; value=&quot;264&quot;/&gt;&lt;/object&gt;&lt;object type=&quot;3&quot; unique_id=&quot;10012&quot;&gt;&lt;property id=&quot;20148&quot; value=&quot;5&quot;/&gt;&lt;property id=&quot;20300&quot; value=&quot;Slide 17&quot;/&gt;&lt;property id=&quot;20307&quot; value=&quot;265&quot;/&gt;&lt;/object&gt;&lt;object type=&quot;3&quot; unique_id=&quot;10014&quot;&gt;&lt;property id=&quot;20148&quot; value=&quot;5&quot;/&gt;&lt;property id=&quot;20300&quot; value=&quot;Slide 21&quot;/&gt;&lt;property id=&quot;20307&quot; value=&quot;266&quot;/&gt;&lt;/object&gt;&lt;object type=&quot;3&quot; unique_id=&quot;10019&quot;&gt;&lt;property id=&quot;20148&quot; value=&quot;5&quot;/&gt;&lt;property id=&quot;20300&quot; value=&quot;Slide 33&quot;/&gt;&lt;property id=&quot;20307&quot; value=&quot;273&quot;/&gt;&lt;/object&gt;&lt;object type=&quot;3&quot; unique_id=&quot;10023&quot;&gt;&lt;property id=&quot;20148&quot; value=&quot;5&quot;/&gt;&lt;property id=&quot;20300&quot; value=&quot;Slide 32&quot;/&gt;&lt;property id=&quot;20307&quot; value=&quot;278&quot;/&gt;&lt;/object&gt;&lt;object type=&quot;3&quot; unique_id=&quot;10025&quot;&gt;&lt;property id=&quot;20148&quot; value=&quot;5&quot;/&gt;&lt;property id=&quot;20300&quot; value=&quot;Slide 35&quot;/&gt;&lt;property id=&quot;20307&quot; value=&quot;269&quot;/&gt;&lt;/object&gt;&lt;object type=&quot;3&quot; unique_id=&quot;10026&quot;&gt;&lt;property id=&quot;20148&quot; value=&quot;5&quot;/&gt;&lt;property id=&quot;20300&quot; value=&quot;Slide 36&quot;/&gt;&lt;property id=&quot;20307&quot; value=&quot;279&quot;/&gt;&lt;/object&gt;&lt;object type=&quot;3&quot; unique_id=&quot;10227&quot;&gt;&lt;property id=&quot;20148&quot; value=&quot;5&quot;/&gt;&lt;property id=&quot;20300&quot; value=&quot;Slide 1&quot;/&gt;&lt;property id=&quot;20307&quot; value=&quot;281&quot;/&gt;&lt;/object&gt;&lt;object type=&quot;3&quot; unique_id=&quot;10462&quot;&gt;&lt;property id=&quot;20148&quot; value=&quot;5&quot;/&gt;&lt;property id=&quot;20300&quot; value=&quot;Slide 2&quot;/&gt;&lt;property id=&quot;20307&quot; value=&quot;282&quot;/&gt;&lt;/object&gt;&lt;object type=&quot;3&quot; unique_id=&quot;10463&quot;&gt;&lt;property id=&quot;20148&quot; value=&quot;5&quot;/&gt;&lt;property id=&quot;20300&quot; value=&quot;Slide 3&quot;/&gt;&lt;property id=&quot;20307&quot; value=&quot;283&quot;/&gt;&lt;/object&gt;&lt;object type=&quot;3&quot; unique_id=&quot;10464&quot;&gt;&lt;property id=&quot;20148&quot; value=&quot;5&quot;/&gt;&lt;property id=&quot;20300&quot; value=&quot;Slide 4&quot;/&gt;&lt;property id=&quot;20307&quot; value=&quot;284&quot;/&gt;&lt;/object&gt;&lt;object type=&quot;3&quot; unique_id=&quot;10465&quot;&gt;&lt;property id=&quot;20148&quot; value=&quot;5&quot;/&gt;&lt;property id=&quot;20300&quot; value=&quot;Slide 5&quot;/&gt;&lt;property id=&quot;20307&quot; value=&quot;285&quot;/&gt;&lt;/object&gt;&lt;object type=&quot;3&quot; unique_id=&quot;10466&quot;&gt;&lt;property id=&quot;20148&quot; value=&quot;5&quot;/&gt;&lt;property id=&quot;20300&quot; value=&quot;Slide 6&quot;/&gt;&lt;property id=&quot;20307&quot; value=&quot;286&quot;/&gt;&lt;/object&gt;&lt;object type=&quot;3&quot; unique_id=&quot;10467&quot;&gt;&lt;property id=&quot;20148&quot; value=&quot;5&quot;/&gt;&lt;property id=&quot;20300&quot; value=&quot;Slide 8&quot;/&gt;&lt;property id=&quot;20307&quot; value=&quot;287&quot;/&gt;&lt;/object&gt;&lt;object type=&quot;3&quot; unique_id=&quot;10962&quot;&gt;&lt;property id=&quot;20148&quot; value=&quot;5&quot;/&gt;&lt;property id=&quot;20300&quot; value=&quot;Slide 9&quot;/&gt;&lt;property id=&quot;20307&quot; value=&quot;288&quot;/&gt;&lt;/object&gt;&lt;object type=&quot;3&quot; unique_id=&quot;11215&quot;&gt;&lt;property id=&quot;20148&quot; value=&quot;5&quot;/&gt;&lt;property id=&quot;20300&quot; value=&quot;Slide 10&quot;/&gt;&lt;property id=&quot;20307&quot; value=&quot;290&quot;/&gt;&lt;/object&gt;&lt;object type=&quot;3&quot; unique_id=&quot;11410&quot;&gt;&lt;property id=&quot;20148&quot; value=&quot;5&quot;/&gt;&lt;property id=&quot;20300&quot; value=&quot;Slide 11&quot;/&gt;&lt;property id=&quot;20307&quot; value=&quot;293&quot;/&gt;&lt;/object&gt;&lt;object type=&quot;3&quot; unique_id=&quot;12275&quot;&gt;&lt;property id=&quot;20148&quot; value=&quot;5&quot;/&gt;&lt;property id=&quot;20300&quot; value=&quot;Slide 16&quot;/&gt;&lt;property id=&quot;20307&quot; value=&quot;295&quot;/&gt;&lt;/object&gt;&lt;object type=&quot;3&quot; unique_id=&quot;12446&quot;&gt;&lt;property id=&quot;20148&quot; value=&quot;5&quot;/&gt;&lt;property id=&quot;20300&quot; value=&quot;Slide 18&quot;/&gt;&lt;property id=&quot;20307&quot; value=&quot;296&quot;/&gt;&lt;/object&gt;&lt;object type=&quot;3&quot; unique_id=&quot;12762&quot;&gt;&lt;property id=&quot;20148&quot; value=&quot;5&quot;/&gt;&lt;property id=&quot;20300&quot; value=&quot;Slide 19&quot;/&gt;&lt;property id=&quot;20307&quot; value=&quot;297&quot;/&gt;&lt;/object&gt;&lt;object type=&quot;3&quot; unique_id=&quot;13780&quot;&gt;&lt;property id=&quot;20148&quot; value=&quot;5&quot;/&gt;&lt;property id=&quot;20300&quot; value=&quot;Slide 23&quot;/&gt;&lt;property id=&quot;20307&quot; value=&quot;305&quot;/&gt;&lt;/object&gt;&lt;object type=&quot;3&quot; unique_id=&quot;14905&quot;&gt;&lt;property id=&quot;20148&quot; value=&quot;5&quot;/&gt;&lt;property id=&quot;20300&quot; value=&quot;Slide 31&quot;/&gt;&lt;property id=&quot;20307&quot; value=&quot;307&quot;/&gt;&lt;/object&gt;&lt;object type=&quot;3&quot; unique_id=&quot;15655&quot;&gt;&lt;property id=&quot;20148&quot; value=&quot;5&quot;/&gt;&lt;property id=&quot;20300&quot; value=&quot;Slide 24&quot;/&gt;&lt;property id=&quot;20307&quot; value=&quot;310&quot;/&gt;&lt;/object&gt;&lt;object type=&quot;3&quot; unique_id=&quot;15656&quot;&gt;&lt;property id=&quot;20148&quot; value=&quot;5&quot;/&gt;&lt;property id=&quot;20300&quot; value=&quot;Slide 25&quot;/&gt;&lt;property id=&quot;20307&quot; value=&quot;311&quot;/&gt;&lt;/object&gt;&lt;object type=&quot;3&quot; unique_id=&quot;15657&quot;&gt;&lt;property id=&quot;20148&quot; value=&quot;5&quot;/&gt;&lt;property id=&quot;20300&quot; value=&quot;Slide 26&quot;/&gt;&lt;property id=&quot;20307&quot; value=&quot;312&quot;/&gt;&lt;/object&gt;&lt;object type=&quot;3&quot; unique_id=&quot;16065&quot;&gt;&lt;property id=&quot;20148&quot; value=&quot;5&quot;/&gt;&lt;property id=&quot;20300&quot; value=&quot;Slide 27&quot;/&gt;&lt;property id=&quot;20307&quot; value=&quot;317&quot;/&gt;&lt;/object&gt;&lt;object type=&quot;3&quot; unique_id=&quot;16657&quot;&gt;&lt;property id=&quot;20148&quot; value=&quot;5&quot;/&gt;&lt;property id=&quot;20300&quot; value=&quot;Slide 29&quot;/&gt;&lt;property id=&quot;20307&quot; value=&quot;320&quot;/&gt;&lt;/object&gt;&lt;object type=&quot;3&quot; unique_id=&quot;16848&quot;&gt;&lt;property id=&quot;20148&quot; value=&quot;5&quot;/&gt;&lt;property id=&quot;20300&quot; value=&quot;Slide 30&quot;/&gt;&lt;property id=&quot;20307&quot; value=&quot;321&quot;/&gt;&lt;/object&gt;&lt;object type=&quot;3&quot; unique_id=&quot;18334&quot;&gt;&lt;property id=&quot;20148&quot; value=&quot;5&quot;/&gt;&lt;property id=&quot;20300&quot; value=&quot;Slide 28&quot;/&gt;&lt;property id=&quot;20307&quot; value=&quot;322&quot;/&gt;&lt;/object&gt;&lt;object type=&quot;3&quot; unique_id=&quot;19202&quot;&gt;&lt;property id=&quot;20148&quot; value=&quot;5&quot;/&gt;&lt;property id=&quot;20300&quot; value=&quot;Slide 22&quot;/&gt;&lt;property id=&quot;20307&quot; value=&quot;323&quot;/&gt;&lt;/object&gt;&lt;object type=&quot;3&quot; unique_id=&quot;19832&quot;&gt;&lt;property id=&quot;20148&quot; value=&quot;5&quot;/&gt;&lt;property id=&quot;20300&quot; value=&quot;Slide 13&quot;/&gt;&lt;property id=&quot;20307&quot; value=&quot;324&quot;/&gt;&lt;/object&gt;&lt;object type=&quot;3&quot; unique_id=&quot;20525&quot;&gt;&lt;property id=&quot;20148&quot; value=&quot;5&quot;/&gt;&lt;property id=&quot;20300&quot; value=&quot;Slide 20&quot;/&gt;&lt;property id=&quot;20307&quot; value=&quot;325&quot;/&gt;&lt;/object&gt;&lt;object type=&quot;3&quot; unique_id=&quot;23375&quot;&gt;&lt;property id=&quot;20148&quot; value=&quot;5&quot;/&gt;&lt;property id=&quot;20300&quot; value=&quot;Slide 34&quot;/&gt;&lt;property id=&quot;20307&quot; value=&quot;32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4553</TotalTime>
  <Words>1011</Words>
  <Application>Microsoft Office PowerPoint</Application>
  <PresentationFormat>Custom</PresentationFormat>
  <Paragraphs>134</Paragraphs>
  <Slides>20</Slides>
  <Notes>6</Notes>
  <HiddenSlides>2</HiddenSlides>
  <MMClips>3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1_Office Theme</vt:lpstr>
      <vt:lpstr>2_Office Theme</vt:lpstr>
      <vt:lpstr>Office Theme</vt:lpstr>
      <vt:lpstr>3_Office Theme</vt:lpstr>
      <vt:lpstr>4_Thiết kế Tùy chỉnh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Văn Hiệp</dc:creator>
  <cp:lastModifiedBy>Admin</cp:lastModifiedBy>
  <cp:revision>469</cp:revision>
  <dcterms:created xsi:type="dcterms:W3CDTF">2021-07-16T08:37:18Z</dcterms:created>
  <dcterms:modified xsi:type="dcterms:W3CDTF">2023-11-16T03:26:11Z</dcterms:modified>
</cp:coreProperties>
</file>