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39"/>
  </p:notesMasterIdLst>
  <p:sldIdLst>
    <p:sldId id="256" r:id="rId4"/>
    <p:sldId id="262" r:id="rId5"/>
    <p:sldId id="263" r:id="rId6"/>
    <p:sldId id="305" r:id="rId7"/>
    <p:sldId id="414" r:id="rId8"/>
    <p:sldId id="267" r:id="rId9"/>
    <p:sldId id="436" r:id="rId10"/>
    <p:sldId id="409" r:id="rId11"/>
    <p:sldId id="434" r:id="rId12"/>
    <p:sldId id="343" r:id="rId13"/>
    <p:sldId id="345" r:id="rId14"/>
    <p:sldId id="346" r:id="rId15"/>
    <p:sldId id="430" r:id="rId16"/>
    <p:sldId id="308" r:id="rId17"/>
    <p:sldId id="273" r:id="rId18"/>
    <p:sldId id="427" r:id="rId19"/>
    <p:sldId id="311" r:id="rId20"/>
    <p:sldId id="275" r:id="rId21"/>
    <p:sldId id="309" r:id="rId22"/>
    <p:sldId id="314" r:id="rId23"/>
    <p:sldId id="417" r:id="rId24"/>
    <p:sldId id="418" r:id="rId25"/>
    <p:sldId id="315" r:id="rId26"/>
    <p:sldId id="419" r:id="rId27"/>
    <p:sldId id="317" r:id="rId28"/>
    <p:sldId id="318" r:id="rId29"/>
    <p:sldId id="321" r:id="rId30"/>
    <p:sldId id="322" r:id="rId31"/>
    <p:sldId id="319" r:id="rId32"/>
    <p:sldId id="335" r:id="rId33"/>
    <p:sldId id="336" r:id="rId34"/>
    <p:sldId id="338" r:id="rId35"/>
    <p:sldId id="339" r:id="rId36"/>
    <p:sldId id="303" r:id="rId37"/>
    <p:sldId id="34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6E2C"/>
    <a:srgbClr val="365422"/>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61" d="100"/>
          <a:sy n="61" d="100"/>
        </p:scale>
        <p:origin x="996" y="42"/>
      </p:cViewPr>
      <p:guideLst>
        <p:guide orient="horz" pos="2112"/>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5E473B-A372-4534-BF4C-B7F926589A0B}" type="datetimeFigureOut">
              <a:rPr lang="en-US" smtClean="0"/>
              <a:t>02/20/2023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E12BA-CC27-4A69-B1C4-ECC75BBC2FB2}" type="slidenum">
              <a:rPr lang="en-US" smtClean="0"/>
              <a:t>‹#›</a:t>
            </a:fld>
            <a:endParaRPr lang="en-US"/>
          </a:p>
        </p:txBody>
      </p:sp>
    </p:spTree>
    <p:extLst>
      <p:ext uri="{BB962C8B-B14F-4D97-AF65-F5344CB8AC3E}">
        <p14:creationId xmlns:p14="http://schemas.microsoft.com/office/powerpoint/2010/main" val="1006550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a:extLst>
              <a:ext uri="{FF2B5EF4-FFF2-40B4-BE49-F238E27FC236}">
                <a16:creationId xmlns:a16="http://schemas.microsoft.com/office/drawing/2014/main" id="{838EF9EB-A68D-E91F-5C38-431F247D00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a:extLst>
              <a:ext uri="{FF2B5EF4-FFF2-40B4-BE49-F238E27FC236}">
                <a16:creationId xmlns:a16="http://schemas.microsoft.com/office/drawing/2014/main" id="{101284BF-4520-74A5-BBF9-37E3584286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a:p>
        </p:txBody>
      </p:sp>
      <p:sp>
        <p:nvSpPr>
          <p:cNvPr id="28676" name="灯片编号占位符 3">
            <a:extLst>
              <a:ext uri="{FF2B5EF4-FFF2-40B4-BE49-F238E27FC236}">
                <a16:creationId xmlns:a16="http://schemas.microsoft.com/office/drawing/2014/main" id="{DF425977-00BD-15D9-B9AD-4F920B83C6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B44113-7563-492D-9D0A-AF9ED6C089BB}" type="slidenum">
              <a:rPr lang="zh-CN" altLang="en-US" sz="1200">
                <a:solidFill>
                  <a:srgbClr val="000000"/>
                </a:solidFill>
                <a:ea typeface="SimSun" panose="02010600030101010101" pitchFamily="2" charset="-122"/>
              </a:rPr>
              <a:pPr/>
              <a:t>8</a:t>
            </a:fld>
            <a:endParaRPr lang="zh-CN" altLang="en-US" sz="1200">
              <a:solidFill>
                <a:srgbClr val="000000"/>
              </a:solidFill>
              <a:ea typeface="SimSun"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a:extLst>
              <a:ext uri="{FF2B5EF4-FFF2-40B4-BE49-F238E27FC236}">
                <a16:creationId xmlns:a16="http://schemas.microsoft.com/office/drawing/2014/main" id="{61864113-5189-6DDF-1F18-0C0D87A6B8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备注占位符 2">
            <a:extLst>
              <a:ext uri="{FF2B5EF4-FFF2-40B4-BE49-F238E27FC236}">
                <a16:creationId xmlns:a16="http://schemas.microsoft.com/office/drawing/2014/main" id="{4A1FAF54-3186-7006-B48F-58DAEB3983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cs typeface="等线" panose="02010600030101010101" pitchFamily="2" charset="-122"/>
            </a:endParaRPr>
          </a:p>
        </p:txBody>
      </p:sp>
      <p:sp>
        <p:nvSpPr>
          <p:cNvPr id="53252" name="灯片编号占位符 3">
            <a:extLst>
              <a:ext uri="{FF2B5EF4-FFF2-40B4-BE49-F238E27FC236}">
                <a16:creationId xmlns:a16="http://schemas.microsoft.com/office/drawing/2014/main" id="{26FC783E-8AF2-2F70-0285-495AA63D8E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D5E8A9-177A-443B-89A5-FD830C924D55}"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zh-CN" altLang="en-US"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a:extLst>
              <a:ext uri="{FF2B5EF4-FFF2-40B4-BE49-F238E27FC236}">
                <a16:creationId xmlns:a16="http://schemas.microsoft.com/office/drawing/2014/main" id="{243A6C6B-96B0-C0CB-F5E8-F45CF1BC4B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备注占位符 2">
            <a:extLst>
              <a:ext uri="{FF2B5EF4-FFF2-40B4-BE49-F238E27FC236}">
                <a16:creationId xmlns:a16="http://schemas.microsoft.com/office/drawing/2014/main" id="{86D3CB5D-8785-08BE-FAC6-5B4E18B090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cs typeface="等线" panose="02010600030101010101" pitchFamily="2" charset="-122"/>
            </a:endParaRPr>
          </a:p>
        </p:txBody>
      </p:sp>
      <p:sp>
        <p:nvSpPr>
          <p:cNvPr id="49156" name="灯片编号占位符 3">
            <a:extLst>
              <a:ext uri="{FF2B5EF4-FFF2-40B4-BE49-F238E27FC236}">
                <a16:creationId xmlns:a16="http://schemas.microsoft.com/office/drawing/2014/main" id="{E3C758D4-5E17-6A10-96C1-1477F6FAF75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D1CF7D-9442-4E79-B105-7CB8760296C8}"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zh-CN" altLang="en-US"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74F0-364D-FD6D-FBDB-F018A2BFEC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BE9F3D-04A4-1D0A-BE6D-E853AFBD4B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011DE9-05BB-56D1-CF89-4727A5645415}"/>
              </a:ext>
            </a:extLst>
          </p:cNvPr>
          <p:cNvSpPr>
            <a:spLocks noGrp="1"/>
          </p:cNvSpPr>
          <p:nvPr>
            <p:ph type="dt" sz="half" idx="10"/>
          </p:nvPr>
        </p:nvSpPr>
        <p:spPr/>
        <p:txBody>
          <a:bodyPr/>
          <a:lstStyle/>
          <a:p>
            <a:fld id="{B3882FB6-DCF8-45F3-AA17-AED9A46269A3}" type="datetimeFigureOut">
              <a:rPr lang="en-US" smtClean="0"/>
              <a:t>02/20/2023</a:t>
            </a:fld>
            <a:endParaRPr lang="en-US"/>
          </a:p>
        </p:txBody>
      </p:sp>
      <p:sp>
        <p:nvSpPr>
          <p:cNvPr id="5" name="Footer Placeholder 4">
            <a:extLst>
              <a:ext uri="{FF2B5EF4-FFF2-40B4-BE49-F238E27FC236}">
                <a16:creationId xmlns:a16="http://schemas.microsoft.com/office/drawing/2014/main" id="{1EBF2B7A-17D5-C534-BC86-0CA46A48C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9ADD66-3ACB-567E-61B9-EEE91A8AC9E2}"/>
              </a:ext>
            </a:extLst>
          </p:cNvPr>
          <p:cNvSpPr>
            <a:spLocks noGrp="1"/>
          </p:cNvSpPr>
          <p:nvPr>
            <p:ph type="sldNum" sz="quarter" idx="12"/>
          </p:nvPr>
        </p:nvSpPr>
        <p:spPr/>
        <p:txBody>
          <a:bodyPr/>
          <a:lstStyle/>
          <a:p>
            <a:fld id="{9C183731-0B90-47E0-B598-5ACB661BA959}" type="slidenum">
              <a:rPr lang="en-US" smtClean="0"/>
              <a:t>‹#›</a:t>
            </a:fld>
            <a:endParaRPr lang="en-US"/>
          </a:p>
        </p:txBody>
      </p:sp>
    </p:spTree>
    <p:extLst>
      <p:ext uri="{BB962C8B-B14F-4D97-AF65-F5344CB8AC3E}">
        <p14:creationId xmlns:p14="http://schemas.microsoft.com/office/powerpoint/2010/main" val="340748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EDA93-6F2B-9F33-573F-5A18EBBB9A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7E3D65-8A3B-CFE1-25FD-51EBB93849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46BFC-66A1-8C9A-1DA6-8977CD6AEE78}"/>
              </a:ext>
            </a:extLst>
          </p:cNvPr>
          <p:cNvSpPr>
            <a:spLocks noGrp="1"/>
          </p:cNvSpPr>
          <p:nvPr>
            <p:ph type="dt" sz="half" idx="10"/>
          </p:nvPr>
        </p:nvSpPr>
        <p:spPr/>
        <p:txBody>
          <a:bodyPr/>
          <a:lstStyle/>
          <a:p>
            <a:fld id="{B3882FB6-DCF8-45F3-AA17-AED9A46269A3}" type="datetimeFigureOut">
              <a:rPr lang="en-US" smtClean="0"/>
              <a:t>02/20/2023</a:t>
            </a:fld>
            <a:endParaRPr lang="en-US"/>
          </a:p>
        </p:txBody>
      </p:sp>
      <p:sp>
        <p:nvSpPr>
          <p:cNvPr id="5" name="Footer Placeholder 4">
            <a:extLst>
              <a:ext uri="{FF2B5EF4-FFF2-40B4-BE49-F238E27FC236}">
                <a16:creationId xmlns:a16="http://schemas.microsoft.com/office/drawing/2014/main" id="{5AE061DF-5F23-22D3-5556-B4EF8AC073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0C2EA9-5361-E1A8-A1E4-998FF9B4EFA5}"/>
              </a:ext>
            </a:extLst>
          </p:cNvPr>
          <p:cNvSpPr>
            <a:spLocks noGrp="1"/>
          </p:cNvSpPr>
          <p:nvPr>
            <p:ph type="sldNum" sz="quarter" idx="12"/>
          </p:nvPr>
        </p:nvSpPr>
        <p:spPr/>
        <p:txBody>
          <a:bodyPr/>
          <a:lstStyle/>
          <a:p>
            <a:fld id="{9C183731-0B90-47E0-B598-5ACB661BA959}" type="slidenum">
              <a:rPr lang="en-US" smtClean="0"/>
              <a:t>‹#›</a:t>
            </a:fld>
            <a:endParaRPr lang="en-US"/>
          </a:p>
        </p:txBody>
      </p:sp>
    </p:spTree>
    <p:extLst>
      <p:ext uri="{BB962C8B-B14F-4D97-AF65-F5344CB8AC3E}">
        <p14:creationId xmlns:p14="http://schemas.microsoft.com/office/powerpoint/2010/main" val="1909326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8F8441-538B-12A5-D2A3-680C5E9AA7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6B17AD-4EE3-FDA9-F745-E6A0938865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D3929E-893B-54CD-3DA0-1DD55DABEFB8}"/>
              </a:ext>
            </a:extLst>
          </p:cNvPr>
          <p:cNvSpPr>
            <a:spLocks noGrp="1"/>
          </p:cNvSpPr>
          <p:nvPr>
            <p:ph type="dt" sz="half" idx="10"/>
          </p:nvPr>
        </p:nvSpPr>
        <p:spPr/>
        <p:txBody>
          <a:bodyPr/>
          <a:lstStyle/>
          <a:p>
            <a:fld id="{B3882FB6-DCF8-45F3-AA17-AED9A46269A3}" type="datetimeFigureOut">
              <a:rPr lang="en-US" smtClean="0"/>
              <a:t>02/20/2023</a:t>
            </a:fld>
            <a:endParaRPr lang="en-US"/>
          </a:p>
        </p:txBody>
      </p:sp>
      <p:sp>
        <p:nvSpPr>
          <p:cNvPr id="5" name="Footer Placeholder 4">
            <a:extLst>
              <a:ext uri="{FF2B5EF4-FFF2-40B4-BE49-F238E27FC236}">
                <a16:creationId xmlns:a16="http://schemas.microsoft.com/office/drawing/2014/main" id="{FA365E8C-1E7C-F4B8-4537-CEADFE3032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12D10A-DDF5-77EB-FE64-47B68464A58F}"/>
              </a:ext>
            </a:extLst>
          </p:cNvPr>
          <p:cNvSpPr>
            <a:spLocks noGrp="1"/>
          </p:cNvSpPr>
          <p:nvPr>
            <p:ph type="sldNum" sz="quarter" idx="12"/>
          </p:nvPr>
        </p:nvSpPr>
        <p:spPr/>
        <p:txBody>
          <a:bodyPr/>
          <a:lstStyle/>
          <a:p>
            <a:fld id="{9C183731-0B90-47E0-B598-5ACB661BA959}" type="slidenum">
              <a:rPr lang="en-US" smtClean="0"/>
              <a:t>‹#›</a:t>
            </a:fld>
            <a:endParaRPr lang="en-US"/>
          </a:p>
        </p:txBody>
      </p:sp>
    </p:spTree>
    <p:extLst>
      <p:ext uri="{BB962C8B-B14F-4D97-AF65-F5344CB8AC3E}">
        <p14:creationId xmlns:p14="http://schemas.microsoft.com/office/powerpoint/2010/main" val="599620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8559F8E5-BB05-0F77-B202-488770FE90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12192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189676"/>
      </p:ext>
    </p:extLst>
  </p:cSld>
  <p:clrMapOvr>
    <a:masterClrMapping/>
  </p:clrMapOvr>
  <p:transition spd="slow" advClick="0">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EB98ABB-8560-4A60-81A6-35BEE84B583E}" type="datetimeFigureOut">
              <a:rPr lang="en-US" smtClean="0"/>
              <a:t>02/20/2023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816933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B98ABB-8560-4A60-81A6-35BEE84B583E}" type="datetimeFigureOut">
              <a:rPr lang="en-US" smtClean="0"/>
              <a:t>02/20/2023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3624279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B98ABB-8560-4A60-81A6-35BEE84B583E}" type="datetimeFigureOut">
              <a:rPr lang="en-US" smtClean="0"/>
              <a:t>02/20/2023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3907407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B98ABB-8560-4A60-81A6-35BEE84B583E}" type="datetimeFigureOut">
              <a:rPr lang="en-US" smtClean="0"/>
              <a:t>02/20/2023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373124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B98ABB-8560-4A60-81A6-35BEE84B583E}" type="datetimeFigureOut">
              <a:rPr lang="en-US" smtClean="0"/>
              <a:t>02/20/2023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12185358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B98ABB-8560-4A60-81A6-35BEE84B583E}" type="datetimeFigureOut">
              <a:rPr lang="en-US" smtClean="0"/>
              <a:t>02/20/2023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1375473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B98ABB-8560-4A60-81A6-35BEE84B583E}" type="datetimeFigureOut">
              <a:rPr lang="en-US" smtClean="0"/>
              <a:t>02/20/2023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3802234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F38F4-5D5F-3E8C-11FA-789818D66E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9E03C9-3EB4-9AC3-4FA8-59806F4851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09B72A-98A7-1B5A-2873-6C46716C1CBB}"/>
              </a:ext>
            </a:extLst>
          </p:cNvPr>
          <p:cNvSpPr>
            <a:spLocks noGrp="1"/>
          </p:cNvSpPr>
          <p:nvPr>
            <p:ph type="dt" sz="half" idx="10"/>
          </p:nvPr>
        </p:nvSpPr>
        <p:spPr/>
        <p:txBody>
          <a:bodyPr/>
          <a:lstStyle/>
          <a:p>
            <a:fld id="{B3882FB6-DCF8-45F3-AA17-AED9A46269A3}" type="datetimeFigureOut">
              <a:rPr lang="en-US" smtClean="0"/>
              <a:t>02/20/2023</a:t>
            </a:fld>
            <a:endParaRPr lang="en-US"/>
          </a:p>
        </p:txBody>
      </p:sp>
      <p:sp>
        <p:nvSpPr>
          <p:cNvPr id="5" name="Footer Placeholder 4">
            <a:extLst>
              <a:ext uri="{FF2B5EF4-FFF2-40B4-BE49-F238E27FC236}">
                <a16:creationId xmlns:a16="http://schemas.microsoft.com/office/drawing/2014/main" id="{F0B8EE3F-F96A-06CD-44E2-4426A9694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778DD-1EE4-55D2-D47A-4FF48625F20A}"/>
              </a:ext>
            </a:extLst>
          </p:cNvPr>
          <p:cNvSpPr>
            <a:spLocks noGrp="1"/>
          </p:cNvSpPr>
          <p:nvPr>
            <p:ph type="sldNum" sz="quarter" idx="12"/>
          </p:nvPr>
        </p:nvSpPr>
        <p:spPr/>
        <p:txBody>
          <a:bodyPr/>
          <a:lstStyle/>
          <a:p>
            <a:fld id="{9C183731-0B90-47E0-B598-5ACB661BA959}" type="slidenum">
              <a:rPr lang="en-US" smtClean="0"/>
              <a:t>‹#›</a:t>
            </a:fld>
            <a:endParaRPr lang="en-US"/>
          </a:p>
        </p:txBody>
      </p:sp>
    </p:spTree>
    <p:extLst>
      <p:ext uri="{BB962C8B-B14F-4D97-AF65-F5344CB8AC3E}">
        <p14:creationId xmlns:p14="http://schemas.microsoft.com/office/powerpoint/2010/main" val="1831713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B98ABB-8560-4A60-81A6-35BEE84B583E}" type="datetimeFigureOut">
              <a:rPr lang="en-US" smtClean="0"/>
              <a:t>02/20/2023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2456929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B98ABB-8560-4A60-81A6-35BEE84B583E}" type="datetimeFigureOut">
              <a:rPr lang="en-US" smtClean="0"/>
              <a:t>02/20/2023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4148224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B98ABB-8560-4A60-81A6-35BEE84B583E}" type="datetimeFigureOut">
              <a:rPr lang="en-US" smtClean="0"/>
              <a:t>02/20/2023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34460332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B98ABB-8560-4A60-81A6-35BEE84B583E}" type="datetimeFigureOut">
              <a:rPr lang="en-US" smtClean="0"/>
              <a:t>02/20/2023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182312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93FD6337-1C3A-CDB3-1751-BA27EFE0C8F4}"/>
              </a:ext>
            </a:extLst>
          </p:cNvPr>
          <p:cNvSpPr>
            <a:spLocks noGrp="1" noChangeArrowheads="1"/>
          </p:cNvSpPr>
          <p:nvPr>
            <p:ph type="dt" sz="half" idx="10"/>
          </p:nvPr>
        </p:nvSpPr>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8E3A421-A0A0-C525-0D03-BFDAC670E769}"/>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B398C77-ACED-4FF0-4B65-49CD850A3AF6}"/>
              </a:ext>
            </a:extLst>
          </p:cNvPr>
          <p:cNvSpPr>
            <a:spLocks noGrp="1" noChangeArrowheads="1"/>
          </p:cNvSpPr>
          <p:nvPr>
            <p:ph type="sldNum" sz="quarter" idx="12"/>
          </p:nvPr>
        </p:nvSpPr>
        <p:spPr/>
        <p:txBody>
          <a:bodyPr/>
          <a:lstStyle>
            <a:lvl1pPr>
              <a:defRPr/>
            </a:lvl1pPr>
          </a:lstStyle>
          <a:p>
            <a:fld id="{CC5F18FE-3CBF-47A4-A1EF-886BC15F9422}" type="slidenum">
              <a:rPr lang="en-US" altLang="en-US"/>
              <a:pPr/>
              <a:t>‹#›</a:t>
            </a:fld>
            <a:endParaRPr lang="en-US" altLang="en-US"/>
          </a:p>
        </p:txBody>
      </p:sp>
    </p:spTree>
    <p:extLst>
      <p:ext uri="{BB962C8B-B14F-4D97-AF65-F5344CB8AC3E}">
        <p14:creationId xmlns:p14="http://schemas.microsoft.com/office/powerpoint/2010/main" val="316262099"/>
      </p:ext>
    </p:extLst>
  </p:cSld>
  <p:clrMapOvr>
    <a:masterClrMapping/>
  </p:clrMapOvr>
  <p:transition spd="slow" advClick="0">
    <p:circl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AD4A47-B969-4B13-A22E-84E655D136C3}"/>
              </a:ext>
            </a:extLst>
          </p:cNvPr>
          <p:cNvSpPr>
            <a:spLocks noGrp="1" noChangeArrowheads="1"/>
          </p:cNvSpPr>
          <p:nvPr>
            <p:ph type="dt" sz="half" idx="10"/>
          </p:nvPr>
        </p:nvSpPr>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4669D73-1C81-ABBF-1C4B-D5A577F2054D}"/>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D53A2E2-5024-ED4F-A4AC-CA10C15E5063}"/>
              </a:ext>
            </a:extLst>
          </p:cNvPr>
          <p:cNvSpPr>
            <a:spLocks noGrp="1" noChangeArrowheads="1"/>
          </p:cNvSpPr>
          <p:nvPr>
            <p:ph type="sldNum" sz="quarter" idx="12"/>
          </p:nvPr>
        </p:nvSpPr>
        <p:spPr/>
        <p:txBody>
          <a:bodyPr/>
          <a:lstStyle>
            <a:lvl1pPr>
              <a:defRPr/>
            </a:lvl1pPr>
          </a:lstStyle>
          <a:p>
            <a:fld id="{50D275BE-0992-4637-B446-C61ECDC0CB47}" type="slidenum">
              <a:rPr lang="en-US" altLang="en-US"/>
              <a:pPr/>
              <a:t>‹#›</a:t>
            </a:fld>
            <a:endParaRPr lang="en-US" altLang="en-US"/>
          </a:p>
        </p:txBody>
      </p:sp>
    </p:spTree>
    <p:extLst>
      <p:ext uri="{BB962C8B-B14F-4D97-AF65-F5344CB8AC3E}">
        <p14:creationId xmlns:p14="http://schemas.microsoft.com/office/powerpoint/2010/main" val="2683584032"/>
      </p:ext>
    </p:extLst>
  </p:cSld>
  <p:clrMapOvr>
    <a:masterClrMapping/>
  </p:clrMapOvr>
  <p:transition spd="slow" advClick="0">
    <p:circl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8D4F1010-F229-BD21-356A-AC9E797EDB6D}"/>
              </a:ext>
            </a:extLst>
          </p:cNvPr>
          <p:cNvSpPr>
            <a:spLocks noGrp="1" noChangeArrowheads="1"/>
          </p:cNvSpPr>
          <p:nvPr>
            <p:ph type="dt" sz="half" idx="10"/>
          </p:nvPr>
        </p:nvSpPr>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25145A0-A352-0AD1-2DEC-5E445937A5F0}"/>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9997936-9985-2D57-B591-E7B50BD8CB62}"/>
              </a:ext>
            </a:extLst>
          </p:cNvPr>
          <p:cNvSpPr>
            <a:spLocks noGrp="1" noChangeArrowheads="1"/>
          </p:cNvSpPr>
          <p:nvPr>
            <p:ph type="sldNum" sz="quarter" idx="12"/>
          </p:nvPr>
        </p:nvSpPr>
        <p:spPr/>
        <p:txBody>
          <a:bodyPr/>
          <a:lstStyle>
            <a:lvl1pPr>
              <a:defRPr/>
            </a:lvl1pPr>
          </a:lstStyle>
          <a:p>
            <a:fld id="{D28CDCC7-8B20-4D9B-8517-0CDD62FC7C47}" type="slidenum">
              <a:rPr lang="en-US" altLang="en-US"/>
              <a:pPr/>
              <a:t>‹#›</a:t>
            </a:fld>
            <a:endParaRPr lang="en-US" altLang="en-US"/>
          </a:p>
        </p:txBody>
      </p:sp>
    </p:spTree>
    <p:extLst>
      <p:ext uri="{BB962C8B-B14F-4D97-AF65-F5344CB8AC3E}">
        <p14:creationId xmlns:p14="http://schemas.microsoft.com/office/powerpoint/2010/main" val="2808233284"/>
      </p:ext>
    </p:extLst>
  </p:cSld>
  <p:clrMapOvr>
    <a:masterClrMapping/>
  </p:clrMapOvr>
  <p:transition spd="slow" advClick="0">
    <p:circl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ADBF4D3E-E710-53E5-B852-AFA4EA55F9C9}"/>
              </a:ext>
            </a:extLst>
          </p:cNvPr>
          <p:cNvSpPr>
            <a:spLocks noGrp="1" noChangeArrowheads="1"/>
          </p:cNvSpPr>
          <p:nvPr>
            <p:ph type="dt" sz="half" idx="10"/>
          </p:nvPr>
        </p:nvSpPr>
        <p:spPr/>
        <p:txBody>
          <a:bodyPr/>
          <a:lstStyle>
            <a:lvl1pPr>
              <a:defRPr/>
            </a:lvl1pPr>
          </a:lstStyle>
          <a:p>
            <a:pPr>
              <a:defRPr/>
            </a:pPr>
            <a:endParaRPr lang="en-US" altLang="en-US"/>
          </a:p>
        </p:txBody>
      </p:sp>
      <p:sp>
        <p:nvSpPr>
          <p:cNvPr id="6" name="Footer Placeholder 7">
            <a:extLst>
              <a:ext uri="{FF2B5EF4-FFF2-40B4-BE49-F238E27FC236}">
                <a16:creationId xmlns:a16="http://schemas.microsoft.com/office/drawing/2014/main" id="{16CD43B6-3AD0-65D1-36A0-E0BB2EE87C3F}"/>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8">
            <a:extLst>
              <a:ext uri="{FF2B5EF4-FFF2-40B4-BE49-F238E27FC236}">
                <a16:creationId xmlns:a16="http://schemas.microsoft.com/office/drawing/2014/main" id="{44600AC1-DD63-7FCB-2766-71A2C7BCF1AE}"/>
              </a:ext>
            </a:extLst>
          </p:cNvPr>
          <p:cNvSpPr>
            <a:spLocks noGrp="1" noChangeArrowheads="1"/>
          </p:cNvSpPr>
          <p:nvPr>
            <p:ph type="sldNum" sz="quarter" idx="12"/>
          </p:nvPr>
        </p:nvSpPr>
        <p:spPr/>
        <p:txBody>
          <a:bodyPr/>
          <a:lstStyle>
            <a:lvl1pPr>
              <a:defRPr/>
            </a:lvl1pPr>
          </a:lstStyle>
          <a:p>
            <a:fld id="{2F08AF72-ACBE-4ACE-BFBC-F997F4FAC7EE}" type="slidenum">
              <a:rPr lang="en-US" altLang="en-US"/>
              <a:pPr/>
              <a:t>‹#›</a:t>
            </a:fld>
            <a:endParaRPr lang="en-US" altLang="en-US"/>
          </a:p>
        </p:txBody>
      </p:sp>
    </p:spTree>
    <p:extLst>
      <p:ext uri="{BB962C8B-B14F-4D97-AF65-F5344CB8AC3E}">
        <p14:creationId xmlns:p14="http://schemas.microsoft.com/office/powerpoint/2010/main" val="1406412318"/>
      </p:ext>
    </p:extLst>
  </p:cSld>
  <p:clrMapOvr>
    <a:masterClrMapping/>
  </p:clrMapOvr>
  <p:transition spd="slow" advClick="0">
    <p:circl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9DCCB03-EC26-1776-003B-F1F2B83EB48A}"/>
              </a:ext>
            </a:extLst>
          </p:cNvPr>
          <p:cNvSpPr>
            <a:spLocks noGrp="1" noChangeArrowheads="1"/>
          </p:cNvSpPr>
          <p:nvPr>
            <p:ph type="dt" sz="half" idx="10"/>
          </p:nvPr>
        </p:nvSpPr>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6618A9CF-2573-CC53-33AC-02E6222CAACB}"/>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42D04F0F-1CA3-EC41-8C35-2C2FEB1C74AD}"/>
              </a:ext>
            </a:extLst>
          </p:cNvPr>
          <p:cNvSpPr>
            <a:spLocks noGrp="1" noChangeArrowheads="1"/>
          </p:cNvSpPr>
          <p:nvPr>
            <p:ph type="sldNum" sz="quarter" idx="12"/>
          </p:nvPr>
        </p:nvSpPr>
        <p:spPr/>
        <p:txBody>
          <a:bodyPr/>
          <a:lstStyle>
            <a:lvl1pPr>
              <a:defRPr/>
            </a:lvl1pPr>
          </a:lstStyle>
          <a:p>
            <a:fld id="{3F589F67-6F4C-4A53-BCE7-6E01272BD835}" type="slidenum">
              <a:rPr lang="en-US" altLang="en-US"/>
              <a:pPr/>
              <a:t>‹#›</a:t>
            </a:fld>
            <a:endParaRPr lang="en-US" altLang="en-US"/>
          </a:p>
        </p:txBody>
      </p:sp>
    </p:spTree>
    <p:extLst>
      <p:ext uri="{BB962C8B-B14F-4D97-AF65-F5344CB8AC3E}">
        <p14:creationId xmlns:p14="http://schemas.microsoft.com/office/powerpoint/2010/main" val="2421690185"/>
      </p:ext>
    </p:extLst>
  </p:cSld>
  <p:clrMapOvr>
    <a:masterClrMapping/>
  </p:clrMapOvr>
  <p:transition spd="slow" advClick="0">
    <p:circl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4BD99D9-B639-E775-353D-82C55C013BD4}"/>
              </a:ext>
            </a:extLst>
          </p:cNvPr>
          <p:cNvSpPr>
            <a:spLocks noGrp="1" noChangeArrowheads="1"/>
          </p:cNvSpPr>
          <p:nvPr>
            <p:ph type="dt" sz="half" idx="10"/>
          </p:nvPr>
        </p:nvSpPr>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9409A224-B499-42A0-99F6-29BA57CF3E2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0D81BD3C-F817-607C-5AAB-C5D47A87F26D}"/>
              </a:ext>
            </a:extLst>
          </p:cNvPr>
          <p:cNvSpPr>
            <a:spLocks noGrp="1" noChangeArrowheads="1"/>
          </p:cNvSpPr>
          <p:nvPr>
            <p:ph type="sldNum" sz="quarter" idx="12"/>
          </p:nvPr>
        </p:nvSpPr>
        <p:spPr/>
        <p:txBody>
          <a:bodyPr/>
          <a:lstStyle>
            <a:lvl1pPr>
              <a:defRPr/>
            </a:lvl1pPr>
          </a:lstStyle>
          <a:p>
            <a:fld id="{36235453-CB9A-4B04-9B4F-25E457B11DC4}" type="slidenum">
              <a:rPr lang="en-US" altLang="en-US"/>
              <a:pPr/>
              <a:t>‹#›</a:t>
            </a:fld>
            <a:endParaRPr lang="en-US" altLang="en-US"/>
          </a:p>
        </p:txBody>
      </p:sp>
    </p:spTree>
    <p:extLst>
      <p:ext uri="{BB962C8B-B14F-4D97-AF65-F5344CB8AC3E}">
        <p14:creationId xmlns:p14="http://schemas.microsoft.com/office/powerpoint/2010/main" val="1273078653"/>
      </p:ext>
    </p:extLst>
  </p:cSld>
  <p:clrMapOvr>
    <a:masterClrMapping/>
  </p:clrMapOvr>
  <p:transition spd="slow" advClick="0">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228CD-06D9-8925-D954-2A1F445A61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413C23-CC9E-7981-5EBC-CDE81E981B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A3FF30-B3DD-0FE3-3E99-5081AF870D58}"/>
              </a:ext>
            </a:extLst>
          </p:cNvPr>
          <p:cNvSpPr>
            <a:spLocks noGrp="1"/>
          </p:cNvSpPr>
          <p:nvPr>
            <p:ph type="dt" sz="half" idx="10"/>
          </p:nvPr>
        </p:nvSpPr>
        <p:spPr/>
        <p:txBody>
          <a:bodyPr/>
          <a:lstStyle/>
          <a:p>
            <a:fld id="{B3882FB6-DCF8-45F3-AA17-AED9A46269A3}" type="datetimeFigureOut">
              <a:rPr lang="en-US" smtClean="0"/>
              <a:t>02/20/2023</a:t>
            </a:fld>
            <a:endParaRPr lang="en-US"/>
          </a:p>
        </p:txBody>
      </p:sp>
      <p:sp>
        <p:nvSpPr>
          <p:cNvPr id="5" name="Footer Placeholder 4">
            <a:extLst>
              <a:ext uri="{FF2B5EF4-FFF2-40B4-BE49-F238E27FC236}">
                <a16:creationId xmlns:a16="http://schemas.microsoft.com/office/drawing/2014/main" id="{00D8A3DE-AEEB-77D0-39DE-B3C8117273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C61445-2E36-6763-66BC-A36EF31A0B05}"/>
              </a:ext>
            </a:extLst>
          </p:cNvPr>
          <p:cNvSpPr>
            <a:spLocks noGrp="1"/>
          </p:cNvSpPr>
          <p:nvPr>
            <p:ph type="sldNum" sz="quarter" idx="12"/>
          </p:nvPr>
        </p:nvSpPr>
        <p:spPr/>
        <p:txBody>
          <a:bodyPr/>
          <a:lstStyle/>
          <a:p>
            <a:fld id="{9C183731-0B90-47E0-B598-5ACB661BA959}" type="slidenum">
              <a:rPr lang="en-US" smtClean="0"/>
              <a:t>‹#›</a:t>
            </a:fld>
            <a:endParaRPr lang="en-US"/>
          </a:p>
        </p:txBody>
      </p:sp>
    </p:spTree>
    <p:extLst>
      <p:ext uri="{BB962C8B-B14F-4D97-AF65-F5344CB8AC3E}">
        <p14:creationId xmlns:p14="http://schemas.microsoft.com/office/powerpoint/2010/main" val="35065645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B017325-3F79-B017-88E2-87955CF32BC4}"/>
              </a:ext>
            </a:extLst>
          </p:cNvPr>
          <p:cNvSpPr>
            <a:spLocks noGrp="1" noChangeArrowheads="1"/>
          </p:cNvSpPr>
          <p:nvPr>
            <p:ph type="dt" sz="half" idx="10"/>
          </p:nvPr>
        </p:nvSpPr>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E3E4AE58-CC40-76F7-4E98-ECAEA835F20A}"/>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8DE164C-9F57-9621-EE04-7E47B90F66BF}"/>
              </a:ext>
            </a:extLst>
          </p:cNvPr>
          <p:cNvSpPr>
            <a:spLocks noGrp="1" noChangeArrowheads="1"/>
          </p:cNvSpPr>
          <p:nvPr>
            <p:ph type="sldNum" sz="quarter" idx="12"/>
          </p:nvPr>
        </p:nvSpPr>
        <p:spPr/>
        <p:txBody>
          <a:bodyPr/>
          <a:lstStyle>
            <a:lvl1pPr>
              <a:defRPr/>
            </a:lvl1pPr>
          </a:lstStyle>
          <a:p>
            <a:fld id="{3DCCB64C-CD8E-45E4-B43D-DD6DC0EAB1EA}" type="slidenum">
              <a:rPr lang="en-US" altLang="en-US"/>
              <a:pPr/>
              <a:t>‹#›</a:t>
            </a:fld>
            <a:endParaRPr lang="en-US" altLang="en-US"/>
          </a:p>
        </p:txBody>
      </p:sp>
    </p:spTree>
    <p:extLst>
      <p:ext uri="{BB962C8B-B14F-4D97-AF65-F5344CB8AC3E}">
        <p14:creationId xmlns:p14="http://schemas.microsoft.com/office/powerpoint/2010/main" val="209368971"/>
      </p:ext>
    </p:extLst>
  </p:cSld>
  <p:clrMapOvr>
    <a:masterClrMapping/>
  </p:clrMapOvr>
  <p:transition spd="slow" advClick="0">
    <p:circl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6">
            <a:extLst>
              <a:ext uri="{FF2B5EF4-FFF2-40B4-BE49-F238E27FC236}">
                <a16:creationId xmlns:a16="http://schemas.microsoft.com/office/drawing/2014/main" id="{064BEC05-E31B-BA9E-46CE-72262EA8C8D2}"/>
              </a:ext>
            </a:extLst>
          </p:cNvPr>
          <p:cNvSpPr>
            <a:spLocks noGrp="1" noChangeArrowheads="1"/>
          </p:cNvSpPr>
          <p:nvPr>
            <p:ph type="dt" sz="half" idx="10"/>
          </p:nvPr>
        </p:nvSpPr>
        <p:spPr/>
        <p:txBody>
          <a:bodyPr/>
          <a:lstStyle>
            <a:lvl1pPr>
              <a:defRPr/>
            </a:lvl1pPr>
          </a:lstStyle>
          <a:p>
            <a:pPr>
              <a:defRPr/>
            </a:pPr>
            <a:endParaRPr lang="en-US" altLang="en-US"/>
          </a:p>
        </p:txBody>
      </p:sp>
      <p:sp>
        <p:nvSpPr>
          <p:cNvPr id="6" name="Footer Placeholder 7">
            <a:extLst>
              <a:ext uri="{FF2B5EF4-FFF2-40B4-BE49-F238E27FC236}">
                <a16:creationId xmlns:a16="http://schemas.microsoft.com/office/drawing/2014/main" id="{F27107BE-D4C3-C1C0-0A6C-66C908376EF0}"/>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8">
            <a:extLst>
              <a:ext uri="{FF2B5EF4-FFF2-40B4-BE49-F238E27FC236}">
                <a16:creationId xmlns:a16="http://schemas.microsoft.com/office/drawing/2014/main" id="{2EA86CC6-8603-B7B9-2F94-440FC31FFA9D}"/>
              </a:ext>
            </a:extLst>
          </p:cNvPr>
          <p:cNvSpPr>
            <a:spLocks noGrp="1" noChangeArrowheads="1"/>
          </p:cNvSpPr>
          <p:nvPr>
            <p:ph type="sldNum" sz="quarter" idx="12"/>
          </p:nvPr>
        </p:nvSpPr>
        <p:spPr/>
        <p:txBody>
          <a:bodyPr/>
          <a:lstStyle>
            <a:lvl1pPr>
              <a:defRPr/>
            </a:lvl1pPr>
          </a:lstStyle>
          <a:p>
            <a:fld id="{F8B051C6-C6B6-4489-87D2-19811156E272}" type="slidenum">
              <a:rPr lang="en-US" altLang="en-US"/>
              <a:pPr/>
              <a:t>‹#›</a:t>
            </a:fld>
            <a:endParaRPr lang="en-US" altLang="en-US"/>
          </a:p>
        </p:txBody>
      </p:sp>
    </p:spTree>
    <p:extLst>
      <p:ext uri="{BB962C8B-B14F-4D97-AF65-F5344CB8AC3E}">
        <p14:creationId xmlns:p14="http://schemas.microsoft.com/office/powerpoint/2010/main" val="3659409272"/>
      </p:ext>
    </p:extLst>
  </p:cSld>
  <p:clrMapOvr>
    <a:masterClrMapping/>
  </p:clrMapOvr>
  <p:transition spd="slow" advClick="0">
    <p:circl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6">
            <a:extLst>
              <a:ext uri="{FF2B5EF4-FFF2-40B4-BE49-F238E27FC236}">
                <a16:creationId xmlns:a16="http://schemas.microsoft.com/office/drawing/2014/main" id="{02530028-2CF8-CDC9-FCF6-465EA9CEA8D6}"/>
              </a:ext>
            </a:extLst>
          </p:cNvPr>
          <p:cNvSpPr>
            <a:spLocks noGrp="1" noChangeArrowheads="1"/>
          </p:cNvSpPr>
          <p:nvPr>
            <p:ph type="dt" sz="half" idx="10"/>
          </p:nvPr>
        </p:nvSpPr>
        <p:spPr/>
        <p:txBody>
          <a:bodyPr/>
          <a:lstStyle>
            <a:lvl1pPr>
              <a:defRPr/>
            </a:lvl1pPr>
          </a:lstStyle>
          <a:p>
            <a:pPr>
              <a:defRPr/>
            </a:pPr>
            <a:endParaRPr lang="en-US" altLang="en-US"/>
          </a:p>
        </p:txBody>
      </p:sp>
      <p:sp>
        <p:nvSpPr>
          <p:cNvPr id="6" name="Footer Placeholder 7">
            <a:extLst>
              <a:ext uri="{FF2B5EF4-FFF2-40B4-BE49-F238E27FC236}">
                <a16:creationId xmlns:a16="http://schemas.microsoft.com/office/drawing/2014/main" id="{DC57E49A-0563-19F7-3C54-5C98159E2948}"/>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8">
            <a:extLst>
              <a:ext uri="{FF2B5EF4-FFF2-40B4-BE49-F238E27FC236}">
                <a16:creationId xmlns:a16="http://schemas.microsoft.com/office/drawing/2014/main" id="{881E7A76-17A4-883F-CAC4-2ABD08D61018}"/>
              </a:ext>
            </a:extLst>
          </p:cNvPr>
          <p:cNvSpPr>
            <a:spLocks noGrp="1" noChangeArrowheads="1"/>
          </p:cNvSpPr>
          <p:nvPr>
            <p:ph type="sldNum" sz="quarter" idx="12"/>
          </p:nvPr>
        </p:nvSpPr>
        <p:spPr/>
        <p:txBody>
          <a:bodyPr/>
          <a:lstStyle>
            <a:lvl1pPr>
              <a:defRPr/>
            </a:lvl1pPr>
          </a:lstStyle>
          <a:p>
            <a:fld id="{7BA5A348-F456-4792-B5CA-4CFCE9E6F2BA}" type="slidenum">
              <a:rPr lang="en-US" altLang="en-US"/>
              <a:pPr/>
              <a:t>‹#›</a:t>
            </a:fld>
            <a:endParaRPr lang="en-US" altLang="en-US"/>
          </a:p>
        </p:txBody>
      </p:sp>
    </p:spTree>
    <p:extLst>
      <p:ext uri="{BB962C8B-B14F-4D97-AF65-F5344CB8AC3E}">
        <p14:creationId xmlns:p14="http://schemas.microsoft.com/office/powerpoint/2010/main" val="3833140162"/>
      </p:ext>
    </p:extLst>
  </p:cSld>
  <p:clrMapOvr>
    <a:masterClrMapping/>
  </p:clrMapOvr>
  <p:transition spd="slow" advClick="0">
    <p:circl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A195F74-32E7-7CF1-B2BF-AED15C50DB5A}"/>
              </a:ext>
            </a:extLst>
          </p:cNvPr>
          <p:cNvSpPr>
            <a:spLocks noGrp="1" noChangeArrowheads="1"/>
          </p:cNvSpPr>
          <p:nvPr>
            <p:ph type="dt" sz="half" idx="10"/>
          </p:nvPr>
        </p:nvSpPr>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8A86A1D-C931-8C9F-3E6E-DE595A3E695D}"/>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C0C89EA-1DD9-1C12-0E0B-1AF5A6D5C479}"/>
              </a:ext>
            </a:extLst>
          </p:cNvPr>
          <p:cNvSpPr>
            <a:spLocks noGrp="1" noChangeArrowheads="1"/>
          </p:cNvSpPr>
          <p:nvPr>
            <p:ph type="sldNum" sz="quarter" idx="12"/>
          </p:nvPr>
        </p:nvSpPr>
        <p:spPr/>
        <p:txBody>
          <a:bodyPr/>
          <a:lstStyle>
            <a:lvl1pPr>
              <a:defRPr/>
            </a:lvl1pPr>
          </a:lstStyle>
          <a:p>
            <a:fld id="{E6EC976D-3934-4E13-8EAC-82DE582A8208}" type="slidenum">
              <a:rPr lang="en-US" altLang="en-US"/>
              <a:pPr/>
              <a:t>‹#›</a:t>
            </a:fld>
            <a:endParaRPr lang="en-US" altLang="en-US"/>
          </a:p>
        </p:txBody>
      </p:sp>
    </p:spTree>
    <p:extLst>
      <p:ext uri="{BB962C8B-B14F-4D97-AF65-F5344CB8AC3E}">
        <p14:creationId xmlns:p14="http://schemas.microsoft.com/office/powerpoint/2010/main" val="2996418456"/>
      </p:ext>
    </p:extLst>
  </p:cSld>
  <p:clrMapOvr>
    <a:masterClrMapping/>
  </p:clrMapOvr>
  <p:transition spd="slow" advClick="0">
    <p:circl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807667-C040-D133-1586-B00E90CB6841}"/>
              </a:ext>
            </a:extLst>
          </p:cNvPr>
          <p:cNvSpPr>
            <a:spLocks noGrp="1" noChangeArrowheads="1"/>
          </p:cNvSpPr>
          <p:nvPr>
            <p:ph type="dt" sz="half" idx="10"/>
          </p:nvPr>
        </p:nvSpPr>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A33666B-2888-CB40-D492-240DFFD09A48}"/>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455D1A2-0ABF-0FDE-7921-C64B18726B57}"/>
              </a:ext>
            </a:extLst>
          </p:cNvPr>
          <p:cNvSpPr>
            <a:spLocks noGrp="1" noChangeArrowheads="1"/>
          </p:cNvSpPr>
          <p:nvPr>
            <p:ph type="sldNum" sz="quarter" idx="12"/>
          </p:nvPr>
        </p:nvSpPr>
        <p:spPr/>
        <p:txBody>
          <a:bodyPr/>
          <a:lstStyle>
            <a:lvl1pPr>
              <a:defRPr/>
            </a:lvl1pPr>
          </a:lstStyle>
          <a:p>
            <a:fld id="{A6091FD9-0930-4A1B-B748-3F39D9D017D4}" type="slidenum">
              <a:rPr lang="en-US" altLang="en-US"/>
              <a:pPr/>
              <a:t>‹#›</a:t>
            </a:fld>
            <a:endParaRPr lang="en-US" altLang="en-US"/>
          </a:p>
        </p:txBody>
      </p:sp>
    </p:spTree>
    <p:extLst>
      <p:ext uri="{BB962C8B-B14F-4D97-AF65-F5344CB8AC3E}">
        <p14:creationId xmlns:p14="http://schemas.microsoft.com/office/powerpoint/2010/main" val="2527907948"/>
      </p:ext>
    </p:extLst>
  </p:cSld>
  <p:clrMapOvr>
    <a:masterClrMapping/>
  </p:clrMapOvr>
  <p:transition spd="slow" advClick="0">
    <p:circl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23498B7A-4FB6-49CA-7CFA-7563E785DD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12192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9724848"/>
      </p:ext>
    </p:extLst>
  </p:cSld>
  <p:clrMapOvr>
    <a:masterClrMapping/>
  </p:clrMapOvr>
  <p:transition spd="slow" advClick="0">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0FC1-841E-1558-4677-8700863D08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B76495-1699-CD8F-A3C2-593BFB8BB9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9F5D8-E926-CABB-CEB6-ADF8A8C2DC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656DD7-ED5D-0194-2D10-34C4FCEE6880}"/>
              </a:ext>
            </a:extLst>
          </p:cNvPr>
          <p:cNvSpPr>
            <a:spLocks noGrp="1"/>
          </p:cNvSpPr>
          <p:nvPr>
            <p:ph type="dt" sz="half" idx="10"/>
          </p:nvPr>
        </p:nvSpPr>
        <p:spPr/>
        <p:txBody>
          <a:bodyPr/>
          <a:lstStyle/>
          <a:p>
            <a:fld id="{B3882FB6-DCF8-45F3-AA17-AED9A46269A3}" type="datetimeFigureOut">
              <a:rPr lang="en-US" smtClean="0"/>
              <a:t>02/20/2023</a:t>
            </a:fld>
            <a:endParaRPr lang="en-US"/>
          </a:p>
        </p:txBody>
      </p:sp>
      <p:sp>
        <p:nvSpPr>
          <p:cNvPr id="6" name="Footer Placeholder 5">
            <a:extLst>
              <a:ext uri="{FF2B5EF4-FFF2-40B4-BE49-F238E27FC236}">
                <a16:creationId xmlns:a16="http://schemas.microsoft.com/office/drawing/2014/main" id="{E6D508F3-5C20-4B3C-CE94-3A7B658F30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1E3031-E89B-9418-228C-41666FE6901F}"/>
              </a:ext>
            </a:extLst>
          </p:cNvPr>
          <p:cNvSpPr>
            <a:spLocks noGrp="1"/>
          </p:cNvSpPr>
          <p:nvPr>
            <p:ph type="sldNum" sz="quarter" idx="12"/>
          </p:nvPr>
        </p:nvSpPr>
        <p:spPr/>
        <p:txBody>
          <a:bodyPr/>
          <a:lstStyle/>
          <a:p>
            <a:fld id="{9C183731-0B90-47E0-B598-5ACB661BA959}" type="slidenum">
              <a:rPr lang="en-US" smtClean="0"/>
              <a:t>‹#›</a:t>
            </a:fld>
            <a:endParaRPr lang="en-US"/>
          </a:p>
        </p:txBody>
      </p:sp>
    </p:spTree>
    <p:extLst>
      <p:ext uri="{BB962C8B-B14F-4D97-AF65-F5344CB8AC3E}">
        <p14:creationId xmlns:p14="http://schemas.microsoft.com/office/powerpoint/2010/main" val="3381352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6047A-EBF0-DDD7-DCC2-D4EC340D9E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1C5570-BAEB-875E-B7DF-2141EBD321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08B748-D094-783C-F16F-894538FA56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6C872F-90EA-F23D-8B9B-B4CF01EF08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3443CB-FCE8-A353-9157-DC688A902E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F280E6-26A1-DB43-103C-DF42A95EF387}"/>
              </a:ext>
            </a:extLst>
          </p:cNvPr>
          <p:cNvSpPr>
            <a:spLocks noGrp="1"/>
          </p:cNvSpPr>
          <p:nvPr>
            <p:ph type="dt" sz="half" idx="10"/>
          </p:nvPr>
        </p:nvSpPr>
        <p:spPr/>
        <p:txBody>
          <a:bodyPr/>
          <a:lstStyle/>
          <a:p>
            <a:fld id="{B3882FB6-DCF8-45F3-AA17-AED9A46269A3}" type="datetimeFigureOut">
              <a:rPr lang="en-US" smtClean="0"/>
              <a:t>02/20/2023</a:t>
            </a:fld>
            <a:endParaRPr lang="en-US"/>
          </a:p>
        </p:txBody>
      </p:sp>
      <p:sp>
        <p:nvSpPr>
          <p:cNvPr id="8" name="Footer Placeholder 7">
            <a:extLst>
              <a:ext uri="{FF2B5EF4-FFF2-40B4-BE49-F238E27FC236}">
                <a16:creationId xmlns:a16="http://schemas.microsoft.com/office/drawing/2014/main" id="{3AEF0ACC-0825-16C7-003C-236FC81380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D07C99-1DCE-F5C6-1A2A-4041E4EBC54D}"/>
              </a:ext>
            </a:extLst>
          </p:cNvPr>
          <p:cNvSpPr>
            <a:spLocks noGrp="1"/>
          </p:cNvSpPr>
          <p:nvPr>
            <p:ph type="sldNum" sz="quarter" idx="12"/>
          </p:nvPr>
        </p:nvSpPr>
        <p:spPr/>
        <p:txBody>
          <a:bodyPr/>
          <a:lstStyle/>
          <a:p>
            <a:fld id="{9C183731-0B90-47E0-B598-5ACB661BA959}" type="slidenum">
              <a:rPr lang="en-US" smtClean="0"/>
              <a:t>‹#›</a:t>
            </a:fld>
            <a:endParaRPr lang="en-US"/>
          </a:p>
        </p:txBody>
      </p:sp>
    </p:spTree>
    <p:extLst>
      <p:ext uri="{BB962C8B-B14F-4D97-AF65-F5344CB8AC3E}">
        <p14:creationId xmlns:p14="http://schemas.microsoft.com/office/powerpoint/2010/main" val="3330908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53280-F33E-EA6B-4E01-177E414C25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710BB9-28A1-C1EE-EEF4-9E79B1C189C1}"/>
              </a:ext>
            </a:extLst>
          </p:cNvPr>
          <p:cNvSpPr>
            <a:spLocks noGrp="1"/>
          </p:cNvSpPr>
          <p:nvPr>
            <p:ph type="dt" sz="half" idx="10"/>
          </p:nvPr>
        </p:nvSpPr>
        <p:spPr/>
        <p:txBody>
          <a:bodyPr/>
          <a:lstStyle/>
          <a:p>
            <a:fld id="{B3882FB6-DCF8-45F3-AA17-AED9A46269A3}" type="datetimeFigureOut">
              <a:rPr lang="en-US" smtClean="0"/>
              <a:t>02/20/2023</a:t>
            </a:fld>
            <a:endParaRPr lang="en-US"/>
          </a:p>
        </p:txBody>
      </p:sp>
      <p:sp>
        <p:nvSpPr>
          <p:cNvPr id="4" name="Footer Placeholder 3">
            <a:extLst>
              <a:ext uri="{FF2B5EF4-FFF2-40B4-BE49-F238E27FC236}">
                <a16:creationId xmlns:a16="http://schemas.microsoft.com/office/drawing/2014/main" id="{0FF739AE-6133-55E9-BADF-7981B5B684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33B66E-5B82-ABF7-274E-02B67ECE8B01}"/>
              </a:ext>
            </a:extLst>
          </p:cNvPr>
          <p:cNvSpPr>
            <a:spLocks noGrp="1"/>
          </p:cNvSpPr>
          <p:nvPr>
            <p:ph type="sldNum" sz="quarter" idx="12"/>
          </p:nvPr>
        </p:nvSpPr>
        <p:spPr/>
        <p:txBody>
          <a:bodyPr/>
          <a:lstStyle/>
          <a:p>
            <a:fld id="{9C183731-0B90-47E0-B598-5ACB661BA959}" type="slidenum">
              <a:rPr lang="en-US" smtClean="0"/>
              <a:t>‹#›</a:t>
            </a:fld>
            <a:endParaRPr lang="en-US"/>
          </a:p>
        </p:txBody>
      </p:sp>
    </p:spTree>
    <p:extLst>
      <p:ext uri="{BB962C8B-B14F-4D97-AF65-F5344CB8AC3E}">
        <p14:creationId xmlns:p14="http://schemas.microsoft.com/office/powerpoint/2010/main" val="273091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3FE53C-6F05-EA53-A908-1093514716F4}"/>
              </a:ext>
            </a:extLst>
          </p:cNvPr>
          <p:cNvSpPr>
            <a:spLocks noGrp="1"/>
          </p:cNvSpPr>
          <p:nvPr>
            <p:ph type="dt" sz="half" idx="10"/>
          </p:nvPr>
        </p:nvSpPr>
        <p:spPr/>
        <p:txBody>
          <a:bodyPr/>
          <a:lstStyle/>
          <a:p>
            <a:fld id="{B3882FB6-DCF8-45F3-AA17-AED9A46269A3}" type="datetimeFigureOut">
              <a:rPr lang="en-US" smtClean="0"/>
              <a:t>02/20/2023</a:t>
            </a:fld>
            <a:endParaRPr lang="en-US"/>
          </a:p>
        </p:txBody>
      </p:sp>
      <p:sp>
        <p:nvSpPr>
          <p:cNvPr id="3" name="Footer Placeholder 2">
            <a:extLst>
              <a:ext uri="{FF2B5EF4-FFF2-40B4-BE49-F238E27FC236}">
                <a16:creationId xmlns:a16="http://schemas.microsoft.com/office/drawing/2014/main" id="{C7DFAD93-F207-0599-A792-1CD0204B23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35F883-8FC9-0580-9B87-C50D75706AD3}"/>
              </a:ext>
            </a:extLst>
          </p:cNvPr>
          <p:cNvSpPr>
            <a:spLocks noGrp="1"/>
          </p:cNvSpPr>
          <p:nvPr>
            <p:ph type="sldNum" sz="quarter" idx="12"/>
          </p:nvPr>
        </p:nvSpPr>
        <p:spPr/>
        <p:txBody>
          <a:bodyPr/>
          <a:lstStyle/>
          <a:p>
            <a:fld id="{9C183731-0B90-47E0-B598-5ACB661BA959}" type="slidenum">
              <a:rPr lang="en-US" smtClean="0"/>
              <a:t>‹#›</a:t>
            </a:fld>
            <a:endParaRPr lang="en-US"/>
          </a:p>
        </p:txBody>
      </p:sp>
    </p:spTree>
    <p:extLst>
      <p:ext uri="{BB962C8B-B14F-4D97-AF65-F5344CB8AC3E}">
        <p14:creationId xmlns:p14="http://schemas.microsoft.com/office/powerpoint/2010/main" val="2039921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C616C-29AF-A3EF-9B69-FED6B16775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789CC1-A246-E7F2-DCA0-00D47AA389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097AED-5B6F-0841-A8F1-3968A0CCCB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70A3EC-D362-DE72-CF77-EE6363025954}"/>
              </a:ext>
            </a:extLst>
          </p:cNvPr>
          <p:cNvSpPr>
            <a:spLocks noGrp="1"/>
          </p:cNvSpPr>
          <p:nvPr>
            <p:ph type="dt" sz="half" idx="10"/>
          </p:nvPr>
        </p:nvSpPr>
        <p:spPr/>
        <p:txBody>
          <a:bodyPr/>
          <a:lstStyle/>
          <a:p>
            <a:fld id="{B3882FB6-DCF8-45F3-AA17-AED9A46269A3}" type="datetimeFigureOut">
              <a:rPr lang="en-US" smtClean="0"/>
              <a:t>02/20/2023</a:t>
            </a:fld>
            <a:endParaRPr lang="en-US"/>
          </a:p>
        </p:txBody>
      </p:sp>
      <p:sp>
        <p:nvSpPr>
          <p:cNvPr id="6" name="Footer Placeholder 5">
            <a:extLst>
              <a:ext uri="{FF2B5EF4-FFF2-40B4-BE49-F238E27FC236}">
                <a16:creationId xmlns:a16="http://schemas.microsoft.com/office/drawing/2014/main" id="{ED34BD2B-58F3-DB67-B1C4-556876BEA1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08D29B-01EE-220B-3443-46C722F673D3}"/>
              </a:ext>
            </a:extLst>
          </p:cNvPr>
          <p:cNvSpPr>
            <a:spLocks noGrp="1"/>
          </p:cNvSpPr>
          <p:nvPr>
            <p:ph type="sldNum" sz="quarter" idx="12"/>
          </p:nvPr>
        </p:nvSpPr>
        <p:spPr/>
        <p:txBody>
          <a:bodyPr/>
          <a:lstStyle/>
          <a:p>
            <a:fld id="{9C183731-0B90-47E0-B598-5ACB661BA959}" type="slidenum">
              <a:rPr lang="en-US" smtClean="0"/>
              <a:t>‹#›</a:t>
            </a:fld>
            <a:endParaRPr lang="en-US"/>
          </a:p>
        </p:txBody>
      </p:sp>
    </p:spTree>
    <p:extLst>
      <p:ext uri="{BB962C8B-B14F-4D97-AF65-F5344CB8AC3E}">
        <p14:creationId xmlns:p14="http://schemas.microsoft.com/office/powerpoint/2010/main" val="3526940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2675-4D47-5C77-CE70-1EE260DA74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F37B44-0A72-3879-CBB2-A71C96AAFC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86058E-13E7-0727-B3E3-A6594DE90A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B96981-66F2-282F-7008-5E1AD0F0B6E8}"/>
              </a:ext>
            </a:extLst>
          </p:cNvPr>
          <p:cNvSpPr>
            <a:spLocks noGrp="1"/>
          </p:cNvSpPr>
          <p:nvPr>
            <p:ph type="dt" sz="half" idx="10"/>
          </p:nvPr>
        </p:nvSpPr>
        <p:spPr/>
        <p:txBody>
          <a:bodyPr/>
          <a:lstStyle/>
          <a:p>
            <a:fld id="{B3882FB6-DCF8-45F3-AA17-AED9A46269A3}" type="datetimeFigureOut">
              <a:rPr lang="en-US" smtClean="0"/>
              <a:t>02/20/2023</a:t>
            </a:fld>
            <a:endParaRPr lang="en-US"/>
          </a:p>
        </p:txBody>
      </p:sp>
      <p:sp>
        <p:nvSpPr>
          <p:cNvPr id="6" name="Footer Placeholder 5">
            <a:extLst>
              <a:ext uri="{FF2B5EF4-FFF2-40B4-BE49-F238E27FC236}">
                <a16:creationId xmlns:a16="http://schemas.microsoft.com/office/drawing/2014/main" id="{F2A46D3C-A750-B77D-7E38-8D089E8601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C4542F-98BE-DCC3-F16E-F5A200A49FCC}"/>
              </a:ext>
            </a:extLst>
          </p:cNvPr>
          <p:cNvSpPr>
            <a:spLocks noGrp="1"/>
          </p:cNvSpPr>
          <p:nvPr>
            <p:ph type="sldNum" sz="quarter" idx="12"/>
          </p:nvPr>
        </p:nvSpPr>
        <p:spPr/>
        <p:txBody>
          <a:bodyPr/>
          <a:lstStyle/>
          <a:p>
            <a:fld id="{9C183731-0B90-47E0-B598-5ACB661BA959}" type="slidenum">
              <a:rPr lang="en-US" smtClean="0"/>
              <a:t>‹#›</a:t>
            </a:fld>
            <a:endParaRPr lang="en-US"/>
          </a:p>
        </p:txBody>
      </p:sp>
    </p:spTree>
    <p:extLst>
      <p:ext uri="{BB962C8B-B14F-4D97-AF65-F5344CB8AC3E}">
        <p14:creationId xmlns:p14="http://schemas.microsoft.com/office/powerpoint/2010/main" val="3103739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28D3CB-DD1C-4D3D-8CFF-43E93D7560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50D8B7-6F59-0A5C-3BE3-8CA87BF800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1113E7-4D94-B01D-185F-D057D1EC72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882FB6-DCF8-45F3-AA17-AED9A46269A3}" type="datetimeFigureOut">
              <a:rPr lang="en-US" smtClean="0"/>
              <a:t>02/20/2023</a:t>
            </a:fld>
            <a:endParaRPr lang="en-US"/>
          </a:p>
        </p:txBody>
      </p:sp>
      <p:sp>
        <p:nvSpPr>
          <p:cNvPr id="5" name="Footer Placeholder 4">
            <a:extLst>
              <a:ext uri="{FF2B5EF4-FFF2-40B4-BE49-F238E27FC236}">
                <a16:creationId xmlns:a16="http://schemas.microsoft.com/office/drawing/2014/main" id="{35C944CA-489E-29FC-5DE1-2CA26BDD8C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B543A8-451D-538D-C3FD-CD76FAF7DF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183731-0B90-47E0-B598-5ACB661BA959}" type="slidenum">
              <a:rPr lang="en-US" smtClean="0"/>
              <a:t>‹#›</a:t>
            </a:fld>
            <a:endParaRPr lang="en-US"/>
          </a:p>
        </p:txBody>
      </p:sp>
    </p:spTree>
    <p:extLst>
      <p:ext uri="{BB962C8B-B14F-4D97-AF65-F5344CB8AC3E}">
        <p14:creationId xmlns:p14="http://schemas.microsoft.com/office/powerpoint/2010/main" val="2266413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B98ABB-8560-4A60-81A6-35BEE84B583E}" type="datetimeFigureOut">
              <a:rPr lang="en-US" smtClean="0"/>
              <a:t>02/20/2023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B73265-2268-4EF7-864B-95669823E8AC}" type="slidenum">
              <a:rPr lang="en-US" smtClean="0"/>
              <a:t>‹#›</a:t>
            </a:fld>
            <a:endParaRPr lang="en-US"/>
          </a:p>
        </p:txBody>
      </p:sp>
    </p:spTree>
    <p:extLst>
      <p:ext uri="{BB962C8B-B14F-4D97-AF65-F5344CB8AC3E}">
        <p14:creationId xmlns:p14="http://schemas.microsoft.com/office/powerpoint/2010/main" val="1110528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71E9119-8B8E-9E3D-F91A-64B942AC2115}"/>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A2786EE-9B9F-6B87-C8A4-503164C03733}"/>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3E643CE-CAC5-D88F-EBE6-DFD1F85F5E39}"/>
              </a:ext>
            </a:extLst>
          </p:cNvPr>
          <p:cNvSpPr>
            <a:spLocks noGrp="1" noChangeArrowheads="1"/>
          </p:cNvSpPr>
          <p:nvPr>
            <p:ph type="dt" sz="half" idx="2"/>
          </p:nvPr>
        </p:nvSpPr>
        <p:spPr bwMode="auto">
          <a:xfrm>
            <a:off x="9144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FC51CBF4-7979-1E12-0736-2670EBCDD560}"/>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8883F1A1-6814-B379-8E61-60826139D167}"/>
              </a:ext>
            </a:extLst>
          </p:cNvPr>
          <p:cNvSpPr>
            <a:spLocks noGrp="1" noChangeArrowheads="1"/>
          </p:cNvSpPr>
          <p:nvPr>
            <p:ph type="sldNum" sz="quarter" idx="4"/>
          </p:nvPr>
        </p:nvSpPr>
        <p:spPr bwMode="auto">
          <a:xfrm>
            <a:off x="87376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A0F7DE05-6830-4DA0-8DFF-458DDCE1DE53}" type="slidenum">
              <a:rPr lang="en-US" altLang="en-US"/>
              <a:pPr/>
              <a:t>‹#›</a:t>
            </a:fld>
            <a:endParaRPr lang="en-US" altLang="en-US"/>
          </a:p>
        </p:txBody>
      </p:sp>
    </p:spTree>
    <p:extLst>
      <p:ext uri="{BB962C8B-B14F-4D97-AF65-F5344CB8AC3E}">
        <p14:creationId xmlns:p14="http://schemas.microsoft.com/office/powerpoint/2010/main" val="770040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spd="slow" advClick="0">
    <p:circle/>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4.png"/><Relationship Id="rId7" Type="http://schemas.openxmlformats.org/officeDocument/2006/relationships/image" Target="../media/image39.png"/><Relationship Id="rId2" Type="http://schemas.openxmlformats.org/officeDocument/2006/relationships/image" Target="../media/image13.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7.jpg"/><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microsoft.com/office/2007/relationships/hdphoto" Target="../media/hdphoto1.wdp"/><Relationship Id="rId12" Type="http://schemas.openxmlformats.org/officeDocument/2006/relationships/image" Target="../media/image22.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3.jpe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7.jpg"/><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jpe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2"/>
          <p:cNvSpPr/>
          <p:nvPr/>
        </p:nvSpPr>
        <p:spPr>
          <a:xfrm>
            <a:off x="4181658" y="7138573"/>
            <a:ext cx="5128" cy="5178"/>
          </a:xfrm>
          <a:custGeom>
            <a:avLst/>
            <a:gdLst>
              <a:gd name="connsiteX0" fmla="*/ 0 w 5128"/>
              <a:gd name="connsiteY0" fmla="*/ 0 h 5178"/>
              <a:gd name="connsiteX1" fmla="*/ 5128 w 5128"/>
              <a:gd name="connsiteY1" fmla="*/ 5178 h 5178"/>
              <a:gd name="connsiteX2" fmla="*/ 0 w 5128"/>
              <a:gd name="connsiteY2" fmla="*/ 5178 h 5178"/>
              <a:gd name="connsiteX3" fmla="*/ 0 w 5128"/>
              <a:gd name="connsiteY3" fmla="*/ 0 h 5178"/>
            </a:gdLst>
            <a:ahLst/>
            <a:cxnLst>
              <a:cxn ang="0">
                <a:pos x="connsiteX0" y="connsiteY0"/>
              </a:cxn>
              <a:cxn ang="0">
                <a:pos x="connsiteX1" y="connsiteY1"/>
              </a:cxn>
              <a:cxn ang="0">
                <a:pos x="connsiteX2" y="connsiteY2"/>
              </a:cxn>
              <a:cxn ang="0">
                <a:pos x="connsiteX3" y="connsiteY3"/>
              </a:cxn>
            </a:cxnLst>
            <a:rect l="l" t="t" r="r" b="b"/>
            <a:pathLst>
              <a:path w="5128" h="5178">
                <a:moveTo>
                  <a:pt x="0" y="0"/>
                </a:moveTo>
                <a:lnTo>
                  <a:pt x="5128" y="5178"/>
                </a:lnTo>
                <a:lnTo>
                  <a:pt x="0" y="5178"/>
                </a:lnTo>
                <a:lnTo>
                  <a:pt x="0" y="0"/>
                </a:lnTo>
                <a:close/>
              </a:path>
            </a:pathLst>
          </a:cu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Picture 72"/>
          <p:cNvPicPr>
            <a:picLocks noChangeAspect="1"/>
          </p:cNvPicPr>
          <p:nvPr/>
        </p:nvPicPr>
        <p:blipFill>
          <a:blip r:embed="rId3"/>
          <a:stretch>
            <a:fillRect/>
          </a:stretch>
        </p:blipFill>
        <p:spPr>
          <a:xfrm>
            <a:off x="5127" y="0"/>
            <a:ext cx="12146109" cy="6858000"/>
          </a:xfrm>
          <a:prstGeom prst="rect">
            <a:avLst/>
          </a:prstGeom>
        </p:spPr>
      </p:pic>
      <p:sp>
        <p:nvSpPr>
          <p:cNvPr id="75" name="Rectangle 74"/>
          <p:cNvSpPr/>
          <p:nvPr/>
        </p:nvSpPr>
        <p:spPr>
          <a:xfrm>
            <a:off x="4550254" y="148788"/>
            <a:ext cx="2851978" cy="2625897"/>
          </a:xfrm>
          <a:prstGeom prst="rect">
            <a:avLst/>
          </a:prstGeom>
          <a:blipFill>
            <a:blip r:embed="rId4"/>
            <a:srcRect/>
            <a:stretch>
              <a:fillRect t="-33000" b="-33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7" name="Rectangle 76"/>
          <p:cNvSpPr/>
          <p:nvPr/>
        </p:nvSpPr>
        <p:spPr>
          <a:xfrm>
            <a:off x="8535161" y="148788"/>
            <a:ext cx="2851978" cy="2625897"/>
          </a:xfrm>
          <a:prstGeom prst="rect">
            <a:avLst/>
          </a:prstGeom>
          <a:blipFill>
            <a:blip r:embed="rId5"/>
            <a:srcRect/>
            <a:stretch>
              <a:fillRect t="-34000" b="-34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8" name="Freeform 77"/>
          <p:cNvSpPr/>
          <p:nvPr/>
        </p:nvSpPr>
        <p:spPr>
          <a:xfrm>
            <a:off x="8485471" y="41124"/>
            <a:ext cx="2901668" cy="2681025"/>
          </a:xfrm>
          <a:custGeom>
            <a:avLst/>
            <a:gdLst>
              <a:gd name="connsiteX0" fmla="*/ 0 w 3616077"/>
              <a:gd name="connsiteY0" fmla="*/ 0 h 743857"/>
              <a:gd name="connsiteX1" fmla="*/ 3616077 w 3616077"/>
              <a:gd name="connsiteY1" fmla="*/ 0 h 743857"/>
              <a:gd name="connsiteX2" fmla="*/ 3616077 w 3616077"/>
              <a:gd name="connsiteY2" fmla="*/ 743857 h 743857"/>
              <a:gd name="connsiteX3" fmla="*/ 0 w 3616077"/>
              <a:gd name="connsiteY3" fmla="*/ 743857 h 743857"/>
              <a:gd name="connsiteX4" fmla="*/ 0 w 3616077"/>
              <a:gd name="connsiteY4" fmla="*/ 0 h 743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6077" h="743857">
                <a:moveTo>
                  <a:pt x="0" y="0"/>
                </a:moveTo>
                <a:lnTo>
                  <a:pt x="3616077" y="0"/>
                </a:lnTo>
                <a:lnTo>
                  <a:pt x="3616077" y="743857"/>
                </a:lnTo>
                <a:lnTo>
                  <a:pt x="0" y="743857"/>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n-US" sz="8000" kern="1200" dirty="0">
                <a:solidFill>
                  <a:schemeClr val="bg1"/>
                </a:solidFill>
                <a:latin typeface="Brush Script MT" panose="03060802040406070304" pitchFamily="66" charset="0"/>
              </a:rPr>
              <a:t>GIỚI</a:t>
            </a:r>
          </a:p>
        </p:txBody>
      </p:sp>
      <p:sp>
        <p:nvSpPr>
          <p:cNvPr id="79" name="Rectangle 78"/>
          <p:cNvSpPr/>
          <p:nvPr/>
        </p:nvSpPr>
        <p:spPr>
          <a:xfrm>
            <a:off x="4550254" y="3609803"/>
            <a:ext cx="2851978" cy="2625897"/>
          </a:xfrm>
          <a:prstGeom prst="rect">
            <a:avLst/>
          </a:prstGeom>
          <a:blipFill>
            <a:blip r:embed="rId6"/>
            <a:srcRect/>
            <a:stretch>
              <a:fillRect t="-8000" b="-8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0" name="Freeform 79"/>
          <p:cNvSpPr/>
          <p:nvPr/>
        </p:nvSpPr>
        <p:spPr>
          <a:xfrm>
            <a:off x="4505840" y="3548800"/>
            <a:ext cx="2901668" cy="2558794"/>
          </a:xfrm>
          <a:custGeom>
            <a:avLst/>
            <a:gdLst>
              <a:gd name="connsiteX0" fmla="*/ 0 w 3616077"/>
              <a:gd name="connsiteY0" fmla="*/ 0 h 743857"/>
              <a:gd name="connsiteX1" fmla="*/ 3616077 w 3616077"/>
              <a:gd name="connsiteY1" fmla="*/ 0 h 743857"/>
              <a:gd name="connsiteX2" fmla="*/ 3616077 w 3616077"/>
              <a:gd name="connsiteY2" fmla="*/ 743857 h 743857"/>
              <a:gd name="connsiteX3" fmla="*/ 0 w 3616077"/>
              <a:gd name="connsiteY3" fmla="*/ 743857 h 743857"/>
              <a:gd name="connsiteX4" fmla="*/ 0 w 3616077"/>
              <a:gd name="connsiteY4" fmla="*/ 0 h 743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6077" h="743857">
                <a:moveTo>
                  <a:pt x="0" y="0"/>
                </a:moveTo>
                <a:lnTo>
                  <a:pt x="3616077" y="0"/>
                </a:lnTo>
                <a:lnTo>
                  <a:pt x="3616077" y="743857"/>
                </a:lnTo>
                <a:lnTo>
                  <a:pt x="0" y="743857"/>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n-US" sz="8000" kern="1200" dirty="0">
                <a:solidFill>
                  <a:schemeClr val="bg1"/>
                </a:solidFill>
                <a:latin typeface="Brush Script MT" panose="03060802040406070304" pitchFamily="66" charset="0"/>
              </a:rPr>
              <a:t>CỔ</a:t>
            </a:r>
          </a:p>
        </p:txBody>
      </p:sp>
      <p:sp>
        <p:nvSpPr>
          <p:cNvPr id="81" name="Rectangle 80"/>
          <p:cNvSpPr/>
          <p:nvPr/>
        </p:nvSpPr>
        <p:spPr>
          <a:xfrm>
            <a:off x="8535161" y="3609803"/>
            <a:ext cx="2851978" cy="2625897"/>
          </a:xfrm>
          <a:prstGeom prst="rect">
            <a:avLst/>
          </a:prstGeom>
          <a:blipFill>
            <a:blip r:embed="rId7"/>
            <a:srcRect/>
            <a:stretch>
              <a:fillRect l="-32000" r="-32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2" name="Freeform 81"/>
          <p:cNvSpPr/>
          <p:nvPr/>
        </p:nvSpPr>
        <p:spPr>
          <a:xfrm>
            <a:off x="8485471" y="3562347"/>
            <a:ext cx="2901668" cy="2673353"/>
          </a:xfrm>
          <a:custGeom>
            <a:avLst/>
            <a:gdLst>
              <a:gd name="connsiteX0" fmla="*/ 0 w 3616077"/>
              <a:gd name="connsiteY0" fmla="*/ 0 h 743857"/>
              <a:gd name="connsiteX1" fmla="*/ 3616077 w 3616077"/>
              <a:gd name="connsiteY1" fmla="*/ 0 h 743857"/>
              <a:gd name="connsiteX2" fmla="*/ 3616077 w 3616077"/>
              <a:gd name="connsiteY2" fmla="*/ 743857 h 743857"/>
              <a:gd name="connsiteX3" fmla="*/ 0 w 3616077"/>
              <a:gd name="connsiteY3" fmla="*/ 743857 h 743857"/>
              <a:gd name="connsiteX4" fmla="*/ 0 w 3616077"/>
              <a:gd name="connsiteY4" fmla="*/ 0 h 743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6077" h="743857">
                <a:moveTo>
                  <a:pt x="0" y="0"/>
                </a:moveTo>
                <a:lnTo>
                  <a:pt x="3616077" y="0"/>
                </a:lnTo>
                <a:lnTo>
                  <a:pt x="3616077" y="743857"/>
                </a:lnTo>
                <a:lnTo>
                  <a:pt x="0" y="743857"/>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n-US" sz="8000" kern="1200" dirty="0">
                <a:solidFill>
                  <a:schemeClr val="bg1"/>
                </a:solidFill>
                <a:latin typeface="Brush Script MT" panose="03060802040406070304" pitchFamily="66" charset="0"/>
              </a:rPr>
              <a:t>TÍCH</a:t>
            </a:r>
          </a:p>
        </p:txBody>
      </p:sp>
      <p:grpSp>
        <p:nvGrpSpPr>
          <p:cNvPr id="83" name="Group 82"/>
          <p:cNvGrpSpPr/>
          <p:nvPr/>
        </p:nvGrpSpPr>
        <p:grpSpPr>
          <a:xfrm>
            <a:off x="5128" y="0"/>
            <a:ext cx="4809760" cy="6858000"/>
            <a:chOff x="5128" y="0"/>
            <a:chExt cx="4809760" cy="6858000"/>
          </a:xfrm>
        </p:grpSpPr>
        <p:sp>
          <p:nvSpPr>
            <p:cNvPr id="84" name="Freeform 83"/>
            <p:cNvSpPr/>
            <p:nvPr/>
          </p:nvSpPr>
          <p:spPr>
            <a:xfrm>
              <a:off x="5128" y="0"/>
              <a:ext cx="4809760" cy="6858000"/>
            </a:xfrm>
            <a:custGeom>
              <a:avLst/>
              <a:gdLst>
                <a:gd name="connsiteX0" fmla="*/ 0 w 4176530"/>
                <a:gd name="connsiteY0" fmla="*/ 0 h 6858000"/>
                <a:gd name="connsiteX1" fmla="*/ 4176530 w 4176530"/>
                <a:gd name="connsiteY1" fmla="*/ 0 h 6858000"/>
                <a:gd name="connsiteX2" fmla="*/ 4176530 w 4176530"/>
                <a:gd name="connsiteY2" fmla="*/ 132702 h 6858000"/>
                <a:gd name="connsiteX3" fmla="*/ 4143375 w 4176530"/>
                <a:gd name="connsiteY3" fmla="*/ 142875 h 6858000"/>
                <a:gd name="connsiteX4" fmla="*/ 4057650 w 4176530"/>
                <a:gd name="connsiteY4" fmla="*/ 171450 h 6858000"/>
                <a:gd name="connsiteX5" fmla="*/ 3900488 w 4176530"/>
                <a:gd name="connsiteY5" fmla="*/ 185738 h 6858000"/>
                <a:gd name="connsiteX6" fmla="*/ 3829050 w 4176530"/>
                <a:gd name="connsiteY6" fmla="*/ 200025 h 6858000"/>
                <a:gd name="connsiteX7" fmla="*/ 3729038 w 4176530"/>
                <a:gd name="connsiteY7" fmla="*/ 228600 h 6858000"/>
                <a:gd name="connsiteX8" fmla="*/ 3586163 w 4176530"/>
                <a:gd name="connsiteY8" fmla="*/ 271463 h 6858000"/>
                <a:gd name="connsiteX9" fmla="*/ 3543300 w 4176530"/>
                <a:gd name="connsiteY9" fmla="*/ 314325 h 6858000"/>
                <a:gd name="connsiteX10" fmla="*/ 3486150 w 4176530"/>
                <a:gd name="connsiteY10" fmla="*/ 400050 h 6858000"/>
                <a:gd name="connsiteX11" fmla="*/ 3443288 w 4176530"/>
                <a:gd name="connsiteY11" fmla="*/ 528638 h 6858000"/>
                <a:gd name="connsiteX12" fmla="*/ 3429000 w 4176530"/>
                <a:gd name="connsiteY12" fmla="*/ 571500 h 6858000"/>
                <a:gd name="connsiteX13" fmla="*/ 3414713 w 4176530"/>
                <a:gd name="connsiteY13" fmla="*/ 614363 h 6858000"/>
                <a:gd name="connsiteX14" fmla="*/ 3429000 w 4176530"/>
                <a:gd name="connsiteY14" fmla="*/ 885825 h 6858000"/>
                <a:gd name="connsiteX15" fmla="*/ 3457575 w 4176530"/>
                <a:gd name="connsiteY15" fmla="*/ 971550 h 6858000"/>
                <a:gd name="connsiteX16" fmla="*/ 3500438 w 4176530"/>
                <a:gd name="connsiteY16" fmla="*/ 1057275 h 6858000"/>
                <a:gd name="connsiteX17" fmla="*/ 3500438 w 4176530"/>
                <a:gd name="connsiteY17" fmla="*/ 1228725 h 6858000"/>
                <a:gd name="connsiteX18" fmla="*/ 3486150 w 4176530"/>
                <a:gd name="connsiteY18" fmla="*/ 1271588 h 6858000"/>
                <a:gd name="connsiteX19" fmla="*/ 3443288 w 4176530"/>
                <a:gd name="connsiteY19" fmla="*/ 1300163 h 6858000"/>
                <a:gd name="connsiteX20" fmla="*/ 3414713 w 4176530"/>
                <a:gd name="connsiteY20" fmla="*/ 1343025 h 6858000"/>
                <a:gd name="connsiteX21" fmla="*/ 3386138 w 4176530"/>
                <a:gd name="connsiteY21" fmla="*/ 1428750 h 6858000"/>
                <a:gd name="connsiteX22" fmla="*/ 3400425 w 4176530"/>
                <a:gd name="connsiteY22" fmla="*/ 1585913 h 6858000"/>
                <a:gd name="connsiteX23" fmla="*/ 3429000 w 4176530"/>
                <a:gd name="connsiteY23" fmla="*/ 1628775 h 6858000"/>
                <a:gd name="connsiteX24" fmla="*/ 3441905 w 4176530"/>
                <a:gd name="connsiteY24" fmla="*/ 1669939 h 6858000"/>
                <a:gd name="connsiteX25" fmla="*/ 3439320 w 4176530"/>
                <a:gd name="connsiteY25" fmla="*/ 1666476 h 6858000"/>
                <a:gd name="connsiteX26" fmla="*/ 3438936 w 4176530"/>
                <a:gd name="connsiteY26" fmla="*/ 1665921 h 6858000"/>
                <a:gd name="connsiteX27" fmla="*/ 3437911 w 4176530"/>
                <a:gd name="connsiteY27" fmla="*/ 1664590 h 6858000"/>
                <a:gd name="connsiteX28" fmla="*/ 3439320 w 4176530"/>
                <a:gd name="connsiteY28" fmla="*/ 1666476 h 6858000"/>
                <a:gd name="connsiteX29" fmla="*/ 3448936 w 4176530"/>
                <a:gd name="connsiteY29" fmla="*/ 1680402 h 6858000"/>
                <a:gd name="connsiteX30" fmla="*/ 3471863 w 4176530"/>
                <a:gd name="connsiteY30" fmla="*/ 1714500 h 6858000"/>
                <a:gd name="connsiteX31" fmla="*/ 3500438 w 4176530"/>
                <a:gd name="connsiteY31" fmla="*/ 1828800 h 6858000"/>
                <a:gd name="connsiteX32" fmla="*/ 3443288 w 4176530"/>
                <a:gd name="connsiteY32" fmla="*/ 1943100 h 6858000"/>
                <a:gd name="connsiteX33" fmla="*/ 3371850 w 4176530"/>
                <a:gd name="connsiteY33" fmla="*/ 2014538 h 6858000"/>
                <a:gd name="connsiteX34" fmla="*/ 3314700 w 4176530"/>
                <a:gd name="connsiteY34" fmla="*/ 2100263 h 6858000"/>
                <a:gd name="connsiteX35" fmla="*/ 3271838 w 4176530"/>
                <a:gd name="connsiteY35" fmla="*/ 2200275 h 6858000"/>
                <a:gd name="connsiteX36" fmla="*/ 3286125 w 4176530"/>
                <a:gd name="connsiteY36" fmla="*/ 2414588 h 6858000"/>
                <a:gd name="connsiteX37" fmla="*/ 3357563 w 4176530"/>
                <a:gd name="connsiteY37" fmla="*/ 2543175 h 6858000"/>
                <a:gd name="connsiteX38" fmla="*/ 3400425 w 4176530"/>
                <a:gd name="connsiteY38" fmla="*/ 2600325 h 6858000"/>
                <a:gd name="connsiteX39" fmla="*/ 3457575 w 4176530"/>
                <a:gd name="connsiteY39" fmla="*/ 2686050 h 6858000"/>
                <a:gd name="connsiteX40" fmla="*/ 3486150 w 4176530"/>
                <a:gd name="connsiteY40" fmla="*/ 2728913 h 6858000"/>
                <a:gd name="connsiteX41" fmla="*/ 3443288 w 4176530"/>
                <a:gd name="connsiteY41" fmla="*/ 2914650 h 6858000"/>
                <a:gd name="connsiteX42" fmla="*/ 3400425 w 4176530"/>
                <a:gd name="connsiteY42" fmla="*/ 2943225 h 6858000"/>
                <a:gd name="connsiteX43" fmla="*/ 3343275 w 4176530"/>
                <a:gd name="connsiteY43" fmla="*/ 3028950 h 6858000"/>
                <a:gd name="connsiteX44" fmla="*/ 3286125 w 4176530"/>
                <a:gd name="connsiteY44" fmla="*/ 3114675 h 6858000"/>
                <a:gd name="connsiteX45" fmla="*/ 3286125 w 4176530"/>
                <a:gd name="connsiteY45" fmla="*/ 3328988 h 6858000"/>
                <a:gd name="connsiteX46" fmla="*/ 3328988 w 4176530"/>
                <a:gd name="connsiteY46" fmla="*/ 3386138 h 6858000"/>
                <a:gd name="connsiteX47" fmla="*/ 3371850 w 4176530"/>
                <a:gd name="connsiteY47" fmla="*/ 3514725 h 6858000"/>
                <a:gd name="connsiteX48" fmla="*/ 3400425 w 4176530"/>
                <a:gd name="connsiteY48" fmla="*/ 3657600 h 6858000"/>
                <a:gd name="connsiteX49" fmla="*/ 3471863 w 4176530"/>
                <a:gd name="connsiteY49" fmla="*/ 3743325 h 6858000"/>
                <a:gd name="connsiteX50" fmla="*/ 3471863 w 4176530"/>
                <a:gd name="connsiteY50" fmla="*/ 3929063 h 6858000"/>
                <a:gd name="connsiteX51" fmla="*/ 3443288 w 4176530"/>
                <a:gd name="connsiteY51" fmla="*/ 4014788 h 6858000"/>
                <a:gd name="connsiteX52" fmla="*/ 3343275 w 4176530"/>
                <a:gd name="connsiteY52" fmla="*/ 4086225 h 6858000"/>
                <a:gd name="connsiteX53" fmla="*/ 3257550 w 4176530"/>
                <a:gd name="connsiteY53" fmla="*/ 4171950 h 6858000"/>
                <a:gd name="connsiteX54" fmla="*/ 3214688 w 4176530"/>
                <a:gd name="connsiteY54" fmla="*/ 4300538 h 6858000"/>
                <a:gd name="connsiteX55" fmla="*/ 3200400 w 4176530"/>
                <a:gd name="connsiteY55" fmla="*/ 4343400 h 6858000"/>
                <a:gd name="connsiteX56" fmla="*/ 3186113 w 4176530"/>
                <a:gd name="connsiteY56" fmla="*/ 4386263 h 6858000"/>
                <a:gd name="connsiteX57" fmla="*/ 3200400 w 4176530"/>
                <a:gd name="connsiteY57" fmla="*/ 4600575 h 6858000"/>
                <a:gd name="connsiteX58" fmla="*/ 3214688 w 4176530"/>
                <a:gd name="connsiteY58" fmla="*/ 4643438 h 6858000"/>
                <a:gd name="connsiteX59" fmla="*/ 3271838 w 4176530"/>
                <a:gd name="connsiteY59" fmla="*/ 4729163 h 6858000"/>
                <a:gd name="connsiteX60" fmla="*/ 3314700 w 4176530"/>
                <a:gd name="connsiteY60" fmla="*/ 4772025 h 6858000"/>
                <a:gd name="connsiteX61" fmla="*/ 3386138 w 4176530"/>
                <a:gd name="connsiteY61" fmla="*/ 4829175 h 6858000"/>
                <a:gd name="connsiteX62" fmla="*/ 3408676 w 4176530"/>
                <a:gd name="connsiteY62" fmla="*/ 4863665 h 6858000"/>
                <a:gd name="connsiteX63" fmla="*/ 3417623 w 4176530"/>
                <a:gd name="connsiteY63" fmla="*/ 4878247 h 6858000"/>
                <a:gd name="connsiteX64" fmla="*/ 3418734 w 4176530"/>
                <a:gd name="connsiteY64" fmla="*/ 4880444 h 6858000"/>
                <a:gd name="connsiteX65" fmla="*/ 3417985 w 4176530"/>
                <a:gd name="connsiteY65" fmla="*/ 4878837 h 6858000"/>
                <a:gd name="connsiteX66" fmla="*/ 3417623 w 4176530"/>
                <a:gd name="connsiteY66" fmla="*/ 4878247 h 6858000"/>
                <a:gd name="connsiteX67" fmla="*/ 3415596 w 4176530"/>
                <a:gd name="connsiteY67" fmla="*/ 4874239 h 6858000"/>
                <a:gd name="connsiteX68" fmla="*/ 3457575 w 4176530"/>
                <a:gd name="connsiteY68" fmla="*/ 4886325 h 6858000"/>
                <a:gd name="connsiteX69" fmla="*/ 3486150 w 4176530"/>
                <a:gd name="connsiteY69" fmla="*/ 4929188 h 6858000"/>
                <a:gd name="connsiteX70" fmla="*/ 3471863 w 4176530"/>
                <a:gd name="connsiteY70" fmla="*/ 4972050 h 6858000"/>
                <a:gd name="connsiteX71" fmla="*/ 3400425 w 4176530"/>
                <a:gd name="connsiteY71" fmla="*/ 5057775 h 6858000"/>
                <a:gd name="connsiteX72" fmla="*/ 3271838 w 4176530"/>
                <a:gd name="connsiteY72" fmla="*/ 5157788 h 6858000"/>
                <a:gd name="connsiteX73" fmla="*/ 3214688 w 4176530"/>
                <a:gd name="connsiteY73" fmla="*/ 5243513 h 6858000"/>
                <a:gd name="connsiteX74" fmla="*/ 3186113 w 4176530"/>
                <a:gd name="connsiteY74" fmla="*/ 5286375 h 6858000"/>
                <a:gd name="connsiteX75" fmla="*/ 3157538 w 4176530"/>
                <a:gd name="connsiteY75" fmla="*/ 5329238 h 6858000"/>
                <a:gd name="connsiteX76" fmla="*/ 3114675 w 4176530"/>
                <a:gd name="connsiteY76" fmla="*/ 5472113 h 6858000"/>
                <a:gd name="connsiteX77" fmla="*/ 3100388 w 4176530"/>
                <a:gd name="connsiteY77" fmla="*/ 5514975 h 6858000"/>
                <a:gd name="connsiteX78" fmla="*/ 3114675 w 4176530"/>
                <a:gd name="connsiteY78" fmla="*/ 5629275 h 6858000"/>
                <a:gd name="connsiteX79" fmla="*/ 3171825 w 4176530"/>
                <a:gd name="connsiteY79" fmla="*/ 5772150 h 6858000"/>
                <a:gd name="connsiteX80" fmla="*/ 3300413 w 4176530"/>
                <a:gd name="connsiteY80" fmla="*/ 5929313 h 6858000"/>
                <a:gd name="connsiteX81" fmla="*/ 3443288 w 4176530"/>
                <a:gd name="connsiteY81" fmla="*/ 5972175 h 6858000"/>
                <a:gd name="connsiteX82" fmla="*/ 3486150 w 4176530"/>
                <a:gd name="connsiteY82" fmla="*/ 5986463 h 6858000"/>
                <a:gd name="connsiteX83" fmla="*/ 3629025 w 4176530"/>
                <a:gd name="connsiteY83" fmla="*/ 6015038 h 6858000"/>
                <a:gd name="connsiteX84" fmla="*/ 3642799 w 4176530"/>
                <a:gd name="connsiteY84" fmla="*/ 6056789 h 6858000"/>
                <a:gd name="connsiteX85" fmla="*/ 3645554 w 4176530"/>
                <a:gd name="connsiteY85" fmla="*/ 6065458 h 6858000"/>
                <a:gd name="connsiteX86" fmla="*/ 3646012 w 4176530"/>
                <a:gd name="connsiteY86" fmla="*/ 6067041 h 6858000"/>
                <a:gd name="connsiteX87" fmla="*/ 3647320 w 4176530"/>
                <a:gd name="connsiteY87" fmla="*/ 6071013 h 6858000"/>
                <a:gd name="connsiteX88" fmla="*/ 3645554 w 4176530"/>
                <a:gd name="connsiteY88" fmla="*/ 6065458 h 6858000"/>
                <a:gd name="connsiteX89" fmla="*/ 3642300 w 4176530"/>
                <a:gd name="connsiteY89" fmla="*/ 6054201 h 6858000"/>
                <a:gd name="connsiteX90" fmla="*/ 3671888 w 4176530"/>
                <a:gd name="connsiteY90" fmla="*/ 6100763 h 6858000"/>
                <a:gd name="connsiteX91" fmla="*/ 3714750 w 4176530"/>
                <a:gd name="connsiteY91" fmla="*/ 6229350 h 6858000"/>
                <a:gd name="connsiteX92" fmla="*/ 3729038 w 4176530"/>
                <a:gd name="connsiteY92" fmla="*/ 6272213 h 6858000"/>
                <a:gd name="connsiteX93" fmla="*/ 3757613 w 4176530"/>
                <a:gd name="connsiteY93" fmla="*/ 6315075 h 6858000"/>
                <a:gd name="connsiteX94" fmla="*/ 3786188 w 4176530"/>
                <a:gd name="connsiteY94" fmla="*/ 6400800 h 6858000"/>
                <a:gd name="connsiteX95" fmla="*/ 3800475 w 4176530"/>
                <a:gd name="connsiteY95" fmla="*/ 6443663 h 6858000"/>
                <a:gd name="connsiteX96" fmla="*/ 3900488 w 4176530"/>
                <a:gd name="connsiteY96" fmla="*/ 6572250 h 6858000"/>
                <a:gd name="connsiteX97" fmla="*/ 3943350 w 4176530"/>
                <a:gd name="connsiteY97" fmla="*/ 6600825 h 6858000"/>
                <a:gd name="connsiteX98" fmla="*/ 4057650 w 4176530"/>
                <a:gd name="connsiteY98" fmla="*/ 6700838 h 6858000"/>
                <a:gd name="connsiteX99" fmla="*/ 4100513 w 4176530"/>
                <a:gd name="connsiteY99" fmla="*/ 6729413 h 6858000"/>
                <a:gd name="connsiteX100" fmla="*/ 4114800 w 4176530"/>
                <a:gd name="connsiteY100" fmla="*/ 6772275 h 6858000"/>
                <a:gd name="connsiteX101" fmla="*/ 4169352 w 4176530"/>
                <a:gd name="connsiteY101" fmla="*/ 6845574 h 6858000"/>
                <a:gd name="connsiteX102" fmla="*/ 4176530 w 4176530"/>
                <a:gd name="connsiteY102" fmla="*/ 6852822 h 6858000"/>
                <a:gd name="connsiteX103" fmla="*/ 4176530 w 4176530"/>
                <a:gd name="connsiteY103" fmla="*/ 6858000 h 6858000"/>
                <a:gd name="connsiteX104" fmla="*/ 0 w 4176530"/>
                <a:gd name="connsiteY104" fmla="*/ 6858000 h 6858000"/>
                <a:gd name="connsiteX105" fmla="*/ 0 w 4176530"/>
                <a:gd name="connsiteY10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176530" h="6858000">
                  <a:moveTo>
                    <a:pt x="0" y="0"/>
                  </a:moveTo>
                  <a:lnTo>
                    <a:pt x="4176530" y="0"/>
                  </a:lnTo>
                  <a:lnTo>
                    <a:pt x="4176530" y="132702"/>
                  </a:lnTo>
                  <a:lnTo>
                    <a:pt x="4143375" y="142875"/>
                  </a:lnTo>
                  <a:cubicBezTo>
                    <a:pt x="4143368" y="142877"/>
                    <a:pt x="4057657" y="171449"/>
                    <a:pt x="4057650" y="171450"/>
                  </a:cubicBezTo>
                  <a:lnTo>
                    <a:pt x="3900488" y="185738"/>
                  </a:lnTo>
                  <a:cubicBezTo>
                    <a:pt x="3876675" y="190500"/>
                    <a:pt x="3852756" y="194757"/>
                    <a:pt x="3829050" y="200025"/>
                  </a:cubicBezTo>
                  <a:cubicBezTo>
                    <a:pt x="3748570" y="217909"/>
                    <a:pt x="3797216" y="208147"/>
                    <a:pt x="3729038" y="228600"/>
                  </a:cubicBezTo>
                  <a:cubicBezTo>
                    <a:pt x="3565511" y="277658"/>
                    <a:pt x="3683216" y="239111"/>
                    <a:pt x="3586163" y="271463"/>
                  </a:cubicBezTo>
                  <a:cubicBezTo>
                    <a:pt x="3571875" y="285750"/>
                    <a:pt x="3555705" y="298376"/>
                    <a:pt x="3543300" y="314325"/>
                  </a:cubicBezTo>
                  <a:cubicBezTo>
                    <a:pt x="3522215" y="341434"/>
                    <a:pt x="3486150" y="400050"/>
                    <a:pt x="3486150" y="400050"/>
                  </a:cubicBezTo>
                  <a:lnTo>
                    <a:pt x="3443288" y="528638"/>
                  </a:lnTo>
                  <a:lnTo>
                    <a:pt x="3429000" y="571500"/>
                  </a:lnTo>
                  <a:lnTo>
                    <a:pt x="3414713" y="614363"/>
                  </a:lnTo>
                  <a:cubicBezTo>
                    <a:pt x="3419475" y="704850"/>
                    <a:pt x="3418204" y="795858"/>
                    <a:pt x="3429000" y="885825"/>
                  </a:cubicBezTo>
                  <a:cubicBezTo>
                    <a:pt x="3432589" y="915731"/>
                    <a:pt x="3448050" y="942975"/>
                    <a:pt x="3457575" y="971550"/>
                  </a:cubicBezTo>
                  <a:cubicBezTo>
                    <a:pt x="3477293" y="1030702"/>
                    <a:pt x="3463510" y="1001883"/>
                    <a:pt x="3500438" y="1057275"/>
                  </a:cubicBezTo>
                  <a:cubicBezTo>
                    <a:pt x="3526505" y="1135480"/>
                    <a:pt x="3521705" y="1101122"/>
                    <a:pt x="3500438" y="1228725"/>
                  </a:cubicBezTo>
                  <a:cubicBezTo>
                    <a:pt x="3497962" y="1243581"/>
                    <a:pt x="3495558" y="1259828"/>
                    <a:pt x="3486150" y="1271588"/>
                  </a:cubicBezTo>
                  <a:cubicBezTo>
                    <a:pt x="3475423" y="1284997"/>
                    <a:pt x="3457575" y="1290638"/>
                    <a:pt x="3443288" y="1300163"/>
                  </a:cubicBezTo>
                  <a:cubicBezTo>
                    <a:pt x="3433763" y="1314450"/>
                    <a:pt x="3421687" y="1327334"/>
                    <a:pt x="3414713" y="1343025"/>
                  </a:cubicBezTo>
                  <a:cubicBezTo>
                    <a:pt x="3402480" y="1370550"/>
                    <a:pt x="3386138" y="1428750"/>
                    <a:pt x="3386138" y="1428750"/>
                  </a:cubicBezTo>
                  <a:cubicBezTo>
                    <a:pt x="3390900" y="1481138"/>
                    <a:pt x="3389403" y="1534477"/>
                    <a:pt x="3400425" y="1585913"/>
                  </a:cubicBezTo>
                  <a:cubicBezTo>
                    <a:pt x="3404023" y="1602703"/>
                    <a:pt x="3421321" y="1613417"/>
                    <a:pt x="3429000" y="1628775"/>
                  </a:cubicBezTo>
                  <a:cubicBezTo>
                    <a:pt x="3458577" y="1687928"/>
                    <a:pt x="3448820" y="1678650"/>
                    <a:pt x="3441905" y="1669939"/>
                  </a:cubicBezTo>
                  <a:lnTo>
                    <a:pt x="3439320" y="1666476"/>
                  </a:lnTo>
                  <a:lnTo>
                    <a:pt x="3438936" y="1665921"/>
                  </a:lnTo>
                  <a:cubicBezTo>
                    <a:pt x="3437319" y="1663645"/>
                    <a:pt x="3437196" y="1663561"/>
                    <a:pt x="3437911" y="1664590"/>
                  </a:cubicBezTo>
                  <a:lnTo>
                    <a:pt x="3439320" y="1666476"/>
                  </a:lnTo>
                  <a:lnTo>
                    <a:pt x="3448936" y="1680402"/>
                  </a:lnTo>
                  <a:cubicBezTo>
                    <a:pt x="3454204" y="1688139"/>
                    <a:pt x="3461627" y="1699146"/>
                    <a:pt x="3471863" y="1714500"/>
                  </a:cubicBezTo>
                  <a:cubicBezTo>
                    <a:pt x="3483136" y="1748320"/>
                    <a:pt x="3500438" y="1794323"/>
                    <a:pt x="3500438" y="1828800"/>
                  </a:cubicBezTo>
                  <a:cubicBezTo>
                    <a:pt x="3500438" y="1912581"/>
                    <a:pt x="3488136" y="1889282"/>
                    <a:pt x="3443288" y="1943100"/>
                  </a:cubicBezTo>
                  <a:cubicBezTo>
                    <a:pt x="3383757" y="2014538"/>
                    <a:pt x="3450432" y="1962151"/>
                    <a:pt x="3371850" y="2014538"/>
                  </a:cubicBezTo>
                  <a:cubicBezTo>
                    <a:pt x="3352800" y="2043113"/>
                    <a:pt x="3323029" y="2066945"/>
                    <a:pt x="3314700" y="2100263"/>
                  </a:cubicBezTo>
                  <a:cubicBezTo>
                    <a:pt x="3296248" y="2174072"/>
                    <a:pt x="3311305" y="2141075"/>
                    <a:pt x="3271838" y="2200275"/>
                  </a:cubicBezTo>
                  <a:cubicBezTo>
                    <a:pt x="3276600" y="2271713"/>
                    <a:pt x="3274959" y="2343868"/>
                    <a:pt x="3286125" y="2414588"/>
                  </a:cubicBezTo>
                  <a:cubicBezTo>
                    <a:pt x="3288943" y="2432433"/>
                    <a:pt x="3353518" y="2537107"/>
                    <a:pt x="3357563" y="2543175"/>
                  </a:cubicBezTo>
                  <a:cubicBezTo>
                    <a:pt x="3370772" y="2562988"/>
                    <a:pt x="3386770" y="2580817"/>
                    <a:pt x="3400425" y="2600325"/>
                  </a:cubicBezTo>
                  <a:cubicBezTo>
                    <a:pt x="3420119" y="2628460"/>
                    <a:pt x="3438525" y="2657475"/>
                    <a:pt x="3457575" y="2686050"/>
                  </a:cubicBezTo>
                  <a:lnTo>
                    <a:pt x="3486150" y="2728913"/>
                  </a:lnTo>
                  <a:cubicBezTo>
                    <a:pt x="3478690" y="2803513"/>
                    <a:pt x="3495350" y="2862588"/>
                    <a:pt x="3443288" y="2914650"/>
                  </a:cubicBezTo>
                  <a:cubicBezTo>
                    <a:pt x="3431146" y="2926792"/>
                    <a:pt x="3414713" y="2933700"/>
                    <a:pt x="3400425" y="2943225"/>
                  </a:cubicBezTo>
                  <a:cubicBezTo>
                    <a:pt x="3373101" y="3025200"/>
                    <a:pt x="3405706" y="2948683"/>
                    <a:pt x="3343275" y="3028950"/>
                  </a:cubicBezTo>
                  <a:cubicBezTo>
                    <a:pt x="3322190" y="3056059"/>
                    <a:pt x="3286125" y="3114675"/>
                    <a:pt x="3286125" y="3114675"/>
                  </a:cubicBezTo>
                  <a:cubicBezTo>
                    <a:pt x="3258367" y="3197952"/>
                    <a:pt x="3252829" y="3195806"/>
                    <a:pt x="3286125" y="3328988"/>
                  </a:cubicBezTo>
                  <a:cubicBezTo>
                    <a:pt x="3291900" y="3352090"/>
                    <a:pt x="3314700" y="3367088"/>
                    <a:pt x="3328988" y="3386138"/>
                  </a:cubicBezTo>
                  <a:cubicBezTo>
                    <a:pt x="3343275" y="3429000"/>
                    <a:pt x="3365460" y="3469998"/>
                    <a:pt x="3371850" y="3514725"/>
                  </a:cubicBezTo>
                  <a:cubicBezTo>
                    <a:pt x="3377115" y="3551578"/>
                    <a:pt x="3380477" y="3617703"/>
                    <a:pt x="3400425" y="3657600"/>
                  </a:cubicBezTo>
                  <a:cubicBezTo>
                    <a:pt x="3420317" y="3697385"/>
                    <a:pt x="3440263" y="3711726"/>
                    <a:pt x="3471863" y="3743325"/>
                  </a:cubicBezTo>
                  <a:cubicBezTo>
                    <a:pt x="3498503" y="3823249"/>
                    <a:pt x="3496489" y="3797724"/>
                    <a:pt x="3471863" y="3929063"/>
                  </a:cubicBezTo>
                  <a:cubicBezTo>
                    <a:pt x="3466312" y="3958668"/>
                    <a:pt x="3467798" y="3997281"/>
                    <a:pt x="3443288" y="4014788"/>
                  </a:cubicBezTo>
                  <a:cubicBezTo>
                    <a:pt x="3409950" y="4038600"/>
                    <a:pt x="3373727" y="4058819"/>
                    <a:pt x="3343275" y="4086225"/>
                  </a:cubicBezTo>
                  <a:cubicBezTo>
                    <a:pt x="3191373" y="4222936"/>
                    <a:pt x="3391428" y="4082699"/>
                    <a:pt x="3257550" y="4171950"/>
                  </a:cubicBezTo>
                  <a:lnTo>
                    <a:pt x="3214688" y="4300538"/>
                  </a:lnTo>
                  <a:lnTo>
                    <a:pt x="3200400" y="4343400"/>
                  </a:lnTo>
                  <a:lnTo>
                    <a:pt x="3186113" y="4386263"/>
                  </a:lnTo>
                  <a:cubicBezTo>
                    <a:pt x="3190875" y="4457700"/>
                    <a:pt x="3192494" y="4529417"/>
                    <a:pt x="3200400" y="4600575"/>
                  </a:cubicBezTo>
                  <a:cubicBezTo>
                    <a:pt x="3202063" y="4615543"/>
                    <a:pt x="3207374" y="4630273"/>
                    <a:pt x="3214688" y="4643438"/>
                  </a:cubicBezTo>
                  <a:cubicBezTo>
                    <a:pt x="3231366" y="4673459"/>
                    <a:pt x="3250754" y="4702054"/>
                    <a:pt x="3271838" y="4729163"/>
                  </a:cubicBezTo>
                  <a:cubicBezTo>
                    <a:pt x="3284243" y="4745112"/>
                    <a:pt x="3301765" y="4756503"/>
                    <a:pt x="3314700" y="4772025"/>
                  </a:cubicBezTo>
                  <a:cubicBezTo>
                    <a:pt x="3364412" y="4831680"/>
                    <a:pt x="3315773" y="4805721"/>
                    <a:pt x="3386138" y="4829175"/>
                  </a:cubicBezTo>
                  <a:cubicBezTo>
                    <a:pt x="3396375" y="4844530"/>
                    <a:pt x="3403628" y="4855707"/>
                    <a:pt x="3408676" y="4863665"/>
                  </a:cubicBezTo>
                  <a:lnTo>
                    <a:pt x="3417623" y="4878247"/>
                  </a:lnTo>
                  <a:lnTo>
                    <a:pt x="3418734" y="4880444"/>
                  </a:lnTo>
                  <a:cubicBezTo>
                    <a:pt x="3419392" y="4881531"/>
                    <a:pt x="3419402" y="4881314"/>
                    <a:pt x="3417985" y="4878837"/>
                  </a:cubicBezTo>
                  <a:lnTo>
                    <a:pt x="3417623" y="4878247"/>
                  </a:lnTo>
                  <a:lnTo>
                    <a:pt x="3415596" y="4874239"/>
                  </a:lnTo>
                  <a:cubicBezTo>
                    <a:pt x="3410895" y="4863312"/>
                    <a:pt x="3408281" y="4846890"/>
                    <a:pt x="3457575" y="4886325"/>
                  </a:cubicBezTo>
                  <a:cubicBezTo>
                    <a:pt x="3470984" y="4897052"/>
                    <a:pt x="3476625" y="4914900"/>
                    <a:pt x="3486150" y="4929188"/>
                  </a:cubicBezTo>
                  <a:cubicBezTo>
                    <a:pt x="3481388" y="4943475"/>
                    <a:pt x="3478598" y="4958580"/>
                    <a:pt x="3471863" y="4972050"/>
                  </a:cubicBezTo>
                  <a:cubicBezTo>
                    <a:pt x="3456853" y="5002070"/>
                    <a:pt x="3426280" y="5037666"/>
                    <a:pt x="3400425" y="5057775"/>
                  </a:cubicBezTo>
                  <a:cubicBezTo>
                    <a:pt x="3339651" y="5105043"/>
                    <a:pt x="3314413" y="5103049"/>
                    <a:pt x="3271838" y="5157788"/>
                  </a:cubicBezTo>
                  <a:cubicBezTo>
                    <a:pt x="3250754" y="5184897"/>
                    <a:pt x="3233738" y="5214938"/>
                    <a:pt x="3214688" y="5243513"/>
                  </a:cubicBezTo>
                  <a:lnTo>
                    <a:pt x="3186113" y="5286375"/>
                  </a:lnTo>
                  <a:lnTo>
                    <a:pt x="3157538" y="5329238"/>
                  </a:lnTo>
                  <a:cubicBezTo>
                    <a:pt x="3135944" y="5415611"/>
                    <a:pt x="3149460" y="5367756"/>
                    <a:pt x="3114675" y="5472113"/>
                  </a:cubicBezTo>
                  <a:lnTo>
                    <a:pt x="3100388" y="5514975"/>
                  </a:lnTo>
                  <a:cubicBezTo>
                    <a:pt x="3105150" y="5553075"/>
                    <a:pt x="3106630" y="5591731"/>
                    <a:pt x="3114675" y="5629275"/>
                  </a:cubicBezTo>
                  <a:cubicBezTo>
                    <a:pt x="3123306" y="5669554"/>
                    <a:pt x="3148645" y="5734482"/>
                    <a:pt x="3171825" y="5772150"/>
                  </a:cubicBezTo>
                  <a:cubicBezTo>
                    <a:pt x="3208582" y="5831880"/>
                    <a:pt x="3234185" y="5899878"/>
                    <a:pt x="3300413" y="5929313"/>
                  </a:cubicBezTo>
                  <a:cubicBezTo>
                    <a:pt x="3361538" y="5956479"/>
                    <a:pt x="3385098" y="5955549"/>
                    <a:pt x="3443288" y="5972175"/>
                  </a:cubicBezTo>
                  <a:cubicBezTo>
                    <a:pt x="3457769" y="5976312"/>
                    <a:pt x="3471475" y="5983077"/>
                    <a:pt x="3486150" y="5986463"/>
                  </a:cubicBezTo>
                  <a:cubicBezTo>
                    <a:pt x="3533474" y="5997384"/>
                    <a:pt x="3629025" y="6015038"/>
                    <a:pt x="3629025" y="6015038"/>
                  </a:cubicBezTo>
                  <a:cubicBezTo>
                    <a:pt x="3635539" y="6034580"/>
                    <a:pt x="3639940" y="6047978"/>
                    <a:pt x="3642799" y="6056789"/>
                  </a:cubicBezTo>
                  <a:lnTo>
                    <a:pt x="3645554" y="6065458"/>
                  </a:lnTo>
                  <a:lnTo>
                    <a:pt x="3646012" y="6067041"/>
                  </a:lnTo>
                  <a:cubicBezTo>
                    <a:pt x="3647039" y="6070361"/>
                    <a:pt x="3647666" y="6072204"/>
                    <a:pt x="3647320" y="6071013"/>
                  </a:cubicBezTo>
                  <a:lnTo>
                    <a:pt x="3645554" y="6065458"/>
                  </a:lnTo>
                  <a:lnTo>
                    <a:pt x="3642300" y="6054201"/>
                  </a:lnTo>
                  <a:cubicBezTo>
                    <a:pt x="3637268" y="6035317"/>
                    <a:pt x="3634956" y="6017665"/>
                    <a:pt x="3671888" y="6100763"/>
                  </a:cubicBezTo>
                  <a:cubicBezTo>
                    <a:pt x="3671892" y="6100773"/>
                    <a:pt x="3707604" y="6207913"/>
                    <a:pt x="3714750" y="6229350"/>
                  </a:cubicBezTo>
                  <a:cubicBezTo>
                    <a:pt x="3719513" y="6243638"/>
                    <a:pt x="3720684" y="6259682"/>
                    <a:pt x="3729038" y="6272213"/>
                  </a:cubicBezTo>
                  <a:lnTo>
                    <a:pt x="3757613" y="6315075"/>
                  </a:lnTo>
                  <a:lnTo>
                    <a:pt x="3786188" y="6400800"/>
                  </a:lnTo>
                  <a:cubicBezTo>
                    <a:pt x="3790950" y="6415088"/>
                    <a:pt x="3792121" y="6431132"/>
                    <a:pt x="3800475" y="6443663"/>
                  </a:cubicBezTo>
                  <a:cubicBezTo>
                    <a:pt x="3840304" y="6503407"/>
                    <a:pt x="3850126" y="6530282"/>
                    <a:pt x="3900488" y="6572250"/>
                  </a:cubicBezTo>
                  <a:cubicBezTo>
                    <a:pt x="3913679" y="6583243"/>
                    <a:pt x="3929063" y="6591300"/>
                    <a:pt x="3943350" y="6600825"/>
                  </a:cubicBezTo>
                  <a:cubicBezTo>
                    <a:pt x="3990975" y="6672263"/>
                    <a:pt x="3957638" y="6634163"/>
                    <a:pt x="4057650" y="6700838"/>
                  </a:cubicBezTo>
                  <a:lnTo>
                    <a:pt x="4100513" y="6729413"/>
                  </a:lnTo>
                  <a:cubicBezTo>
                    <a:pt x="4105275" y="6743700"/>
                    <a:pt x="4108065" y="6758805"/>
                    <a:pt x="4114800" y="6772275"/>
                  </a:cubicBezTo>
                  <a:cubicBezTo>
                    <a:pt x="4125537" y="6793749"/>
                    <a:pt x="4147011" y="6821162"/>
                    <a:pt x="4169352" y="6845574"/>
                  </a:cubicBezTo>
                  <a:lnTo>
                    <a:pt x="4176530" y="6852822"/>
                  </a:lnTo>
                  <a:lnTo>
                    <a:pt x="4176530" y="6858000"/>
                  </a:lnTo>
                  <a:lnTo>
                    <a:pt x="0" y="6858000"/>
                  </a:lnTo>
                  <a:lnTo>
                    <a:pt x="0" y="0"/>
                  </a:lnTo>
                  <a:close/>
                </a:path>
              </a:pathLst>
            </a:cu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p:cNvSpPr/>
            <p:nvPr/>
          </p:nvSpPr>
          <p:spPr>
            <a:xfrm>
              <a:off x="735475" y="2357438"/>
              <a:ext cx="2286000" cy="2143124"/>
            </a:xfrm>
            <a:prstGeom prst="ellips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Brush Script MT" panose="03060802040406070304" pitchFamily="66" charset="0"/>
                  <a:cs typeface="Times New Roman" panose="02020603050405020304" pitchFamily="18" charset="0"/>
                </a:rPr>
                <a:t>NGỮ VĂN 6</a:t>
              </a:r>
            </a:p>
          </p:txBody>
        </p:sp>
        <p:sp>
          <p:nvSpPr>
            <p:cNvPr id="86" name="Freeform 85"/>
            <p:cNvSpPr/>
            <p:nvPr/>
          </p:nvSpPr>
          <p:spPr>
            <a:xfrm>
              <a:off x="142875" y="4579087"/>
              <a:ext cx="3471201" cy="1043044"/>
            </a:xfrm>
            <a:custGeom>
              <a:avLst/>
              <a:gdLst>
                <a:gd name="connsiteX0" fmla="*/ 1957669 w 3471201"/>
                <a:gd name="connsiteY0" fmla="*/ 1225 h 1043044"/>
                <a:gd name="connsiteX1" fmla="*/ 2021540 w 3471201"/>
                <a:gd name="connsiteY1" fmla="*/ 14344 h 1043044"/>
                <a:gd name="connsiteX2" fmla="*/ 2150127 w 3471201"/>
                <a:gd name="connsiteY2" fmla="*/ 85782 h 1043044"/>
                <a:gd name="connsiteX3" fmla="*/ 2207277 w 3471201"/>
                <a:gd name="connsiteY3" fmla="*/ 71494 h 1043044"/>
                <a:gd name="connsiteX4" fmla="*/ 2250140 w 3471201"/>
                <a:gd name="connsiteY4" fmla="*/ 57207 h 1043044"/>
                <a:gd name="connsiteX5" fmla="*/ 2293002 w 3471201"/>
                <a:gd name="connsiteY5" fmla="*/ 71494 h 1043044"/>
                <a:gd name="connsiteX6" fmla="*/ 2307290 w 3471201"/>
                <a:gd name="connsiteY6" fmla="*/ 114357 h 1043044"/>
                <a:gd name="connsiteX7" fmla="*/ 2393015 w 3471201"/>
                <a:gd name="connsiteY7" fmla="*/ 85782 h 1043044"/>
                <a:gd name="connsiteX8" fmla="*/ 2435877 w 3471201"/>
                <a:gd name="connsiteY8" fmla="*/ 71494 h 1043044"/>
                <a:gd name="connsiteX9" fmla="*/ 2478740 w 3471201"/>
                <a:gd name="connsiteY9" fmla="*/ 85782 h 1043044"/>
                <a:gd name="connsiteX10" fmla="*/ 2535890 w 3471201"/>
                <a:gd name="connsiteY10" fmla="*/ 71494 h 1043044"/>
                <a:gd name="connsiteX11" fmla="*/ 2621615 w 3471201"/>
                <a:gd name="connsiteY11" fmla="*/ 128644 h 1043044"/>
                <a:gd name="connsiteX12" fmla="*/ 2664477 w 3471201"/>
                <a:gd name="connsiteY12" fmla="*/ 100069 h 1043044"/>
                <a:gd name="connsiteX13" fmla="*/ 2764490 w 3471201"/>
                <a:gd name="connsiteY13" fmla="*/ 42919 h 1043044"/>
                <a:gd name="connsiteX14" fmla="*/ 2807352 w 3471201"/>
                <a:gd name="connsiteY14" fmla="*/ 71494 h 1043044"/>
                <a:gd name="connsiteX15" fmla="*/ 2821640 w 3471201"/>
                <a:gd name="connsiteY15" fmla="*/ 114357 h 1043044"/>
                <a:gd name="connsiteX16" fmla="*/ 2878790 w 3471201"/>
                <a:gd name="connsiteY16" fmla="*/ 142932 h 1043044"/>
                <a:gd name="connsiteX17" fmla="*/ 3093102 w 3471201"/>
                <a:gd name="connsiteY17" fmla="*/ 142932 h 1043044"/>
                <a:gd name="connsiteX18" fmla="*/ 3135965 w 3471201"/>
                <a:gd name="connsiteY18" fmla="*/ 171507 h 1043044"/>
                <a:gd name="connsiteX19" fmla="*/ 3150252 w 3471201"/>
                <a:gd name="connsiteY19" fmla="*/ 214369 h 1043044"/>
                <a:gd name="connsiteX20" fmla="*/ 3207402 w 3471201"/>
                <a:gd name="connsiteY20" fmla="*/ 228657 h 1043044"/>
                <a:gd name="connsiteX21" fmla="*/ 3307415 w 3471201"/>
                <a:gd name="connsiteY21" fmla="*/ 242944 h 1043044"/>
                <a:gd name="connsiteX22" fmla="*/ 3321702 w 3471201"/>
                <a:gd name="connsiteY22" fmla="*/ 300094 h 1043044"/>
                <a:gd name="connsiteX23" fmla="*/ 3350277 w 3471201"/>
                <a:gd name="connsiteY23" fmla="*/ 400107 h 1043044"/>
                <a:gd name="connsiteX24" fmla="*/ 3364565 w 3471201"/>
                <a:gd name="connsiteY24" fmla="*/ 500119 h 1043044"/>
                <a:gd name="connsiteX25" fmla="*/ 3407427 w 3471201"/>
                <a:gd name="connsiteY25" fmla="*/ 528694 h 1043044"/>
                <a:gd name="connsiteX26" fmla="*/ 3450290 w 3471201"/>
                <a:gd name="connsiteY26" fmla="*/ 571557 h 1043044"/>
                <a:gd name="connsiteX27" fmla="*/ 3450290 w 3471201"/>
                <a:gd name="connsiteY27" fmla="*/ 714432 h 1043044"/>
                <a:gd name="connsiteX28" fmla="*/ 3364565 w 3471201"/>
                <a:gd name="connsiteY28" fmla="*/ 743007 h 1043044"/>
                <a:gd name="connsiteX29" fmla="*/ 3164540 w 3471201"/>
                <a:gd name="connsiteY29" fmla="*/ 757294 h 1043044"/>
                <a:gd name="connsiteX30" fmla="*/ 3121677 w 3471201"/>
                <a:gd name="connsiteY30" fmla="*/ 785869 h 1043044"/>
                <a:gd name="connsiteX31" fmla="*/ 3093102 w 3471201"/>
                <a:gd name="connsiteY31" fmla="*/ 828732 h 1043044"/>
                <a:gd name="connsiteX32" fmla="*/ 2964515 w 3471201"/>
                <a:gd name="connsiteY32" fmla="*/ 900169 h 1043044"/>
                <a:gd name="connsiteX33" fmla="*/ 2864502 w 3471201"/>
                <a:gd name="connsiteY33" fmla="*/ 885882 h 1043044"/>
                <a:gd name="connsiteX34" fmla="*/ 2821640 w 3471201"/>
                <a:gd name="connsiteY34" fmla="*/ 871594 h 1043044"/>
                <a:gd name="connsiteX35" fmla="*/ 2735915 w 3471201"/>
                <a:gd name="connsiteY35" fmla="*/ 885882 h 1043044"/>
                <a:gd name="connsiteX36" fmla="*/ 2535890 w 3471201"/>
                <a:gd name="connsiteY36" fmla="*/ 871594 h 1043044"/>
                <a:gd name="connsiteX37" fmla="*/ 2478740 w 3471201"/>
                <a:gd name="connsiteY37" fmla="*/ 885882 h 1043044"/>
                <a:gd name="connsiteX38" fmla="*/ 2393015 w 3471201"/>
                <a:gd name="connsiteY38" fmla="*/ 914457 h 1043044"/>
                <a:gd name="connsiteX39" fmla="*/ 2121552 w 3471201"/>
                <a:gd name="connsiteY39" fmla="*/ 914457 h 1043044"/>
                <a:gd name="connsiteX40" fmla="*/ 1978677 w 3471201"/>
                <a:gd name="connsiteY40" fmla="*/ 900169 h 1043044"/>
                <a:gd name="connsiteX41" fmla="*/ 1835802 w 3471201"/>
                <a:gd name="connsiteY41" fmla="*/ 885882 h 1043044"/>
                <a:gd name="connsiteX42" fmla="*/ 1792940 w 3471201"/>
                <a:gd name="connsiteY42" fmla="*/ 928744 h 1043044"/>
                <a:gd name="connsiteX43" fmla="*/ 1750077 w 3471201"/>
                <a:gd name="connsiteY43" fmla="*/ 957319 h 1043044"/>
                <a:gd name="connsiteX44" fmla="*/ 1721502 w 3471201"/>
                <a:gd name="connsiteY44" fmla="*/ 1000182 h 1043044"/>
                <a:gd name="connsiteX45" fmla="*/ 1635777 w 3471201"/>
                <a:gd name="connsiteY45" fmla="*/ 1043044 h 1043044"/>
                <a:gd name="connsiteX46" fmla="*/ 1550052 w 3471201"/>
                <a:gd name="connsiteY46" fmla="*/ 985894 h 1043044"/>
                <a:gd name="connsiteX47" fmla="*/ 1378602 w 3471201"/>
                <a:gd name="connsiteY47" fmla="*/ 857307 h 1043044"/>
                <a:gd name="connsiteX48" fmla="*/ 1250015 w 3471201"/>
                <a:gd name="connsiteY48" fmla="*/ 900169 h 1043044"/>
                <a:gd name="connsiteX49" fmla="*/ 1221440 w 3471201"/>
                <a:gd name="connsiteY49" fmla="*/ 943032 h 1043044"/>
                <a:gd name="connsiteX50" fmla="*/ 1121427 w 3471201"/>
                <a:gd name="connsiteY50" fmla="*/ 1043044 h 1043044"/>
                <a:gd name="connsiteX51" fmla="*/ 992840 w 3471201"/>
                <a:gd name="connsiteY51" fmla="*/ 1014469 h 1043044"/>
                <a:gd name="connsiteX52" fmla="*/ 864252 w 3471201"/>
                <a:gd name="connsiteY52" fmla="*/ 900169 h 1043044"/>
                <a:gd name="connsiteX53" fmla="*/ 821390 w 3471201"/>
                <a:gd name="connsiteY53" fmla="*/ 885882 h 1043044"/>
                <a:gd name="connsiteX54" fmla="*/ 678515 w 3471201"/>
                <a:gd name="connsiteY54" fmla="*/ 900169 h 1043044"/>
                <a:gd name="connsiteX55" fmla="*/ 592790 w 3471201"/>
                <a:gd name="connsiteY55" fmla="*/ 928744 h 1043044"/>
                <a:gd name="connsiteX56" fmla="*/ 478490 w 3471201"/>
                <a:gd name="connsiteY56" fmla="*/ 914457 h 1043044"/>
                <a:gd name="connsiteX57" fmla="*/ 392765 w 3471201"/>
                <a:gd name="connsiteY57" fmla="*/ 885882 h 1043044"/>
                <a:gd name="connsiteX58" fmla="*/ 335615 w 3471201"/>
                <a:gd name="connsiteY58" fmla="*/ 900169 h 1043044"/>
                <a:gd name="connsiteX59" fmla="*/ 235602 w 3471201"/>
                <a:gd name="connsiteY59" fmla="*/ 885882 h 1043044"/>
                <a:gd name="connsiteX60" fmla="*/ 192740 w 3471201"/>
                <a:gd name="connsiteY60" fmla="*/ 843019 h 1043044"/>
                <a:gd name="connsiteX61" fmla="*/ 149877 w 3471201"/>
                <a:gd name="connsiteY61" fmla="*/ 757294 h 1043044"/>
                <a:gd name="connsiteX62" fmla="*/ 121302 w 3471201"/>
                <a:gd name="connsiteY62" fmla="*/ 714432 h 1043044"/>
                <a:gd name="connsiteX63" fmla="*/ 107015 w 3471201"/>
                <a:gd name="connsiteY63" fmla="*/ 671569 h 1043044"/>
                <a:gd name="connsiteX64" fmla="*/ 102523 w 3471201"/>
                <a:gd name="connsiteY64" fmla="*/ 620720 h 1043044"/>
                <a:gd name="connsiteX65" fmla="*/ 96767 w 3471201"/>
                <a:gd name="connsiteY65" fmla="*/ 591832 h 1043044"/>
                <a:gd name="connsiteX66" fmla="*/ 98543 w 3471201"/>
                <a:gd name="connsiteY66" fmla="*/ 592989 h 1043044"/>
                <a:gd name="connsiteX67" fmla="*/ 164165 w 3471201"/>
                <a:gd name="connsiteY67" fmla="*/ 642994 h 1043044"/>
                <a:gd name="connsiteX68" fmla="*/ 96114 w 3471201"/>
                <a:gd name="connsiteY68" fmla="*/ 588553 h 1043044"/>
                <a:gd name="connsiteX69" fmla="*/ 92727 w 3471201"/>
                <a:gd name="connsiteY69" fmla="*/ 571557 h 1043044"/>
                <a:gd name="connsiteX70" fmla="*/ 91579 w 3471201"/>
                <a:gd name="connsiteY70" fmla="*/ 570493 h 1043044"/>
                <a:gd name="connsiteX71" fmla="*/ 91442 w 3471201"/>
                <a:gd name="connsiteY71" fmla="*/ 569850 h 1043044"/>
                <a:gd name="connsiteX72" fmla="*/ 78440 w 3471201"/>
                <a:gd name="connsiteY72" fmla="*/ 542982 h 1043044"/>
                <a:gd name="connsiteX73" fmla="*/ 21290 w 3471201"/>
                <a:gd name="connsiteY73" fmla="*/ 457257 h 1043044"/>
                <a:gd name="connsiteX74" fmla="*/ 21290 w 3471201"/>
                <a:gd name="connsiteY74" fmla="*/ 257232 h 1043044"/>
                <a:gd name="connsiteX75" fmla="*/ 149877 w 3471201"/>
                <a:gd name="connsiteY75" fmla="*/ 185794 h 1043044"/>
                <a:gd name="connsiteX76" fmla="*/ 307040 w 3471201"/>
                <a:gd name="connsiteY76" fmla="*/ 200082 h 1043044"/>
                <a:gd name="connsiteX77" fmla="*/ 392765 w 3471201"/>
                <a:gd name="connsiteY77" fmla="*/ 200082 h 1043044"/>
                <a:gd name="connsiteX78" fmla="*/ 421340 w 3471201"/>
                <a:gd name="connsiteY78" fmla="*/ 157219 h 1043044"/>
                <a:gd name="connsiteX79" fmla="*/ 492777 w 3471201"/>
                <a:gd name="connsiteY79" fmla="*/ 85782 h 1043044"/>
                <a:gd name="connsiteX80" fmla="*/ 621365 w 3471201"/>
                <a:gd name="connsiteY80" fmla="*/ 114357 h 1043044"/>
                <a:gd name="connsiteX81" fmla="*/ 707090 w 3471201"/>
                <a:gd name="connsiteY81" fmla="*/ 157219 h 1043044"/>
                <a:gd name="connsiteX82" fmla="*/ 792815 w 3471201"/>
                <a:gd name="connsiteY82" fmla="*/ 142932 h 1043044"/>
                <a:gd name="connsiteX83" fmla="*/ 878540 w 3471201"/>
                <a:gd name="connsiteY83" fmla="*/ 114357 h 1043044"/>
                <a:gd name="connsiteX84" fmla="*/ 907115 w 3471201"/>
                <a:gd name="connsiteY84" fmla="*/ 71494 h 1043044"/>
                <a:gd name="connsiteX85" fmla="*/ 949977 w 3471201"/>
                <a:gd name="connsiteY85" fmla="*/ 57207 h 1043044"/>
                <a:gd name="connsiteX86" fmla="*/ 992840 w 3471201"/>
                <a:gd name="connsiteY86" fmla="*/ 28632 h 1043044"/>
                <a:gd name="connsiteX87" fmla="*/ 1035702 w 3471201"/>
                <a:gd name="connsiteY87" fmla="*/ 42919 h 1043044"/>
                <a:gd name="connsiteX88" fmla="*/ 1078565 w 3471201"/>
                <a:gd name="connsiteY88" fmla="*/ 85782 h 1043044"/>
                <a:gd name="connsiteX89" fmla="*/ 1121427 w 3471201"/>
                <a:gd name="connsiteY89" fmla="*/ 114357 h 1043044"/>
                <a:gd name="connsiteX90" fmla="*/ 1221440 w 3471201"/>
                <a:gd name="connsiteY90" fmla="*/ 85782 h 1043044"/>
                <a:gd name="connsiteX91" fmla="*/ 1307165 w 3471201"/>
                <a:gd name="connsiteY91" fmla="*/ 28632 h 1043044"/>
                <a:gd name="connsiteX92" fmla="*/ 1521477 w 3471201"/>
                <a:gd name="connsiteY92" fmla="*/ 42919 h 1043044"/>
                <a:gd name="connsiteX93" fmla="*/ 1564340 w 3471201"/>
                <a:gd name="connsiteY93" fmla="*/ 57207 h 1043044"/>
                <a:gd name="connsiteX94" fmla="*/ 1578627 w 3471201"/>
                <a:gd name="connsiteY94" fmla="*/ 100069 h 1043044"/>
                <a:gd name="connsiteX95" fmla="*/ 1707215 w 3471201"/>
                <a:gd name="connsiteY95" fmla="*/ 171507 h 1043044"/>
                <a:gd name="connsiteX96" fmla="*/ 1807227 w 3471201"/>
                <a:gd name="connsiteY96" fmla="*/ 128644 h 1043044"/>
                <a:gd name="connsiteX97" fmla="*/ 1819315 w 3471201"/>
                <a:gd name="connsiteY97" fmla="*/ 86665 h 1043044"/>
                <a:gd name="connsiteX98" fmla="*/ 1815299 w 3471201"/>
                <a:gd name="connsiteY98" fmla="*/ 88696 h 1043044"/>
                <a:gd name="connsiteX99" fmla="*/ 1829889 w 3471201"/>
                <a:gd name="connsiteY99" fmla="*/ 79745 h 1043044"/>
                <a:gd name="connsiteX100" fmla="*/ 1864377 w 3471201"/>
                <a:gd name="connsiteY100" fmla="*/ 57207 h 1043044"/>
                <a:gd name="connsiteX101" fmla="*/ 1892952 w 3471201"/>
                <a:gd name="connsiteY101" fmla="*/ 14344 h 1043044"/>
                <a:gd name="connsiteX102" fmla="*/ 1957669 w 3471201"/>
                <a:gd name="connsiteY102" fmla="*/ 1225 h 104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471201" h="1043044">
                  <a:moveTo>
                    <a:pt x="1957669" y="1225"/>
                  </a:moveTo>
                  <a:cubicBezTo>
                    <a:pt x="1980861" y="4129"/>
                    <a:pt x="2003912" y="11406"/>
                    <a:pt x="2021540" y="14344"/>
                  </a:cubicBezTo>
                  <a:cubicBezTo>
                    <a:pt x="2119796" y="79848"/>
                    <a:pt x="2074685" y="60633"/>
                    <a:pt x="2150127" y="85782"/>
                  </a:cubicBezTo>
                  <a:cubicBezTo>
                    <a:pt x="2169177" y="81019"/>
                    <a:pt x="2188396" y="76888"/>
                    <a:pt x="2207277" y="71494"/>
                  </a:cubicBezTo>
                  <a:cubicBezTo>
                    <a:pt x="2221758" y="67357"/>
                    <a:pt x="2235080" y="57207"/>
                    <a:pt x="2250140" y="57207"/>
                  </a:cubicBezTo>
                  <a:cubicBezTo>
                    <a:pt x="2265200" y="57207"/>
                    <a:pt x="2278715" y="66732"/>
                    <a:pt x="2293002" y="71494"/>
                  </a:cubicBezTo>
                  <a:cubicBezTo>
                    <a:pt x="2297765" y="85782"/>
                    <a:pt x="2292381" y="112227"/>
                    <a:pt x="2307290" y="114357"/>
                  </a:cubicBezTo>
                  <a:cubicBezTo>
                    <a:pt x="2337108" y="118617"/>
                    <a:pt x="2364440" y="95307"/>
                    <a:pt x="2393015" y="85782"/>
                  </a:cubicBezTo>
                  <a:lnTo>
                    <a:pt x="2435877" y="71494"/>
                  </a:lnTo>
                  <a:cubicBezTo>
                    <a:pt x="2450165" y="76257"/>
                    <a:pt x="2463679" y="85782"/>
                    <a:pt x="2478740" y="85782"/>
                  </a:cubicBezTo>
                  <a:cubicBezTo>
                    <a:pt x="2498376" y="85782"/>
                    <a:pt x="2517082" y="65852"/>
                    <a:pt x="2535890" y="71494"/>
                  </a:cubicBezTo>
                  <a:cubicBezTo>
                    <a:pt x="2568785" y="81362"/>
                    <a:pt x="2621615" y="128644"/>
                    <a:pt x="2621615" y="128644"/>
                  </a:cubicBezTo>
                  <a:cubicBezTo>
                    <a:pt x="2635902" y="119119"/>
                    <a:pt x="2649568" y="108588"/>
                    <a:pt x="2664477" y="100069"/>
                  </a:cubicBezTo>
                  <a:cubicBezTo>
                    <a:pt x="2791376" y="27555"/>
                    <a:pt x="2660055" y="112542"/>
                    <a:pt x="2764490" y="42919"/>
                  </a:cubicBezTo>
                  <a:cubicBezTo>
                    <a:pt x="2778777" y="52444"/>
                    <a:pt x="2796625" y="58085"/>
                    <a:pt x="2807352" y="71494"/>
                  </a:cubicBezTo>
                  <a:cubicBezTo>
                    <a:pt x="2816760" y="83254"/>
                    <a:pt x="2810991" y="103708"/>
                    <a:pt x="2821640" y="114357"/>
                  </a:cubicBezTo>
                  <a:cubicBezTo>
                    <a:pt x="2836700" y="129417"/>
                    <a:pt x="2859740" y="133407"/>
                    <a:pt x="2878790" y="142932"/>
                  </a:cubicBezTo>
                  <a:cubicBezTo>
                    <a:pt x="2971433" y="124403"/>
                    <a:pt x="2976770" y="116086"/>
                    <a:pt x="3093102" y="142932"/>
                  </a:cubicBezTo>
                  <a:cubicBezTo>
                    <a:pt x="3109834" y="146793"/>
                    <a:pt x="3121677" y="161982"/>
                    <a:pt x="3135965" y="171507"/>
                  </a:cubicBezTo>
                  <a:cubicBezTo>
                    <a:pt x="3140727" y="185794"/>
                    <a:pt x="3138492" y="204961"/>
                    <a:pt x="3150252" y="214369"/>
                  </a:cubicBezTo>
                  <a:cubicBezTo>
                    <a:pt x="3165585" y="226636"/>
                    <a:pt x="3188082" y="225144"/>
                    <a:pt x="3207402" y="228657"/>
                  </a:cubicBezTo>
                  <a:cubicBezTo>
                    <a:pt x="3240535" y="234681"/>
                    <a:pt x="3274077" y="238182"/>
                    <a:pt x="3307415" y="242944"/>
                  </a:cubicBezTo>
                  <a:cubicBezTo>
                    <a:pt x="3312177" y="261994"/>
                    <a:pt x="3316308" y="281213"/>
                    <a:pt x="3321702" y="300094"/>
                  </a:cubicBezTo>
                  <a:cubicBezTo>
                    <a:pt x="3337007" y="353660"/>
                    <a:pt x="3339108" y="338679"/>
                    <a:pt x="3350277" y="400107"/>
                  </a:cubicBezTo>
                  <a:cubicBezTo>
                    <a:pt x="3356301" y="433240"/>
                    <a:pt x="3350888" y="469346"/>
                    <a:pt x="3364565" y="500119"/>
                  </a:cubicBezTo>
                  <a:cubicBezTo>
                    <a:pt x="3371539" y="515810"/>
                    <a:pt x="3394236" y="517701"/>
                    <a:pt x="3407427" y="528694"/>
                  </a:cubicBezTo>
                  <a:cubicBezTo>
                    <a:pt x="3422949" y="541629"/>
                    <a:pt x="3436002" y="557269"/>
                    <a:pt x="3450290" y="571557"/>
                  </a:cubicBezTo>
                  <a:cubicBezTo>
                    <a:pt x="3465437" y="616999"/>
                    <a:pt x="3488596" y="665181"/>
                    <a:pt x="3450290" y="714432"/>
                  </a:cubicBezTo>
                  <a:cubicBezTo>
                    <a:pt x="3431798" y="738208"/>
                    <a:pt x="3394609" y="740861"/>
                    <a:pt x="3364565" y="743007"/>
                  </a:cubicBezTo>
                  <a:lnTo>
                    <a:pt x="3164540" y="757294"/>
                  </a:lnTo>
                  <a:cubicBezTo>
                    <a:pt x="3150252" y="766819"/>
                    <a:pt x="3133819" y="773727"/>
                    <a:pt x="3121677" y="785869"/>
                  </a:cubicBezTo>
                  <a:cubicBezTo>
                    <a:pt x="3109535" y="798011"/>
                    <a:pt x="3106025" y="817424"/>
                    <a:pt x="3093102" y="828732"/>
                  </a:cubicBezTo>
                  <a:cubicBezTo>
                    <a:pt x="3032637" y="881639"/>
                    <a:pt x="3023386" y="880546"/>
                    <a:pt x="2964515" y="900169"/>
                  </a:cubicBezTo>
                  <a:cubicBezTo>
                    <a:pt x="2931177" y="895407"/>
                    <a:pt x="2897524" y="892486"/>
                    <a:pt x="2864502" y="885882"/>
                  </a:cubicBezTo>
                  <a:cubicBezTo>
                    <a:pt x="2849734" y="882928"/>
                    <a:pt x="2836700" y="871594"/>
                    <a:pt x="2821640" y="871594"/>
                  </a:cubicBezTo>
                  <a:cubicBezTo>
                    <a:pt x="2792671" y="871594"/>
                    <a:pt x="2764490" y="881119"/>
                    <a:pt x="2735915" y="885882"/>
                  </a:cubicBezTo>
                  <a:cubicBezTo>
                    <a:pt x="2669240" y="881119"/>
                    <a:pt x="2602735" y="871594"/>
                    <a:pt x="2535890" y="871594"/>
                  </a:cubicBezTo>
                  <a:cubicBezTo>
                    <a:pt x="2516254" y="871594"/>
                    <a:pt x="2497548" y="880239"/>
                    <a:pt x="2478740" y="885882"/>
                  </a:cubicBezTo>
                  <a:cubicBezTo>
                    <a:pt x="2449890" y="894537"/>
                    <a:pt x="2393015" y="914457"/>
                    <a:pt x="2393015" y="914457"/>
                  </a:cubicBezTo>
                  <a:cubicBezTo>
                    <a:pt x="2166004" y="882026"/>
                    <a:pt x="2446151" y="914457"/>
                    <a:pt x="2121552" y="914457"/>
                  </a:cubicBezTo>
                  <a:cubicBezTo>
                    <a:pt x="2073689" y="914457"/>
                    <a:pt x="2026302" y="904932"/>
                    <a:pt x="1978677" y="900169"/>
                  </a:cubicBezTo>
                  <a:cubicBezTo>
                    <a:pt x="1874323" y="865384"/>
                    <a:pt x="1922173" y="864288"/>
                    <a:pt x="1835802" y="885882"/>
                  </a:cubicBezTo>
                  <a:cubicBezTo>
                    <a:pt x="1821515" y="900169"/>
                    <a:pt x="1808462" y="915809"/>
                    <a:pt x="1792940" y="928744"/>
                  </a:cubicBezTo>
                  <a:cubicBezTo>
                    <a:pt x="1779748" y="939737"/>
                    <a:pt x="1762219" y="945177"/>
                    <a:pt x="1750077" y="957319"/>
                  </a:cubicBezTo>
                  <a:cubicBezTo>
                    <a:pt x="1737935" y="969461"/>
                    <a:pt x="1733644" y="988040"/>
                    <a:pt x="1721502" y="1000182"/>
                  </a:cubicBezTo>
                  <a:cubicBezTo>
                    <a:pt x="1693805" y="1027880"/>
                    <a:pt x="1670639" y="1031424"/>
                    <a:pt x="1635777" y="1043044"/>
                  </a:cubicBezTo>
                  <a:cubicBezTo>
                    <a:pt x="1560451" y="1017936"/>
                    <a:pt x="1621401" y="1045352"/>
                    <a:pt x="1550052" y="985894"/>
                  </a:cubicBezTo>
                  <a:cubicBezTo>
                    <a:pt x="1455290" y="906925"/>
                    <a:pt x="1451663" y="906014"/>
                    <a:pt x="1378602" y="857307"/>
                  </a:cubicBezTo>
                  <a:cubicBezTo>
                    <a:pt x="1321129" y="866885"/>
                    <a:pt x="1290195" y="859989"/>
                    <a:pt x="1250015" y="900169"/>
                  </a:cubicBezTo>
                  <a:cubicBezTo>
                    <a:pt x="1237873" y="912311"/>
                    <a:pt x="1232927" y="930268"/>
                    <a:pt x="1221440" y="943032"/>
                  </a:cubicBezTo>
                  <a:cubicBezTo>
                    <a:pt x="1189901" y="978076"/>
                    <a:pt x="1121427" y="1043044"/>
                    <a:pt x="1121427" y="1043044"/>
                  </a:cubicBezTo>
                  <a:cubicBezTo>
                    <a:pt x="1119251" y="1042681"/>
                    <a:pt x="1012027" y="1029392"/>
                    <a:pt x="992840" y="1014469"/>
                  </a:cubicBezTo>
                  <a:cubicBezTo>
                    <a:pt x="924681" y="961456"/>
                    <a:pt x="928116" y="932100"/>
                    <a:pt x="864252" y="900169"/>
                  </a:cubicBezTo>
                  <a:cubicBezTo>
                    <a:pt x="850782" y="893434"/>
                    <a:pt x="835677" y="890644"/>
                    <a:pt x="821390" y="885882"/>
                  </a:cubicBezTo>
                  <a:cubicBezTo>
                    <a:pt x="773765" y="890644"/>
                    <a:pt x="725558" y="891349"/>
                    <a:pt x="678515" y="900169"/>
                  </a:cubicBezTo>
                  <a:cubicBezTo>
                    <a:pt x="648910" y="905720"/>
                    <a:pt x="592790" y="928744"/>
                    <a:pt x="592790" y="928744"/>
                  </a:cubicBezTo>
                  <a:cubicBezTo>
                    <a:pt x="554690" y="923982"/>
                    <a:pt x="516034" y="922502"/>
                    <a:pt x="478490" y="914457"/>
                  </a:cubicBezTo>
                  <a:cubicBezTo>
                    <a:pt x="449038" y="908146"/>
                    <a:pt x="392765" y="885882"/>
                    <a:pt x="392765" y="885882"/>
                  </a:cubicBezTo>
                  <a:cubicBezTo>
                    <a:pt x="373715" y="890644"/>
                    <a:pt x="355251" y="900169"/>
                    <a:pt x="335615" y="900169"/>
                  </a:cubicBezTo>
                  <a:cubicBezTo>
                    <a:pt x="301939" y="900169"/>
                    <a:pt x="266869" y="898389"/>
                    <a:pt x="235602" y="885882"/>
                  </a:cubicBezTo>
                  <a:cubicBezTo>
                    <a:pt x="216842" y="878378"/>
                    <a:pt x="205675" y="858541"/>
                    <a:pt x="192740" y="843019"/>
                  </a:cubicBezTo>
                  <a:cubicBezTo>
                    <a:pt x="141557" y="781599"/>
                    <a:pt x="182097" y="821733"/>
                    <a:pt x="149877" y="757294"/>
                  </a:cubicBezTo>
                  <a:cubicBezTo>
                    <a:pt x="142198" y="741936"/>
                    <a:pt x="130827" y="728719"/>
                    <a:pt x="121302" y="714432"/>
                  </a:cubicBezTo>
                  <a:cubicBezTo>
                    <a:pt x="116540" y="700144"/>
                    <a:pt x="109969" y="686337"/>
                    <a:pt x="107015" y="671569"/>
                  </a:cubicBezTo>
                  <a:cubicBezTo>
                    <a:pt x="103713" y="655058"/>
                    <a:pt x="103560" y="637748"/>
                    <a:pt x="102523" y="620720"/>
                  </a:cubicBezTo>
                  <a:lnTo>
                    <a:pt x="96767" y="591832"/>
                  </a:lnTo>
                  <a:lnTo>
                    <a:pt x="98543" y="592989"/>
                  </a:lnTo>
                  <a:cubicBezTo>
                    <a:pt x="109093" y="600262"/>
                    <a:pt x="128828" y="614725"/>
                    <a:pt x="164165" y="642994"/>
                  </a:cubicBezTo>
                  <a:lnTo>
                    <a:pt x="96114" y="588553"/>
                  </a:lnTo>
                  <a:lnTo>
                    <a:pt x="92727" y="571557"/>
                  </a:lnTo>
                  <a:lnTo>
                    <a:pt x="91579" y="570493"/>
                  </a:lnTo>
                  <a:lnTo>
                    <a:pt x="91442" y="569850"/>
                  </a:lnTo>
                  <a:cubicBezTo>
                    <a:pt x="89088" y="563508"/>
                    <a:pt x="85021" y="554828"/>
                    <a:pt x="78440" y="542982"/>
                  </a:cubicBezTo>
                  <a:cubicBezTo>
                    <a:pt x="61762" y="512961"/>
                    <a:pt x="21290" y="457257"/>
                    <a:pt x="21290" y="457257"/>
                  </a:cubicBezTo>
                  <a:cubicBezTo>
                    <a:pt x="4278" y="389210"/>
                    <a:pt x="-16608" y="333027"/>
                    <a:pt x="21290" y="257232"/>
                  </a:cubicBezTo>
                  <a:cubicBezTo>
                    <a:pt x="40941" y="217931"/>
                    <a:pt x="108905" y="199452"/>
                    <a:pt x="149877" y="185794"/>
                  </a:cubicBezTo>
                  <a:cubicBezTo>
                    <a:pt x="202265" y="190557"/>
                    <a:pt x="254965" y="192643"/>
                    <a:pt x="307040" y="200082"/>
                  </a:cubicBezTo>
                  <a:cubicBezTo>
                    <a:pt x="387049" y="211512"/>
                    <a:pt x="312754" y="226751"/>
                    <a:pt x="392765" y="200082"/>
                  </a:cubicBezTo>
                  <a:cubicBezTo>
                    <a:pt x="402290" y="185794"/>
                    <a:pt x="409198" y="169361"/>
                    <a:pt x="421340" y="157219"/>
                  </a:cubicBezTo>
                  <a:cubicBezTo>
                    <a:pt x="516592" y="61966"/>
                    <a:pt x="416574" y="200085"/>
                    <a:pt x="492777" y="85782"/>
                  </a:cubicBezTo>
                  <a:cubicBezTo>
                    <a:pt x="525706" y="91270"/>
                    <a:pt x="586191" y="96770"/>
                    <a:pt x="621365" y="114357"/>
                  </a:cubicBezTo>
                  <a:cubicBezTo>
                    <a:pt x="732145" y="169747"/>
                    <a:pt x="599359" y="121310"/>
                    <a:pt x="707090" y="157219"/>
                  </a:cubicBezTo>
                  <a:cubicBezTo>
                    <a:pt x="735665" y="152457"/>
                    <a:pt x="764711" y="149958"/>
                    <a:pt x="792815" y="142932"/>
                  </a:cubicBezTo>
                  <a:cubicBezTo>
                    <a:pt x="822036" y="135627"/>
                    <a:pt x="878540" y="114357"/>
                    <a:pt x="878540" y="114357"/>
                  </a:cubicBezTo>
                  <a:cubicBezTo>
                    <a:pt x="888065" y="100069"/>
                    <a:pt x="893706" y="82221"/>
                    <a:pt x="907115" y="71494"/>
                  </a:cubicBezTo>
                  <a:cubicBezTo>
                    <a:pt x="918875" y="62086"/>
                    <a:pt x="936507" y="63942"/>
                    <a:pt x="949977" y="57207"/>
                  </a:cubicBezTo>
                  <a:cubicBezTo>
                    <a:pt x="965336" y="49528"/>
                    <a:pt x="978552" y="38157"/>
                    <a:pt x="992840" y="28632"/>
                  </a:cubicBezTo>
                  <a:cubicBezTo>
                    <a:pt x="1007127" y="33394"/>
                    <a:pt x="1023171" y="34565"/>
                    <a:pt x="1035702" y="42919"/>
                  </a:cubicBezTo>
                  <a:cubicBezTo>
                    <a:pt x="1052514" y="54127"/>
                    <a:pt x="1063043" y="72847"/>
                    <a:pt x="1078565" y="85782"/>
                  </a:cubicBezTo>
                  <a:cubicBezTo>
                    <a:pt x="1091756" y="96775"/>
                    <a:pt x="1107140" y="104832"/>
                    <a:pt x="1121427" y="114357"/>
                  </a:cubicBezTo>
                  <a:cubicBezTo>
                    <a:pt x="1134873" y="110995"/>
                    <a:pt x="1204674" y="95097"/>
                    <a:pt x="1221440" y="85782"/>
                  </a:cubicBezTo>
                  <a:cubicBezTo>
                    <a:pt x="1251461" y="69104"/>
                    <a:pt x="1307165" y="28632"/>
                    <a:pt x="1307165" y="28632"/>
                  </a:cubicBezTo>
                  <a:cubicBezTo>
                    <a:pt x="1378602" y="33394"/>
                    <a:pt x="1450319" y="35013"/>
                    <a:pt x="1521477" y="42919"/>
                  </a:cubicBezTo>
                  <a:cubicBezTo>
                    <a:pt x="1536445" y="44582"/>
                    <a:pt x="1553691" y="46558"/>
                    <a:pt x="1564340" y="57207"/>
                  </a:cubicBezTo>
                  <a:cubicBezTo>
                    <a:pt x="1574989" y="67856"/>
                    <a:pt x="1567978" y="89420"/>
                    <a:pt x="1578627" y="100069"/>
                  </a:cubicBezTo>
                  <a:cubicBezTo>
                    <a:pt x="1627754" y="149196"/>
                    <a:pt x="1653316" y="153540"/>
                    <a:pt x="1707215" y="171507"/>
                  </a:cubicBezTo>
                  <a:cubicBezTo>
                    <a:pt x="1741533" y="162927"/>
                    <a:pt x="1782560" y="159478"/>
                    <a:pt x="1807227" y="128644"/>
                  </a:cubicBezTo>
                  <a:cubicBezTo>
                    <a:pt x="1846662" y="79351"/>
                    <a:pt x="1830241" y="81964"/>
                    <a:pt x="1819315" y="86665"/>
                  </a:cubicBezTo>
                  <a:lnTo>
                    <a:pt x="1815299" y="88696"/>
                  </a:lnTo>
                  <a:lnTo>
                    <a:pt x="1829889" y="79745"/>
                  </a:lnTo>
                  <a:cubicBezTo>
                    <a:pt x="1837846" y="74697"/>
                    <a:pt x="1849023" y="67444"/>
                    <a:pt x="1864377" y="57207"/>
                  </a:cubicBezTo>
                  <a:cubicBezTo>
                    <a:pt x="1873902" y="42919"/>
                    <a:pt x="1879543" y="25071"/>
                    <a:pt x="1892952" y="14344"/>
                  </a:cubicBezTo>
                  <a:cubicBezTo>
                    <a:pt x="1911145" y="-209"/>
                    <a:pt x="1934478" y="-1678"/>
                    <a:pt x="1957669" y="1225"/>
                  </a:cubicBezTo>
                  <a:close/>
                </a:path>
              </a:pathLst>
            </a:custGeom>
            <a:blipFill>
              <a:blip r:embed="rId9"/>
              <a:tile tx="0" ty="0" sx="100000" sy="100000" flip="none" algn="tl"/>
            </a:blipFill>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KẾT NỐI TRI THỨC</a:t>
              </a:r>
            </a:p>
          </p:txBody>
        </p:sp>
      </p:grpSp>
      <p:sp>
        <p:nvSpPr>
          <p:cNvPr id="93" name="5-Point Star 92"/>
          <p:cNvSpPr/>
          <p:nvPr/>
        </p:nvSpPr>
        <p:spPr>
          <a:xfrm>
            <a:off x="223781" y="33810"/>
            <a:ext cx="685800" cy="657225"/>
          </a:xfrm>
          <a:prstGeom prst="star5">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5-Point Star 93"/>
          <p:cNvSpPr/>
          <p:nvPr/>
        </p:nvSpPr>
        <p:spPr>
          <a:xfrm>
            <a:off x="1674294" y="33810"/>
            <a:ext cx="685800" cy="657225"/>
          </a:xfrm>
          <a:prstGeom prst="star5">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5-Point Star 94"/>
          <p:cNvSpPr/>
          <p:nvPr/>
        </p:nvSpPr>
        <p:spPr>
          <a:xfrm>
            <a:off x="3124808" y="33810"/>
            <a:ext cx="685800" cy="657225"/>
          </a:xfrm>
          <a:prstGeom prst="star5">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Freeform 95"/>
          <p:cNvSpPr/>
          <p:nvPr/>
        </p:nvSpPr>
        <p:spPr>
          <a:xfrm>
            <a:off x="4500564" y="131392"/>
            <a:ext cx="2901668" cy="2643293"/>
          </a:xfrm>
          <a:custGeom>
            <a:avLst/>
            <a:gdLst>
              <a:gd name="connsiteX0" fmla="*/ 0 w 3616077"/>
              <a:gd name="connsiteY0" fmla="*/ 0 h 743857"/>
              <a:gd name="connsiteX1" fmla="*/ 3616077 w 3616077"/>
              <a:gd name="connsiteY1" fmla="*/ 0 h 743857"/>
              <a:gd name="connsiteX2" fmla="*/ 3616077 w 3616077"/>
              <a:gd name="connsiteY2" fmla="*/ 743857 h 743857"/>
              <a:gd name="connsiteX3" fmla="*/ 0 w 3616077"/>
              <a:gd name="connsiteY3" fmla="*/ 743857 h 743857"/>
              <a:gd name="connsiteX4" fmla="*/ 0 w 3616077"/>
              <a:gd name="connsiteY4" fmla="*/ 0 h 743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6077" h="743857">
                <a:moveTo>
                  <a:pt x="0" y="0"/>
                </a:moveTo>
                <a:lnTo>
                  <a:pt x="3616077" y="0"/>
                </a:lnTo>
                <a:lnTo>
                  <a:pt x="3616077" y="743857"/>
                </a:lnTo>
                <a:lnTo>
                  <a:pt x="0" y="743857"/>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03200" tIns="203200" rIns="203200" bIns="203200" numCol="1" spcCol="1270" anchor="ctr" anchorCtr="0">
            <a:noAutofit/>
          </a:bodyPr>
          <a:lstStyle/>
          <a:p>
            <a:pPr lvl="0" algn="ctr" defTabSz="3556000">
              <a:lnSpc>
                <a:spcPct val="90000"/>
              </a:lnSpc>
              <a:spcBef>
                <a:spcPct val="0"/>
              </a:spcBef>
              <a:spcAft>
                <a:spcPct val="35000"/>
              </a:spcAft>
            </a:pPr>
            <a:r>
              <a:rPr lang="en-US" sz="8000" kern="1200" dirty="0">
                <a:solidFill>
                  <a:schemeClr val="bg1"/>
                </a:solidFill>
                <a:latin typeface="Brush Script MT" panose="03060802040406070304" pitchFamily="66" charset="0"/>
              </a:rPr>
              <a:t>THẾ</a:t>
            </a:r>
          </a:p>
        </p:txBody>
      </p:sp>
      <p:sp>
        <p:nvSpPr>
          <p:cNvPr id="97" name="Right Triangle 96"/>
          <p:cNvSpPr/>
          <p:nvPr/>
        </p:nvSpPr>
        <p:spPr>
          <a:xfrm rot="16200000">
            <a:off x="11236836" y="5918787"/>
            <a:ext cx="914400" cy="914400"/>
          </a:xfrm>
          <a:prstGeom prst="rtTriangle">
            <a:avLst/>
          </a:prstGeom>
          <a:blipFill>
            <a:blip r:embed="rId10"/>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Freeform 97"/>
          <p:cNvSpPr/>
          <p:nvPr/>
        </p:nvSpPr>
        <p:spPr>
          <a:xfrm>
            <a:off x="6619963" y="2373532"/>
            <a:ext cx="2640615" cy="1482299"/>
          </a:xfrm>
          <a:custGeom>
            <a:avLst/>
            <a:gdLst>
              <a:gd name="connsiteX0" fmla="*/ 1228725 w 1500188"/>
              <a:gd name="connsiteY0" fmla="*/ 0 h 757238"/>
              <a:gd name="connsiteX1" fmla="*/ 1257300 w 1500188"/>
              <a:gd name="connsiteY1" fmla="*/ 85725 h 757238"/>
              <a:gd name="connsiteX2" fmla="*/ 1300163 w 1500188"/>
              <a:gd name="connsiteY2" fmla="*/ 171450 h 757238"/>
              <a:gd name="connsiteX3" fmla="*/ 1314450 w 1500188"/>
              <a:gd name="connsiteY3" fmla="*/ 357188 h 757238"/>
              <a:gd name="connsiteX4" fmla="*/ 1371600 w 1500188"/>
              <a:gd name="connsiteY4" fmla="*/ 371475 h 757238"/>
              <a:gd name="connsiteX5" fmla="*/ 1414463 w 1500188"/>
              <a:gd name="connsiteY5" fmla="*/ 414338 h 757238"/>
              <a:gd name="connsiteX6" fmla="*/ 1443038 w 1500188"/>
              <a:gd name="connsiteY6" fmla="*/ 500063 h 757238"/>
              <a:gd name="connsiteX7" fmla="*/ 1457325 w 1500188"/>
              <a:gd name="connsiteY7" fmla="*/ 542925 h 757238"/>
              <a:gd name="connsiteX8" fmla="*/ 1500188 w 1500188"/>
              <a:gd name="connsiteY8" fmla="*/ 585788 h 757238"/>
              <a:gd name="connsiteX9" fmla="*/ 1485900 w 1500188"/>
              <a:gd name="connsiteY9" fmla="*/ 657225 h 757238"/>
              <a:gd name="connsiteX10" fmla="*/ 1443038 w 1500188"/>
              <a:gd name="connsiteY10" fmla="*/ 671513 h 757238"/>
              <a:gd name="connsiteX11" fmla="*/ 1143000 w 1500188"/>
              <a:gd name="connsiteY11" fmla="*/ 685800 h 757238"/>
              <a:gd name="connsiteX12" fmla="*/ 1057275 w 1500188"/>
              <a:gd name="connsiteY12" fmla="*/ 714375 h 757238"/>
              <a:gd name="connsiteX13" fmla="*/ 571500 w 1500188"/>
              <a:gd name="connsiteY13" fmla="*/ 742950 h 757238"/>
              <a:gd name="connsiteX14" fmla="*/ 500063 w 1500188"/>
              <a:gd name="connsiteY14" fmla="*/ 757238 h 757238"/>
              <a:gd name="connsiteX15" fmla="*/ 371475 w 1500188"/>
              <a:gd name="connsiteY15" fmla="*/ 728663 h 757238"/>
              <a:gd name="connsiteX16" fmla="*/ 300038 w 1500188"/>
              <a:gd name="connsiteY16" fmla="*/ 657225 h 757238"/>
              <a:gd name="connsiteX17" fmla="*/ 311446 w 1500188"/>
              <a:gd name="connsiteY17" fmla="*/ 635114 h 757238"/>
              <a:gd name="connsiteX18" fmla="*/ 322747 w 1500188"/>
              <a:gd name="connsiteY18" fmla="*/ 621454 h 757238"/>
              <a:gd name="connsiteX19" fmla="*/ 333508 w 1500188"/>
              <a:gd name="connsiteY19" fmla="*/ 632455 h 757238"/>
              <a:gd name="connsiteX20" fmla="*/ 357188 w 1500188"/>
              <a:gd name="connsiteY20" fmla="*/ 657225 h 757238"/>
              <a:gd name="connsiteX21" fmla="*/ 328613 w 1500188"/>
              <a:gd name="connsiteY21" fmla="*/ 600075 h 757238"/>
              <a:gd name="connsiteX22" fmla="*/ 328613 w 1500188"/>
              <a:gd name="connsiteY22" fmla="*/ 614363 h 757238"/>
              <a:gd name="connsiteX23" fmla="*/ 322747 w 1500188"/>
              <a:gd name="connsiteY23" fmla="*/ 621454 h 757238"/>
              <a:gd name="connsiteX24" fmla="*/ 305496 w 1500188"/>
              <a:gd name="connsiteY24" fmla="*/ 603817 h 757238"/>
              <a:gd name="connsiteX25" fmla="*/ 242888 w 1500188"/>
              <a:gd name="connsiteY25" fmla="*/ 557213 h 757238"/>
              <a:gd name="connsiteX26" fmla="*/ 157163 w 1500188"/>
              <a:gd name="connsiteY26" fmla="*/ 528638 h 757238"/>
              <a:gd name="connsiteX27" fmla="*/ 114300 w 1500188"/>
              <a:gd name="connsiteY27" fmla="*/ 500063 h 757238"/>
              <a:gd name="connsiteX28" fmla="*/ 71438 w 1500188"/>
              <a:gd name="connsiteY28" fmla="*/ 485775 h 757238"/>
              <a:gd name="connsiteX29" fmla="*/ 0 w 1500188"/>
              <a:gd name="connsiteY29" fmla="*/ 357188 h 757238"/>
              <a:gd name="connsiteX30" fmla="*/ 14288 w 1500188"/>
              <a:gd name="connsiteY30" fmla="*/ 257175 h 757238"/>
              <a:gd name="connsiteX31" fmla="*/ 100013 w 1500188"/>
              <a:gd name="connsiteY31" fmla="*/ 228600 h 757238"/>
              <a:gd name="connsiteX32" fmla="*/ 228600 w 1500188"/>
              <a:gd name="connsiteY32" fmla="*/ 128588 h 757238"/>
              <a:gd name="connsiteX33" fmla="*/ 242888 w 1500188"/>
              <a:gd name="connsiteY33" fmla="*/ 85725 h 757238"/>
              <a:gd name="connsiteX34" fmla="*/ 328613 w 1500188"/>
              <a:gd name="connsiteY34" fmla="*/ 142875 h 757238"/>
              <a:gd name="connsiteX35" fmla="*/ 400050 w 1500188"/>
              <a:gd name="connsiteY35" fmla="*/ 128588 h 757238"/>
              <a:gd name="connsiteX36" fmla="*/ 500063 w 1500188"/>
              <a:gd name="connsiteY36" fmla="*/ 28575 h 757238"/>
              <a:gd name="connsiteX37" fmla="*/ 571500 w 1500188"/>
              <a:gd name="connsiteY37" fmla="*/ 85725 h 757238"/>
              <a:gd name="connsiteX38" fmla="*/ 642938 w 1500188"/>
              <a:gd name="connsiteY38" fmla="*/ 171450 h 757238"/>
              <a:gd name="connsiteX39" fmla="*/ 685800 w 1500188"/>
              <a:gd name="connsiteY39" fmla="*/ 200025 h 757238"/>
              <a:gd name="connsiteX40" fmla="*/ 714375 w 1500188"/>
              <a:gd name="connsiteY40" fmla="*/ 242888 h 757238"/>
              <a:gd name="connsiteX41" fmla="*/ 800100 w 1500188"/>
              <a:gd name="connsiteY41" fmla="*/ 285750 h 757238"/>
              <a:gd name="connsiteX42" fmla="*/ 828675 w 1500188"/>
              <a:gd name="connsiteY42" fmla="*/ 242888 h 757238"/>
              <a:gd name="connsiteX43" fmla="*/ 871538 w 1500188"/>
              <a:gd name="connsiteY43" fmla="*/ 214313 h 757238"/>
              <a:gd name="connsiteX44" fmla="*/ 928688 w 1500188"/>
              <a:gd name="connsiteY44" fmla="*/ 128588 h 757238"/>
              <a:gd name="connsiteX45" fmla="*/ 957263 w 1500188"/>
              <a:gd name="connsiteY45" fmla="*/ 85725 h 757238"/>
              <a:gd name="connsiteX46" fmla="*/ 985838 w 1500188"/>
              <a:gd name="connsiteY46" fmla="*/ 42863 h 757238"/>
              <a:gd name="connsiteX47" fmla="*/ 1014413 w 1500188"/>
              <a:gd name="connsiteY47" fmla="*/ 85725 h 757238"/>
              <a:gd name="connsiteX48" fmla="*/ 1027317 w 1500188"/>
              <a:gd name="connsiteY48" fmla="*/ 126889 h 757238"/>
              <a:gd name="connsiteX49" fmla="*/ 1024732 w 1500188"/>
              <a:gd name="connsiteY49" fmla="*/ 123426 h 757238"/>
              <a:gd name="connsiteX50" fmla="*/ 1024348 w 1500188"/>
              <a:gd name="connsiteY50" fmla="*/ 122871 h 757238"/>
              <a:gd name="connsiteX51" fmla="*/ 1023323 w 1500188"/>
              <a:gd name="connsiteY51" fmla="*/ 121540 h 757238"/>
              <a:gd name="connsiteX52" fmla="*/ 1024732 w 1500188"/>
              <a:gd name="connsiteY52" fmla="*/ 123426 h 757238"/>
              <a:gd name="connsiteX53" fmla="*/ 1034348 w 1500188"/>
              <a:gd name="connsiteY53" fmla="*/ 137352 h 757238"/>
              <a:gd name="connsiteX54" fmla="*/ 1057275 w 1500188"/>
              <a:gd name="connsiteY54" fmla="*/ 171450 h 757238"/>
              <a:gd name="connsiteX55" fmla="*/ 1114425 w 1500188"/>
              <a:gd name="connsiteY55" fmla="*/ 157163 h 757238"/>
              <a:gd name="connsiteX56" fmla="*/ 1157288 w 1500188"/>
              <a:gd name="connsiteY56" fmla="*/ 71438 h 757238"/>
              <a:gd name="connsiteX57" fmla="*/ 1228725 w 1500188"/>
              <a:gd name="connsiteY57" fmla="*/ 0 h 75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00188" h="757238">
                <a:moveTo>
                  <a:pt x="1228725" y="0"/>
                </a:moveTo>
                <a:cubicBezTo>
                  <a:pt x="1238250" y="28575"/>
                  <a:pt x="1240592" y="60663"/>
                  <a:pt x="1257300" y="85725"/>
                </a:cubicBezTo>
                <a:cubicBezTo>
                  <a:pt x="1294229" y="141119"/>
                  <a:pt x="1280445" y="112298"/>
                  <a:pt x="1300163" y="171450"/>
                </a:cubicBezTo>
                <a:cubicBezTo>
                  <a:pt x="1304925" y="233363"/>
                  <a:pt x="1293565" y="298710"/>
                  <a:pt x="1314450" y="357188"/>
                </a:cubicBezTo>
                <a:cubicBezTo>
                  <a:pt x="1321054" y="375680"/>
                  <a:pt x="1354551" y="361733"/>
                  <a:pt x="1371600" y="371475"/>
                </a:cubicBezTo>
                <a:cubicBezTo>
                  <a:pt x="1389144" y="381500"/>
                  <a:pt x="1400175" y="400050"/>
                  <a:pt x="1414463" y="414338"/>
                </a:cubicBezTo>
                <a:lnTo>
                  <a:pt x="1443038" y="500063"/>
                </a:lnTo>
                <a:cubicBezTo>
                  <a:pt x="1447800" y="514350"/>
                  <a:pt x="1446676" y="532276"/>
                  <a:pt x="1457325" y="542925"/>
                </a:cubicBezTo>
                <a:lnTo>
                  <a:pt x="1500188" y="585788"/>
                </a:lnTo>
                <a:cubicBezTo>
                  <a:pt x="1495425" y="609600"/>
                  <a:pt x="1499370" y="637020"/>
                  <a:pt x="1485900" y="657225"/>
                </a:cubicBezTo>
                <a:cubicBezTo>
                  <a:pt x="1477546" y="669756"/>
                  <a:pt x="1458046" y="670262"/>
                  <a:pt x="1443038" y="671513"/>
                </a:cubicBezTo>
                <a:cubicBezTo>
                  <a:pt x="1343258" y="679828"/>
                  <a:pt x="1243013" y="681038"/>
                  <a:pt x="1143000" y="685800"/>
                </a:cubicBezTo>
                <a:cubicBezTo>
                  <a:pt x="1114425" y="695325"/>
                  <a:pt x="1087246" y="711378"/>
                  <a:pt x="1057275" y="714375"/>
                </a:cubicBezTo>
                <a:cubicBezTo>
                  <a:pt x="800569" y="740047"/>
                  <a:pt x="962221" y="726671"/>
                  <a:pt x="571500" y="742950"/>
                </a:cubicBezTo>
                <a:cubicBezTo>
                  <a:pt x="547688" y="747713"/>
                  <a:pt x="524347" y="757238"/>
                  <a:pt x="500063" y="757238"/>
                </a:cubicBezTo>
                <a:cubicBezTo>
                  <a:pt x="449777" y="757238"/>
                  <a:pt x="415674" y="743395"/>
                  <a:pt x="371475" y="728663"/>
                </a:cubicBezTo>
                <a:cubicBezTo>
                  <a:pt x="352425" y="715963"/>
                  <a:pt x="300038" y="688975"/>
                  <a:pt x="300038" y="657225"/>
                </a:cubicBezTo>
                <a:cubicBezTo>
                  <a:pt x="300038" y="648640"/>
                  <a:pt x="305262" y="641764"/>
                  <a:pt x="311446" y="635114"/>
                </a:cubicBezTo>
                <a:lnTo>
                  <a:pt x="322747" y="621454"/>
                </a:lnTo>
                <a:lnTo>
                  <a:pt x="333508" y="632455"/>
                </a:lnTo>
                <a:cubicBezTo>
                  <a:pt x="342213" y="641666"/>
                  <a:pt x="350195" y="650232"/>
                  <a:pt x="357188" y="657225"/>
                </a:cubicBezTo>
                <a:lnTo>
                  <a:pt x="328613" y="600075"/>
                </a:lnTo>
                <a:cubicBezTo>
                  <a:pt x="328613" y="604838"/>
                  <a:pt x="330743" y="610103"/>
                  <a:pt x="328613" y="614363"/>
                </a:cubicBezTo>
                <a:lnTo>
                  <a:pt x="322747" y="621454"/>
                </a:lnTo>
                <a:lnTo>
                  <a:pt x="305496" y="603817"/>
                </a:lnTo>
                <a:cubicBezTo>
                  <a:pt x="285734" y="584674"/>
                  <a:pt x="264152" y="566664"/>
                  <a:pt x="242888" y="557213"/>
                </a:cubicBezTo>
                <a:cubicBezTo>
                  <a:pt x="215363" y="544980"/>
                  <a:pt x="157163" y="528638"/>
                  <a:pt x="157163" y="528638"/>
                </a:cubicBezTo>
                <a:cubicBezTo>
                  <a:pt x="142875" y="519113"/>
                  <a:pt x="129659" y="507742"/>
                  <a:pt x="114300" y="500063"/>
                </a:cubicBezTo>
                <a:cubicBezTo>
                  <a:pt x="100830" y="493328"/>
                  <a:pt x="82087" y="496424"/>
                  <a:pt x="71438" y="485775"/>
                </a:cubicBezTo>
                <a:cubicBezTo>
                  <a:pt x="22311" y="436647"/>
                  <a:pt x="17967" y="411086"/>
                  <a:pt x="0" y="357188"/>
                </a:cubicBezTo>
                <a:cubicBezTo>
                  <a:pt x="4763" y="323850"/>
                  <a:pt x="-6387" y="283757"/>
                  <a:pt x="14288" y="257175"/>
                </a:cubicBezTo>
                <a:cubicBezTo>
                  <a:pt x="32780" y="233399"/>
                  <a:pt x="74951" y="245308"/>
                  <a:pt x="100013" y="228600"/>
                </a:cubicBezTo>
                <a:cubicBezTo>
                  <a:pt x="202550" y="160242"/>
                  <a:pt x="161454" y="195734"/>
                  <a:pt x="228600" y="128588"/>
                </a:cubicBezTo>
                <a:cubicBezTo>
                  <a:pt x="233363" y="114300"/>
                  <a:pt x="227979" y="83595"/>
                  <a:pt x="242888" y="85725"/>
                </a:cubicBezTo>
                <a:cubicBezTo>
                  <a:pt x="276886" y="90582"/>
                  <a:pt x="328613" y="142875"/>
                  <a:pt x="328613" y="142875"/>
                </a:cubicBezTo>
                <a:cubicBezTo>
                  <a:pt x="352425" y="138113"/>
                  <a:pt x="380881" y="143497"/>
                  <a:pt x="400050" y="128588"/>
                </a:cubicBezTo>
                <a:cubicBezTo>
                  <a:pt x="572000" y="-5151"/>
                  <a:pt x="377939" y="69284"/>
                  <a:pt x="500063" y="28575"/>
                </a:cubicBezTo>
                <a:cubicBezTo>
                  <a:pt x="563970" y="124437"/>
                  <a:pt x="488687" y="30516"/>
                  <a:pt x="571500" y="85725"/>
                </a:cubicBezTo>
                <a:cubicBezTo>
                  <a:pt x="641718" y="132537"/>
                  <a:pt x="590226" y="118738"/>
                  <a:pt x="642938" y="171450"/>
                </a:cubicBezTo>
                <a:cubicBezTo>
                  <a:pt x="655080" y="183592"/>
                  <a:pt x="671513" y="190500"/>
                  <a:pt x="685800" y="200025"/>
                </a:cubicBezTo>
                <a:cubicBezTo>
                  <a:pt x="695325" y="214313"/>
                  <a:pt x="702233" y="230746"/>
                  <a:pt x="714375" y="242888"/>
                </a:cubicBezTo>
                <a:cubicBezTo>
                  <a:pt x="742072" y="270585"/>
                  <a:pt x="765239" y="274130"/>
                  <a:pt x="800100" y="285750"/>
                </a:cubicBezTo>
                <a:cubicBezTo>
                  <a:pt x="809625" y="271463"/>
                  <a:pt x="816533" y="255030"/>
                  <a:pt x="828675" y="242888"/>
                </a:cubicBezTo>
                <a:cubicBezTo>
                  <a:pt x="840817" y="230746"/>
                  <a:pt x="860230" y="227236"/>
                  <a:pt x="871538" y="214313"/>
                </a:cubicBezTo>
                <a:cubicBezTo>
                  <a:pt x="894153" y="188467"/>
                  <a:pt x="909638" y="157163"/>
                  <a:pt x="928688" y="128588"/>
                </a:cubicBezTo>
                <a:lnTo>
                  <a:pt x="957263" y="85725"/>
                </a:lnTo>
                <a:lnTo>
                  <a:pt x="985838" y="42863"/>
                </a:lnTo>
                <a:cubicBezTo>
                  <a:pt x="995363" y="57150"/>
                  <a:pt x="1006734" y="70366"/>
                  <a:pt x="1014413" y="85725"/>
                </a:cubicBezTo>
                <a:cubicBezTo>
                  <a:pt x="1043989" y="144878"/>
                  <a:pt x="1034232" y="135600"/>
                  <a:pt x="1027317" y="126889"/>
                </a:cubicBezTo>
                <a:lnTo>
                  <a:pt x="1024732" y="123426"/>
                </a:lnTo>
                <a:lnTo>
                  <a:pt x="1024348" y="122871"/>
                </a:lnTo>
                <a:cubicBezTo>
                  <a:pt x="1022731" y="120595"/>
                  <a:pt x="1022608" y="120511"/>
                  <a:pt x="1023323" y="121540"/>
                </a:cubicBezTo>
                <a:lnTo>
                  <a:pt x="1024732" y="123426"/>
                </a:lnTo>
                <a:lnTo>
                  <a:pt x="1034348" y="137352"/>
                </a:lnTo>
                <a:cubicBezTo>
                  <a:pt x="1039616" y="145089"/>
                  <a:pt x="1047039" y="156096"/>
                  <a:pt x="1057275" y="171450"/>
                </a:cubicBezTo>
                <a:cubicBezTo>
                  <a:pt x="1076325" y="166688"/>
                  <a:pt x="1098087" y="168055"/>
                  <a:pt x="1114425" y="157163"/>
                </a:cubicBezTo>
                <a:cubicBezTo>
                  <a:pt x="1145133" y="136691"/>
                  <a:pt x="1143026" y="99962"/>
                  <a:pt x="1157288" y="71438"/>
                </a:cubicBezTo>
                <a:cubicBezTo>
                  <a:pt x="1181101" y="23812"/>
                  <a:pt x="1185862" y="28576"/>
                  <a:pt x="1228725" y="0"/>
                </a:cubicBezTo>
                <a:close/>
              </a:path>
            </a:pathLst>
          </a:custGeom>
          <a:blipFill>
            <a:blip r:embed="rId11"/>
            <a:tile tx="0" ty="0" sx="100000" sy="100000" flip="none" algn="tl"/>
          </a:blipFill>
          <a:ln>
            <a:noFill/>
          </a:ln>
          <a:effectLst>
            <a:glow rad="101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Brush Script MT" panose="03060802040406070304" pitchFamily="66" charset="0"/>
              </a:rPr>
              <a:t>BÀI 7</a:t>
            </a:r>
          </a:p>
        </p:txBody>
      </p:sp>
    </p:spTree>
    <p:extLst>
      <p:ext uri="{BB962C8B-B14F-4D97-AF65-F5344CB8AC3E}">
        <p14:creationId xmlns:p14="http://schemas.microsoft.com/office/powerpoint/2010/main" val="50301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repeatCount="indefinite" decel="100000" fill="hold" grpId="0" nodeType="withEffect">
                                  <p:stCondLst>
                                    <p:cond delay="500"/>
                                  </p:stCondLst>
                                  <p:childTnLst>
                                    <p:set>
                                      <p:cBhvr>
                                        <p:cTn id="6" dur="1" fill="hold">
                                          <p:stCondLst>
                                            <p:cond delay="0"/>
                                          </p:stCondLst>
                                        </p:cTn>
                                        <p:tgtEl>
                                          <p:spTgt spid="96"/>
                                        </p:tgtEl>
                                        <p:attrNameLst>
                                          <p:attrName>style.visibility</p:attrName>
                                        </p:attrNameLst>
                                      </p:cBhvr>
                                      <p:to>
                                        <p:strVal val="visible"/>
                                      </p:to>
                                    </p:set>
                                    <p:anim calcmode="lin" valueType="num">
                                      <p:cBhvr>
                                        <p:cTn id="7" dur="5000" fill="hold"/>
                                        <p:tgtEl>
                                          <p:spTgt spid="96"/>
                                        </p:tgtEl>
                                        <p:attrNameLst>
                                          <p:attrName>ppt_w</p:attrName>
                                        </p:attrNameLst>
                                      </p:cBhvr>
                                      <p:tavLst>
                                        <p:tav tm="0">
                                          <p:val>
                                            <p:fltVal val="0"/>
                                          </p:val>
                                        </p:tav>
                                        <p:tav tm="100000">
                                          <p:val>
                                            <p:strVal val="#ppt_w"/>
                                          </p:val>
                                        </p:tav>
                                      </p:tavLst>
                                    </p:anim>
                                    <p:anim calcmode="lin" valueType="num">
                                      <p:cBhvr>
                                        <p:cTn id="8" dur="5000" fill="hold"/>
                                        <p:tgtEl>
                                          <p:spTgt spid="96"/>
                                        </p:tgtEl>
                                        <p:attrNameLst>
                                          <p:attrName>ppt_h</p:attrName>
                                        </p:attrNameLst>
                                      </p:cBhvr>
                                      <p:tavLst>
                                        <p:tav tm="0">
                                          <p:val>
                                            <p:fltVal val="0"/>
                                          </p:val>
                                        </p:tav>
                                        <p:tav tm="100000">
                                          <p:val>
                                            <p:strVal val="#ppt_h"/>
                                          </p:val>
                                        </p:tav>
                                      </p:tavLst>
                                    </p:anim>
                                    <p:anim calcmode="lin" valueType="num">
                                      <p:cBhvr>
                                        <p:cTn id="9" dur="5000" fill="hold"/>
                                        <p:tgtEl>
                                          <p:spTgt spid="96"/>
                                        </p:tgtEl>
                                        <p:attrNameLst>
                                          <p:attrName>style.rotation</p:attrName>
                                        </p:attrNameLst>
                                      </p:cBhvr>
                                      <p:tavLst>
                                        <p:tav tm="0">
                                          <p:val>
                                            <p:fltVal val="360"/>
                                          </p:val>
                                        </p:tav>
                                        <p:tav tm="100000">
                                          <p:val>
                                            <p:fltVal val="0"/>
                                          </p:val>
                                        </p:tav>
                                      </p:tavLst>
                                    </p:anim>
                                    <p:animEffect transition="in" filter="fade">
                                      <p:cBhvr>
                                        <p:cTn id="10" dur="5000"/>
                                        <p:tgtEl>
                                          <p:spTgt spid="96"/>
                                        </p:tgtEl>
                                      </p:cBhvr>
                                    </p:animEffect>
                                  </p:childTnLst>
                                </p:cTn>
                              </p:par>
                              <p:par>
                                <p:cTn id="11" presetID="49" presetClass="entr" presetSubtype="0" repeatCount="indefinite" decel="100000" fill="hold" grpId="0" nodeType="withEffect">
                                  <p:stCondLst>
                                    <p:cond delay="500"/>
                                  </p:stCondLst>
                                  <p:childTnLst>
                                    <p:set>
                                      <p:cBhvr>
                                        <p:cTn id="12" dur="1" fill="hold">
                                          <p:stCondLst>
                                            <p:cond delay="0"/>
                                          </p:stCondLst>
                                        </p:cTn>
                                        <p:tgtEl>
                                          <p:spTgt spid="78"/>
                                        </p:tgtEl>
                                        <p:attrNameLst>
                                          <p:attrName>style.visibility</p:attrName>
                                        </p:attrNameLst>
                                      </p:cBhvr>
                                      <p:to>
                                        <p:strVal val="visible"/>
                                      </p:to>
                                    </p:set>
                                    <p:anim calcmode="lin" valueType="num">
                                      <p:cBhvr>
                                        <p:cTn id="13" dur="5000" fill="hold"/>
                                        <p:tgtEl>
                                          <p:spTgt spid="78"/>
                                        </p:tgtEl>
                                        <p:attrNameLst>
                                          <p:attrName>ppt_w</p:attrName>
                                        </p:attrNameLst>
                                      </p:cBhvr>
                                      <p:tavLst>
                                        <p:tav tm="0">
                                          <p:val>
                                            <p:fltVal val="0"/>
                                          </p:val>
                                        </p:tav>
                                        <p:tav tm="100000">
                                          <p:val>
                                            <p:strVal val="#ppt_w"/>
                                          </p:val>
                                        </p:tav>
                                      </p:tavLst>
                                    </p:anim>
                                    <p:anim calcmode="lin" valueType="num">
                                      <p:cBhvr>
                                        <p:cTn id="14" dur="5000" fill="hold"/>
                                        <p:tgtEl>
                                          <p:spTgt spid="78"/>
                                        </p:tgtEl>
                                        <p:attrNameLst>
                                          <p:attrName>ppt_h</p:attrName>
                                        </p:attrNameLst>
                                      </p:cBhvr>
                                      <p:tavLst>
                                        <p:tav tm="0">
                                          <p:val>
                                            <p:fltVal val="0"/>
                                          </p:val>
                                        </p:tav>
                                        <p:tav tm="100000">
                                          <p:val>
                                            <p:strVal val="#ppt_h"/>
                                          </p:val>
                                        </p:tav>
                                      </p:tavLst>
                                    </p:anim>
                                    <p:anim calcmode="lin" valueType="num">
                                      <p:cBhvr>
                                        <p:cTn id="15" dur="5000" fill="hold"/>
                                        <p:tgtEl>
                                          <p:spTgt spid="78"/>
                                        </p:tgtEl>
                                        <p:attrNameLst>
                                          <p:attrName>style.rotation</p:attrName>
                                        </p:attrNameLst>
                                      </p:cBhvr>
                                      <p:tavLst>
                                        <p:tav tm="0">
                                          <p:val>
                                            <p:fltVal val="360"/>
                                          </p:val>
                                        </p:tav>
                                        <p:tav tm="100000">
                                          <p:val>
                                            <p:fltVal val="0"/>
                                          </p:val>
                                        </p:tav>
                                      </p:tavLst>
                                    </p:anim>
                                    <p:animEffect transition="in" filter="fade">
                                      <p:cBhvr>
                                        <p:cTn id="16" dur="5000"/>
                                        <p:tgtEl>
                                          <p:spTgt spid="78"/>
                                        </p:tgtEl>
                                      </p:cBhvr>
                                    </p:animEffect>
                                  </p:childTnLst>
                                </p:cTn>
                              </p:par>
                              <p:par>
                                <p:cTn id="17" presetID="49" presetClass="entr" presetSubtype="0" repeatCount="indefinite" decel="100000" fill="hold" grpId="0" nodeType="withEffect">
                                  <p:stCondLst>
                                    <p:cond delay="500"/>
                                  </p:stCondLst>
                                  <p:childTnLst>
                                    <p:set>
                                      <p:cBhvr>
                                        <p:cTn id="18" dur="1" fill="hold">
                                          <p:stCondLst>
                                            <p:cond delay="0"/>
                                          </p:stCondLst>
                                        </p:cTn>
                                        <p:tgtEl>
                                          <p:spTgt spid="80"/>
                                        </p:tgtEl>
                                        <p:attrNameLst>
                                          <p:attrName>style.visibility</p:attrName>
                                        </p:attrNameLst>
                                      </p:cBhvr>
                                      <p:to>
                                        <p:strVal val="visible"/>
                                      </p:to>
                                    </p:set>
                                    <p:anim calcmode="lin" valueType="num">
                                      <p:cBhvr>
                                        <p:cTn id="19" dur="5000" fill="hold"/>
                                        <p:tgtEl>
                                          <p:spTgt spid="80"/>
                                        </p:tgtEl>
                                        <p:attrNameLst>
                                          <p:attrName>ppt_w</p:attrName>
                                        </p:attrNameLst>
                                      </p:cBhvr>
                                      <p:tavLst>
                                        <p:tav tm="0">
                                          <p:val>
                                            <p:fltVal val="0"/>
                                          </p:val>
                                        </p:tav>
                                        <p:tav tm="100000">
                                          <p:val>
                                            <p:strVal val="#ppt_w"/>
                                          </p:val>
                                        </p:tav>
                                      </p:tavLst>
                                    </p:anim>
                                    <p:anim calcmode="lin" valueType="num">
                                      <p:cBhvr>
                                        <p:cTn id="20" dur="5000" fill="hold"/>
                                        <p:tgtEl>
                                          <p:spTgt spid="80"/>
                                        </p:tgtEl>
                                        <p:attrNameLst>
                                          <p:attrName>ppt_h</p:attrName>
                                        </p:attrNameLst>
                                      </p:cBhvr>
                                      <p:tavLst>
                                        <p:tav tm="0">
                                          <p:val>
                                            <p:fltVal val="0"/>
                                          </p:val>
                                        </p:tav>
                                        <p:tav tm="100000">
                                          <p:val>
                                            <p:strVal val="#ppt_h"/>
                                          </p:val>
                                        </p:tav>
                                      </p:tavLst>
                                    </p:anim>
                                    <p:anim calcmode="lin" valueType="num">
                                      <p:cBhvr>
                                        <p:cTn id="21" dur="5000" fill="hold"/>
                                        <p:tgtEl>
                                          <p:spTgt spid="80"/>
                                        </p:tgtEl>
                                        <p:attrNameLst>
                                          <p:attrName>style.rotation</p:attrName>
                                        </p:attrNameLst>
                                      </p:cBhvr>
                                      <p:tavLst>
                                        <p:tav tm="0">
                                          <p:val>
                                            <p:fltVal val="360"/>
                                          </p:val>
                                        </p:tav>
                                        <p:tav tm="100000">
                                          <p:val>
                                            <p:fltVal val="0"/>
                                          </p:val>
                                        </p:tav>
                                      </p:tavLst>
                                    </p:anim>
                                    <p:animEffect transition="in" filter="fade">
                                      <p:cBhvr>
                                        <p:cTn id="22" dur="5000"/>
                                        <p:tgtEl>
                                          <p:spTgt spid="80"/>
                                        </p:tgtEl>
                                      </p:cBhvr>
                                    </p:animEffect>
                                  </p:childTnLst>
                                </p:cTn>
                              </p:par>
                              <p:par>
                                <p:cTn id="23" presetID="49" presetClass="entr" presetSubtype="0" repeatCount="indefinite" decel="100000" fill="hold" grpId="0" nodeType="withEffect">
                                  <p:stCondLst>
                                    <p:cond delay="500"/>
                                  </p:stCondLst>
                                  <p:childTnLst>
                                    <p:set>
                                      <p:cBhvr>
                                        <p:cTn id="24" dur="1" fill="hold">
                                          <p:stCondLst>
                                            <p:cond delay="0"/>
                                          </p:stCondLst>
                                        </p:cTn>
                                        <p:tgtEl>
                                          <p:spTgt spid="82"/>
                                        </p:tgtEl>
                                        <p:attrNameLst>
                                          <p:attrName>style.visibility</p:attrName>
                                        </p:attrNameLst>
                                      </p:cBhvr>
                                      <p:to>
                                        <p:strVal val="visible"/>
                                      </p:to>
                                    </p:set>
                                    <p:anim calcmode="lin" valueType="num">
                                      <p:cBhvr>
                                        <p:cTn id="25" dur="5000" fill="hold"/>
                                        <p:tgtEl>
                                          <p:spTgt spid="82"/>
                                        </p:tgtEl>
                                        <p:attrNameLst>
                                          <p:attrName>ppt_w</p:attrName>
                                        </p:attrNameLst>
                                      </p:cBhvr>
                                      <p:tavLst>
                                        <p:tav tm="0">
                                          <p:val>
                                            <p:fltVal val="0"/>
                                          </p:val>
                                        </p:tav>
                                        <p:tav tm="100000">
                                          <p:val>
                                            <p:strVal val="#ppt_w"/>
                                          </p:val>
                                        </p:tav>
                                      </p:tavLst>
                                    </p:anim>
                                    <p:anim calcmode="lin" valueType="num">
                                      <p:cBhvr>
                                        <p:cTn id="26" dur="5000" fill="hold"/>
                                        <p:tgtEl>
                                          <p:spTgt spid="82"/>
                                        </p:tgtEl>
                                        <p:attrNameLst>
                                          <p:attrName>ppt_h</p:attrName>
                                        </p:attrNameLst>
                                      </p:cBhvr>
                                      <p:tavLst>
                                        <p:tav tm="0">
                                          <p:val>
                                            <p:fltVal val="0"/>
                                          </p:val>
                                        </p:tav>
                                        <p:tav tm="100000">
                                          <p:val>
                                            <p:strVal val="#ppt_h"/>
                                          </p:val>
                                        </p:tav>
                                      </p:tavLst>
                                    </p:anim>
                                    <p:anim calcmode="lin" valueType="num">
                                      <p:cBhvr>
                                        <p:cTn id="27" dur="5000" fill="hold"/>
                                        <p:tgtEl>
                                          <p:spTgt spid="82"/>
                                        </p:tgtEl>
                                        <p:attrNameLst>
                                          <p:attrName>style.rotation</p:attrName>
                                        </p:attrNameLst>
                                      </p:cBhvr>
                                      <p:tavLst>
                                        <p:tav tm="0">
                                          <p:val>
                                            <p:fltVal val="360"/>
                                          </p:val>
                                        </p:tav>
                                        <p:tav tm="100000">
                                          <p:val>
                                            <p:fltVal val="0"/>
                                          </p:val>
                                        </p:tav>
                                      </p:tavLst>
                                    </p:anim>
                                    <p:animEffect transition="in" filter="fade">
                                      <p:cBhvr>
                                        <p:cTn id="28" dur="5000"/>
                                        <p:tgtEl>
                                          <p:spTgt spid="82"/>
                                        </p:tgtEl>
                                      </p:cBhvr>
                                    </p:animEffect>
                                  </p:childTnLst>
                                </p:cTn>
                              </p:par>
                              <p:par>
                                <p:cTn id="29" presetID="6" presetClass="emph" presetSubtype="0" repeatCount="indefinite" fill="hold" grpId="0" nodeType="withEffect">
                                  <p:stCondLst>
                                    <p:cond delay="500"/>
                                  </p:stCondLst>
                                  <p:childTnLst>
                                    <p:animScale>
                                      <p:cBhvr>
                                        <p:cTn id="30" dur="5000" fill="hold"/>
                                        <p:tgtEl>
                                          <p:spTgt spid="98"/>
                                        </p:tgtEl>
                                      </p:cBhvr>
                                      <p:by x="150000" y="150000"/>
                                    </p:animScale>
                                  </p:childTnLst>
                                </p:cTn>
                              </p:par>
                            </p:childTnLst>
                          </p:cTn>
                        </p:par>
                        <p:par>
                          <p:cTn id="31" fill="hold">
                            <p:stCondLst>
                              <p:cond delay="5500"/>
                            </p:stCondLst>
                            <p:childTnLst>
                              <p:par>
                                <p:cTn id="32" presetID="1" presetClass="exit" presetSubtype="0" fill="hold" nodeType="afterEffect">
                                  <p:stCondLst>
                                    <p:cond delay="1000"/>
                                  </p:stCondLst>
                                  <p:childTnLst>
                                    <p:set>
                                      <p:cBhvr>
                                        <p:cTn id="33" dur="1" fill="hold">
                                          <p:stCondLst>
                                            <p:cond delay="0"/>
                                          </p:stCondLst>
                                        </p:cTn>
                                        <p:tgtEl>
                                          <p:spTgt spid="75"/>
                                        </p:tgtEl>
                                        <p:attrNameLst>
                                          <p:attrName>style.visibility</p:attrName>
                                        </p:attrNameLst>
                                      </p:cBhvr>
                                      <p:to>
                                        <p:strVal val="hidden"/>
                                      </p:to>
                                    </p:set>
                                  </p:childTnLst>
                                </p:cTn>
                              </p:par>
                            </p:childTnLst>
                          </p:cTn>
                        </p:par>
                        <p:par>
                          <p:cTn id="34" fill="hold">
                            <p:stCondLst>
                              <p:cond delay="6500"/>
                            </p:stCondLst>
                            <p:childTnLst>
                              <p:par>
                                <p:cTn id="35" presetID="1" presetClass="exit" presetSubtype="0" fill="hold" nodeType="afterEffect">
                                  <p:stCondLst>
                                    <p:cond delay="1000"/>
                                  </p:stCondLst>
                                  <p:childTnLst>
                                    <p:set>
                                      <p:cBhvr>
                                        <p:cTn id="36" dur="1" fill="hold">
                                          <p:stCondLst>
                                            <p:cond delay="0"/>
                                          </p:stCondLst>
                                        </p:cTn>
                                        <p:tgtEl>
                                          <p:spTgt spid="77"/>
                                        </p:tgtEl>
                                        <p:attrNameLst>
                                          <p:attrName>style.visibility</p:attrName>
                                        </p:attrNameLst>
                                      </p:cBhvr>
                                      <p:to>
                                        <p:strVal val="hidden"/>
                                      </p:to>
                                    </p:set>
                                  </p:childTnLst>
                                </p:cTn>
                              </p:par>
                            </p:childTnLst>
                          </p:cTn>
                        </p:par>
                        <p:par>
                          <p:cTn id="37" fill="hold">
                            <p:stCondLst>
                              <p:cond delay="7500"/>
                            </p:stCondLst>
                            <p:childTnLst>
                              <p:par>
                                <p:cTn id="38" presetID="1" presetClass="exit" presetSubtype="0" fill="hold" nodeType="afterEffect">
                                  <p:stCondLst>
                                    <p:cond delay="1000"/>
                                  </p:stCondLst>
                                  <p:childTnLst>
                                    <p:set>
                                      <p:cBhvr>
                                        <p:cTn id="39" dur="1" fill="hold">
                                          <p:stCondLst>
                                            <p:cond delay="0"/>
                                          </p:stCondLst>
                                        </p:cTn>
                                        <p:tgtEl>
                                          <p:spTgt spid="81"/>
                                        </p:tgtEl>
                                        <p:attrNameLst>
                                          <p:attrName>style.visibility</p:attrName>
                                        </p:attrNameLst>
                                      </p:cBhvr>
                                      <p:to>
                                        <p:strVal val="hidden"/>
                                      </p:to>
                                    </p:set>
                                  </p:childTnLst>
                                </p:cTn>
                              </p:par>
                            </p:childTnLst>
                          </p:cTn>
                        </p:par>
                        <p:par>
                          <p:cTn id="40" fill="hold">
                            <p:stCondLst>
                              <p:cond delay="8500"/>
                            </p:stCondLst>
                            <p:childTnLst>
                              <p:par>
                                <p:cTn id="41" presetID="1" presetClass="exit" presetSubtype="0" fill="hold" nodeType="afterEffect">
                                  <p:stCondLst>
                                    <p:cond delay="1000"/>
                                  </p:stCondLst>
                                  <p:childTnLst>
                                    <p:set>
                                      <p:cBhvr>
                                        <p:cTn id="42" dur="1" fill="hold">
                                          <p:stCondLst>
                                            <p:cond delay="0"/>
                                          </p:stCondLst>
                                        </p:cTn>
                                        <p:tgtEl>
                                          <p:spTgt spid="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0" grpId="0" animBg="1"/>
      <p:bldP spid="82" grpId="0" animBg="1"/>
      <p:bldP spid="96" grpId="0" animBg="1"/>
      <p:bldP spid="9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8538642" y="3982783"/>
            <a:ext cx="3665721" cy="2800044"/>
          </a:xfrm>
          <a:prstGeom prst="rect">
            <a:avLst/>
          </a:prstGeom>
        </p:spPr>
      </p:pic>
      <p:pic>
        <p:nvPicPr>
          <p:cNvPr id="11" name="Picture 10"/>
          <p:cNvPicPr>
            <a:picLocks noChangeAspect="1"/>
          </p:cNvPicPr>
          <p:nvPr/>
        </p:nvPicPr>
        <p:blipFill>
          <a:blip r:embed="rId2"/>
          <a:stretch>
            <a:fillRect/>
          </a:stretch>
        </p:blipFill>
        <p:spPr>
          <a:xfrm>
            <a:off x="0" y="4235658"/>
            <a:ext cx="3317783" cy="2534273"/>
          </a:xfrm>
          <a:prstGeom prst="rect">
            <a:avLst/>
          </a:prstGeom>
        </p:spPr>
      </p:pic>
      <p:sp>
        <p:nvSpPr>
          <p:cNvPr id="4" name="Rounded Rectangle 3"/>
          <p:cNvSpPr/>
          <p:nvPr/>
        </p:nvSpPr>
        <p:spPr>
          <a:xfrm>
            <a:off x="-54379" y="2493819"/>
            <a:ext cx="2407728" cy="914400"/>
          </a:xfrm>
          <a:prstGeom prst="roundRect">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Yếu</a:t>
            </a:r>
            <a:r>
              <a:rPr kumimoji="0" lang="en-US" sz="32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tố kì ảo</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Rounded Rectangle 11"/>
          <p:cNvSpPr/>
          <p:nvPr/>
        </p:nvSpPr>
        <p:spPr>
          <a:xfrm>
            <a:off x="3582554" y="260186"/>
            <a:ext cx="3756702"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Con chim thần</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3665261" y="4001091"/>
            <a:ext cx="3756702" cy="914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Hòn</a:t>
            </a:r>
            <a:r>
              <a:rPr kumimoji="0" lang="en-US" sz="28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đảo thần</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8" name="Straight Arrow Connector 7"/>
          <p:cNvCxnSpPr/>
          <p:nvPr/>
        </p:nvCxnSpPr>
        <p:spPr>
          <a:xfrm flipV="1">
            <a:off x="2353349" y="885893"/>
            <a:ext cx="1284734" cy="18966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3" idx="1"/>
          </p:cNvCxnSpPr>
          <p:nvPr/>
        </p:nvCxnSpPr>
        <p:spPr>
          <a:xfrm>
            <a:off x="2370589" y="2827121"/>
            <a:ext cx="1294672" cy="163117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stretch>
            <a:fillRect/>
          </a:stretch>
        </p:blipFill>
        <p:spPr>
          <a:xfrm>
            <a:off x="8100160" y="717386"/>
            <a:ext cx="3466010" cy="3359597"/>
          </a:xfrm>
          <a:prstGeom prst="ellipse">
            <a:avLst/>
          </a:prstGeom>
          <a:ln>
            <a:noFill/>
          </a:ln>
          <a:effectLst>
            <a:softEdge rad="112500"/>
          </a:effectLst>
        </p:spPr>
      </p:pic>
    </p:spTree>
    <p:extLst>
      <p:ext uri="{BB962C8B-B14F-4D97-AF65-F5344CB8AC3E}">
        <p14:creationId xmlns:p14="http://schemas.microsoft.com/office/powerpoint/2010/main" val="19440294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8538642" y="3982783"/>
            <a:ext cx="3665721" cy="2800044"/>
          </a:xfrm>
          <a:prstGeom prst="rect">
            <a:avLst/>
          </a:prstGeom>
        </p:spPr>
      </p:pic>
      <p:pic>
        <p:nvPicPr>
          <p:cNvPr id="11" name="Picture 10"/>
          <p:cNvPicPr>
            <a:picLocks noChangeAspect="1"/>
          </p:cNvPicPr>
          <p:nvPr/>
        </p:nvPicPr>
        <p:blipFill>
          <a:blip r:embed="rId2"/>
          <a:stretch>
            <a:fillRect/>
          </a:stretch>
        </p:blipFill>
        <p:spPr>
          <a:xfrm>
            <a:off x="0" y="4235658"/>
            <a:ext cx="3317783" cy="2534273"/>
          </a:xfrm>
          <a:prstGeom prst="rect">
            <a:avLst/>
          </a:prstGeom>
        </p:spPr>
      </p:pic>
      <p:sp>
        <p:nvSpPr>
          <p:cNvPr id="4" name="Rounded Rectangle 3"/>
          <p:cNvSpPr/>
          <p:nvPr/>
        </p:nvSpPr>
        <p:spPr>
          <a:xfrm>
            <a:off x="-54379" y="2493819"/>
            <a:ext cx="2407728" cy="914400"/>
          </a:xfrm>
          <a:prstGeom prst="roundRect">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3200">
                <a:solidFill>
                  <a:prstClr val="white"/>
                </a:solidFill>
                <a:latin typeface="Times New Roman" panose="02020603050405020304" pitchFamily="18" charset="0"/>
                <a:cs typeface="Times New Roman" panose="02020603050405020304" pitchFamily="18" charset="0"/>
              </a:rPr>
              <a:t>Chi tiết con chim thần</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Rounded Rectangle 11"/>
          <p:cNvSpPr/>
          <p:nvPr/>
        </p:nvSpPr>
        <p:spPr>
          <a:xfrm>
            <a:off x="3582553" y="260186"/>
            <a:ext cx="4148283"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Biết nói tiếng người, hiểu tiếng người.</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3674446" y="2493819"/>
            <a:ext cx="4056390" cy="914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Biết ứng xử như con người: ăn khế - trả vàng.</a:t>
            </a:r>
          </a:p>
        </p:txBody>
      </p:sp>
      <p:cxnSp>
        <p:nvCxnSpPr>
          <p:cNvPr id="8" name="Straight Arrow Connector 7"/>
          <p:cNvCxnSpPr/>
          <p:nvPr/>
        </p:nvCxnSpPr>
        <p:spPr>
          <a:xfrm flipV="1">
            <a:off x="2353349" y="885893"/>
            <a:ext cx="1284734" cy="18966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333826" y="2827121"/>
            <a:ext cx="1304257" cy="256623"/>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stretch>
            <a:fillRect/>
          </a:stretch>
        </p:blipFill>
        <p:spPr>
          <a:xfrm>
            <a:off x="8738353" y="-77724"/>
            <a:ext cx="3466010" cy="3359597"/>
          </a:xfrm>
          <a:prstGeom prst="ellipse">
            <a:avLst/>
          </a:prstGeom>
          <a:ln>
            <a:noFill/>
          </a:ln>
          <a:effectLst>
            <a:softEdge rad="112500"/>
          </a:effectLst>
        </p:spPr>
      </p:pic>
      <p:sp>
        <p:nvSpPr>
          <p:cNvPr id="14" name="Cloud Callout 13"/>
          <p:cNvSpPr/>
          <p:nvPr/>
        </p:nvSpPr>
        <p:spPr>
          <a:xfrm>
            <a:off x="3057475" y="1227747"/>
            <a:ext cx="5760720" cy="2787066"/>
          </a:xfrm>
          <a:prstGeom prst="cloudCallout">
            <a:avLst>
              <a:gd name="adj1" fmla="val -47887"/>
              <a:gd name="adj2" fmla="val 69708"/>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i="1" kern="100">
                <a:latin typeface="Times New Roman" panose="02020603050405020304" pitchFamily="18" charset="0"/>
                <a:ea typeface="SimSun" panose="02010600030101010101" pitchFamily="2" charset="-122"/>
              </a:rPr>
              <a:t>	</a:t>
            </a:r>
            <a:r>
              <a:rPr lang="vi-VN" sz="3200" i="1" kern="100">
                <a:latin typeface="Times New Roman" panose="02020603050405020304" pitchFamily="18" charset="0"/>
                <a:ea typeface="SimSun" panose="02010600030101010101" pitchFamily="2" charset="-122"/>
              </a:rPr>
              <a:t>Con chim đến ăn khế có phải con vật kì ảo không? Vì sao?</a:t>
            </a:r>
            <a:endParaRPr lang="en-US" sz="3200" kern="100">
              <a:effectLst/>
              <a:latin typeface="Times New Roman" panose="02020603050405020304" pitchFamily="18" charset="0"/>
              <a:ea typeface="SimSun" panose="02010600030101010101" pitchFamily="2" charset="-122"/>
            </a:endParaRPr>
          </a:p>
        </p:txBody>
      </p:sp>
      <p:cxnSp>
        <p:nvCxnSpPr>
          <p:cNvPr id="16" name="Straight Arrow Connector 15"/>
          <p:cNvCxnSpPr>
            <a:stCxn id="4" idx="3"/>
            <a:endCxn id="17" idx="1"/>
          </p:cNvCxnSpPr>
          <p:nvPr/>
        </p:nvCxnSpPr>
        <p:spPr>
          <a:xfrm>
            <a:off x="2353349" y="2951019"/>
            <a:ext cx="1408252" cy="2011793"/>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761601" y="4192123"/>
            <a:ext cx="3969235" cy="154137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Có phép thần kì: biết chỗ cất giấu của cải, chở được người trên lưng.</a:t>
            </a:r>
          </a:p>
        </p:txBody>
      </p:sp>
      <p:sp>
        <p:nvSpPr>
          <p:cNvPr id="7" name="Right Brace 6"/>
          <p:cNvSpPr/>
          <p:nvPr/>
        </p:nvSpPr>
        <p:spPr>
          <a:xfrm>
            <a:off x="7871786" y="609202"/>
            <a:ext cx="605735" cy="4683634"/>
          </a:xfrm>
          <a:prstGeom prst="rightBrace">
            <a:avLst/>
          </a:prstGeom>
          <a:ln w="76200">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ounded Rectangle 18"/>
          <p:cNvSpPr/>
          <p:nvPr/>
        </p:nvSpPr>
        <p:spPr>
          <a:xfrm>
            <a:off x="8683098" y="363966"/>
            <a:ext cx="3221929" cy="5835814"/>
          </a:xfrm>
          <a:prstGeom prst="roundRect">
            <a:avLst>
              <a:gd name="adj" fmla="val 4424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nl-NL" sz="2800"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a:t>
            </a:r>
            <a:r>
              <a:rPr lang="nl-NL" sz="2800" kern="100" dirty="0">
                <a:solidFill>
                  <a:srgbClr val="000000"/>
                </a:solidFill>
                <a:latin typeface="Times New Roman" panose="02020603050405020304" pitchFamily="18" charset="0"/>
                <a:ea typeface="SimSun" panose="02010600030101010101" pitchFamily="2" charset="-122"/>
              </a:rPr>
              <a:t> </a:t>
            </a:r>
            <a:r>
              <a:rPr lang="en-US" sz="2800" kern="100" dirty="0">
                <a:solidFill>
                  <a:srgbClr val="000000"/>
                </a:solidFill>
                <a:latin typeface="Times New Roman" panose="02020603050405020304" pitchFamily="18" charset="0"/>
                <a:ea typeface="SimSun" panose="02010600030101010101" pitchFamily="2" charset="-122"/>
              </a:rPr>
              <a:t>Chi </a:t>
            </a:r>
            <a:r>
              <a:rPr lang="en-US" sz="2800" kern="100" dirty="0" err="1">
                <a:solidFill>
                  <a:srgbClr val="000000"/>
                </a:solidFill>
                <a:latin typeface="Times New Roman" panose="02020603050405020304" pitchFamily="18" charset="0"/>
                <a:ea typeface="SimSun" panose="02010600030101010101" pitchFamily="2" charset="-122"/>
              </a:rPr>
              <a:t>tiết</a:t>
            </a:r>
            <a:r>
              <a:rPr lang="en-US" sz="2800" kern="100" dirty="0">
                <a:solidFill>
                  <a:srgbClr val="000000"/>
                </a:solidFill>
                <a:latin typeface="Times New Roman" panose="02020603050405020304" pitchFamily="18" charset="0"/>
                <a:ea typeface="SimSun" panose="02010600030101010101" pitchFamily="2" charset="-122"/>
              </a:rPr>
              <a:t> con </a:t>
            </a:r>
            <a:r>
              <a:rPr lang="en-US" sz="2800" kern="100" dirty="0" err="1">
                <a:solidFill>
                  <a:srgbClr val="000000"/>
                </a:solidFill>
                <a:latin typeface="Times New Roman" panose="02020603050405020304" pitchFamily="18" charset="0"/>
                <a:ea typeface="SimSun" panose="02010600030101010101" pitchFamily="2" charset="-122"/>
              </a:rPr>
              <a:t>chim</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thần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giúp</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cho</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câu</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chuyện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trở</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nên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hấp</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dẫn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và</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lôi</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cuốn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đồng</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thời</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thực</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hiện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chức</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năng</a:t>
            </a:r>
            <a:r>
              <a:rPr lang="en-US" sz="2800" kern="100" dirty="0">
                <a:solidFill>
                  <a:srgbClr val="000000"/>
                </a:solidFill>
                <a:latin typeface="Times New Roman" panose="02020603050405020304" pitchFamily="18" charset="0"/>
                <a:ea typeface="SimSun" panose="02010600030101010101" pitchFamily="2" charset="-122"/>
              </a:rPr>
              <a:t> </a:t>
            </a:r>
            <a:r>
              <a:rPr lang="nl-NL" sz="2800" kern="100" dirty="0">
                <a:solidFill>
                  <a:srgbClr val="000000"/>
                </a:solidFill>
                <a:latin typeface="Times New Roman" panose="02020603050405020304" pitchFamily="18" charset="0"/>
                <a:ea typeface="SimSun" panose="02010600030101010101" pitchFamily="2" charset="-122"/>
              </a:rPr>
              <a:t>ban thưởng cho nhân vật tốt, trừng phạt nhân vật xấu.</a:t>
            </a:r>
            <a:endParaRPr lang="en-US" sz="2800" kern="100" dirty="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9031096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barn(inVertical)">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arn(inVertical)">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animBg="1"/>
      <p:bldP spid="14" grpId="1" animBg="1"/>
      <p:bldP spid="17" grpId="0" animBg="1"/>
      <p:bldP spid="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8538642" y="3982783"/>
            <a:ext cx="3665721" cy="2800044"/>
          </a:xfrm>
          <a:prstGeom prst="rect">
            <a:avLst/>
          </a:prstGeom>
        </p:spPr>
      </p:pic>
      <p:pic>
        <p:nvPicPr>
          <p:cNvPr id="11" name="Picture 10"/>
          <p:cNvPicPr>
            <a:picLocks noChangeAspect="1"/>
          </p:cNvPicPr>
          <p:nvPr/>
        </p:nvPicPr>
        <p:blipFill>
          <a:blip r:embed="rId2"/>
          <a:stretch>
            <a:fillRect/>
          </a:stretch>
        </p:blipFill>
        <p:spPr>
          <a:xfrm>
            <a:off x="0" y="4235658"/>
            <a:ext cx="3317783" cy="2534273"/>
          </a:xfrm>
          <a:prstGeom prst="rect">
            <a:avLst/>
          </a:prstGeom>
        </p:spPr>
      </p:pic>
      <p:sp>
        <p:nvSpPr>
          <p:cNvPr id="4" name="Rounded Rectangle 3"/>
          <p:cNvSpPr/>
          <p:nvPr/>
        </p:nvSpPr>
        <p:spPr>
          <a:xfrm>
            <a:off x="-54379" y="2493819"/>
            <a:ext cx="2407728" cy="914400"/>
          </a:xfrm>
          <a:prstGeom prst="roundRect">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Chi tiết hòn đảo thần kì</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Rounded Rectangle 11"/>
          <p:cNvSpPr/>
          <p:nvPr/>
        </p:nvSpPr>
        <p:spPr>
          <a:xfrm>
            <a:off x="3582553" y="0"/>
            <a:ext cx="4148283" cy="117458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Chim bay mãi, bay mãi mới đến gợi ra không gian kì ảo.</a:t>
            </a:r>
          </a:p>
        </p:txBody>
      </p:sp>
      <p:cxnSp>
        <p:nvCxnSpPr>
          <p:cNvPr id="8" name="Straight Arrow Connector 7"/>
          <p:cNvCxnSpPr/>
          <p:nvPr/>
        </p:nvCxnSpPr>
        <p:spPr>
          <a:xfrm flipV="1">
            <a:off x="2353349" y="885893"/>
            <a:ext cx="1284734" cy="18966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4" name="Cloud Callout 13"/>
          <p:cNvSpPr/>
          <p:nvPr/>
        </p:nvSpPr>
        <p:spPr>
          <a:xfrm>
            <a:off x="2301791" y="1143900"/>
            <a:ext cx="5760720" cy="3565656"/>
          </a:xfrm>
          <a:prstGeom prst="cloudCallout">
            <a:avLst>
              <a:gd name="adj1" fmla="val -47887"/>
              <a:gd name="adj2" fmla="val 69708"/>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Hòn đảo xa có điều gì kì diệu? Điều kì diệu này đã giúp gì cho cuộc sống của người em sau đó.</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cxnSp>
        <p:nvCxnSpPr>
          <p:cNvPr id="16" name="Straight Arrow Connector 15"/>
          <p:cNvCxnSpPr>
            <a:stCxn id="4" idx="3"/>
            <a:endCxn id="17" idx="1"/>
          </p:cNvCxnSpPr>
          <p:nvPr/>
        </p:nvCxnSpPr>
        <p:spPr>
          <a:xfrm>
            <a:off x="2353349" y="2951019"/>
            <a:ext cx="1408252" cy="2011793"/>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582553" y="3746665"/>
            <a:ext cx="4921497" cy="299258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Trên đảo toàn đá trắng, đá xanh, đá đỏ, đá ngũ sắc, … toàn những thứ đá trong như thủy tinh và hổ phách đủ các màu. Có hang sâu và rộng, ngoài cửa có nhiều vàng và kim cương.  </a:t>
            </a:r>
          </a:p>
        </p:txBody>
      </p:sp>
      <p:sp>
        <p:nvSpPr>
          <p:cNvPr id="7" name="Right Brace 6"/>
          <p:cNvSpPr/>
          <p:nvPr/>
        </p:nvSpPr>
        <p:spPr>
          <a:xfrm>
            <a:off x="7871786" y="609202"/>
            <a:ext cx="605735" cy="4683634"/>
          </a:xfrm>
          <a:prstGeom prst="rightBrace">
            <a:avLst/>
          </a:prstGeom>
          <a:ln w="76200">
            <a:prstDash val="dash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ounded Rectangle 18"/>
          <p:cNvSpPr/>
          <p:nvPr/>
        </p:nvSpPr>
        <p:spPr>
          <a:xfrm>
            <a:off x="8618471" y="789729"/>
            <a:ext cx="3221929" cy="4273998"/>
          </a:xfrm>
          <a:prstGeom prst="roundRect">
            <a:avLst>
              <a:gd name="adj" fmla="val 4424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nl-NL" sz="2800" kern="100">
                <a:solidFill>
                  <a:srgbClr val="000000"/>
                </a:solidFill>
                <a:latin typeface="Times New Roman" panose="02020603050405020304" pitchFamily="18" charset="0"/>
                <a:ea typeface="SimSun" panose="02010600030101010101" pitchFamily="2" charset="-122"/>
                <a:sym typeface="Wingdings" panose="05000000000000000000" pitchFamily="2" charset="2"/>
              </a:rPr>
              <a:t> Câu chuyện trở nên hấp dẫn và lôi cuốn bởi màu sắc thần bí, huyền diệu.</a:t>
            </a:r>
          </a:p>
        </p:txBody>
      </p:sp>
      <p:pic>
        <p:nvPicPr>
          <p:cNvPr id="2" name="Picture 1"/>
          <p:cNvPicPr>
            <a:picLocks noChangeAspect="1"/>
          </p:cNvPicPr>
          <p:nvPr/>
        </p:nvPicPr>
        <p:blipFill>
          <a:blip r:embed="rId3"/>
          <a:stretch>
            <a:fillRect/>
          </a:stretch>
        </p:blipFill>
        <p:spPr>
          <a:xfrm>
            <a:off x="9307114" y="66504"/>
            <a:ext cx="2712955" cy="1261981"/>
          </a:xfrm>
          <a:prstGeom prst="rect">
            <a:avLst/>
          </a:prstGeom>
        </p:spPr>
      </p:pic>
      <p:pic>
        <p:nvPicPr>
          <p:cNvPr id="20" name="Picture 19"/>
          <p:cNvPicPr>
            <a:picLocks noChangeAspect="1"/>
          </p:cNvPicPr>
          <p:nvPr/>
        </p:nvPicPr>
        <p:blipFill>
          <a:blip r:embed="rId3"/>
          <a:stretch>
            <a:fillRect/>
          </a:stretch>
        </p:blipFill>
        <p:spPr>
          <a:xfrm>
            <a:off x="3276289" y="1423741"/>
            <a:ext cx="4993727" cy="2322924"/>
          </a:xfrm>
          <a:prstGeom prst="rect">
            <a:avLst/>
          </a:prstGeom>
        </p:spPr>
      </p:pic>
    </p:spTree>
    <p:extLst>
      <p:ext uri="{BB962C8B-B14F-4D97-AF65-F5344CB8AC3E}">
        <p14:creationId xmlns:p14="http://schemas.microsoft.com/office/powerpoint/2010/main" val="27782158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barn(inVertical)">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P spid="14" grpId="1" animBg="1"/>
      <p:bldP spid="17" grpId="0" animBg="1"/>
      <p:bldP spid="7"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a:extLst>
              <a:ext uri="{FF2B5EF4-FFF2-40B4-BE49-F238E27FC236}">
                <a16:creationId xmlns:a16="http://schemas.microsoft.com/office/drawing/2014/main" id="{4210807C-DBEF-B8B1-738F-66F696A62D78}"/>
              </a:ext>
            </a:extLst>
          </p:cNvPr>
          <p:cNvSpPr>
            <a:spLocks noChangeArrowheads="1"/>
          </p:cNvSpPr>
          <p:nvPr/>
        </p:nvSpPr>
        <p:spPr bwMode="auto">
          <a:xfrm>
            <a:off x="520262" y="667391"/>
            <a:ext cx="10373710" cy="563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0" fontAlgn="base" hangingPunct="0">
              <a:lnSpc>
                <a:spcPct val="115000"/>
              </a:lnSpc>
              <a:spcBef>
                <a:spcPct val="0"/>
              </a:spcBef>
              <a:spcAft>
                <a:spcPts val="1000"/>
              </a:spcAft>
              <a:buNone/>
            </a:pP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Tiểu</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kết</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Truyện</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cổ</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tích</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Cây</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khế</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thuộc</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kiểu</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truyện</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có</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nhân</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vật</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bất</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hạnh</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người</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em</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út</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hiền</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lành</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lương</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thiện</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chịu</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nhiều</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thiệt</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thòi</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đã</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được</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đền</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đáp</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xứng</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đáng</a:t>
            </a:r>
            <a:r>
              <a:rPr lang="en-US" altLang="en-US" sz="2800" dirty="0">
                <a:solidFill>
                  <a:srgbClr val="000000"/>
                </a:solidFill>
                <a:cs typeface="Calibri" panose="020F0502020204030204" pitchFamily="34" charset="0"/>
              </a:rPr>
              <a:t>. Qua </a:t>
            </a:r>
            <a:r>
              <a:rPr lang="en-US" altLang="en-US" sz="2800" dirty="0" err="1">
                <a:solidFill>
                  <a:srgbClr val="000000"/>
                </a:solidFill>
                <a:cs typeface="Calibri" panose="020F0502020204030204" pitchFamily="34" charset="0"/>
              </a:rPr>
              <a:t>đó</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thể</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hiện</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ước</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mơ</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của</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nhân</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dân</a:t>
            </a:r>
            <a:r>
              <a:rPr lang="en-US" altLang="en-US" sz="2800" dirty="0">
                <a:solidFill>
                  <a:srgbClr val="000000"/>
                </a:solidFill>
                <a:cs typeface="Calibri" panose="020F0502020204030204" pitchFamily="34" charset="0"/>
              </a:rPr>
              <a:t> ta </a:t>
            </a:r>
            <a:r>
              <a:rPr lang="en-US" altLang="en-US" sz="2800" dirty="0" err="1">
                <a:solidFill>
                  <a:srgbClr val="000000"/>
                </a:solidFill>
                <a:cs typeface="Calibri" panose="020F0502020204030204" pitchFamily="34" charset="0"/>
              </a:rPr>
              <a:t>về</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công</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bằng</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trong</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xã</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hội</a:t>
            </a:r>
            <a:r>
              <a:rPr lang="en-US" altLang="en-US" sz="2800" dirty="0">
                <a:solidFill>
                  <a:srgbClr val="000000"/>
                </a:solidFill>
                <a:cs typeface="Calibri" panose="020F0502020204030204" pitchFamily="34" charset="0"/>
              </a:rPr>
              <a:t>. Con </a:t>
            </a:r>
            <a:r>
              <a:rPr lang="en-US" altLang="en-US" sz="2800" dirty="0" err="1">
                <a:solidFill>
                  <a:srgbClr val="000000"/>
                </a:solidFill>
                <a:cs typeface="Calibri" panose="020F0502020204030204" pitchFamily="34" charset="0"/>
              </a:rPr>
              <a:t>chim</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thần</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xuất</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hiện</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là</a:t>
            </a:r>
            <a:r>
              <a:rPr lang="en-US" altLang="en-US" sz="2800" dirty="0">
                <a:solidFill>
                  <a:srgbClr val="000000"/>
                </a:solidFill>
                <a:cs typeface="Calibri" panose="020F0502020204030204" pitchFamily="34" charset="0"/>
              </a:rPr>
              <a:t> chi </a:t>
            </a:r>
            <a:r>
              <a:rPr lang="en-US" altLang="en-US" sz="2800" dirty="0" err="1">
                <a:solidFill>
                  <a:srgbClr val="000000"/>
                </a:solidFill>
                <a:cs typeface="Calibri" panose="020F0502020204030204" pitchFamily="34" charset="0"/>
              </a:rPr>
              <a:t>tiết</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kì</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ảo</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tưởng</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tượng</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đã</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mang</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đến</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điều</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kì</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diệu</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thực</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hiện</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chức</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năng</a:t>
            </a:r>
            <a:r>
              <a:rPr lang="en-US" altLang="en-US" sz="2800" dirty="0">
                <a:solidFill>
                  <a:srgbClr val="000000"/>
                </a:solidFill>
                <a:cs typeface="Calibri" panose="020F0502020204030204" pitchFamily="34" charset="0"/>
              </a:rPr>
              <a:t> ban </a:t>
            </a:r>
            <a:r>
              <a:rPr lang="en-US" altLang="en-US" sz="2800" dirty="0" err="1">
                <a:solidFill>
                  <a:srgbClr val="000000"/>
                </a:solidFill>
                <a:cs typeface="Calibri" panose="020F0502020204030204" pitchFamily="34" charset="0"/>
              </a:rPr>
              <a:t>thưởng</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cho</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nhân</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vật</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Đồng</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thời</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cũng</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trừng</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phạt</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nhân</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vật</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người</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anh</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vì</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tham</a:t>
            </a:r>
            <a:r>
              <a:rPr lang="en-US" altLang="en-US" sz="2800" dirty="0">
                <a:solidFill>
                  <a:srgbClr val="000000"/>
                </a:solidFill>
                <a:cs typeface="Calibri" panose="020F0502020204030204" pitchFamily="34" charset="0"/>
              </a:rPr>
              <a:t> lam </a:t>
            </a:r>
            <a:r>
              <a:rPr lang="en-US" altLang="en-US" sz="2800" dirty="0" err="1">
                <a:solidFill>
                  <a:srgbClr val="000000"/>
                </a:solidFill>
                <a:cs typeface="Calibri" panose="020F0502020204030204" pitchFamily="34" charset="0"/>
              </a:rPr>
              <a:t>vật</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chất</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mà</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độc</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ác</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vô</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nhân</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tính</a:t>
            </a:r>
            <a:r>
              <a:rPr lang="en-US" altLang="en-US" sz="2800" dirty="0">
                <a:solidFill>
                  <a:srgbClr val="000000"/>
                </a:solidFill>
                <a:cs typeface="Calibri" panose="020F0502020204030204" pitchFamily="34" charset="0"/>
              </a:rPr>
              <a:t>, quay </a:t>
            </a:r>
            <a:r>
              <a:rPr lang="en-US" altLang="en-US" sz="2800" dirty="0" err="1">
                <a:solidFill>
                  <a:srgbClr val="000000"/>
                </a:solidFill>
                <a:cs typeface="Calibri" panose="020F0502020204030204" pitchFamily="34" charset="0"/>
              </a:rPr>
              <a:t>lưng</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với</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chính</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người</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em</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của</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mình</a:t>
            </a:r>
            <a:r>
              <a:rPr lang="en-US" altLang="en-US" sz="2800" dirty="0">
                <a:solidFill>
                  <a:srgbClr val="000000"/>
                </a:solidFill>
                <a:cs typeface="Calibri" panose="020F0502020204030204" pitchFamily="34" charset="0"/>
              </a:rPr>
              <a:t>.</a:t>
            </a:r>
          </a:p>
          <a:p>
            <a:pPr algn="just" eaLnBrk="0" fontAlgn="base" hangingPunct="0">
              <a:lnSpc>
                <a:spcPct val="115000"/>
              </a:lnSpc>
              <a:spcBef>
                <a:spcPct val="0"/>
              </a:spcBef>
              <a:spcAft>
                <a:spcPts val="1000"/>
              </a:spcAft>
              <a:buNone/>
            </a:pPr>
            <a:r>
              <a:rPr lang="en-US" altLang="en-US" sz="2800" dirty="0" err="1">
                <a:solidFill>
                  <a:srgbClr val="000000"/>
                </a:solidFill>
                <a:cs typeface="Calibri" panose="020F0502020204030204" pitchFamily="34" charset="0"/>
              </a:rPr>
              <a:t>Đảo</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xa</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cũng</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là</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một</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không</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gian</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thần</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kì</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kì</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ảo</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mang</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lại</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cho</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nhân</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vật</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những</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điều</a:t>
            </a:r>
            <a:r>
              <a:rPr lang="en-US" altLang="en-US" sz="2800" dirty="0">
                <a:solidFill>
                  <a:srgbClr val="000000"/>
                </a:solidFill>
                <a:cs typeface="Calibri" panose="020F0502020204030204" pitchFamily="34" charset="0"/>
              </a:rPr>
              <a:t> may </a:t>
            </a:r>
            <a:r>
              <a:rPr lang="en-US" altLang="en-US" sz="2800" dirty="0" err="1">
                <a:solidFill>
                  <a:srgbClr val="000000"/>
                </a:solidFill>
                <a:cs typeface="Calibri" panose="020F0502020204030204" pitchFamily="34" charset="0"/>
              </a:rPr>
              <a:t>mắn</a:t>
            </a:r>
            <a:r>
              <a:rPr lang="en-US" altLang="en-US" sz="2800" dirty="0">
                <a:solidFill>
                  <a:srgbClr val="000000"/>
                </a:solidFill>
                <a:cs typeface="Calibri" panose="020F0502020204030204" pitchFamily="34" charset="0"/>
              </a:rPr>
              <a:t>. Chi </a:t>
            </a:r>
            <a:r>
              <a:rPr lang="en-US" altLang="en-US" sz="2800" dirty="0" err="1">
                <a:solidFill>
                  <a:srgbClr val="000000"/>
                </a:solidFill>
                <a:cs typeface="Calibri" panose="020F0502020204030204" pitchFamily="34" charset="0"/>
              </a:rPr>
              <a:t>tiết</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này</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giúp</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cho</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truyện</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mang</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màu</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sắc</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thần</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bí</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huyền</a:t>
            </a:r>
            <a:r>
              <a:rPr lang="en-US" altLang="en-US" sz="2800" dirty="0">
                <a:solidFill>
                  <a:srgbClr val="000000"/>
                </a:solidFill>
                <a:cs typeface="Calibri" panose="020F0502020204030204" pitchFamily="34" charset="0"/>
              </a:rPr>
              <a:t> </a:t>
            </a:r>
            <a:r>
              <a:rPr lang="en-US" altLang="en-US" sz="2800" dirty="0" err="1">
                <a:solidFill>
                  <a:srgbClr val="000000"/>
                </a:solidFill>
                <a:cs typeface="Calibri" panose="020F0502020204030204" pitchFamily="34" charset="0"/>
              </a:rPr>
              <a:t>diệu</a:t>
            </a:r>
            <a:r>
              <a:rPr lang="en-US" altLang="en-US" sz="2800" dirty="0">
                <a:solidFill>
                  <a:srgbClr val="000000"/>
                </a:solidFill>
                <a:cs typeface="Calibri" panose="020F0502020204030204" pitchFamily="34" charset="0"/>
              </a:rPr>
              <a:t>.</a:t>
            </a:r>
          </a:p>
        </p:txBody>
      </p:sp>
    </p:spTree>
  </p:cSld>
  <p:clrMapOvr>
    <a:masterClrMapping/>
  </p:clrMapOvr>
  <p:transition spd="slow" advClick="0">
    <p:circl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12366" y="0"/>
            <a:ext cx="2879634" cy="1619794"/>
          </a:xfrm>
          <a:prstGeom prst="rect">
            <a:avLst/>
          </a:prstGeom>
        </p:spPr>
      </p:pic>
      <p:pic>
        <p:nvPicPr>
          <p:cNvPr id="5" name="Picture 4"/>
          <p:cNvPicPr>
            <a:picLocks noChangeAspect="1"/>
          </p:cNvPicPr>
          <p:nvPr/>
        </p:nvPicPr>
        <p:blipFill>
          <a:blip r:embed="rId3"/>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4"/>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2925472" y="2431311"/>
            <a:ext cx="68659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a:solidFill>
                  <a:prstClr val="white"/>
                </a:solidFill>
                <a:latin typeface="Times New Roman" panose="02020603050405020304" pitchFamily="18" charset="0"/>
                <a:cs typeface="Times New Roman" panose="02020603050405020304" pitchFamily="18" charset="0"/>
              </a:rPr>
              <a:t>3</a:t>
            </a:r>
            <a:r>
              <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Đặc</a:t>
            </a:r>
            <a:r>
              <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điểm</a:t>
            </a:r>
            <a:r>
              <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vật</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8865780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59556" y="50648"/>
            <a:ext cx="11672888" cy="6393016"/>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2"/>
          <a:stretch>
            <a:fillRect/>
          </a:stretch>
        </p:blipFill>
        <p:spPr>
          <a:xfrm>
            <a:off x="10787064" y="42861"/>
            <a:ext cx="1295403" cy="600074"/>
          </a:xfrm>
          <a:prstGeom prst="rect">
            <a:avLst/>
          </a:prstGeom>
        </p:spPr>
      </p:pic>
      <p:pic>
        <p:nvPicPr>
          <p:cNvPr id="31" name="Picture 30"/>
          <p:cNvPicPr>
            <a:picLocks noChangeAspect="1"/>
          </p:cNvPicPr>
          <p:nvPr/>
        </p:nvPicPr>
        <p:blipFill>
          <a:blip r:embed="rId3"/>
          <a:srcRect l="46013" t="45792" r="33622" b="46790"/>
          <a:stretch>
            <a:fillRect/>
          </a:stretch>
        </p:blipFill>
        <p:spPr>
          <a:xfrm>
            <a:off x="2989261" y="3806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3"/>
          <a:srcRect l="46013" t="45792" r="33622" b="46790"/>
          <a:stretch>
            <a:fillRect/>
          </a:stretch>
        </p:blipFill>
        <p:spPr>
          <a:xfrm>
            <a:off x="7925593" y="3806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4">
            <a:extLst>
              <a:ext uri="{BEBA8EAE-BF5A-486C-A8C5-ECC9F3942E4B}">
                <a14:imgProps xmlns:a14="http://schemas.microsoft.com/office/drawing/2010/main">
                  <a14:imgLayer r:embed="rId5">
                    <a14:imgEffect>
                      <a14:backgroundRemoval t="0" b="100000" l="0" r="95200"/>
                    </a14:imgEffect>
                  </a14:imgLayer>
                </a14:imgProps>
              </a:ext>
            </a:extLst>
          </a:blip>
          <a:srcRect t="62791"/>
          <a:stretch>
            <a:fillRect/>
          </a:stretch>
        </p:blipFill>
        <p:spPr>
          <a:xfrm>
            <a:off x="2739232" y="625967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sp>
        <p:nvSpPr>
          <p:cNvPr id="24" name="Rectangle 23"/>
          <p:cNvSpPr/>
          <p:nvPr/>
        </p:nvSpPr>
        <p:spPr>
          <a:xfrm>
            <a:off x="359954" y="180768"/>
            <a:ext cx="6096000" cy="548099"/>
          </a:xfrm>
          <a:prstGeom prst="rect">
            <a:avLst/>
          </a:prstGeom>
        </p:spPr>
        <p:txBody>
          <a:bodyPr>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nl-NL" sz="2800" b="1" i="1" dirty="0">
                <a:solidFill>
                  <a:prstClr val="black"/>
                </a:solidFill>
                <a:latin typeface="Times New Roman" panose="02020603050405020304" pitchFamily="18" charset="0"/>
                <a:ea typeface="Times New Roman" panose="02020603050405020304" pitchFamily="18" charset="0"/>
              </a:rPr>
              <a:t>Thảo luận nhóm: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308709" y="788694"/>
            <a:ext cx="11453777" cy="1043619"/>
          </a:xfrm>
          <a:prstGeom prst="rect">
            <a:avLst/>
          </a:prstGeom>
        </p:spPr>
        <p:txBody>
          <a:bodyPr wrap="none">
            <a:spAutoFit/>
          </a:bodyPr>
          <a:lstStyle/>
          <a:p>
            <a:pPr>
              <a:lnSpc>
                <a:spcPct val="115000"/>
              </a:lnSpc>
              <a:spcAft>
                <a:spcPts val="0"/>
              </a:spcAft>
            </a:pPr>
            <a:r>
              <a:rPr lang="nl-NL" sz="2800" b="1" i="1" dirty="0">
                <a:effectLst/>
                <a:latin typeface="Times New Roman" panose="02020603050405020304" pitchFamily="18" charset="0"/>
                <a:ea typeface="Times New Roman" panose="02020603050405020304" pitchFamily="18" charset="0"/>
              </a:rPr>
              <a:t>Nội dung: Tìm hiểu đặc điểm nhân vật người anh và người em trong truyện</a:t>
            </a:r>
          </a:p>
          <a:p>
            <a:pPr>
              <a:lnSpc>
                <a:spcPct val="115000"/>
              </a:lnSpc>
              <a:spcAft>
                <a:spcPts val="0"/>
              </a:spcAft>
            </a:pPr>
            <a:r>
              <a:rPr lang="nl-NL" sz="2800" b="1" i="1" dirty="0">
                <a:latin typeface="Times New Roman" panose="02020603050405020304" pitchFamily="18" charset="0"/>
                <a:ea typeface="Times New Roman" panose="02020603050405020304" pitchFamily="18" charset="0"/>
              </a:rPr>
              <a:t>Vòng chuyên sâu: Hành động đối lập của hai anh em là gì?</a:t>
            </a:r>
            <a:r>
              <a:rPr lang="nl-NL" sz="2800" b="1" i="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5" name="Pentagon 4"/>
          <p:cNvSpPr/>
          <p:nvPr/>
        </p:nvSpPr>
        <p:spPr>
          <a:xfrm>
            <a:off x="-800100" y="2442599"/>
            <a:ext cx="4857751" cy="856107"/>
          </a:xfrm>
          <a:prstGeom prst="homePlate">
            <a:avLst>
              <a:gd name="adj" fmla="val 120755"/>
            </a:avLst>
          </a:prstGeom>
          <a:ln>
            <a:noFill/>
          </a:ln>
          <a:effectLst>
            <a:outerShdw blurRad="107950" dist="12700" dir="5400000" algn="ctr">
              <a:srgbClr val="000000"/>
            </a:outerShdw>
          </a:effectLst>
          <a:scene3d>
            <a:camera prst="isometricOffAxis2Right"/>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HOẠT ĐỘNG NHÓM</a:t>
            </a:r>
          </a:p>
        </p:txBody>
      </p:sp>
      <p:pic>
        <p:nvPicPr>
          <p:cNvPr id="9" name="Picture 8"/>
          <p:cNvPicPr>
            <a:picLocks noChangeAspect="1"/>
          </p:cNvPicPr>
          <p:nvPr/>
        </p:nvPicPr>
        <p:blipFill>
          <a:blip r:embed="rId6"/>
          <a:stretch>
            <a:fillRect/>
          </a:stretch>
        </p:blipFill>
        <p:spPr>
          <a:xfrm>
            <a:off x="2453482" y="1803849"/>
            <a:ext cx="5048249" cy="4257030"/>
          </a:xfrm>
          <a:prstGeom prst="rect">
            <a:avLst/>
          </a:prstGeom>
        </p:spPr>
      </p:pic>
      <p:pic>
        <p:nvPicPr>
          <p:cNvPr id="11" name="Picture 10"/>
          <p:cNvPicPr>
            <a:picLocks noChangeAspect="1"/>
          </p:cNvPicPr>
          <p:nvPr/>
        </p:nvPicPr>
        <p:blipFill>
          <a:blip r:embed="rId7"/>
          <a:stretch>
            <a:fillRect/>
          </a:stretch>
        </p:blipFill>
        <p:spPr>
          <a:xfrm>
            <a:off x="1600200" y="3311288"/>
            <a:ext cx="853282" cy="479971"/>
          </a:xfrm>
          <a:prstGeom prst="rect">
            <a:avLst/>
          </a:prstGeom>
        </p:spPr>
      </p:pic>
      <p:pic>
        <p:nvPicPr>
          <p:cNvPr id="20" name="Picture 19"/>
          <p:cNvPicPr>
            <a:picLocks noChangeAspect="1"/>
          </p:cNvPicPr>
          <p:nvPr/>
        </p:nvPicPr>
        <p:blipFill>
          <a:blip r:embed="rId7"/>
          <a:stretch>
            <a:fillRect/>
          </a:stretch>
        </p:blipFill>
        <p:spPr>
          <a:xfrm>
            <a:off x="1600200" y="5054152"/>
            <a:ext cx="853282" cy="479971"/>
          </a:xfrm>
          <a:prstGeom prst="rect">
            <a:avLst/>
          </a:prstGeom>
        </p:spPr>
      </p:pic>
      <p:sp>
        <p:nvSpPr>
          <p:cNvPr id="12" name="Rectangle 11"/>
          <p:cNvSpPr/>
          <p:nvPr/>
        </p:nvSpPr>
        <p:spPr>
          <a:xfrm>
            <a:off x="7575551" y="2205341"/>
            <a:ext cx="4168774" cy="369331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3">
            <a:schemeClr val="accent6"/>
          </a:fillRef>
          <a:effectRef idx="2">
            <a:schemeClr val="accent6"/>
          </a:effectRef>
          <a:fontRef idx="minor">
            <a:schemeClr val="lt1"/>
          </a:fontRef>
        </p:style>
        <p:txBody>
          <a:bodyPr wrap="square">
            <a:spAutoFit/>
          </a:bodyPr>
          <a:lstStyle/>
          <a:p>
            <a:pPr algn="just">
              <a:spcAft>
                <a:spcPts val="0"/>
              </a:spcAft>
            </a:pPr>
            <a:r>
              <a:rPr lang="vi-VN" sz="2600" b="1" i="1" dirty="0">
                <a:latin typeface="Times New Roman" panose="02020603050405020304" pitchFamily="18" charset="0"/>
                <a:ea typeface="Calibri" panose="020F0502020204030204" pitchFamily="34" charset="0"/>
              </a:rPr>
              <a:t>* Vòng chuyên sâu  (</a:t>
            </a:r>
            <a:r>
              <a:rPr lang="en-US" sz="2600" b="1" i="1" dirty="0">
                <a:latin typeface="Times New Roman" panose="02020603050405020304" pitchFamily="18" charset="0"/>
                <a:ea typeface="Calibri" panose="020F0502020204030204" pitchFamily="34" charset="0"/>
              </a:rPr>
              <a:t>5</a:t>
            </a:r>
            <a:r>
              <a:rPr lang="vi-VN" sz="2600" b="1" i="1" dirty="0">
                <a:latin typeface="Times New Roman" panose="02020603050405020304" pitchFamily="18" charset="0"/>
                <a:ea typeface="Calibri" panose="020F0502020204030204" pitchFamily="34" charset="0"/>
              </a:rPr>
              <a:t> phút)</a:t>
            </a:r>
            <a:endParaRPr lang="en-US" sz="2600" dirty="0">
              <a:latin typeface="Times New Roman" panose="02020603050405020304" pitchFamily="18" charset="0"/>
              <a:ea typeface="Calibri" panose="020F0502020204030204" pitchFamily="34" charset="0"/>
            </a:endParaRPr>
          </a:p>
          <a:p>
            <a:pPr algn="just">
              <a:spcAft>
                <a:spcPts val="0"/>
              </a:spcAft>
            </a:pPr>
            <a:r>
              <a:rPr lang="vi-VN" sz="2600" dirty="0">
                <a:latin typeface="Times New Roman" panose="02020603050405020304" pitchFamily="18" charset="0"/>
                <a:ea typeface="Calibri" panose="020F0502020204030204" pitchFamily="34" charset="0"/>
              </a:rPr>
              <a:t>- Chia lớp ra làm 3 nhóm hoặc 6 nhóm:</a:t>
            </a:r>
            <a:endParaRPr lang="en-US" sz="2600" dirty="0">
              <a:latin typeface="Times New Roman" panose="02020603050405020304" pitchFamily="18" charset="0"/>
              <a:ea typeface="Calibri" panose="020F0502020204030204" pitchFamily="34" charset="0"/>
            </a:endParaRPr>
          </a:p>
          <a:p>
            <a:pPr marL="285750" indent="-285750">
              <a:buFontTx/>
              <a:buChar char="-"/>
            </a:pPr>
            <a:r>
              <a:rPr lang="vi-VN" sz="2600" dirty="0">
                <a:latin typeface="Times New Roman" panose="02020603050405020304" pitchFamily="18" charset="0"/>
                <a:ea typeface="Times New Roman" panose="02020603050405020304" pitchFamily="18" charset="0"/>
              </a:rPr>
              <a:t>Yêu cầu các em ở mỗi nhóm đánh số 1,2,3… (nếu 3 nhóm) hoặc 1,2,3,4,5,6 (nếu 6 nhóm)...</a:t>
            </a:r>
            <a:endParaRPr lang="en-US" sz="2600" dirty="0">
              <a:latin typeface="Times New Roman" panose="02020603050405020304" pitchFamily="18" charset="0"/>
              <a:ea typeface="Times New Roman" panose="02020603050405020304" pitchFamily="18" charset="0"/>
            </a:endParaRPr>
          </a:p>
          <a:p>
            <a:pPr marL="285750" indent="-285750">
              <a:buFontTx/>
              <a:buChar char="-"/>
            </a:pPr>
            <a:r>
              <a:rPr lang="en-US" sz="2600" dirty="0" err="1">
                <a:latin typeface="Times New Roman" panose="02020603050405020304" pitchFamily="18" charset="0"/>
              </a:rPr>
              <a:t>Hoàn</a:t>
            </a:r>
            <a:r>
              <a:rPr lang="en-US" sz="2600" dirty="0">
                <a:latin typeface="Times New Roman" panose="02020603050405020304" pitchFamily="18" charset="0"/>
              </a:rPr>
              <a:t> </a:t>
            </a:r>
            <a:r>
              <a:rPr lang="en-US" sz="2600" dirty="0" err="1">
                <a:latin typeface="Times New Roman" panose="02020603050405020304" pitchFamily="18" charset="0"/>
              </a:rPr>
              <a:t>thành</a:t>
            </a:r>
            <a:r>
              <a:rPr lang="en-US" sz="2600" dirty="0">
                <a:latin typeface="Times New Roman" panose="02020603050405020304" pitchFamily="18" charset="0"/>
              </a:rPr>
              <a:t> </a:t>
            </a:r>
            <a:r>
              <a:rPr lang="en-US" sz="2600" dirty="0" err="1">
                <a:latin typeface="Times New Roman" panose="02020603050405020304" pitchFamily="18" charset="0"/>
              </a:rPr>
              <a:t>phiếu</a:t>
            </a:r>
            <a:r>
              <a:rPr lang="en-US" sz="2600" dirty="0">
                <a:latin typeface="Times New Roman" panose="02020603050405020304" pitchFamily="18" charset="0"/>
              </a:rPr>
              <a:t> </a:t>
            </a:r>
            <a:r>
              <a:rPr lang="en-US" sz="2600" dirty="0" err="1">
                <a:latin typeface="Times New Roman" panose="02020603050405020304" pitchFamily="18" charset="0"/>
              </a:rPr>
              <a:t>học</a:t>
            </a:r>
            <a:r>
              <a:rPr lang="en-US" sz="2600" dirty="0">
                <a:latin typeface="Times New Roman" panose="02020603050405020304" pitchFamily="18" charset="0"/>
              </a:rPr>
              <a:t> </a:t>
            </a:r>
            <a:r>
              <a:rPr lang="en-US" sz="2600" dirty="0" err="1">
                <a:latin typeface="Times New Roman" panose="02020603050405020304" pitchFamily="18" charset="0"/>
              </a:rPr>
              <a:t>tập</a:t>
            </a:r>
            <a:r>
              <a:rPr lang="en-US" sz="2600" dirty="0">
                <a:latin typeface="Times New Roman" panose="02020603050405020304" pitchFamily="18" charset="0"/>
              </a:rPr>
              <a:t> 01</a:t>
            </a:r>
            <a:endParaRPr lang="en-US" sz="2600" dirty="0"/>
          </a:p>
        </p:txBody>
      </p:sp>
    </p:spTree>
    <p:extLst>
      <p:ext uri="{BB962C8B-B14F-4D97-AF65-F5344CB8AC3E}">
        <p14:creationId xmlns:p14="http://schemas.microsoft.com/office/powerpoint/2010/main" val="3338777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9">
            <a:extLst>
              <a:ext uri="{FF2B5EF4-FFF2-40B4-BE49-F238E27FC236}">
                <a16:creationId xmlns:a16="http://schemas.microsoft.com/office/drawing/2014/main" id="{B08A3D8A-9AB0-0248-F29E-9E85F560BED0}"/>
              </a:ext>
            </a:extLst>
          </p:cNvPr>
          <p:cNvSpPr>
            <a:spLocks noChangeArrowheads="1"/>
          </p:cNvSpPr>
          <p:nvPr/>
        </p:nvSpPr>
        <p:spPr bwMode="auto">
          <a:xfrm>
            <a:off x="2254469" y="575377"/>
            <a:ext cx="7725103" cy="6132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lnSpc>
                <a:spcPct val="115000"/>
              </a:lnSpc>
              <a:spcBef>
                <a:spcPct val="0"/>
              </a:spcBef>
              <a:spcAft>
                <a:spcPts val="1000"/>
              </a:spcAft>
              <a:buNone/>
            </a:pPr>
            <a:r>
              <a:rPr lang="en-US" altLang="en-US" b="1" dirty="0" err="1">
                <a:solidFill>
                  <a:srgbClr val="FFFF00"/>
                </a:solidFill>
                <a:cs typeface="Times New Roman" panose="02020603050405020304" pitchFamily="18" charset="0"/>
              </a:rPr>
              <a:t>Phiếu</a:t>
            </a:r>
            <a:r>
              <a:rPr lang="en-US" altLang="en-US" b="1" dirty="0">
                <a:solidFill>
                  <a:srgbClr val="FFFF00"/>
                </a:solidFill>
                <a:cs typeface="Times New Roman" panose="02020603050405020304" pitchFamily="18" charset="0"/>
              </a:rPr>
              <a:t> </a:t>
            </a:r>
            <a:r>
              <a:rPr lang="en-US" altLang="en-US" b="1" dirty="0" err="1">
                <a:solidFill>
                  <a:srgbClr val="FFFF00"/>
                </a:solidFill>
                <a:cs typeface="Times New Roman" panose="02020603050405020304" pitchFamily="18" charset="0"/>
              </a:rPr>
              <a:t>học</a:t>
            </a:r>
            <a:r>
              <a:rPr lang="en-US" altLang="en-US" b="1" dirty="0">
                <a:solidFill>
                  <a:srgbClr val="FFFF00"/>
                </a:solidFill>
                <a:cs typeface="Times New Roman" panose="02020603050405020304" pitchFamily="18" charset="0"/>
              </a:rPr>
              <a:t> </a:t>
            </a:r>
            <a:r>
              <a:rPr lang="en-US" altLang="en-US" b="1" dirty="0" err="1">
                <a:solidFill>
                  <a:srgbClr val="FFFF00"/>
                </a:solidFill>
                <a:cs typeface="Times New Roman" panose="02020603050405020304" pitchFamily="18" charset="0"/>
              </a:rPr>
              <a:t>tập</a:t>
            </a:r>
            <a:r>
              <a:rPr lang="en-US" altLang="en-US" b="1" dirty="0">
                <a:solidFill>
                  <a:srgbClr val="FFFF00"/>
                </a:solidFill>
                <a:cs typeface="Times New Roman" panose="02020603050405020304" pitchFamily="18" charset="0"/>
              </a:rPr>
              <a:t>  </a:t>
            </a:r>
            <a:r>
              <a:rPr lang="en-US" altLang="en-US" b="1" dirty="0" err="1">
                <a:solidFill>
                  <a:srgbClr val="FFFF00"/>
                </a:solidFill>
                <a:cs typeface="Times New Roman" panose="02020603050405020304" pitchFamily="18" charset="0"/>
              </a:rPr>
              <a:t>số</a:t>
            </a:r>
            <a:r>
              <a:rPr lang="en-US" altLang="en-US" b="1" dirty="0">
                <a:solidFill>
                  <a:srgbClr val="FFFF00"/>
                </a:solidFill>
                <a:cs typeface="Times New Roman" panose="02020603050405020304" pitchFamily="18" charset="0"/>
              </a:rPr>
              <a:t> 3 : </a:t>
            </a:r>
            <a:r>
              <a:rPr lang="en-US" altLang="en-US" b="1" dirty="0" err="1">
                <a:solidFill>
                  <a:srgbClr val="FFFF00"/>
                </a:solidFill>
                <a:cs typeface="Times New Roman" panose="02020603050405020304" pitchFamily="18" charset="0"/>
              </a:rPr>
              <a:t>Đặc</a:t>
            </a:r>
            <a:r>
              <a:rPr lang="en-US" altLang="en-US" b="1" dirty="0">
                <a:solidFill>
                  <a:srgbClr val="FFFF00"/>
                </a:solidFill>
                <a:cs typeface="Times New Roman" panose="02020603050405020304" pitchFamily="18" charset="0"/>
              </a:rPr>
              <a:t> </a:t>
            </a:r>
            <a:r>
              <a:rPr lang="en-US" altLang="en-US" b="1" dirty="0" err="1">
                <a:solidFill>
                  <a:srgbClr val="FFFF00"/>
                </a:solidFill>
                <a:cs typeface="Times New Roman" panose="02020603050405020304" pitchFamily="18" charset="0"/>
              </a:rPr>
              <a:t>điểm</a:t>
            </a:r>
            <a:r>
              <a:rPr lang="en-US" altLang="en-US" b="1" dirty="0">
                <a:solidFill>
                  <a:srgbClr val="FFFF00"/>
                </a:solidFill>
                <a:cs typeface="Times New Roman" panose="02020603050405020304" pitchFamily="18" charset="0"/>
              </a:rPr>
              <a:t> </a:t>
            </a:r>
            <a:r>
              <a:rPr lang="en-US" altLang="en-US" b="1" dirty="0" err="1">
                <a:solidFill>
                  <a:srgbClr val="FFFF00"/>
                </a:solidFill>
                <a:cs typeface="Times New Roman" panose="02020603050405020304" pitchFamily="18" charset="0"/>
              </a:rPr>
              <a:t>các</a:t>
            </a:r>
            <a:r>
              <a:rPr lang="en-US" altLang="en-US" b="1" dirty="0">
                <a:solidFill>
                  <a:srgbClr val="FFFF00"/>
                </a:solidFill>
                <a:cs typeface="Times New Roman" panose="02020603050405020304" pitchFamily="18" charset="0"/>
              </a:rPr>
              <a:t> </a:t>
            </a:r>
            <a:r>
              <a:rPr lang="en-US" altLang="en-US" b="1" dirty="0" err="1">
                <a:solidFill>
                  <a:srgbClr val="FFFF00"/>
                </a:solidFill>
                <a:cs typeface="Times New Roman" panose="02020603050405020304" pitchFamily="18" charset="0"/>
              </a:rPr>
              <a:t>nhân</a:t>
            </a:r>
            <a:r>
              <a:rPr lang="en-US" altLang="en-US" b="1" dirty="0">
                <a:solidFill>
                  <a:srgbClr val="FFFF00"/>
                </a:solidFill>
                <a:cs typeface="Times New Roman" panose="02020603050405020304" pitchFamily="18" charset="0"/>
              </a:rPr>
              <a:t> </a:t>
            </a:r>
            <a:r>
              <a:rPr lang="en-US" altLang="en-US" b="1" dirty="0" err="1">
                <a:solidFill>
                  <a:srgbClr val="FFFF00"/>
                </a:solidFill>
                <a:cs typeface="Times New Roman" panose="02020603050405020304" pitchFamily="18" charset="0"/>
              </a:rPr>
              <a:t>vật</a:t>
            </a:r>
            <a:endParaRPr lang="en-US" altLang="en-US" dirty="0">
              <a:solidFill>
                <a:srgbClr val="FFFF00"/>
              </a:solidFill>
              <a:cs typeface="Calibri" panose="020F0502020204030204" pitchFamily="34" charset="0"/>
            </a:endParaRPr>
          </a:p>
        </p:txBody>
      </p:sp>
      <p:graphicFrame>
        <p:nvGraphicFramePr>
          <p:cNvPr id="5" name="Table 4">
            <a:extLst>
              <a:ext uri="{FF2B5EF4-FFF2-40B4-BE49-F238E27FC236}">
                <a16:creationId xmlns:a16="http://schemas.microsoft.com/office/drawing/2014/main" id="{E04EB164-1CC9-59A0-9A00-199E22D08869}"/>
              </a:ext>
            </a:extLst>
          </p:cNvPr>
          <p:cNvGraphicFramePr>
            <a:graphicFrameLocks noGrp="1"/>
          </p:cNvGraphicFramePr>
          <p:nvPr>
            <p:extLst>
              <p:ext uri="{D42A27DB-BD31-4B8C-83A1-F6EECF244321}">
                <p14:modId xmlns:p14="http://schemas.microsoft.com/office/powerpoint/2010/main" val="2971483138"/>
              </p:ext>
            </p:extLst>
          </p:nvPr>
        </p:nvGraphicFramePr>
        <p:xfrm>
          <a:off x="1671145" y="1324293"/>
          <a:ext cx="9301656" cy="2445724"/>
        </p:xfrm>
        <a:graphic>
          <a:graphicData uri="http://schemas.openxmlformats.org/drawingml/2006/table">
            <a:tbl>
              <a:tblPr firstRow="1" bandRow="1">
                <a:tableStyleId>{5C22544A-7EE6-4342-B048-85BDC9FD1C3A}</a:tableStyleId>
              </a:tblPr>
              <a:tblGrid>
                <a:gridCol w="3100552">
                  <a:extLst>
                    <a:ext uri="{9D8B030D-6E8A-4147-A177-3AD203B41FA5}">
                      <a16:colId xmlns:a16="http://schemas.microsoft.com/office/drawing/2014/main" val="20000"/>
                    </a:ext>
                  </a:extLst>
                </a:gridCol>
                <a:gridCol w="3100552">
                  <a:extLst>
                    <a:ext uri="{9D8B030D-6E8A-4147-A177-3AD203B41FA5}">
                      <a16:colId xmlns:a16="http://schemas.microsoft.com/office/drawing/2014/main" val="20001"/>
                    </a:ext>
                  </a:extLst>
                </a:gridCol>
                <a:gridCol w="3100552">
                  <a:extLst>
                    <a:ext uri="{9D8B030D-6E8A-4147-A177-3AD203B41FA5}">
                      <a16:colId xmlns:a16="http://schemas.microsoft.com/office/drawing/2014/main" val="20002"/>
                    </a:ext>
                  </a:extLst>
                </a:gridCol>
              </a:tblGrid>
              <a:tr h="611431">
                <a:tc>
                  <a:txBody>
                    <a:bodyPr/>
                    <a:lstStyle/>
                    <a:p>
                      <a:endParaRPr lang="en-US" dirty="0">
                        <a:solidFill>
                          <a:srgbClr val="FF0000"/>
                        </a:solidFill>
                      </a:endParaRPr>
                    </a:p>
                  </a:txBody>
                  <a:tcPr>
                    <a:solidFill>
                      <a:srgbClr val="92D050"/>
                    </a:solidFill>
                  </a:tcPr>
                </a:tc>
                <a:tc>
                  <a:txBody>
                    <a:bodyPr/>
                    <a:lstStyle/>
                    <a:p>
                      <a:r>
                        <a:rPr lang="en-US" sz="2400" dirty="0" err="1">
                          <a:solidFill>
                            <a:srgbClr val="FF0000"/>
                          </a:solidFill>
                        </a:rPr>
                        <a:t>Người</a:t>
                      </a:r>
                      <a:r>
                        <a:rPr lang="en-US" sz="2400" baseline="0" dirty="0">
                          <a:solidFill>
                            <a:srgbClr val="FF0000"/>
                          </a:solidFill>
                        </a:rPr>
                        <a:t> </a:t>
                      </a:r>
                      <a:r>
                        <a:rPr lang="en-US" sz="2400" baseline="0" dirty="0" err="1">
                          <a:solidFill>
                            <a:srgbClr val="FF0000"/>
                          </a:solidFill>
                        </a:rPr>
                        <a:t>em</a:t>
                      </a:r>
                      <a:endParaRPr lang="en-US" sz="2400" dirty="0">
                        <a:solidFill>
                          <a:srgbClr val="FF0000"/>
                        </a:solidFill>
                      </a:endParaRPr>
                    </a:p>
                  </a:txBody>
                  <a:tcPr>
                    <a:solidFill>
                      <a:srgbClr val="92D050"/>
                    </a:solidFill>
                  </a:tcPr>
                </a:tc>
                <a:tc>
                  <a:txBody>
                    <a:bodyPr/>
                    <a:lstStyle/>
                    <a:p>
                      <a:r>
                        <a:rPr lang="en-US" sz="2400" dirty="0" err="1">
                          <a:solidFill>
                            <a:srgbClr val="FF0000"/>
                          </a:solidFill>
                        </a:rPr>
                        <a:t>Người</a:t>
                      </a:r>
                      <a:r>
                        <a:rPr lang="en-US" sz="2400" baseline="0" dirty="0">
                          <a:solidFill>
                            <a:srgbClr val="FF0000"/>
                          </a:solidFill>
                        </a:rPr>
                        <a:t> </a:t>
                      </a:r>
                      <a:r>
                        <a:rPr lang="en-US" sz="2400" baseline="0" dirty="0" err="1">
                          <a:solidFill>
                            <a:srgbClr val="FF0000"/>
                          </a:solidFill>
                        </a:rPr>
                        <a:t>anh</a:t>
                      </a:r>
                      <a:endParaRPr lang="en-US" sz="2400" dirty="0">
                        <a:solidFill>
                          <a:srgbClr val="FF0000"/>
                        </a:solidFill>
                      </a:endParaRPr>
                    </a:p>
                  </a:txBody>
                  <a:tcPr>
                    <a:solidFill>
                      <a:srgbClr val="92D050"/>
                    </a:solidFill>
                  </a:tcPr>
                </a:tc>
                <a:extLst>
                  <a:ext uri="{0D108BD9-81ED-4DB2-BD59-A6C34878D82A}">
                    <a16:rowId xmlns:a16="http://schemas.microsoft.com/office/drawing/2014/main" val="10000"/>
                  </a:ext>
                </a:extLst>
              </a:tr>
              <a:tr h="611431">
                <a:tc>
                  <a:txBody>
                    <a:bodyPr/>
                    <a:lstStyle/>
                    <a:p>
                      <a:r>
                        <a:rPr lang="en-US" sz="2400" b="1" dirty="0" err="1">
                          <a:solidFill>
                            <a:srgbClr val="FF0000"/>
                          </a:solidFill>
                        </a:rPr>
                        <a:t>Hành</a:t>
                      </a:r>
                      <a:r>
                        <a:rPr lang="en-US" sz="2400" b="1" baseline="0" dirty="0">
                          <a:solidFill>
                            <a:srgbClr val="FF0000"/>
                          </a:solidFill>
                        </a:rPr>
                        <a:t> </a:t>
                      </a:r>
                      <a:r>
                        <a:rPr lang="en-US" sz="2400" b="1" baseline="0" dirty="0" err="1">
                          <a:solidFill>
                            <a:srgbClr val="FF0000"/>
                          </a:solidFill>
                        </a:rPr>
                        <a:t>động</a:t>
                      </a:r>
                      <a:endParaRPr lang="en-US" sz="2400" b="1" dirty="0">
                        <a:solidFill>
                          <a:srgbClr val="FF0000"/>
                        </a:solidFill>
                      </a:endParaRPr>
                    </a:p>
                  </a:txBody>
                  <a:tcPr>
                    <a:solidFill>
                      <a:srgbClr val="92D050"/>
                    </a:solidFill>
                  </a:tcPr>
                </a:tc>
                <a:tc>
                  <a:txBody>
                    <a:bodyPr/>
                    <a:lstStyle/>
                    <a:p>
                      <a:endParaRPr lang="en-US" dirty="0"/>
                    </a:p>
                  </a:txBody>
                  <a:tcPr>
                    <a:solidFill>
                      <a:srgbClr val="92D050"/>
                    </a:solidFill>
                  </a:tcPr>
                </a:tc>
                <a:tc>
                  <a:txBody>
                    <a:bodyPr/>
                    <a:lstStyle/>
                    <a:p>
                      <a:endParaRPr lang="en-US" dirty="0"/>
                    </a:p>
                  </a:txBody>
                  <a:tcPr>
                    <a:solidFill>
                      <a:srgbClr val="92D050"/>
                    </a:solidFill>
                  </a:tcPr>
                </a:tc>
                <a:extLst>
                  <a:ext uri="{0D108BD9-81ED-4DB2-BD59-A6C34878D82A}">
                    <a16:rowId xmlns:a16="http://schemas.microsoft.com/office/drawing/2014/main" val="10001"/>
                  </a:ext>
                </a:extLst>
              </a:tr>
              <a:tr h="611431">
                <a:tc>
                  <a:txBody>
                    <a:bodyPr/>
                    <a:lstStyle/>
                    <a:p>
                      <a:r>
                        <a:rPr lang="en-US" sz="2400" b="1" dirty="0" err="1">
                          <a:solidFill>
                            <a:srgbClr val="FF0000"/>
                          </a:solidFill>
                        </a:rPr>
                        <a:t>Kết</a:t>
                      </a:r>
                      <a:r>
                        <a:rPr lang="en-US" sz="2400" b="1" baseline="0" dirty="0">
                          <a:solidFill>
                            <a:srgbClr val="FF0000"/>
                          </a:solidFill>
                        </a:rPr>
                        <a:t> </a:t>
                      </a:r>
                      <a:r>
                        <a:rPr lang="en-US" sz="2400" b="1" baseline="0" dirty="0" err="1">
                          <a:solidFill>
                            <a:srgbClr val="FF0000"/>
                          </a:solidFill>
                        </a:rPr>
                        <a:t>cục</a:t>
                      </a:r>
                      <a:endParaRPr lang="en-US" sz="2400" b="1" dirty="0">
                        <a:solidFill>
                          <a:srgbClr val="FF0000"/>
                        </a:solidFill>
                      </a:endParaRPr>
                    </a:p>
                  </a:txBody>
                  <a:tcPr>
                    <a:solidFill>
                      <a:srgbClr val="92D050"/>
                    </a:solidFill>
                  </a:tcPr>
                </a:tc>
                <a:tc>
                  <a:txBody>
                    <a:bodyPr/>
                    <a:lstStyle/>
                    <a:p>
                      <a:endParaRPr lang="en-US" dirty="0"/>
                    </a:p>
                  </a:txBody>
                  <a:tcPr>
                    <a:solidFill>
                      <a:srgbClr val="92D050"/>
                    </a:solidFill>
                  </a:tcPr>
                </a:tc>
                <a:tc>
                  <a:txBody>
                    <a:bodyPr/>
                    <a:lstStyle/>
                    <a:p>
                      <a:endParaRPr lang="en-US" dirty="0"/>
                    </a:p>
                  </a:txBody>
                  <a:tcPr>
                    <a:solidFill>
                      <a:srgbClr val="92D050"/>
                    </a:solidFill>
                  </a:tcPr>
                </a:tc>
                <a:extLst>
                  <a:ext uri="{0D108BD9-81ED-4DB2-BD59-A6C34878D82A}">
                    <a16:rowId xmlns:a16="http://schemas.microsoft.com/office/drawing/2014/main" val="10002"/>
                  </a:ext>
                </a:extLst>
              </a:tr>
              <a:tr h="611431">
                <a:tc>
                  <a:txBody>
                    <a:bodyPr/>
                    <a:lstStyle/>
                    <a:p>
                      <a:r>
                        <a:rPr lang="en-US" sz="2400" b="1" dirty="0" err="1">
                          <a:solidFill>
                            <a:srgbClr val="FF0000"/>
                          </a:solidFill>
                        </a:rPr>
                        <a:t>Đánh</a:t>
                      </a:r>
                      <a:r>
                        <a:rPr lang="en-US" sz="2400" b="1" dirty="0">
                          <a:solidFill>
                            <a:srgbClr val="FF0000"/>
                          </a:solidFill>
                        </a:rPr>
                        <a:t> </a:t>
                      </a:r>
                      <a:r>
                        <a:rPr lang="en-US" sz="2400" b="1" dirty="0" err="1">
                          <a:solidFill>
                            <a:srgbClr val="FF0000"/>
                          </a:solidFill>
                        </a:rPr>
                        <a:t>giá</a:t>
                      </a:r>
                      <a:endParaRPr lang="en-US" sz="2400" b="1" dirty="0">
                        <a:solidFill>
                          <a:srgbClr val="FF0000"/>
                        </a:solidFill>
                      </a:endParaRPr>
                    </a:p>
                  </a:txBody>
                  <a:tcPr>
                    <a:solidFill>
                      <a:srgbClr val="92D050"/>
                    </a:solidFill>
                  </a:tcPr>
                </a:tc>
                <a:tc>
                  <a:txBody>
                    <a:bodyPr/>
                    <a:lstStyle/>
                    <a:p>
                      <a:endParaRPr lang="en-US" dirty="0"/>
                    </a:p>
                  </a:txBody>
                  <a:tcPr>
                    <a:solidFill>
                      <a:srgbClr val="92D050"/>
                    </a:solidFill>
                  </a:tcPr>
                </a:tc>
                <a:tc>
                  <a:txBody>
                    <a:bodyPr/>
                    <a:lstStyle/>
                    <a:p>
                      <a:endParaRPr lang="en-US" dirty="0"/>
                    </a:p>
                  </a:txBody>
                  <a:tcPr>
                    <a:solidFill>
                      <a:srgbClr val="92D050"/>
                    </a:solidFill>
                  </a:tcPr>
                </a:tc>
                <a:extLst>
                  <a:ext uri="{0D108BD9-81ED-4DB2-BD59-A6C34878D82A}">
                    <a16:rowId xmlns:a16="http://schemas.microsoft.com/office/drawing/2014/main" val="4186706334"/>
                  </a:ext>
                </a:extLst>
              </a:tr>
            </a:tbl>
          </a:graphicData>
        </a:graphic>
      </p:graphicFrame>
      <p:pic>
        <p:nvPicPr>
          <p:cNvPr id="48151" name="Picture 1">
            <a:extLst>
              <a:ext uri="{FF2B5EF4-FFF2-40B4-BE49-F238E27FC236}">
                <a16:creationId xmlns:a16="http://schemas.microsoft.com/office/drawing/2014/main" id="{1BA3B08A-9D1E-330E-31D8-ED35733F5A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36884" y="3886587"/>
            <a:ext cx="3263461"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2" name="Picture 2">
            <a:extLst>
              <a:ext uri="{FF2B5EF4-FFF2-40B4-BE49-F238E27FC236}">
                <a16:creationId xmlns:a16="http://schemas.microsoft.com/office/drawing/2014/main" id="{C87ED713-C045-A162-8B0A-9CDDC4863D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4157" y="3886587"/>
            <a:ext cx="3657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12191999" cy="6929469"/>
        </p:xfrm>
        <a:graphic>
          <a:graphicData uri="http://schemas.openxmlformats.org/drawingml/2006/table">
            <a:tbl>
              <a:tblPr firstRow="1" firstCol="1" bandRow="1"/>
              <a:tblGrid>
                <a:gridCol w="1898771">
                  <a:extLst>
                    <a:ext uri="{9D8B030D-6E8A-4147-A177-3AD203B41FA5}">
                      <a16:colId xmlns:a16="http://schemas.microsoft.com/office/drawing/2014/main" val="1393289363"/>
                    </a:ext>
                  </a:extLst>
                </a:gridCol>
                <a:gridCol w="3936038">
                  <a:extLst>
                    <a:ext uri="{9D8B030D-6E8A-4147-A177-3AD203B41FA5}">
                      <a16:colId xmlns:a16="http://schemas.microsoft.com/office/drawing/2014/main" val="2474149008"/>
                    </a:ext>
                  </a:extLst>
                </a:gridCol>
                <a:gridCol w="6357190">
                  <a:extLst>
                    <a:ext uri="{9D8B030D-6E8A-4147-A177-3AD203B41FA5}">
                      <a16:colId xmlns:a16="http://schemas.microsoft.com/office/drawing/2014/main" val="504188266"/>
                    </a:ext>
                  </a:extLst>
                </a:gridCol>
              </a:tblGrid>
              <a:tr h="561849">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Người em</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Người anh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55309316"/>
                  </a:ext>
                </a:extLst>
              </a:tr>
              <a:tr h="6367620">
                <a:tc>
                  <a:txBody>
                    <a:bodyPr/>
                    <a:lstStyle/>
                    <a:p>
                      <a:pPr marL="0" marR="0" algn="ctr">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endParaRPr lang="en-US" sz="2400">
                        <a:latin typeface="Times New Roman" panose="02020603050405020304" pitchFamily="18" charset="0"/>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528926328"/>
                  </a:ext>
                </a:extLst>
              </a:tr>
            </a:tbl>
          </a:graphicData>
        </a:graphic>
      </p:graphicFrame>
      <p:sp>
        <p:nvSpPr>
          <p:cNvPr id="5" name="TextBox 4"/>
          <p:cNvSpPr txBox="1"/>
          <p:nvPr/>
        </p:nvSpPr>
        <p:spPr>
          <a:xfrm>
            <a:off x="1769051" y="563675"/>
            <a:ext cx="3987920" cy="830997"/>
          </a:xfrm>
          <a:prstGeom prst="rect">
            <a:avLst/>
          </a:prstGeom>
          <a:noFill/>
        </p:spPr>
        <p:txBody>
          <a:bodyPr wrap="square" rtlCol="0">
            <a:spAutoFit/>
          </a:bodyPr>
          <a:lstStyle/>
          <a:p>
            <a:pPr marL="30480" marR="30480" lvl="0" algn="just"/>
            <a:r>
              <a:rPr kumimoji="0" lang="en-US"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Thức khuya, dậy sớm, cố gắng làm lụng. </a:t>
            </a:r>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6" name="TextBox 5"/>
          <p:cNvSpPr txBox="1"/>
          <p:nvPr/>
        </p:nvSpPr>
        <p:spPr>
          <a:xfrm>
            <a:off x="5664430" y="541732"/>
            <a:ext cx="6591632" cy="830997"/>
          </a:xfrm>
          <a:prstGeom prst="rect">
            <a:avLst/>
          </a:prstGeom>
          <a:noFill/>
        </p:spPr>
        <p:txBody>
          <a:bodyPr wrap="square" rtlCol="0">
            <a:spAutoFit/>
          </a:bodyPr>
          <a:lstStyle/>
          <a:p>
            <a:pPr marL="30480" marR="30480" lvl="0" algn="just"/>
            <a:r>
              <a:rPr kumimoji="0" lang="vi-VN"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Lười biếng, bao nhiêu công việc khó nhọc đều trút cho vợ chồng em. </a:t>
            </a:r>
          </a:p>
        </p:txBody>
      </p:sp>
      <p:sp>
        <p:nvSpPr>
          <p:cNvPr id="7" name="TextBox 6"/>
          <p:cNvSpPr txBox="1"/>
          <p:nvPr/>
        </p:nvSpPr>
        <p:spPr>
          <a:xfrm>
            <a:off x="49184" y="594236"/>
            <a:ext cx="1662731" cy="461665"/>
          </a:xfrm>
          <a:prstGeom prst="rect">
            <a:avLst/>
          </a:prstGeom>
          <a:noFill/>
        </p:spPr>
        <p:txBody>
          <a:bodyPr wrap="square" rtlCol="0">
            <a:spAutoFit/>
          </a:bodyPr>
          <a:lstStyle/>
          <a:p>
            <a:pPr marL="30480" marR="30480" lvl="0" algn="just"/>
            <a:r>
              <a:rPr kumimoji="0" lang="en-US"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 động</a:t>
            </a:r>
          </a:p>
        </p:txBody>
      </p:sp>
      <p:sp>
        <p:nvSpPr>
          <p:cNvPr id="8" name="TextBox 7"/>
          <p:cNvSpPr txBox="1"/>
          <p:nvPr/>
        </p:nvSpPr>
        <p:spPr>
          <a:xfrm>
            <a:off x="1786544" y="1482555"/>
            <a:ext cx="3987920" cy="830997"/>
          </a:xfrm>
          <a:prstGeom prst="rect">
            <a:avLst/>
          </a:prstGeom>
          <a:noFill/>
        </p:spPr>
        <p:txBody>
          <a:bodyPr wrap="square" rtlCol="0">
            <a:spAutoFit/>
          </a:bodyPr>
          <a:lstStyle/>
          <a:p>
            <a:pPr marL="30480" marR="30480" lvl="0" algn="just"/>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ca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30480" marR="30480" lvl="0" algn="just"/>
            <a:endParaRPr lang="en-US" sz="24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9" name="TextBox 8"/>
          <p:cNvSpPr txBox="1"/>
          <p:nvPr/>
        </p:nvSpPr>
        <p:spPr>
          <a:xfrm>
            <a:off x="5826943" y="1358283"/>
            <a:ext cx="6395470" cy="830997"/>
          </a:xfrm>
          <a:prstGeom prst="rect">
            <a:avLst/>
          </a:prstGeom>
          <a:noFill/>
        </p:spPr>
        <p:txBody>
          <a:bodyPr wrap="square" rtlCol="0">
            <a:spAutoFit/>
          </a:bodyPr>
          <a:lstStyle/>
          <a:p>
            <a:pPr marL="30480" marR="30480" lvl="0" algn="just"/>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Chiếm hết của cải, ruộng vườn chỉ để lại cho em một gian nhà lụp xụp và 1 cây khế ngọt. </a:t>
            </a:r>
          </a:p>
        </p:txBody>
      </p:sp>
      <p:sp>
        <p:nvSpPr>
          <p:cNvPr id="10" name="TextBox 9"/>
          <p:cNvSpPr txBox="1"/>
          <p:nvPr/>
        </p:nvSpPr>
        <p:spPr>
          <a:xfrm>
            <a:off x="1769051" y="2401436"/>
            <a:ext cx="3987920" cy="1200329"/>
          </a:xfrm>
          <a:prstGeom prst="rect">
            <a:avLst/>
          </a:prstGeom>
          <a:noFill/>
        </p:spPr>
        <p:txBody>
          <a:bodyPr wrap="square" rtlCol="0">
            <a:spAutoFit/>
          </a:bodyPr>
          <a:lstStyle/>
          <a:p>
            <a:pPr marL="30480" marR="30480" lvl="0" algn="just"/>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Đợi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ăn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xong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bay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mới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cây</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hái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30480" marR="30480" lvl="0" algn="just"/>
            <a:endParaRPr lang="en-US" sz="24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1" name="TextBox 10"/>
          <p:cNvSpPr txBox="1"/>
          <p:nvPr/>
        </p:nvSpPr>
        <p:spPr>
          <a:xfrm>
            <a:off x="5861929" y="2143114"/>
            <a:ext cx="5571972" cy="830997"/>
          </a:xfrm>
          <a:prstGeom prst="rect">
            <a:avLst/>
          </a:prstGeom>
          <a:noFill/>
        </p:spPr>
        <p:txBody>
          <a:bodyPr wrap="square" rtlCol="0">
            <a:spAutoFit/>
          </a:bodyPr>
          <a:lstStyle/>
          <a:p>
            <a:pPr marL="30480" marR="30480" lvl="0" algn="just"/>
            <a:r>
              <a:rPr kumimoji="0" lang="en-US"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Thấy chim lạ đến thì hớt hải chạy ra. </a:t>
            </a:r>
          </a:p>
          <a:p>
            <a:pPr marL="30480" marR="30480" lvl="0" algn="just"/>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2" name="TextBox 11"/>
          <p:cNvSpPr txBox="1"/>
          <p:nvPr/>
        </p:nvSpPr>
        <p:spPr>
          <a:xfrm>
            <a:off x="1890965" y="3492257"/>
            <a:ext cx="3987920" cy="1569660"/>
          </a:xfrm>
          <a:prstGeom prst="rect">
            <a:avLst/>
          </a:prstGeom>
          <a:noFill/>
        </p:spPr>
        <p:txBody>
          <a:bodyPr wrap="square" rtlCol="0">
            <a:spAutoFit/>
          </a:bodyPr>
          <a:lstStyle/>
          <a:p>
            <a:pPr marL="30480" marR="30480" lvl="0" algn="just"/>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Nghe</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may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túi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vải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bề</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dọc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bề</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ngang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vừa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đúng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gang. </a:t>
            </a:r>
          </a:p>
          <a:p>
            <a:pPr marL="30480" marR="30480" lvl="0" algn="just"/>
            <a:endParaRPr lang="en-US" sz="24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3" name="TextBox 12"/>
          <p:cNvSpPr txBox="1"/>
          <p:nvPr/>
        </p:nvSpPr>
        <p:spPr>
          <a:xfrm>
            <a:off x="5861929" y="2612468"/>
            <a:ext cx="6333014" cy="1200329"/>
          </a:xfrm>
          <a:prstGeom prst="rect">
            <a:avLst/>
          </a:prstGeom>
          <a:noFill/>
        </p:spPr>
        <p:txBody>
          <a:bodyPr wrap="square" rtlCol="0">
            <a:spAutoFit/>
          </a:bodyPr>
          <a:lstStyle/>
          <a:p>
            <a:pPr marL="30480" marR="30480" lvl="0" algn="just"/>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tréo</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trông</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cây</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khế</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bây</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giờ</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ăn</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ráo</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ăn</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tiệt</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thì</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cậy</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đâu</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30480" marR="30480" lvl="0" algn="just"/>
            <a:endParaRPr lang="en-US" sz="24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4" name="TextBox 13"/>
          <p:cNvSpPr txBox="1"/>
          <p:nvPr/>
        </p:nvSpPr>
        <p:spPr>
          <a:xfrm>
            <a:off x="1850869" y="4883868"/>
            <a:ext cx="3987920" cy="830997"/>
          </a:xfrm>
          <a:prstGeom prst="rect">
            <a:avLst/>
          </a:prstGeom>
          <a:noFill/>
        </p:spPr>
        <p:txBody>
          <a:bodyPr wrap="square" rtlCol="0">
            <a:spAutoFit/>
          </a:bodyPr>
          <a:lstStyle/>
          <a:p>
            <a:pPr marL="30480" marR="30480" lvl="0" algn="just"/>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Trèo lên lưng chim. </a:t>
            </a:r>
          </a:p>
          <a:p>
            <a:pPr marL="30480" marR="30480" lvl="0" algn="just"/>
            <a:endParaRPr lang="en-US" sz="24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5" name="TextBox 14"/>
          <p:cNvSpPr txBox="1"/>
          <p:nvPr/>
        </p:nvSpPr>
        <p:spPr>
          <a:xfrm>
            <a:off x="5804878" y="3468472"/>
            <a:ext cx="6417535" cy="1569660"/>
          </a:xfrm>
          <a:prstGeom prst="rect">
            <a:avLst/>
          </a:prstGeom>
          <a:noFill/>
        </p:spPr>
        <p:txBody>
          <a:bodyPr wrap="square" rtlCol="0">
            <a:spAutoFit/>
          </a:bodyPr>
          <a:lstStyle/>
          <a:p>
            <a:pPr marL="30480" marR="30480" lvl="0" algn="just"/>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Cuống quýt bàn cãi may túi. Mới đầu định mang nhiều túi nhưng sợ chim không ưng nên chỉ may 1 túi nhưng to gấp 3 lần túi của người em. </a:t>
            </a:r>
          </a:p>
          <a:p>
            <a:pPr marL="30480" marR="30480" lvl="0" algn="just"/>
            <a:endParaRPr lang="en-US" sz="24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 name="TextBox 15"/>
          <p:cNvSpPr txBox="1"/>
          <p:nvPr/>
        </p:nvSpPr>
        <p:spPr>
          <a:xfrm>
            <a:off x="5816724" y="4629348"/>
            <a:ext cx="6482736" cy="1200329"/>
          </a:xfrm>
          <a:prstGeom prst="rect">
            <a:avLst/>
          </a:prstGeom>
          <a:noFill/>
        </p:spPr>
        <p:txBody>
          <a:bodyPr wrap="square" rtlCol="0">
            <a:spAutoFit/>
          </a:bodyPr>
          <a:lstStyle/>
          <a:p>
            <a:pPr marL="30480" marR="30480" lvl="0" algn="just"/>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Người chồng tót ngay lên lưng chim còn người vợ vái lấy, vái để chim thần. </a:t>
            </a:r>
          </a:p>
          <a:p>
            <a:pPr marL="30480" marR="30480" lvl="0" algn="just"/>
            <a:endParaRPr lang="en-US" sz="24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7" name="TextBox 16"/>
          <p:cNvSpPr txBox="1"/>
          <p:nvPr/>
        </p:nvSpPr>
        <p:spPr>
          <a:xfrm>
            <a:off x="1839023" y="5370857"/>
            <a:ext cx="3987920" cy="1938992"/>
          </a:xfrm>
          <a:prstGeom prst="rect">
            <a:avLst/>
          </a:prstGeom>
          <a:noFill/>
        </p:spPr>
        <p:txBody>
          <a:bodyPr wrap="square" rtlCol="0">
            <a:spAutoFit/>
          </a:bodyPr>
          <a:lstStyle/>
          <a:p>
            <a:pPr marL="30480" marR="30480" lvl="0" algn="just"/>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Thấy hang sâu và rộng không dám vào chỉ dám nhặt ít vàng, kim cương ở ngoài rồi ra hiệu cho chim bay về. </a:t>
            </a:r>
          </a:p>
          <a:p>
            <a:pPr marL="30480" marR="30480" lvl="0" algn="just"/>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8" name="TextBox 17"/>
          <p:cNvSpPr txBox="1"/>
          <p:nvPr/>
        </p:nvSpPr>
        <p:spPr>
          <a:xfrm>
            <a:off x="5816724" y="5299367"/>
            <a:ext cx="6366032" cy="1938992"/>
          </a:xfrm>
          <a:prstGeom prst="rect">
            <a:avLst/>
          </a:prstGeom>
          <a:noFill/>
        </p:spPr>
        <p:txBody>
          <a:bodyPr wrap="square" rtlCol="0">
            <a:spAutoFit/>
          </a:bodyPr>
          <a:lstStyle/>
          <a:p>
            <a:pPr marL="30480" marR="30480" lvl="0" algn="just"/>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Cố nhặt vàng và kim cương cho thật đầy tay nải, dồn cả vào ống tay áo, ống quần, lê mãi mới ra khỏi hang. Đặt tay nải dưới cánh chim rồi lấy dây buộc chặt vào lưng chim và cổ mình.</a:t>
            </a:r>
          </a:p>
          <a:p>
            <a:pPr marL="30480" marR="30480" lvl="0" algn="just"/>
            <a:endParaRPr lang="en-US" sz="24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1932046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barn(inVertical)">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5">
                                            <p:txEl>
                                              <p:pRg st="0" end="0"/>
                                            </p:txEl>
                                          </p:spTgt>
                                        </p:tgtEl>
                                        <p:attrNameLst>
                                          <p:attrName>style.visibility</p:attrName>
                                        </p:attrNameLst>
                                      </p:cBhvr>
                                      <p:to>
                                        <p:strVal val="visible"/>
                                      </p:to>
                                    </p:set>
                                    <p:animEffect transition="in" filter="barn(inVertical)">
                                      <p:cBhvr>
                                        <p:cTn id="62" dur="500"/>
                                        <p:tgtEl>
                                          <p:spTgt spid="15">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arn(inVertical)">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barn(inVertical)">
                                      <p:cBhvr>
                                        <p:cTn id="77" dur="500"/>
                                        <p:tgtEl>
                                          <p:spTgt spid="17"/>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barn(inVertical)">
                                      <p:cBhvr>
                                        <p:cTn id="8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1" grpId="1"/>
      <p:bldP spid="12" grpId="0"/>
      <p:bldP spid="13" grpId="0"/>
      <p:bldP spid="14" grpId="0"/>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6</a:t>
            </a:r>
          </a:p>
        </p:txBody>
      </p:sp>
      <p:sp>
        <p:nvSpPr>
          <p:cNvPr id="8" name="Frame 7"/>
          <p:cNvSpPr/>
          <p:nvPr/>
        </p:nvSpPr>
        <p:spPr>
          <a:xfrm>
            <a:off x="221456" y="296468"/>
            <a:ext cx="11672888" cy="6151629"/>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pic>
        <p:nvPicPr>
          <p:cNvPr id="31" name="Picture 30"/>
          <p:cNvPicPr>
            <a:picLocks noChangeAspect="1"/>
          </p:cNvPicPr>
          <p:nvPr/>
        </p:nvPicPr>
        <p:blipFill>
          <a:blip r:embed="rId4"/>
          <a:srcRect l="46013" t="45792" r="33622" b="46790"/>
          <a:stretch>
            <a:fillRect/>
          </a:stretch>
        </p:blipFill>
        <p:spPr>
          <a:xfrm>
            <a:off x="2989261" y="221454"/>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8004574" y="231409"/>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extLst>
              <a:ext uri="{BEBA8EAE-BF5A-486C-A8C5-ECC9F3942E4B}">
                <a14:imgProps xmlns:a14="http://schemas.microsoft.com/office/drawing/2010/main">
                  <a14:imgLayer r:embed="rId6">
                    <a14:imgEffect>
                      <a14:backgroundRemoval t="0" b="100000" l="0" r="95200"/>
                    </a14:imgEffect>
                  </a14:imgLayer>
                </a14:imgProps>
              </a:ext>
            </a:extLst>
          </a:blip>
          <a:srcRect t="62791"/>
          <a:stretch>
            <a:fillRect/>
          </a:stretch>
        </p:blipFill>
        <p:spPr>
          <a:xfrm>
            <a:off x="2739232" y="625967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sp>
        <p:nvSpPr>
          <p:cNvPr id="4" name="Rectangle 3"/>
          <p:cNvSpPr/>
          <p:nvPr/>
        </p:nvSpPr>
        <p:spPr>
          <a:xfrm>
            <a:off x="308709" y="772932"/>
            <a:ext cx="11606062" cy="153913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nl-NL" sz="2800" b="1" i="1" dirty="0">
                <a:solidFill>
                  <a:prstClr val="black"/>
                </a:solidFill>
                <a:latin typeface="Times New Roman" panose="02020603050405020304" pitchFamily="18" charset="0"/>
                <a:ea typeface="Times New Roman" panose="02020603050405020304" pitchFamily="18" charset="0"/>
              </a:rPr>
              <a:t>Thảo luận nhóm: Tìm hiểu đặc điểm nhân vật người anh và người em trong </a:t>
            </a:r>
          </a:p>
          <a:p>
            <a:pPr marL="0" marR="0" lvl="0" indent="0" algn="l" defTabSz="914400" rtl="0" eaLnBrk="1" fontAlgn="auto" latinLnBrk="0" hangingPunct="1">
              <a:lnSpc>
                <a:spcPct val="115000"/>
              </a:lnSpc>
              <a:spcBef>
                <a:spcPts val="0"/>
              </a:spcBef>
              <a:spcAft>
                <a:spcPts val="0"/>
              </a:spcAft>
              <a:buClrTx/>
              <a:buSzTx/>
              <a:buFontTx/>
              <a:buNone/>
              <a:tabLst/>
              <a:defRPr/>
            </a:pPr>
            <a:r>
              <a:rPr lang="nl-NL" sz="2800" b="1" i="1" dirty="0">
                <a:solidFill>
                  <a:prstClr val="black"/>
                </a:solidFill>
                <a:latin typeface="Times New Roman" panose="02020603050405020304" pitchFamily="18" charset="0"/>
                <a:ea typeface="Times New Roman" panose="02020603050405020304" pitchFamily="18" charset="0"/>
              </a:rPr>
              <a:t>t</a:t>
            </a:r>
            <a:r>
              <a:rPr kumimoji="0" lang="nl-NL"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ruyện?</a:t>
            </a:r>
          </a:p>
          <a:p>
            <a:pPr marL="0" marR="0" lvl="0" indent="0" algn="l" defTabSz="914400" rtl="0" eaLnBrk="1" fontAlgn="auto" latinLnBrk="0" hangingPunct="1">
              <a:lnSpc>
                <a:spcPct val="115000"/>
              </a:lnSpc>
              <a:spcBef>
                <a:spcPts val="0"/>
              </a:spcBef>
              <a:spcAft>
                <a:spcPts val="0"/>
              </a:spcAft>
              <a:buClrTx/>
              <a:buSzTx/>
              <a:buFontTx/>
              <a:buNone/>
              <a:tabLst/>
              <a:defRPr/>
            </a:pPr>
            <a:r>
              <a:rPr lang="nl-NL" sz="2800" b="1" i="1" dirty="0">
                <a:solidFill>
                  <a:prstClr val="black"/>
                </a:solidFill>
                <a:latin typeface="Times New Roman" panose="02020603050405020304" pitchFamily="18" charset="0"/>
                <a:ea typeface="Times New Roman" panose="02020603050405020304" pitchFamily="18" charset="0"/>
              </a:rPr>
              <a:t>Vòng mảnh ghép: Đánh giá về đặc điểm nhân vật người anh và người em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Pentagon 4"/>
          <p:cNvSpPr/>
          <p:nvPr/>
        </p:nvSpPr>
        <p:spPr>
          <a:xfrm>
            <a:off x="-800100" y="2442599"/>
            <a:ext cx="4857751" cy="856107"/>
          </a:xfrm>
          <a:prstGeom prst="homePlate">
            <a:avLst>
              <a:gd name="adj" fmla="val 120755"/>
            </a:avLst>
          </a:prstGeom>
          <a:ln>
            <a:noFill/>
          </a:ln>
          <a:effectLst>
            <a:outerShdw blurRad="107950" dist="12700" dir="5400000" algn="ctr">
              <a:srgbClr val="000000"/>
            </a:outerShdw>
          </a:effectLst>
          <a:scene3d>
            <a:camera prst="isometricOffAxis2Right"/>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HOẠT ĐỘNG NHÓM</a:t>
            </a:r>
          </a:p>
        </p:txBody>
      </p:sp>
      <p:pic>
        <p:nvPicPr>
          <p:cNvPr id="9" name="Picture 8"/>
          <p:cNvPicPr>
            <a:picLocks noChangeAspect="1"/>
          </p:cNvPicPr>
          <p:nvPr/>
        </p:nvPicPr>
        <p:blipFill>
          <a:blip r:embed="rId7"/>
          <a:stretch>
            <a:fillRect/>
          </a:stretch>
        </p:blipFill>
        <p:spPr>
          <a:xfrm>
            <a:off x="2453482" y="2899801"/>
            <a:ext cx="5048249" cy="3161077"/>
          </a:xfrm>
          <a:prstGeom prst="rect">
            <a:avLst/>
          </a:prstGeom>
        </p:spPr>
      </p:pic>
      <p:pic>
        <p:nvPicPr>
          <p:cNvPr id="11" name="Picture 10"/>
          <p:cNvPicPr>
            <a:picLocks noChangeAspect="1"/>
          </p:cNvPicPr>
          <p:nvPr/>
        </p:nvPicPr>
        <p:blipFill>
          <a:blip r:embed="rId8"/>
          <a:stretch>
            <a:fillRect/>
          </a:stretch>
        </p:blipFill>
        <p:spPr>
          <a:xfrm>
            <a:off x="1600200" y="3311288"/>
            <a:ext cx="853282" cy="479971"/>
          </a:xfrm>
          <a:prstGeom prst="rect">
            <a:avLst/>
          </a:prstGeom>
        </p:spPr>
      </p:pic>
      <p:pic>
        <p:nvPicPr>
          <p:cNvPr id="20" name="Picture 19"/>
          <p:cNvPicPr>
            <a:picLocks noChangeAspect="1"/>
          </p:cNvPicPr>
          <p:nvPr/>
        </p:nvPicPr>
        <p:blipFill>
          <a:blip r:embed="rId8"/>
          <a:stretch>
            <a:fillRect/>
          </a:stretch>
        </p:blipFill>
        <p:spPr>
          <a:xfrm>
            <a:off x="1600200" y="5054152"/>
            <a:ext cx="853282" cy="479971"/>
          </a:xfrm>
          <a:prstGeom prst="rect">
            <a:avLst/>
          </a:prstGeom>
        </p:spPr>
      </p:pic>
      <p:sp>
        <p:nvSpPr>
          <p:cNvPr id="3" name="Rectangle 2"/>
          <p:cNvSpPr/>
          <p:nvPr/>
        </p:nvSpPr>
        <p:spPr>
          <a:xfrm>
            <a:off x="7595189" y="2386578"/>
            <a:ext cx="4119177" cy="386240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square">
            <a:spAutoFit/>
          </a:bodyPr>
          <a:lstStyle/>
          <a:p>
            <a:pPr algn="just">
              <a:spcAft>
                <a:spcPts val="0"/>
              </a:spcAft>
            </a:pPr>
            <a:r>
              <a:rPr lang="vi-VN" sz="2400" b="1" i="1" dirty="0">
                <a:latin typeface="Times New Roman" panose="02020603050405020304" pitchFamily="18" charset="0"/>
                <a:ea typeface="Calibri" panose="020F0502020204030204" pitchFamily="34" charset="0"/>
              </a:rPr>
              <a:t>* Vòng mảnh ghép (5 phút)</a:t>
            </a:r>
            <a:endParaRPr lang="en-US" sz="2400" dirty="0">
              <a:latin typeface="Times New Roman" panose="02020603050405020304" pitchFamily="18" charset="0"/>
              <a:ea typeface="Calibri" panose="020F0502020204030204" pitchFamily="34" charset="0"/>
            </a:endParaRPr>
          </a:p>
          <a:p>
            <a:pPr algn="just">
              <a:spcAft>
                <a:spcPts val="0"/>
              </a:spcAft>
            </a:pPr>
            <a:r>
              <a:rPr lang="vi-VN" sz="2400" dirty="0">
                <a:latin typeface="Times New Roman" panose="02020603050405020304" pitchFamily="18" charset="0"/>
                <a:ea typeface="Calibri" panose="020F0502020204030204" pitchFamily="34" charset="0"/>
              </a:rPr>
              <a:t>- Tạo nhóm mới (các em số 1 tạo thành nhóm I mới, số 2 tạo thành nhóm II mới, số 3 tạo thành nhóm III</a:t>
            </a:r>
            <a:r>
              <a:rPr lang="en-US" sz="2400" dirty="0">
                <a:latin typeface="Times New Roman" panose="02020603050405020304" pitchFamily="18" charset="0"/>
                <a:ea typeface="Calibri" panose="020F0502020204030204" pitchFamily="34" charset="0"/>
              </a:rPr>
              <a:t>…</a:t>
            </a:r>
            <a:r>
              <a:rPr lang="vi-VN" sz="2400" dirty="0">
                <a:latin typeface="Times New Roman" panose="02020603050405020304" pitchFamily="18" charset="0"/>
                <a:ea typeface="Calibri" panose="020F0502020204030204" pitchFamily="34" charset="0"/>
              </a:rPr>
              <a:t> mới &amp; giao nhiệm vụ mới: </a:t>
            </a:r>
            <a:endParaRPr lang="en-US" sz="2400" dirty="0">
              <a:latin typeface="Times New Roman" panose="02020603050405020304" pitchFamily="18" charset="0"/>
              <a:ea typeface="Calibri" panose="020F0502020204030204" pitchFamily="34" charset="0"/>
            </a:endParaRPr>
          </a:p>
          <a:p>
            <a:pPr algn="just">
              <a:spcAft>
                <a:spcPts val="0"/>
              </a:spcAft>
            </a:pPr>
            <a:r>
              <a:rPr lang="vi-VN" sz="2400" dirty="0">
                <a:latin typeface="Times New Roman" panose="02020603050405020304" pitchFamily="18" charset="0"/>
                <a:ea typeface="Calibri" panose="020F0502020204030204" pitchFamily="34" charset="0"/>
              </a:rPr>
              <a:t>1. Chia sẻ kết quả thảo luận ở vòng chuyên sâu?</a:t>
            </a:r>
            <a:endParaRPr lang="en-US" sz="2400" dirty="0">
              <a:latin typeface="Times New Roman" panose="02020603050405020304" pitchFamily="18" charset="0"/>
              <a:ea typeface="Calibri" panose="020F0502020204030204" pitchFamily="34" charset="0"/>
            </a:endParaRPr>
          </a:p>
          <a:p>
            <a:pPr algn="just">
              <a:lnSpc>
                <a:spcPct val="115000"/>
              </a:lnSpc>
              <a:spcAft>
                <a:spcPts val="0"/>
              </a:spcAft>
            </a:pPr>
            <a:r>
              <a:rPr lang="nl-NL" sz="2400" i="1" dirty="0">
                <a:latin typeface="Times New Roman" panose="02020603050405020304" pitchFamily="18" charset="0"/>
                <a:ea typeface="Times New Roman" panose="02020603050405020304" pitchFamily="18" charset="0"/>
              </a:rPr>
              <a:t>Em rút ra những đánh giá về nhân vật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55490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28279"/>
          <a:ext cx="12191999" cy="3774758"/>
        </p:xfrm>
        <a:graphic>
          <a:graphicData uri="http://schemas.openxmlformats.org/drawingml/2006/table">
            <a:tbl>
              <a:tblPr firstRow="1" firstCol="1" bandRow="1"/>
              <a:tblGrid>
                <a:gridCol w="2367844">
                  <a:extLst>
                    <a:ext uri="{9D8B030D-6E8A-4147-A177-3AD203B41FA5}">
                      <a16:colId xmlns:a16="http://schemas.microsoft.com/office/drawing/2014/main" val="348457954"/>
                    </a:ext>
                  </a:extLst>
                </a:gridCol>
                <a:gridCol w="4529345">
                  <a:extLst>
                    <a:ext uri="{9D8B030D-6E8A-4147-A177-3AD203B41FA5}">
                      <a16:colId xmlns:a16="http://schemas.microsoft.com/office/drawing/2014/main" val="3295853952"/>
                    </a:ext>
                  </a:extLst>
                </a:gridCol>
                <a:gridCol w="5294810">
                  <a:extLst>
                    <a:ext uri="{9D8B030D-6E8A-4147-A177-3AD203B41FA5}">
                      <a16:colId xmlns:a16="http://schemas.microsoft.com/office/drawing/2014/main" val="2432623466"/>
                    </a:ext>
                  </a:extLst>
                </a:gridCol>
              </a:tblGrid>
              <a:tr h="147503">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Người em</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Người anh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01102028"/>
                  </a:ext>
                </a:extLst>
              </a:tr>
              <a:tr h="590012">
                <a:tc>
                  <a:txBody>
                    <a:bodyPr/>
                    <a:lstStyle/>
                    <a:p>
                      <a:pPr marL="0" marR="0" algn="just">
                        <a:lnSpc>
                          <a:spcPct val="150000"/>
                        </a:lnSpc>
                        <a:spcBef>
                          <a:spcPts val="0"/>
                        </a:spcBef>
                        <a:spcAft>
                          <a:spcPts val="0"/>
                        </a:spcAft>
                      </a:pPr>
                      <a:endParaRPr lang="en-US" sz="2400" b="1"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endParaRPr lang="en-US"/>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endParaRPr lang="en-US"/>
                    </a:p>
                    <a:p>
                      <a:endParaRPr lang="en-US"/>
                    </a:p>
                    <a:p>
                      <a:endParaRPr lang="en-US"/>
                    </a:p>
                    <a:p>
                      <a:endParaRPr lang="en-US"/>
                    </a:p>
                    <a:p>
                      <a:endParaRPr lang="en-US"/>
                    </a:p>
                    <a:p>
                      <a:endParaRPr lang="en-US"/>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31367903"/>
                  </a:ext>
                </a:extLst>
              </a:tr>
              <a:tr h="663763">
                <a:tc>
                  <a:txBody>
                    <a:bodyPr/>
                    <a:lstStyle/>
                    <a:p>
                      <a:pPr marL="0" marR="0" algn="just">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endParaRPr lang="en-US"/>
                    </a:p>
                    <a:p>
                      <a:endParaRPr lang="en-US"/>
                    </a:p>
                    <a:p>
                      <a:endParaRPr lang="en-US"/>
                    </a:p>
                    <a:p>
                      <a:endParaRPr lang="en-US"/>
                    </a:p>
                    <a:p>
                      <a:endParaRPr lang="en-US"/>
                    </a:p>
                    <a:p>
                      <a:endParaRPr lang="en-US"/>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endParaRPr lang="en-US"/>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06599384"/>
                  </a:ext>
                </a:extLst>
              </a:tr>
            </a:tbl>
          </a:graphicData>
        </a:graphic>
      </p:graphicFrame>
      <p:sp>
        <p:nvSpPr>
          <p:cNvPr id="3" name="TextBox 2"/>
          <p:cNvSpPr txBox="1"/>
          <p:nvPr/>
        </p:nvSpPr>
        <p:spPr>
          <a:xfrm>
            <a:off x="117566" y="660315"/>
            <a:ext cx="1750423" cy="461665"/>
          </a:xfrm>
          <a:prstGeom prst="rect">
            <a:avLst/>
          </a:prstGeom>
          <a:noFill/>
        </p:spPr>
        <p:txBody>
          <a:bodyPr wrap="square" rtlCol="0">
            <a:spAutoFit/>
          </a:bodyPr>
          <a:lstStyle/>
          <a:p>
            <a:pPr marL="30480" marR="30480" lvl="0" algn="just"/>
            <a:r>
              <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 cục </a:t>
            </a:r>
          </a:p>
        </p:txBody>
      </p:sp>
      <p:sp>
        <p:nvSpPr>
          <p:cNvPr id="4" name="TextBox 3"/>
          <p:cNvSpPr txBox="1"/>
          <p:nvPr/>
        </p:nvSpPr>
        <p:spPr>
          <a:xfrm>
            <a:off x="2442756" y="521815"/>
            <a:ext cx="4402182" cy="1200329"/>
          </a:xfrm>
          <a:prstGeom prst="rect">
            <a:avLst/>
          </a:prstGeom>
          <a:noFill/>
        </p:spPr>
        <p:txBody>
          <a:bodyPr wrap="square" rtlCol="0">
            <a:spAutoFit/>
          </a:bodyPr>
          <a:lstStyle/>
          <a:p>
            <a:pPr marL="30480" marR="30480" lvl="0" algn="just"/>
            <a:r>
              <a:rPr kumimoji="0" lang="vi-VN" sz="240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 đưa người em về đến nhà. Từ đấy, hai vợ chồng người em trở nên giàu có. </a:t>
            </a:r>
          </a:p>
        </p:txBody>
      </p:sp>
      <p:sp>
        <p:nvSpPr>
          <p:cNvPr id="5" name="TextBox 4"/>
          <p:cNvSpPr txBox="1"/>
          <p:nvPr/>
        </p:nvSpPr>
        <p:spPr>
          <a:xfrm>
            <a:off x="6844938" y="521815"/>
            <a:ext cx="5347062" cy="1200329"/>
          </a:xfrm>
          <a:prstGeom prst="rect">
            <a:avLst/>
          </a:prstGeom>
          <a:noFill/>
        </p:spPr>
        <p:txBody>
          <a:bodyPr wrap="square" rtlCol="0">
            <a:spAutoFit/>
          </a:bodyPr>
          <a:lstStyle/>
          <a:p>
            <a:pPr marL="30480" marR="30480" lvl="0" algn="just"/>
            <a:r>
              <a:rPr kumimoji="0" lang="vi-VN" sz="240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Vì mang nặng lại gặp cơn gió mạnh nên chim và người anh đều rơi xuống biển. Người anh bị sóng cuốn đi mất. </a:t>
            </a:r>
          </a:p>
        </p:txBody>
      </p:sp>
      <p:sp>
        <p:nvSpPr>
          <p:cNvPr id="6" name="TextBox 5"/>
          <p:cNvSpPr txBox="1"/>
          <p:nvPr/>
        </p:nvSpPr>
        <p:spPr>
          <a:xfrm>
            <a:off x="0" y="2388896"/>
            <a:ext cx="1750423" cy="461665"/>
          </a:xfrm>
          <a:prstGeom prst="rect">
            <a:avLst/>
          </a:prstGeom>
          <a:noFill/>
        </p:spPr>
        <p:txBody>
          <a:bodyPr wrap="square" rtlCol="0">
            <a:spAutoFit/>
          </a:bodyPr>
          <a:lstStyle/>
          <a:p>
            <a:pPr marL="30480" marR="30480" lvl="0" algn="just"/>
            <a:r>
              <a:rPr kumimoji="0" lang="vi-VN" sz="2400" b="1"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 giá</a:t>
            </a:r>
          </a:p>
        </p:txBody>
      </p:sp>
      <p:sp>
        <p:nvSpPr>
          <p:cNvPr id="7" name="TextBox 6"/>
          <p:cNvSpPr txBox="1"/>
          <p:nvPr/>
        </p:nvSpPr>
        <p:spPr>
          <a:xfrm>
            <a:off x="2442756" y="2297664"/>
            <a:ext cx="4402182" cy="830997"/>
          </a:xfrm>
          <a:prstGeom prst="rect">
            <a:avLst/>
          </a:prstGeom>
          <a:noFill/>
        </p:spPr>
        <p:txBody>
          <a:bodyPr wrap="square" rtlCol="0">
            <a:spAutoFit/>
          </a:bodyPr>
          <a:lstStyle/>
          <a:p>
            <a:pPr marL="30480" marR="30480" lvl="0" algn="just"/>
            <a:r>
              <a:rPr kumimoji="0" lang="vi-VN" sz="240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Chịu khó làm ăn, hiền lành, thật thà, lương thiện</a:t>
            </a:r>
          </a:p>
        </p:txBody>
      </p:sp>
      <p:sp>
        <p:nvSpPr>
          <p:cNvPr id="8" name="TextBox 7"/>
          <p:cNvSpPr txBox="1"/>
          <p:nvPr/>
        </p:nvSpPr>
        <p:spPr>
          <a:xfrm>
            <a:off x="7086602" y="2349008"/>
            <a:ext cx="5105397" cy="1200329"/>
          </a:xfrm>
          <a:prstGeom prst="rect">
            <a:avLst/>
          </a:prstGeom>
          <a:noFill/>
        </p:spPr>
        <p:txBody>
          <a:bodyPr wrap="square" rtlCol="0">
            <a:spAutoFit/>
          </a:bodyPr>
          <a:lstStyle/>
          <a:p>
            <a:pPr marL="30480" marR="30480" lvl="0" algn="just"/>
            <a:r>
              <a:rPr kumimoji="0" lang="vi-VN" sz="240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Lười biếng, tham lam, ích kỉ, chỉ muốn ăn mà không muốn làm, cạn tình cạn nghĩa, độc ác.</a:t>
            </a:r>
          </a:p>
        </p:txBody>
      </p:sp>
      <p:pic>
        <p:nvPicPr>
          <p:cNvPr id="9" name="Picture 8"/>
          <p:cNvPicPr>
            <a:picLocks noChangeAspect="1"/>
          </p:cNvPicPr>
          <p:nvPr/>
        </p:nvPicPr>
        <p:blipFill>
          <a:blip r:embed="rId2"/>
          <a:stretch>
            <a:fillRect/>
          </a:stretch>
        </p:blipFill>
        <p:spPr>
          <a:xfrm>
            <a:off x="0" y="3831630"/>
            <a:ext cx="6505303" cy="3058920"/>
          </a:xfrm>
          <a:prstGeom prst="rect">
            <a:avLst/>
          </a:prstGeom>
        </p:spPr>
      </p:pic>
      <p:pic>
        <p:nvPicPr>
          <p:cNvPr id="10" name="Picture 9"/>
          <p:cNvPicPr>
            <a:picLocks noChangeAspect="1"/>
          </p:cNvPicPr>
          <p:nvPr/>
        </p:nvPicPr>
        <p:blipFill>
          <a:blip r:embed="rId3"/>
          <a:stretch>
            <a:fillRect/>
          </a:stretch>
        </p:blipFill>
        <p:spPr>
          <a:xfrm>
            <a:off x="6505304" y="3812201"/>
            <a:ext cx="5686696" cy="3078349"/>
          </a:xfrm>
          <a:prstGeom prst="rect">
            <a:avLst/>
          </a:prstGeom>
        </p:spPr>
      </p:pic>
    </p:spTree>
    <p:extLst>
      <p:ext uri="{BB962C8B-B14F-4D97-AF65-F5344CB8AC3E}">
        <p14:creationId xmlns:p14="http://schemas.microsoft.com/office/powerpoint/2010/main" val="33434289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6</a:t>
            </a: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KIỂM TRA BÀI CŨ</a:t>
            </a: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18823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sp>
        <p:nvSpPr>
          <p:cNvPr id="18" name="Rectangle 17"/>
          <p:cNvSpPr/>
          <p:nvPr/>
        </p:nvSpPr>
        <p:spPr>
          <a:xfrm>
            <a:off x="4354047" y="827176"/>
            <a:ext cx="34712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 </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484515" y="1250155"/>
            <a:ext cx="7739064" cy="1083374"/>
          </a:xfrm>
          <a:prstGeom prst="rect">
            <a:avLst/>
          </a:prstGeom>
        </p:spPr>
        <p:txBody>
          <a:bodyPr wrap="square">
            <a:spAutoFit/>
          </a:bodyPr>
          <a:lstStyle/>
          <a:p>
            <a:pPr>
              <a:lnSpc>
                <a:spcPct val="115000"/>
              </a:lnSpc>
              <a:spcAft>
                <a:spcPts val="0"/>
              </a:spcAft>
            </a:pPr>
            <a:r>
              <a:rPr lang="en-US" sz="2800" b="1" dirty="0">
                <a:solidFill>
                  <a:srgbClr val="0000FF"/>
                </a:solidFill>
                <a:latin typeface="Times New Roman" panose="02020603050405020304" pitchFamily="18" charset="0"/>
                <a:ea typeface="Times New Roman" panose="02020603050405020304" pitchFamily="18" charset="0"/>
              </a:rPr>
              <a:t>H? </a:t>
            </a:r>
            <a:r>
              <a:rPr lang="en-US" sz="2800" b="1" dirty="0" err="1">
                <a:solidFill>
                  <a:srgbClr val="0000FF"/>
                </a:solidFill>
                <a:latin typeface="Times New Roman" panose="02020603050405020304" pitchFamily="18" charset="0"/>
                <a:ea typeface="Times New Roman" panose="02020603050405020304" pitchFamily="18" charset="0"/>
              </a:rPr>
              <a:t>Thế</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nào</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là</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truyện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cổ</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tích</a:t>
            </a:r>
            <a:r>
              <a:rPr lang="en-US" sz="2800" b="1" dirty="0">
                <a:solidFill>
                  <a:srgbClr val="0000FF"/>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endParaRPr lang="en-US" sz="2800" dirty="0">
              <a:effectLst/>
              <a:latin typeface="Times New Roman" panose="02020603050405020304" pitchFamily="18" charset="0"/>
              <a:ea typeface="Times New Roman" panose="02020603050405020304" pitchFamily="18" charset="0"/>
            </a:endParaRPr>
          </a:p>
        </p:txBody>
      </p:sp>
      <p:grpSp>
        <p:nvGrpSpPr>
          <p:cNvPr id="33" name="Group 32"/>
          <p:cNvGrpSpPr/>
          <p:nvPr/>
        </p:nvGrpSpPr>
        <p:grpSpPr>
          <a:xfrm>
            <a:off x="5442197" y="2499354"/>
            <a:ext cx="1484811" cy="3667445"/>
            <a:chOff x="5442197" y="2499354"/>
            <a:chExt cx="1484811" cy="3667445"/>
          </a:xfrm>
        </p:grpSpPr>
        <p:sp>
          <p:nvSpPr>
            <p:cNvPr id="9" name="Can 8"/>
            <p:cNvSpPr/>
            <p:nvPr/>
          </p:nvSpPr>
          <p:spPr>
            <a:xfrm>
              <a:off x="5937531" y="2499354"/>
              <a:ext cx="390678" cy="3667445"/>
            </a:xfrm>
            <a:prstGeom prst="can">
              <a:avLst>
                <a:gd name="adj" fmla="val 21899"/>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gnetic Disk 10"/>
            <p:cNvSpPr/>
            <p:nvPr/>
          </p:nvSpPr>
          <p:spPr>
            <a:xfrm>
              <a:off x="5442197" y="2665608"/>
              <a:ext cx="1226026" cy="264039"/>
            </a:xfrm>
            <a:prstGeom prst="flowChartMagneticDisk">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Magnetic Disk 26"/>
            <p:cNvSpPr/>
            <p:nvPr/>
          </p:nvSpPr>
          <p:spPr>
            <a:xfrm>
              <a:off x="5700982" y="5350851"/>
              <a:ext cx="1226026" cy="264039"/>
            </a:xfrm>
            <a:prstGeom prst="flowChartMagneticDisk">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Magnetic Disk 28"/>
            <p:cNvSpPr/>
            <p:nvPr/>
          </p:nvSpPr>
          <p:spPr>
            <a:xfrm>
              <a:off x="5452031" y="4369852"/>
              <a:ext cx="1226026" cy="264039"/>
            </a:xfrm>
            <a:prstGeom prst="flowChartMagneticDisk">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Magnetic Disk 29"/>
            <p:cNvSpPr/>
            <p:nvPr/>
          </p:nvSpPr>
          <p:spPr>
            <a:xfrm>
              <a:off x="5612204" y="3436380"/>
              <a:ext cx="1226026" cy="264039"/>
            </a:xfrm>
            <a:prstGeom prst="flowChartMagneticDisk">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4649769" y="1814932"/>
            <a:ext cx="2879763" cy="777136"/>
          </a:xfrm>
          <a:prstGeom prst="rect">
            <a:avLst/>
          </a:prstGeom>
        </p:spPr>
        <p:txBody>
          <a:bodyPr wrap="none">
            <a:spAutoFit/>
          </a:bodyPr>
          <a:lstStyle/>
          <a:p>
            <a:pPr>
              <a:lnSpc>
                <a:spcPct val="115000"/>
              </a:lnSpc>
              <a:spcAft>
                <a:spcPts val="0"/>
              </a:spcAft>
            </a:pPr>
            <a:r>
              <a:rPr lang="en-US" sz="4000" b="1" dirty="0" err="1">
                <a:solidFill>
                  <a:srgbClr val="FF0000"/>
                </a:solidFill>
                <a:latin typeface="UTM Wedding K&amp;T" panose="02040603050506020204" pitchFamily="18" charset="0"/>
                <a:ea typeface="Times New Roman" panose="02020603050405020304" pitchFamily="18" charset="0"/>
              </a:rPr>
              <a:t>Truyện</a:t>
            </a:r>
            <a:r>
              <a:rPr lang="en-US" sz="4000" b="1" dirty="0">
                <a:solidFill>
                  <a:srgbClr val="FF0000"/>
                </a:solidFill>
                <a:latin typeface="UTM Wedding K&amp;T" panose="02040603050506020204" pitchFamily="18" charset="0"/>
                <a:ea typeface="Times New Roman" panose="02020603050405020304" pitchFamily="18" charset="0"/>
              </a:rPr>
              <a:t> </a:t>
            </a:r>
            <a:r>
              <a:rPr lang="en-US" sz="4000" b="1" dirty="0" err="1">
                <a:solidFill>
                  <a:srgbClr val="FF0000"/>
                </a:solidFill>
                <a:latin typeface="UTM Wedding K&amp;T" panose="02040603050506020204" pitchFamily="18" charset="0"/>
                <a:ea typeface="Times New Roman" panose="02020603050405020304" pitchFamily="18" charset="0"/>
              </a:rPr>
              <a:t>cổ</a:t>
            </a:r>
            <a:r>
              <a:rPr lang="en-US" sz="4000" b="1" dirty="0">
                <a:solidFill>
                  <a:srgbClr val="FF0000"/>
                </a:solidFill>
                <a:latin typeface="UTM Wedding K&amp;T" panose="02040603050506020204" pitchFamily="18" charset="0"/>
                <a:ea typeface="Times New Roman" panose="02020603050405020304" pitchFamily="18" charset="0"/>
              </a:rPr>
              <a:t> </a:t>
            </a:r>
            <a:r>
              <a:rPr lang="en-US" sz="4000" b="1" dirty="0" err="1">
                <a:solidFill>
                  <a:srgbClr val="FF0000"/>
                </a:solidFill>
                <a:latin typeface="UTM Wedding K&amp;T" panose="02040603050506020204" pitchFamily="18" charset="0"/>
                <a:ea typeface="Times New Roman" panose="02020603050405020304" pitchFamily="18" charset="0"/>
              </a:rPr>
              <a:t>tích</a:t>
            </a:r>
            <a:r>
              <a:rPr lang="en-US" sz="4000" b="1" dirty="0">
                <a:solidFill>
                  <a:srgbClr val="FF0000"/>
                </a:solidFill>
                <a:latin typeface="UTM Wedding K&amp;T" panose="02040603050506020204" pitchFamily="18" charset="0"/>
                <a:ea typeface="Times New Roman" panose="02020603050405020304" pitchFamily="18" charset="0"/>
              </a:rPr>
              <a:t> </a:t>
            </a:r>
            <a:r>
              <a:rPr lang="en-US" sz="4000" b="1" dirty="0" err="1">
                <a:solidFill>
                  <a:srgbClr val="FF0000"/>
                </a:solidFill>
                <a:latin typeface="UTM Wedding K&amp;T" panose="02040603050506020204" pitchFamily="18" charset="0"/>
                <a:ea typeface="Times New Roman" panose="02020603050405020304" pitchFamily="18" charset="0"/>
              </a:rPr>
              <a:t>là</a:t>
            </a:r>
            <a:r>
              <a:rPr lang="en-US" sz="4000" b="1" dirty="0">
                <a:solidFill>
                  <a:srgbClr val="FF0000"/>
                </a:solidFill>
                <a:latin typeface="UTM Wedding K&amp;T" panose="02040603050506020204" pitchFamily="18" charset="0"/>
                <a:ea typeface="Times New Roman" panose="02020603050405020304" pitchFamily="18" charset="0"/>
              </a:rPr>
              <a:t>:</a:t>
            </a:r>
            <a:endParaRPr lang="en-US" sz="4000" b="1" dirty="0">
              <a:solidFill>
                <a:srgbClr val="FF0000"/>
              </a:solidFill>
              <a:effectLst/>
              <a:latin typeface="UTM Wedding K&amp;T" panose="02040603050506020204" pitchFamily="18" charset="0"/>
              <a:ea typeface="Times New Roman" panose="02020603050405020304" pitchFamily="18" charset="0"/>
            </a:endParaRPr>
          </a:p>
        </p:txBody>
      </p:sp>
      <p:sp>
        <p:nvSpPr>
          <p:cNvPr id="13" name="Rectangle 12"/>
          <p:cNvSpPr/>
          <p:nvPr/>
        </p:nvSpPr>
        <p:spPr>
          <a:xfrm>
            <a:off x="1740854" y="2554081"/>
            <a:ext cx="3592650" cy="584775"/>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en-US" sz="3200" dirty="0" err="1">
                <a:latin typeface="Times New Roman" panose="02020603050405020304" pitchFamily="18" charset="0"/>
                <a:ea typeface="Times New Roman" panose="02020603050405020304" pitchFamily="18" charset="0"/>
              </a:rPr>
              <a:t>Loại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truyện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gian</a:t>
            </a:r>
            <a:endParaRPr lang="en-US" sz="3200" dirty="0"/>
          </a:p>
        </p:txBody>
      </p:sp>
      <p:sp>
        <p:nvSpPr>
          <p:cNvPr id="14" name="Rectangle 13"/>
          <p:cNvSpPr/>
          <p:nvPr/>
        </p:nvSpPr>
        <p:spPr>
          <a:xfrm>
            <a:off x="6993550" y="2882938"/>
            <a:ext cx="4102405" cy="1224951"/>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lnSpc>
                <a:spcPct val="115000"/>
              </a:lnSpc>
              <a:spcAft>
                <a:spcPts val="0"/>
              </a:spcAft>
            </a:pP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nhiều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yếu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tố</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hư</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cấu</a:t>
            </a:r>
            <a:r>
              <a:rPr lang="en-US" sz="3200" dirty="0">
                <a:latin typeface="Times New Roman" panose="02020603050405020304" pitchFamily="18" charset="0"/>
                <a:ea typeface="Times New Roman" panose="02020603050405020304" pitchFamily="18" charset="0"/>
              </a:rPr>
              <a:t>,</a:t>
            </a:r>
          </a:p>
          <a:p>
            <a:pPr>
              <a:lnSpc>
                <a:spcPct val="115000"/>
              </a:lnSpc>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kì</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ảo</a:t>
            </a:r>
            <a:r>
              <a:rPr lang="en-US"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17" name="Rectangle 16"/>
          <p:cNvSpPr/>
          <p:nvPr/>
        </p:nvSpPr>
        <p:spPr>
          <a:xfrm>
            <a:off x="6997038" y="4501872"/>
            <a:ext cx="4501553" cy="1578894"/>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lnSpc>
                <a:spcPct val="115000"/>
              </a:lnSpc>
              <a:spcAft>
                <a:spcPts val="0"/>
              </a:spcAft>
            </a:pP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rPr>
              <a:t> </a:t>
            </a:r>
          </a:p>
          <a:p>
            <a:pPr>
              <a:lnSpc>
                <a:spcPct val="115000"/>
              </a:lnSpc>
              <a:spcAft>
                <a:spcPts val="0"/>
              </a:spcAft>
            </a:pP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p>
          <a:p>
            <a:pPr>
              <a:lnSpc>
                <a:spcPct val="115000"/>
              </a:lnSpc>
              <a:spcAft>
                <a:spcPts val="0"/>
              </a:spcAft>
            </a:pPr>
            <a:r>
              <a:rPr lang="en-US" sz="2800" dirty="0" err="1">
                <a:latin typeface="Times New Roman" panose="02020603050405020304" pitchFamily="18" charset="0"/>
                <a:ea typeface="Times New Roman" panose="02020603050405020304" pitchFamily="18" charset="0"/>
              </a:rPr>
              <a:t>mối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hội</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19" name="Rectangle 18"/>
          <p:cNvSpPr/>
          <p:nvPr/>
        </p:nvSpPr>
        <p:spPr>
          <a:xfrm>
            <a:off x="495417" y="3461590"/>
            <a:ext cx="4821831" cy="1932837"/>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nSpc>
                <a:spcPct val="115000"/>
              </a:lnSpc>
              <a:spcAft>
                <a:spcPts val="0"/>
              </a:spcAft>
            </a:pPr>
            <a:r>
              <a:rPr lang="en-US" sz="2600" dirty="0" err="1">
                <a:latin typeface="Times New Roman" panose="02020603050405020304" pitchFamily="18" charset="0"/>
                <a:ea typeface="Times New Roman" panose="02020603050405020304" pitchFamily="18" charset="0"/>
              </a:rPr>
              <a:t>Thể</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hiện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cái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nhìn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về</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hiện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thực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bộc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lộ</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quan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niệm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đạo</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đức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lẽ</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công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bằng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ước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mơ</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về</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một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cuộc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sống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tốt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đẹp</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hơn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của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người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lao</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động</a:t>
            </a:r>
            <a:r>
              <a:rPr lang="en-US" sz="2600" dirty="0">
                <a:latin typeface="Times New Roman" panose="02020603050405020304" pitchFamily="18" charset="0"/>
                <a:ea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1104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ircle(in)">
                                      <p:cBhvr>
                                        <p:cTn id="3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7"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12366" y="0"/>
            <a:ext cx="2879634" cy="1619794"/>
          </a:xfrm>
          <a:prstGeom prst="rect">
            <a:avLst/>
          </a:prstGeom>
        </p:spPr>
      </p:pic>
      <p:pic>
        <p:nvPicPr>
          <p:cNvPr id="5" name="Picture 4"/>
          <p:cNvPicPr>
            <a:picLocks noChangeAspect="1"/>
          </p:cNvPicPr>
          <p:nvPr/>
        </p:nvPicPr>
        <p:blipFill>
          <a:blip r:embed="rId3"/>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4"/>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3814050" y="2522751"/>
            <a:ext cx="5088829" cy="1015663"/>
          </a:xfrm>
          <a:prstGeom prst="rect">
            <a:avLst/>
          </a:prstGeom>
          <a:noFill/>
        </p:spPr>
        <p:txBody>
          <a:bodyPr wrap="square" rtlCol="0">
            <a:spAutoFit/>
          </a:bodyPr>
          <a:lstStyle/>
          <a:p>
            <a:pPr lvl="0" algn="ctr"/>
            <a:r>
              <a:rPr lang="en-US" sz="6000" dirty="0">
                <a:solidFill>
                  <a:prstClr val="white"/>
                </a:solidFill>
                <a:latin typeface="Times New Roman" panose="02020603050405020304" pitchFamily="18" charset="0"/>
                <a:cs typeface="Times New Roman" panose="02020603050405020304" pitchFamily="18" charset="0"/>
              </a:rPr>
              <a:t>4. </a:t>
            </a:r>
            <a:r>
              <a:rPr lang="en-US" sz="6000" dirty="0" err="1">
                <a:solidFill>
                  <a:prstClr val="white"/>
                </a:solidFill>
                <a:latin typeface="Times New Roman" panose="02020603050405020304" pitchFamily="18" charset="0"/>
                <a:cs typeface="Times New Roman" panose="02020603050405020304" pitchFamily="18" charset="0"/>
              </a:rPr>
              <a:t>Bài</a:t>
            </a:r>
            <a:r>
              <a:rPr lang="en-US" sz="6000" dirty="0">
                <a:solidFill>
                  <a:prstClr val="white"/>
                </a:solidFill>
                <a:latin typeface="Times New Roman" panose="02020603050405020304" pitchFamily="18" charset="0"/>
                <a:cs typeface="Times New Roman" panose="02020603050405020304" pitchFamily="18" charset="0"/>
              </a:rPr>
              <a:t> </a:t>
            </a:r>
            <a:r>
              <a:rPr lang="en-US" sz="6000" dirty="0" err="1">
                <a:solidFill>
                  <a:prstClr val="white"/>
                </a:solidFill>
                <a:latin typeface="Times New Roman" panose="02020603050405020304" pitchFamily="18" charset="0"/>
                <a:cs typeface="Times New Roman" panose="02020603050405020304" pitchFamily="18" charset="0"/>
              </a:rPr>
              <a:t>học</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729398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Cloud Callout 2"/>
          <p:cNvSpPr/>
          <p:nvPr/>
        </p:nvSpPr>
        <p:spPr>
          <a:xfrm>
            <a:off x="6858000" y="214819"/>
            <a:ext cx="4591683" cy="2959455"/>
          </a:xfrm>
          <a:prstGeom prst="cloudCallout">
            <a:avLst>
              <a:gd name="adj1" fmla="val -47887"/>
              <a:gd name="adj2" fmla="val 69708"/>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Em có suy nghĩ gì về kết thúc truyện?</a:t>
            </a:r>
          </a:p>
        </p:txBody>
      </p:sp>
      <p:sp>
        <p:nvSpPr>
          <p:cNvPr id="4" name="Cloud Callout 3"/>
          <p:cNvSpPr/>
          <p:nvPr/>
        </p:nvSpPr>
        <p:spPr>
          <a:xfrm>
            <a:off x="6858000" y="214818"/>
            <a:ext cx="4591683" cy="2959455"/>
          </a:xfrm>
          <a:prstGeom prst="cloudCallout">
            <a:avLst>
              <a:gd name="adj1" fmla="val -47887"/>
              <a:gd name="adj2" fmla="val 69708"/>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Em rút ra được bài học gì qua truyện Cây khế?</a:t>
            </a:r>
          </a:p>
        </p:txBody>
      </p:sp>
      <p:sp>
        <p:nvSpPr>
          <p:cNvPr id="5" name="Rectangle 4"/>
          <p:cNvSpPr/>
          <p:nvPr/>
        </p:nvSpPr>
        <p:spPr>
          <a:xfrm>
            <a:off x="5353683" y="84189"/>
            <a:ext cx="6096000" cy="6555641"/>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Từ những kết cục khác nhau đối với người anh và người em, tác giả dân gian muốn gửi gắm bài học về đền ơn đáp nghĩa, niềm tin ở hiền sẽ gặp lành và may mắn đối với tất cả mọi người. Những người tham lam, độc ác sẽ bị trừng trị thích đáng. Truyện ăn khế trả vàng còn mang tính giáo dục cho trẻ nhỏ để hình thành những đức tính tốt cho cuộc sống sau này.</a:t>
            </a:r>
            <a:endParaRPr kumimoji="0" lang="en-US" sz="28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42235715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Cloud Callout 2"/>
          <p:cNvSpPr/>
          <p:nvPr/>
        </p:nvSpPr>
        <p:spPr>
          <a:xfrm>
            <a:off x="3085550" y="998589"/>
            <a:ext cx="4591683" cy="2959455"/>
          </a:xfrm>
          <a:prstGeom prst="cloudCallout">
            <a:avLst>
              <a:gd name="adj1" fmla="val -47887"/>
              <a:gd name="adj2" fmla="val 69708"/>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Em có suy nghĩ gì về kết thúc truyện?</a:t>
            </a:r>
          </a:p>
        </p:txBody>
      </p:sp>
      <p:sp>
        <p:nvSpPr>
          <p:cNvPr id="4" name="Cloud Callout 3"/>
          <p:cNvSpPr/>
          <p:nvPr/>
        </p:nvSpPr>
        <p:spPr>
          <a:xfrm>
            <a:off x="3348786" y="998589"/>
            <a:ext cx="4591683" cy="2959455"/>
          </a:xfrm>
          <a:prstGeom prst="cloudCallout">
            <a:avLst>
              <a:gd name="adj1" fmla="val -47887"/>
              <a:gd name="adj2" fmla="val 69708"/>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Em rút ra được bài học gì qua truyện Cây khế?</a:t>
            </a:r>
          </a:p>
        </p:txBody>
      </p:sp>
      <p:sp>
        <p:nvSpPr>
          <p:cNvPr id="2" name="Rounded Rectangle 1"/>
          <p:cNvSpPr/>
          <p:nvPr/>
        </p:nvSpPr>
        <p:spPr>
          <a:xfrm>
            <a:off x="5500255" y="581226"/>
            <a:ext cx="6004846" cy="1163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Bài học về đền ơn đáp nghĩa, niềm tin ở hiền sẽ gặp lành và may mắn đối với tất cả mọi người</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p:cNvSpPr/>
          <p:nvPr/>
        </p:nvSpPr>
        <p:spPr>
          <a:xfrm>
            <a:off x="5500255" y="2660072"/>
            <a:ext cx="6004846" cy="116378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Những người tham lam, độc ác sẽ bị trừng trị thích đáng.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5500255" y="4738918"/>
            <a:ext cx="6004846" cy="116378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M</a:t>
            </a:r>
            <a:r>
              <a:rPr kumimoji="0" lang="vi-VN"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ang tính giáo dục cho trẻ nhỏ để hình thành những đức tính tốt cho cuộc sống sau này</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8953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2"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12366" y="0"/>
            <a:ext cx="2879634" cy="1619794"/>
          </a:xfrm>
          <a:prstGeom prst="rect">
            <a:avLst/>
          </a:prstGeom>
        </p:spPr>
      </p:pic>
      <p:pic>
        <p:nvPicPr>
          <p:cNvPr id="5" name="Picture 4"/>
          <p:cNvPicPr>
            <a:picLocks noChangeAspect="1"/>
          </p:cNvPicPr>
          <p:nvPr/>
        </p:nvPicPr>
        <p:blipFill>
          <a:blip r:embed="rId3"/>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4"/>
          <a:srcRect t="10051"/>
          <a:stretch/>
        </p:blipFill>
        <p:spPr>
          <a:xfrm>
            <a:off x="2207620" y="1423852"/>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3167320" y="2253738"/>
            <a:ext cx="6145046" cy="1323439"/>
          </a:xfrm>
          <a:prstGeom prst="rect">
            <a:avLst/>
          </a:prstGeom>
          <a:noFill/>
        </p:spPr>
        <p:txBody>
          <a:bodyPr wrap="square" rtlCol="0">
            <a:spAutoFit/>
          </a:bodyPr>
          <a:lstStyle/>
          <a:p>
            <a:pPr lvl="0" algn="ctr"/>
            <a:r>
              <a:rPr lang="en-US" sz="8000">
                <a:solidFill>
                  <a:prstClr val="white"/>
                </a:solidFill>
                <a:latin typeface="Times New Roman" panose="02020603050405020304" pitchFamily="18" charset="0"/>
                <a:cs typeface="Times New Roman" panose="02020603050405020304" pitchFamily="18" charset="0"/>
              </a:rPr>
              <a:t>III. Tổng kết</a:t>
            </a:r>
            <a:endParaRPr kumimoji="0" lang="en-US" sz="8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76228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Cloud Callout 3"/>
          <p:cNvSpPr/>
          <p:nvPr/>
        </p:nvSpPr>
        <p:spPr>
          <a:xfrm>
            <a:off x="6413863" y="254006"/>
            <a:ext cx="4591683" cy="2959455"/>
          </a:xfrm>
          <a:prstGeom prst="cloudCallout">
            <a:avLst>
              <a:gd name="adj1" fmla="val -47887"/>
              <a:gd name="adj2" fmla="val 69708"/>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Khái quát nghệ thuật và nội dung truyện Cây khế?</a:t>
            </a:r>
          </a:p>
        </p:txBody>
      </p:sp>
      <p:sp>
        <p:nvSpPr>
          <p:cNvPr id="2" name="Rectangle 1"/>
          <p:cNvSpPr/>
          <p:nvPr/>
        </p:nvSpPr>
        <p:spPr>
          <a:xfrm>
            <a:off x="4785360" y="0"/>
            <a:ext cx="6096000" cy="661207"/>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28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1. Nội dung – Ý nghĩa:</a:t>
            </a:r>
            <a:endParaRPr kumimoji="0" lang="en-US" sz="28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6" name="Rectangle 5"/>
          <p:cNvSpPr/>
          <p:nvPr/>
        </p:nvSpPr>
        <p:spPr>
          <a:xfrm>
            <a:off x="5164182" y="915213"/>
            <a:ext cx="6096000" cy="2600199"/>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Nội dung</a:t>
            </a: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Truyện kể về người anh tham lam, độc ác đã phải trả giá và người em chăm chỉ, hiền lành, lương thiện đã được đền đáp xứng đáng.</a:t>
            </a:r>
            <a:endParaRPr kumimoji="0" lang="en-US" sz="28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7" name="Rectangle 6"/>
          <p:cNvSpPr/>
          <p:nvPr/>
        </p:nvSpPr>
        <p:spPr>
          <a:xfrm>
            <a:off x="5164182" y="4193176"/>
            <a:ext cx="6096000" cy="2031325"/>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Ý nghĩa</a:t>
            </a: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Thể hiện ước mơ của nhân dân ta về công bằng trong xã hội, cái thiện chiến thắng cái ác.</a:t>
            </a:r>
            <a:endParaRPr kumimoji="0" lang="en-US" sz="28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5148027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Rectangle 1"/>
          <p:cNvSpPr/>
          <p:nvPr/>
        </p:nvSpPr>
        <p:spPr>
          <a:xfrm>
            <a:off x="4785360" y="442476"/>
            <a:ext cx="6096000" cy="738664"/>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8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2. Nghệ thuật:</a:t>
            </a:r>
            <a:endParaRPr kumimoji="0" lang="en-US" sz="28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3" name="Rectangle 2"/>
          <p:cNvSpPr/>
          <p:nvPr/>
        </p:nvSpPr>
        <p:spPr>
          <a:xfrm>
            <a:off x="5046379" y="1623616"/>
            <a:ext cx="6096000" cy="1307537"/>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Xây dựng chi tiết kì ảo, tăng sức hấp dẫn cho truyện.</a:t>
            </a:r>
            <a:endParaRPr kumimoji="0" lang="en-US" sz="28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5" name="Rectangle 4"/>
          <p:cNvSpPr/>
          <p:nvPr/>
        </p:nvSpPr>
        <p:spPr>
          <a:xfrm>
            <a:off x="5046379" y="3816106"/>
            <a:ext cx="55739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Cách kể chuyện hấp dẫn sinh động. </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5854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12366" y="0"/>
            <a:ext cx="2879634" cy="1619794"/>
          </a:xfrm>
          <a:prstGeom prst="rect">
            <a:avLst/>
          </a:prstGeom>
        </p:spPr>
      </p:pic>
      <p:pic>
        <p:nvPicPr>
          <p:cNvPr id="5" name="Picture 4"/>
          <p:cNvPicPr>
            <a:picLocks noChangeAspect="1"/>
          </p:cNvPicPr>
          <p:nvPr/>
        </p:nvPicPr>
        <p:blipFill>
          <a:blip r:embed="rId3"/>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4"/>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3278778" y="2460304"/>
            <a:ext cx="63746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a:solidFill>
                  <a:prstClr val="white"/>
                </a:solidFill>
                <a:latin typeface="Times New Roman" panose="02020603050405020304" pitchFamily="18" charset="0"/>
                <a:cs typeface="Times New Roman" panose="02020603050405020304" pitchFamily="18" charset="0"/>
              </a:rPr>
              <a:t>LUYỆN TẬP</a:t>
            </a:r>
            <a:endParaRPr kumimoji="0" lang="en-US" sz="8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473427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Cloud Callout 1"/>
          <p:cNvSpPr/>
          <p:nvPr/>
        </p:nvSpPr>
        <p:spPr>
          <a:xfrm>
            <a:off x="796413" y="1172965"/>
            <a:ext cx="5827579" cy="2959455"/>
          </a:xfrm>
          <a:prstGeom prst="cloudCallout">
            <a:avLst>
              <a:gd name="adj1" fmla="val -47887"/>
              <a:gd name="adj2" fmla="val 69708"/>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Câu 1: Em có nhận xét gì về người anh và người em lúc phân chia tài sản và lúc nhặt vàng? </a:t>
            </a:r>
          </a:p>
        </p:txBody>
      </p:sp>
      <p:graphicFrame>
        <p:nvGraphicFramePr>
          <p:cNvPr id="4" name="Table 3"/>
          <p:cNvGraphicFramePr>
            <a:graphicFrameLocks noGrp="1"/>
          </p:cNvGraphicFramePr>
          <p:nvPr/>
        </p:nvGraphicFramePr>
        <p:xfrm>
          <a:off x="6232443" y="420385"/>
          <a:ext cx="4843597" cy="5974080"/>
        </p:xfrm>
        <a:graphic>
          <a:graphicData uri="http://schemas.openxmlformats.org/drawingml/2006/table">
            <a:tbl>
              <a:tblPr firstRow="1" firstCol="1" bandRow="1"/>
              <a:tblGrid>
                <a:gridCol w="1614091">
                  <a:extLst>
                    <a:ext uri="{9D8B030D-6E8A-4147-A177-3AD203B41FA5}">
                      <a16:colId xmlns:a16="http://schemas.microsoft.com/office/drawing/2014/main" val="397630913"/>
                    </a:ext>
                  </a:extLst>
                </a:gridCol>
                <a:gridCol w="1614091">
                  <a:extLst>
                    <a:ext uri="{9D8B030D-6E8A-4147-A177-3AD203B41FA5}">
                      <a16:colId xmlns:a16="http://schemas.microsoft.com/office/drawing/2014/main" val="2690757822"/>
                    </a:ext>
                  </a:extLst>
                </a:gridCol>
                <a:gridCol w="1615415">
                  <a:extLst>
                    <a:ext uri="{9D8B030D-6E8A-4147-A177-3AD203B41FA5}">
                      <a16:colId xmlns:a16="http://schemas.microsoft.com/office/drawing/2014/main" val="1789450362"/>
                    </a:ext>
                  </a:extLst>
                </a:gridCol>
              </a:tblGrid>
              <a:tr h="0">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Người anh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Người em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0253915"/>
                  </a:ext>
                </a:extLst>
              </a:tr>
              <a:tr h="0">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Lúc phân chia tài sản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Nhận tất cả nhà cửa, ruộng vườn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Chỉ nhận được một gian nhà lụp xụp có cây khế</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3756942"/>
                  </a:ext>
                </a:extLst>
              </a:tr>
              <a:tr h="0">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Lúc nhặt vàng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Mải mê nhặt vàng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Chỉ nhặt ở ngoài rồi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9700344"/>
                  </a:ext>
                </a:extLst>
              </a:tr>
              <a:tr h="0">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Đánh giá</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Tham lam, ích kỉ</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Hiền lành, biết điều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6611449"/>
                  </a:ext>
                </a:extLst>
              </a:tr>
            </a:tbl>
          </a:graphicData>
        </a:graphic>
      </p:graphicFrame>
    </p:spTree>
    <p:extLst>
      <p:ext uri="{BB962C8B-B14F-4D97-AF65-F5344CB8AC3E}">
        <p14:creationId xmlns:p14="http://schemas.microsoft.com/office/powerpoint/2010/main" val="9919873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Rectangle 2"/>
          <p:cNvSpPr/>
          <p:nvPr/>
        </p:nvSpPr>
        <p:spPr>
          <a:xfrm>
            <a:off x="6170023" y="663513"/>
            <a:ext cx="5155474"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Câu 2: Em có đồng ý với lời khuyên của người mẹ trong bài thơ sau không? Vì sao?</a:t>
            </a:r>
            <a:endParaRPr kumimoji="0" lang="en-US" sz="28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5" name="Rectangle 4"/>
          <p:cNvSpPr/>
          <p:nvPr/>
        </p:nvSpPr>
        <p:spPr>
          <a:xfrm>
            <a:off x="5699760" y="2139948"/>
            <a:ext cx="6096000" cy="3108543"/>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Mẹ</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ngồi</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bện</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chổi</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tàu</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cau</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Kể</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câu</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chuyện</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sang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giàu</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khế</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chua</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Kể</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rằng</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Ngày</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xửa</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ngày</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xưa</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Ăn</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trái</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khế</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chim</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đưa</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cục</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vàng</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Mẹ</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khuyên</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nết</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ở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đàng</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hoàng</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Hãy</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xa</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lánh</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lòng</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tham</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trên</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Cây</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Khế</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Bùi</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Bồng</a:t>
            </a:r>
            <a:r>
              <a:rPr kumimoji="0" lang="en-US" sz="28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25306106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3278778" y="2460304"/>
            <a:ext cx="63746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VẬN DỤNG</a:t>
            </a:r>
            <a:endParaRPr kumimoji="0" lang="en-US" sz="8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7669065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6</a:t>
            </a: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Brush Script MT" panose="03060802040406070304" pitchFamily="66" charset="0"/>
              </a:rPr>
              <a:t>KIỂM TRA BÀI CŨ</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18823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grpSp>
        <p:nvGrpSpPr>
          <p:cNvPr id="24" name="object 3"/>
          <p:cNvGrpSpPr/>
          <p:nvPr/>
        </p:nvGrpSpPr>
        <p:grpSpPr>
          <a:xfrm>
            <a:off x="444500" y="1786954"/>
            <a:ext cx="11241088" cy="4513704"/>
            <a:chOff x="305168" y="2400299"/>
            <a:chExt cx="8610613" cy="3177588"/>
          </a:xfrm>
        </p:grpSpPr>
        <p:sp>
          <p:nvSpPr>
            <p:cNvPr id="25" name="object 4"/>
            <p:cNvSpPr/>
            <p:nvPr/>
          </p:nvSpPr>
          <p:spPr>
            <a:xfrm>
              <a:off x="394716" y="2400299"/>
              <a:ext cx="8521065" cy="3017520"/>
            </a:xfrm>
            <a:custGeom>
              <a:avLst/>
              <a:gdLst/>
              <a:ahLst/>
              <a:cxnLst/>
              <a:rect l="l" t="t" r="r" b="b"/>
              <a:pathLst>
                <a:path w="8521065" h="3017520">
                  <a:moveTo>
                    <a:pt x="8520684" y="0"/>
                  </a:moveTo>
                  <a:lnTo>
                    <a:pt x="0" y="0"/>
                  </a:lnTo>
                  <a:lnTo>
                    <a:pt x="0" y="3017520"/>
                  </a:lnTo>
                  <a:lnTo>
                    <a:pt x="8520684" y="3017520"/>
                  </a:lnTo>
                  <a:lnTo>
                    <a:pt x="8520684" y="0"/>
                  </a:lnTo>
                  <a:close/>
                </a:path>
              </a:pathLst>
            </a:custGeom>
            <a:solidFill>
              <a:srgbClr val="EEDFB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pic>
          <p:nvPicPr>
            <p:cNvPr id="34" name="object 5"/>
            <p:cNvPicPr/>
            <p:nvPr/>
          </p:nvPicPr>
          <p:blipFill>
            <a:blip r:embed="rId8" cstate="print"/>
            <a:stretch>
              <a:fillRect/>
            </a:stretch>
          </p:blipFill>
          <p:spPr>
            <a:xfrm>
              <a:off x="305168" y="2412111"/>
              <a:ext cx="2113383" cy="3165776"/>
            </a:xfrm>
            <a:prstGeom prst="rect">
              <a:avLst/>
            </a:prstGeom>
          </p:spPr>
        </p:pic>
      </p:grpSp>
      <p:pic>
        <p:nvPicPr>
          <p:cNvPr id="35" name="object 7"/>
          <p:cNvPicPr/>
          <p:nvPr/>
        </p:nvPicPr>
        <p:blipFill>
          <a:blip r:embed="rId8" cstate="print"/>
          <a:stretch>
            <a:fillRect/>
          </a:stretch>
        </p:blipFill>
        <p:spPr>
          <a:xfrm>
            <a:off x="3311773" y="1766533"/>
            <a:ext cx="2728722" cy="4537089"/>
          </a:xfrm>
          <a:prstGeom prst="rect">
            <a:avLst/>
          </a:prstGeom>
        </p:spPr>
      </p:pic>
      <p:pic>
        <p:nvPicPr>
          <p:cNvPr id="36" name="object 7"/>
          <p:cNvPicPr/>
          <p:nvPr/>
        </p:nvPicPr>
        <p:blipFill>
          <a:blip r:embed="rId8" cstate="print"/>
          <a:stretch>
            <a:fillRect/>
          </a:stretch>
        </p:blipFill>
        <p:spPr>
          <a:xfrm>
            <a:off x="6148763" y="1780132"/>
            <a:ext cx="2728722" cy="4520526"/>
          </a:xfrm>
          <a:prstGeom prst="rect">
            <a:avLst/>
          </a:prstGeom>
        </p:spPr>
      </p:pic>
      <p:pic>
        <p:nvPicPr>
          <p:cNvPr id="37" name="object 7"/>
          <p:cNvPicPr/>
          <p:nvPr/>
        </p:nvPicPr>
        <p:blipFill>
          <a:blip r:embed="rId8" cstate="print"/>
          <a:stretch>
            <a:fillRect/>
          </a:stretch>
        </p:blipFill>
        <p:spPr>
          <a:xfrm>
            <a:off x="8985752" y="1785405"/>
            <a:ext cx="2728722" cy="4515253"/>
          </a:xfrm>
          <a:prstGeom prst="rect">
            <a:avLst/>
          </a:prstGeom>
        </p:spPr>
      </p:pic>
      <p:sp>
        <p:nvSpPr>
          <p:cNvPr id="3" name="Rectangle 2"/>
          <p:cNvSpPr/>
          <p:nvPr/>
        </p:nvSpPr>
        <p:spPr>
          <a:xfrm>
            <a:off x="505476" y="2643348"/>
            <a:ext cx="2712472" cy="2817694"/>
          </a:xfrm>
          <a:prstGeom prst="rect">
            <a:avLst/>
          </a:prstGeom>
        </p:spPr>
        <p:txBody>
          <a:bodyPr wrap="square">
            <a:spAutoFit/>
          </a:bodyPr>
          <a:lstStyle/>
          <a:p>
            <a:pPr>
              <a:lnSpc>
                <a:spcPct val="115000"/>
              </a:lnSpc>
              <a:spcAft>
                <a:spcPts val="0"/>
              </a:spcAft>
            </a:pPr>
            <a:r>
              <a:rPr lang="en-US" sz="2200" dirty="0" err="1">
                <a:solidFill>
                  <a:schemeClr val="bg1"/>
                </a:solidFill>
                <a:latin typeface="Times New Roman" panose="02020603050405020304" pitchFamily="18" charset="0"/>
                <a:ea typeface="Times New Roman" panose="02020603050405020304" pitchFamily="18" charset="0"/>
              </a:rPr>
              <a:t>Cốt</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truyện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Kể</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về</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những</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xung</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đột</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trong</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gia</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đình</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xã</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hội</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phản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ánh</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số</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phận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của</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các</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cá</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nhân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và</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thể</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hiện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ước</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mơ</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đổi</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thay</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số</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phận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của</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chính</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họ</a:t>
            </a:r>
            <a:r>
              <a:rPr lang="en-US" sz="2200" dirty="0">
                <a:solidFill>
                  <a:schemeClr val="bg1"/>
                </a:solidFill>
                <a:latin typeface="Times New Roman" panose="02020603050405020304" pitchFamily="18" charset="0"/>
                <a:ea typeface="Times New Roman" panose="02020603050405020304" pitchFamily="18" charset="0"/>
              </a:rPr>
              <a:t>.</a:t>
            </a:r>
            <a:endParaRPr lang="en-US" sz="2200" dirty="0">
              <a:solidFill>
                <a:schemeClr val="bg1"/>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161559" y="1260075"/>
            <a:ext cx="6096000" cy="954107"/>
          </a:xfrm>
          <a:prstGeom prst="rect">
            <a:avLst/>
          </a:prstGeom>
        </p:spPr>
        <p:txBody>
          <a:bodyPr>
            <a:spAutoFit/>
          </a:bodyPr>
          <a:lstStyle/>
          <a:p>
            <a:r>
              <a:rPr lang="en-US" sz="2800" b="1" dirty="0">
                <a:latin typeface="Times New Roman" panose="02020603050405020304" pitchFamily="18" charset="0"/>
                <a:ea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rPr>
              <a:t>Một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số</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yếu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tố</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truyện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cổ</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tích</a:t>
            </a:r>
            <a:br>
              <a:rPr lang="en-US" sz="2800" dirty="0">
                <a:solidFill>
                  <a:srgbClr val="0D0D0D"/>
                </a:solidFill>
                <a:latin typeface="Times New Roman" panose="02020603050405020304" pitchFamily="18" charset="0"/>
                <a:ea typeface="Times New Roman" panose="02020603050405020304" pitchFamily="18" charset="0"/>
              </a:rPr>
            </a:br>
            <a:endParaRPr lang="en-US" sz="2800" dirty="0"/>
          </a:p>
        </p:txBody>
      </p:sp>
      <p:sp>
        <p:nvSpPr>
          <p:cNvPr id="5" name="Rectangle 4"/>
          <p:cNvSpPr/>
          <p:nvPr/>
        </p:nvSpPr>
        <p:spPr>
          <a:xfrm>
            <a:off x="3311772" y="2519467"/>
            <a:ext cx="2504932" cy="3065455"/>
          </a:xfrm>
          <a:prstGeom prst="rect">
            <a:avLst/>
          </a:prstGeom>
        </p:spPr>
        <p:txBody>
          <a:bodyPr wrap="square">
            <a:spAutoFit/>
          </a:bodyPr>
          <a:lstStyle/>
          <a:p>
            <a:pPr>
              <a:lnSpc>
                <a:spcPct val="115000"/>
              </a:lnSpc>
              <a:spcAft>
                <a:spcPts val="0"/>
              </a:spcAft>
            </a:pPr>
            <a:r>
              <a:rPr lang="en-US" sz="2400" dirty="0" err="1">
                <a:solidFill>
                  <a:schemeClr val="bg1"/>
                </a:solidFill>
                <a:latin typeface="Times New Roman" panose="02020603050405020304" pitchFamily="18" charset="0"/>
                <a:ea typeface="Times New Roman" panose="02020603050405020304" pitchFamily="18" charset="0"/>
              </a:rPr>
              <a:t>Nhân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vật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đại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diện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kiểu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người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khác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nhau</a:t>
            </a:r>
            <a:r>
              <a:rPr lang="en-US" sz="2400" dirty="0">
                <a:solidFill>
                  <a:schemeClr val="bg1"/>
                </a:solidFill>
                <a:latin typeface="Times New Roman" panose="02020603050405020304" pitchFamily="18" charset="0"/>
                <a:ea typeface="Times New Roman" panose="02020603050405020304" pitchFamily="18" charset="0"/>
              </a:rPr>
              <a:t>, chia </a:t>
            </a:r>
            <a:r>
              <a:rPr lang="en-US" sz="2400" dirty="0" err="1">
                <a:solidFill>
                  <a:schemeClr val="bg1"/>
                </a:solidFill>
                <a:latin typeface="Times New Roman" panose="02020603050405020304" pitchFamily="18" charset="0"/>
                <a:ea typeface="Times New Roman" panose="02020603050405020304" pitchFamily="18" charset="0"/>
              </a:rPr>
              <a:t>thành</a:t>
            </a:r>
            <a:r>
              <a:rPr lang="en-US" sz="2400" dirty="0">
                <a:solidFill>
                  <a:schemeClr val="bg1"/>
                </a:solidFill>
                <a:latin typeface="Times New Roman" panose="02020603050405020304" pitchFamily="18" charset="0"/>
                <a:ea typeface="Times New Roman" panose="02020603050405020304" pitchFamily="18" charset="0"/>
              </a:rPr>
              <a:t> 2 </a:t>
            </a:r>
            <a:r>
              <a:rPr lang="en-US" sz="2400" dirty="0" err="1">
                <a:solidFill>
                  <a:schemeClr val="bg1"/>
                </a:solidFill>
                <a:latin typeface="Times New Roman" panose="02020603050405020304" pitchFamily="18" charset="0"/>
                <a:ea typeface="Times New Roman" panose="02020603050405020304" pitchFamily="18" charset="0"/>
              </a:rPr>
              <a:t>tuyến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nhân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vật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chính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diện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tốt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thiện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và</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phản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diện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xấu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ác</a:t>
            </a:r>
            <a:r>
              <a:rPr lang="en-US" sz="24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6286678" y="2643348"/>
            <a:ext cx="2405906" cy="3136243"/>
          </a:xfrm>
          <a:prstGeom prst="rect">
            <a:avLst/>
          </a:prstGeom>
        </p:spPr>
        <p:txBody>
          <a:bodyPr wrap="square">
            <a:spAutoFit/>
          </a:bodyPr>
          <a:lstStyle/>
          <a:p>
            <a:pPr>
              <a:lnSpc>
                <a:spcPct val="115000"/>
              </a:lnSpc>
              <a:spcAft>
                <a:spcPts val="0"/>
              </a:spcAft>
            </a:pPr>
            <a:r>
              <a:rPr lang="en-US" sz="2400" dirty="0" err="1">
                <a:solidFill>
                  <a:schemeClr val="bg1"/>
                </a:solidFill>
                <a:latin typeface="Times New Roman" panose="02020603050405020304" pitchFamily="18" charset="0"/>
                <a:ea typeface="Times New Roman" panose="02020603050405020304" pitchFamily="18" charset="0"/>
              </a:rPr>
              <a:t>Có</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rPr>
              <a:t> chi </a:t>
            </a:r>
            <a:r>
              <a:rPr lang="en-US" sz="2400" dirty="0" err="1">
                <a:solidFill>
                  <a:schemeClr val="bg1"/>
                </a:solidFill>
                <a:latin typeface="Times New Roman" panose="02020603050405020304" pitchFamily="18" charset="0"/>
                <a:ea typeface="Times New Roman" panose="02020603050405020304" pitchFamily="18" charset="0"/>
              </a:rPr>
              <a:t>tiết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hoang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đường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kì</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ảo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Kể</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theo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trật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tự</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gian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tuyến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tính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thể</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hiện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rõ</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quan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hệ</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nhân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quả</a:t>
            </a:r>
            <a:r>
              <a:rPr lang="en-US" sz="2400" dirty="0">
                <a:solidFill>
                  <a:schemeClr val="bg1"/>
                </a:solidFill>
                <a:latin typeface="Times New Roman" panose="02020603050405020304" pitchFamily="18" charset="0"/>
                <a:ea typeface="Times New Roman" panose="02020603050405020304" pitchFamily="18" charset="0"/>
              </a:rPr>
              <a:t>.</a:t>
            </a:r>
          </a:p>
          <a:p>
            <a:pPr>
              <a:lnSpc>
                <a:spcPct val="115000"/>
              </a:lnSpc>
              <a:spcAft>
                <a:spcPts val="0"/>
              </a:spcAft>
            </a:pP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20" name="Rectangle 19"/>
          <p:cNvSpPr/>
          <p:nvPr/>
        </p:nvSpPr>
        <p:spPr>
          <a:xfrm>
            <a:off x="9172318" y="2930862"/>
            <a:ext cx="2650423" cy="3025700"/>
          </a:xfrm>
          <a:prstGeom prst="rect">
            <a:avLst/>
          </a:prstGeom>
        </p:spPr>
        <p:txBody>
          <a:bodyPr wrap="square">
            <a:spAutoFit/>
          </a:bodyPr>
          <a:lstStyle/>
          <a:p>
            <a:pPr>
              <a:lnSpc>
                <a:spcPct val="115000"/>
              </a:lnSpc>
              <a:spcAft>
                <a:spcPts val="0"/>
              </a:spcAft>
            </a:pPr>
            <a:r>
              <a:rPr lang="en-US" sz="2800" dirty="0" err="1">
                <a:solidFill>
                  <a:schemeClr val="bg1"/>
                </a:solidFill>
                <a:latin typeface="Times New Roman" panose="02020603050405020304" pitchFamily="18" charset="0"/>
                <a:ea typeface="Times New Roman" panose="02020603050405020304" pitchFamily="18" charset="0"/>
              </a:rPr>
              <a:t>Lời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kể</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mở</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đầu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bằng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từ</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ngữ</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chỉ</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không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gian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thời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gian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không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xác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định</a:t>
            </a:r>
            <a:r>
              <a:rPr lang="en-US" sz="2800" dirty="0">
                <a:solidFill>
                  <a:schemeClr val="bg1"/>
                </a:solidFill>
                <a:latin typeface="Times New Roman" panose="02020603050405020304" pitchFamily="18" charset="0"/>
                <a:ea typeface="Times New Roman" panose="02020603050405020304" pitchFamily="18" charset="0"/>
              </a:rPr>
              <a:t>.</a:t>
            </a:r>
            <a:br>
              <a:rPr lang="en-US" sz="2800" dirty="0">
                <a:solidFill>
                  <a:schemeClr val="bg1"/>
                </a:solidFill>
                <a:latin typeface="Times New Roman" panose="02020603050405020304" pitchFamily="18" charset="0"/>
                <a:ea typeface="Times New Roman" panose="02020603050405020304" pitchFamily="18" charset="0"/>
              </a:rPr>
            </a:br>
            <a:r>
              <a:rPr lang="en-US" sz="2800" dirty="0">
                <a:solidFill>
                  <a:schemeClr val="bg1"/>
                </a:solidFill>
                <a:latin typeface="Times New Roman" panose="02020603050405020304" pitchFamily="18" charset="0"/>
                <a:ea typeface="Times New Roman" panose="02020603050405020304" pitchFamily="18" charset="0"/>
              </a:rPr>
              <a:t> </a:t>
            </a:r>
            <a:endParaRPr lang="en-US" sz="2800" dirty="0">
              <a:solidFill>
                <a:schemeClr val="bg1"/>
              </a:solidFill>
              <a:effectLst/>
              <a:latin typeface="Times New Roman" panose="02020603050405020304" pitchFamily="18" charset="0"/>
              <a:ea typeface="Times New Roman" panose="02020603050405020304" pitchFamily="18" charset="0"/>
            </a:endParaRPr>
          </a:p>
        </p:txBody>
      </p:sp>
      <p:pic>
        <p:nvPicPr>
          <p:cNvPr id="21" name="Picture 20"/>
          <p:cNvPicPr>
            <a:picLocks noChangeAspect="1"/>
          </p:cNvPicPr>
          <p:nvPr/>
        </p:nvPicPr>
        <p:blipFill>
          <a:blip r:embed="rId9"/>
          <a:stretch>
            <a:fillRect/>
          </a:stretch>
        </p:blipFill>
        <p:spPr>
          <a:xfrm>
            <a:off x="2728016" y="1861875"/>
            <a:ext cx="475489" cy="540155"/>
          </a:xfrm>
          <a:prstGeom prst="rect">
            <a:avLst/>
          </a:prstGeom>
        </p:spPr>
      </p:pic>
      <p:pic>
        <p:nvPicPr>
          <p:cNvPr id="22" name="Picture 21"/>
          <p:cNvPicPr>
            <a:picLocks noChangeAspect="1"/>
          </p:cNvPicPr>
          <p:nvPr/>
        </p:nvPicPr>
        <p:blipFill>
          <a:blip r:embed="rId10"/>
          <a:stretch>
            <a:fillRect/>
          </a:stretch>
        </p:blipFill>
        <p:spPr>
          <a:xfrm>
            <a:off x="5476314" y="1861875"/>
            <a:ext cx="539529" cy="636161"/>
          </a:xfrm>
          <a:prstGeom prst="rect">
            <a:avLst/>
          </a:prstGeom>
        </p:spPr>
      </p:pic>
      <p:pic>
        <p:nvPicPr>
          <p:cNvPr id="23" name="Picture 22"/>
          <p:cNvPicPr>
            <a:picLocks noChangeAspect="1"/>
          </p:cNvPicPr>
          <p:nvPr/>
        </p:nvPicPr>
        <p:blipFill>
          <a:blip r:embed="rId11"/>
          <a:stretch>
            <a:fillRect/>
          </a:stretch>
        </p:blipFill>
        <p:spPr>
          <a:xfrm>
            <a:off x="8288652" y="1861875"/>
            <a:ext cx="546950" cy="644911"/>
          </a:xfrm>
          <a:prstGeom prst="rect">
            <a:avLst/>
          </a:prstGeom>
        </p:spPr>
      </p:pic>
      <p:pic>
        <p:nvPicPr>
          <p:cNvPr id="39" name="Picture 38"/>
          <p:cNvPicPr>
            <a:picLocks noChangeAspect="1"/>
          </p:cNvPicPr>
          <p:nvPr/>
        </p:nvPicPr>
        <p:blipFill>
          <a:blip r:embed="rId12"/>
          <a:stretch>
            <a:fillRect/>
          </a:stretch>
        </p:blipFill>
        <p:spPr>
          <a:xfrm>
            <a:off x="11108411" y="1861875"/>
            <a:ext cx="523447" cy="612627"/>
          </a:xfrm>
          <a:prstGeom prst="rect">
            <a:avLst/>
          </a:prstGeom>
        </p:spPr>
      </p:pic>
    </p:spTree>
    <p:extLst>
      <p:ext uri="{BB962C8B-B14F-4D97-AF65-F5344CB8AC3E}">
        <p14:creationId xmlns:p14="http://schemas.microsoft.com/office/powerpoint/2010/main" val="211821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5" grpId="0"/>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3"/>
          <p:cNvSpPr/>
          <p:nvPr/>
        </p:nvSpPr>
        <p:spPr>
          <a:xfrm>
            <a:off x="5444836" y="1960510"/>
            <a:ext cx="6068291" cy="3170099"/>
          </a:xfrm>
          <a:prstGeom prst="rect">
            <a:avLst/>
          </a:prstGeom>
        </p:spPr>
        <p:txBody>
          <a:bodyPr wrap="square">
            <a:spAutoFit/>
          </a:bodyPr>
          <a:lstStyle/>
          <a:p>
            <a:pPr marL="30480" marR="3048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Tưởng</a:t>
            </a:r>
            <a:r>
              <a:rPr kumimoji="0" lang="en-US" sz="40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tượng</a:t>
            </a:r>
            <a:r>
              <a:rPr kumimoji="0" lang="en-US" sz="40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40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kết</a:t>
            </a:r>
            <a:r>
              <a:rPr kumimoji="0" lang="en-US" sz="40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thúc</a:t>
            </a:r>
            <a:r>
              <a:rPr kumimoji="0" lang="en-US" sz="40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khác</a:t>
            </a:r>
            <a:r>
              <a:rPr kumimoji="0" lang="en-US" sz="40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a:t>
            </a:r>
            <a:r>
              <a:rPr kumimoji="0" lang="en-US" sz="40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truyện</a:t>
            </a:r>
            <a:r>
              <a:rPr kumimoji="0" lang="en-US" sz="40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Cây</a:t>
            </a:r>
            <a:r>
              <a:rPr kumimoji="0" lang="en-US" sz="40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khế</a:t>
            </a:r>
            <a:r>
              <a:rPr kumimoji="0" lang="en-US" sz="40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Viết</a:t>
            </a:r>
            <a:r>
              <a:rPr kumimoji="0" lang="en-US" sz="40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đoạn</a:t>
            </a:r>
            <a:r>
              <a:rPr kumimoji="0" lang="en-US" sz="40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40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khoảng</a:t>
            </a:r>
            <a:r>
              <a:rPr kumimoji="0" lang="en-US" sz="40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5-7 </a:t>
            </a:r>
            <a:r>
              <a:rPr kumimoji="0" lang="en-US" sz="40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40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kể</a:t>
            </a:r>
            <a:r>
              <a:rPr kumimoji="0" lang="en-US" sz="40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40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kết</a:t>
            </a:r>
            <a:r>
              <a:rPr kumimoji="0" lang="en-US" sz="40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thúc</a:t>
            </a:r>
            <a:r>
              <a:rPr kumimoji="0" lang="en-US" sz="40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đó</a:t>
            </a:r>
            <a:r>
              <a:rPr kumimoji="0" lang="en-US" sz="40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4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223058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Rectangle 2"/>
          <p:cNvSpPr/>
          <p:nvPr/>
        </p:nvSpPr>
        <p:spPr>
          <a:xfrm>
            <a:off x="5098473" y="-34328"/>
            <a:ext cx="6100352"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32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Về hình thức:</a:t>
            </a:r>
          </a:p>
        </p:txBody>
      </p:sp>
      <p:sp>
        <p:nvSpPr>
          <p:cNvPr id="5" name="Rectangle 4"/>
          <p:cNvSpPr/>
          <p:nvPr/>
        </p:nvSpPr>
        <p:spPr>
          <a:xfrm>
            <a:off x="4643251" y="822639"/>
            <a:ext cx="7785463"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Đảm bảo số câu, đúng chính tác.</a:t>
            </a:r>
          </a:p>
        </p:txBody>
      </p:sp>
      <p:sp>
        <p:nvSpPr>
          <p:cNvPr id="6" name="Rectangle 5"/>
          <p:cNvSpPr/>
          <p:nvPr/>
        </p:nvSpPr>
        <p:spPr>
          <a:xfrm>
            <a:off x="4643251" y="1845964"/>
            <a:ext cx="7785463"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Đảm bảo cấu trúc ngữ pháp.</a:t>
            </a:r>
          </a:p>
        </p:txBody>
      </p:sp>
      <p:sp>
        <p:nvSpPr>
          <p:cNvPr id="7" name="Rectangle 6"/>
          <p:cNvSpPr/>
          <p:nvPr/>
        </p:nvSpPr>
        <p:spPr>
          <a:xfrm>
            <a:off x="4643250" y="2736719"/>
            <a:ext cx="7785463"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Đảm bảo hình thức đoạn văn.</a:t>
            </a:r>
          </a:p>
        </p:txBody>
      </p:sp>
      <p:sp>
        <p:nvSpPr>
          <p:cNvPr id="8" name="Rectangle 7"/>
          <p:cNvSpPr/>
          <p:nvPr/>
        </p:nvSpPr>
        <p:spPr>
          <a:xfrm>
            <a:off x="4643250" y="3909569"/>
            <a:ext cx="7785463"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Dùng từ phù hợp, trong sáng.</a:t>
            </a:r>
          </a:p>
        </p:txBody>
      </p:sp>
    </p:spTree>
    <p:extLst>
      <p:ext uri="{BB962C8B-B14F-4D97-AF65-F5344CB8AC3E}">
        <p14:creationId xmlns:p14="http://schemas.microsoft.com/office/powerpoint/2010/main" val="241536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3"/>
          <p:cNvSpPr/>
          <p:nvPr/>
        </p:nvSpPr>
        <p:spPr>
          <a:xfrm>
            <a:off x="4946072" y="429491"/>
            <a:ext cx="7121236" cy="5693866"/>
          </a:xfrm>
          <a:prstGeom prst="rect">
            <a:avLst/>
          </a:prstGeom>
        </p:spPr>
        <p:txBody>
          <a:bodyPr wrap="square">
            <a:spAutoFit/>
          </a:bodyPr>
          <a:lstStyle/>
          <a:p>
            <a:pPr marL="30480" marR="3048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1"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Sau khi bị rơi xuống biển, người anh trôi dạt vào bờ. Tỉnh lại được người dân cứu giúp và đưa trở về nhà trong tình trạng thê thảm. Từ đó, người anh hiểu ra hậu quả do thói tham lam gây nên và sống tử tế, nhân hậu hơn. Chứng kiến người anh đã thức tỉnh, người em trai hết lòng giúp đỡ anh vực dậy, cùng nhau chia ruộng đất, lao động cần mẫn, chăm chỉ và yêu thương nhau hơn xưa. Thấm thoát cả hai anh em cùng trở nên khá giả. Họ đã bàn với nhau để dành một phần riêng thóc gạo giúp đỡ những người nghèo khổ. Tiếng lành đồn xa, ai ai cũng yêu quý hai anh em nhà ấy.</a:t>
            </a:r>
            <a:endParaRPr kumimoji="0" lang="en-US" sz="28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357126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3278778" y="1841106"/>
            <a:ext cx="637467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HƯỚNG DẪN TỰ HỌC</a:t>
            </a:r>
            <a:endParaRPr kumimoji="0" lang="en-US" sz="8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516653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5" name="Rectangle 4"/>
          <p:cNvSpPr/>
          <p:nvPr/>
        </p:nvSpPr>
        <p:spPr>
          <a:xfrm>
            <a:off x="3283528" y="-191516"/>
            <a:ext cx="6100352"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32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Bài cũ:</a:t>
            </a:r>
          </a:p>
        </p:txBody>
      </p:sp>
      <p:sp>
        <p:nvSpPr>
          <p:cNvPr id="7" name="Rectangle 6"/>
          <p:cNvSpPr/>
          <p:nvPr/>
        </p:nvSpPr>
        <p:spPr>
          <a:xfrm>
            <a:off x="4322620" y="474856"/>
            <a:ext cx="6068290"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Khái quát nội dung bài học bằng sơ đồ.</a:t>
            </a:r>
            <a:endParaRPr kumimoji="0" lang="en-US"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8" name="Rectangle 7"/>
          <p:cNvSpPr/>
          <p:nvPr/>
        </p:nvSpPr>
        <p:spPr>
          <a:xfrm>
            <a:off x="3283528" y="1461595"/>
            <a:ext cx="7785463" cy="175432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Sưu tầm các truyện cổ tích cùng chủ đề.     </a:t>
            </a:r>
          </a:p>
        </p:txBody>
      </p:sp>
      <p:sp>
        <p:nvSpPr>
          <p:cNvPr id="9" name="Rectangle 8"/>
          <p:cNvSpPr/>
          <p:nvPr/>
        </p:nvSpPr>
        <p:spPr>
          <a:xfrm>
            <a:off x="3464033" y="3325497"/>
            <a:ext cx="7785463" cy="90505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32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Bài mới:     </a:t>
            </a:r>
          </a:p>
        </p:txBody>
      </p:sp>
      <p:sp>
        <p:nvSpPr>
          <p:cNvPr id="10" name="Rectangle 9"/>
          <p:cNvSpPr/>
          <p:nvPr/>
        </p:nvSpPr>
        <p:spPr>
          <a:xfrm>
            <a:off x="3865419" y="4179868"/>
            <a:ext cx="7785463" cy="90505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Soạn: Thực hành tiếng Việt.</a:t>
            </a:r>
          </a:p>
        </p:txBody>
      </p:sp>
    </p:spTree>
    <p:extLst>
      <p:ext uri="{BB962C8B-B14F-4D97-AF65-F5344CB8AC3E}">
        <p14:creationId xmlns:p14="http://schemas.microsoft.com/office/powerpoint/2010/main" val="28144723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368218" y="5103674"/>
            <a:ext cx="659814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CẢM ƠN CÁC EM RẤT NHIỀU!</a:t>
            </a:r>
          </a:p>
        </p:txBody>
      </p:sp>
    </p:spTree>
    <p:extLst>
      <p:ext uri="{BB962C8B-B14F-4D97-AF65-F5344CB8AC3E}">
        <p14:creationId xmlns:p14="http://schemas.microsoft.com/office/powerpoint/2010/main" val="29876831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6</a:t>
            </a: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BẢN 2. </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CÂY KHẾ</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3" name="Rectangle 2"/>
          <p:cNvSpPr/>
          <p:nvPr/>
        </p:nvSpPr>
        <p:spPr>
          <a:xfrm>
            <a:off x="5183793" y="757236"/>
            <a:ext cx="1811714" cy="523220"/>
          </a:xfrm>
          <a:prstGeom prst="rect">
            <a:avLst/>
          </a:prstGeom>
        </p:spPr>
        <p:txBody>
          <a:bodyPr wrap="square">
            <a:spAutoFit/>
          </a:bodyPr>
          <a:lstStyle/>
          <a:p>
            <a:r>
              <a:rPr lang="pt-BR" sz="2800" b="1" dirty="0">
                <a:solidFill>
                  <a:srgbClr val="0000FF"/>
                </a:solidFill>
                <a:latin typeface="Times New Roman" panose="02020603050405020304" pitchFamily="18" charset="0"/>
                <a:ea typeface="Times New Roman" panose="02020603050405020304" pitchFamily="18" charset="0"/>
              </a:rPr>
              <a:t>Khởi động</a:t>
            </a:r>
            <a:endParaRPr lang="en-US" sz="2800" dirty="0"/>
          </a:p>
        </p:txBody>
      </p:sp>
      <p:pic>
        <p:nvPicPr>
          <p:cNvPr id="9" name="Picture 8"/>
          <p:cNvPicPr>
            <a:picLocks noChangeAspect="1"/>
          </p:cNvPicPr>
          <p:nvPr/>
        </p:nvPicPr>
        <p:blipFill>
          <a:blip r:embed="rId9"/>
          <a:stretch>
            <a:fillRect/>
          </a:stretch>
        </p:blipFill>
        <p:spPr>
          <a:xfrm>
            <a:off x="2255044" y="1613660"/>
            <a:ext cx="7620000" cy="4572000"/>
          </a:xfrm>
          <a:prstGeom prst="rect">
            <a:avLst/>
          </a:prstGeom>
        </p:spPr>
      </p:pic>
      <p:sp>
        <p:nvSpPr>
          <p:cNvPr id="15" name="TextBox 14"/>
          <p:cNvSpPr txBox="1"/>
          <p:nvPr/>
        </p:nvSpPr>
        <p:spPr>
          <a:xfrm>
            <a:off x="3070121" y="3006089"/>
            <a:ext cx="5912901" cy="646331"/>
          </a:xfrm>
          <a:prstGeom prst="rect">
            <a:avLst/>
          </a:prstGeom>
          <a:noFill/>
        </p:spPr>
        <p:txBody>
          <a:bodyPr wrap="none" rtlCol="0">
            <a:spAutoFit/>
          </a:bodyPr>
          <a:lstStyle/>
          <a:p>
            <a:pPr algn="ctr"/>
            <a:r>
              <a:rPr lang="en-US" b="1" dirty="0">
                <a:latin typeface="Times New Roman" panose="02020603050405020304" pitchFamily="18" charset="0"/>
                <a:cs typeface="Times New Roman" panose="02020603050405020304" pitchFamily="18" charset="0"/>
              </a:rPr>
              <a:t>NGHE CA KHÚC “NƠI ĐẢO XA”</a:t>
            </a:r>
          </a:p>
          <a:p>
            <a:pPr algn="ctr"/>
            <a:r>
              <a:rPr lang="en-US" b="1" dirty="0">
                <a:latin typeface="Times New Roman" panose="02020603050405020304" pitchFamily="18" charset="0"/>
                <a:cs typeface="Times New Roman" panose="02020603050405020304" pitchFamily="18" charset="0"/>
              </a:rPr>
              <a:t>KHÁM PHÁ CÁC HÒN ĐẢO Ở VIỆT NAM YOUTUBE)</a:t>
            </a:r>
          </a:p>
        </p:txBody>
      </p:sp>
    </p:spTree>
    <p:extLst>
      <p:ext uri="{BB962C8B-B14F-4D97-AF65-F5344CB8AC3E}">
        <p14:creationId xmlns:p14="http://schemas.microsoft.com/office/powerpoint/2010/main" val="1260754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12366" y="0"/>
            <a:ext cx="2879634" cy="1619794"/>
          </a:xfrm>
          <a:prstGeom prst="rect">
            <a:avLst/>
          </a:prstGeom>
        </p:spPr>
      </p:pic>
      <p:pic>
        <p:nvPicPr>
          <p:cNvPr id="5" name="Picture 4"/>
          <p:cNvPicPr>
            <a:picLocks noChangeAspect="1"/>
          </p:cNvPicPr>
          <p:nvPr/>
        </p:nvPicPr>
        <p:blipFill>
          <a:blip r:embed="rId3"/>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4"/>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2446380" y="1841106"/>
            <a:ext cx="789579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prstClr val="white"/>
                </a:solidFill>
                <a:latin typeface="Times New Roman" panose="02020603050405020304" pitchFamily="18" charset="0"/>
                <a:cs typeface="Times New Roman" panose="02020603050405020304" pitchFamily="18" charset="0"/>
              </a:rPr>
              <a:t>Tiết</a:t>
            </a:r>
            <a:r>
              <a:rPr lang="en-US" sz="6600" dirty="0">
                <a:solidFill>
                  <a:prstClr val="white"/>
                </a:solidFill>
                <a:latin typeface="Times New Roman" panose="02020603050405020304" pitchFamily="18" charset="0"/>
                <a:cs typeface="Times New Roman" panose="02020603050405020304" pitchFamily="18" charset="0"/>
              </a:rPr>
              <a:t> 89,90: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Văn</a:t>
            </a:r>
            <a:r>
              <a:rPr kumimoji="0" lang="en-US" sz="6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bản</a:t>
            </a:r>
            <a:r>
              <a:rPr kumimoji="0" lang="en-US" sz="6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 </a:t>
            </a:r>
            <a:r>
              <a:rPr kumimoji="0" lang="en-US" sz="66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Cây</a:t>
            </a:r>
            <a:r>
              <a:rPr kumimoji="0" lang="en-US" sz="6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Khế</a:t>
            </a:r>
            <a:endParaRPr kumimoji="0" lang="en-US" sz="6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028785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ọc Tập, Giáo Dục, Trẻ Em, Học Bài, Tải hình PNG 103 - Free.Vector6.com">
            <a:extLst>
              <a:ext uri="{FF2B5EF4-FFF2-40B4-BE49-F238E27FC236}">
                <a16:creationId xmlns:a16="http://schemas.microsoft.com/office/drawing/2014/main" id="{E297F982-F886-4DF8-AC84-BCB72FA2F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1816" y="4332242"/>
            <a:ext cx="2670610" cy="26171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23211" y="284092"/>
            <a:ext cx="6096000" cy="742511"/>
          </a:xfrm>
          <a:prstGeom prst="rect">
            <a:avLst/>
          </a:prstGeom>
        </p:spPr>
        <p:txBody>
          <a:bodyPr>
            <a:spAutoFit/>
          </a:bodyPr>
          <a:lstStyle/>
          <a:p>
            <a:pPr algn="just">
              <a:lnSpc>
                <a:spcPct val="150000"/>
              </a:lnSpc>
            </a:pPr>
            <a:r>
              <a:rPr lang="en-US" sz="3200" b="1" kern="100" dirty="0">
                <a:solidFill>
                  <a:srgbClr val="000000"/>
                </a:solidFill>
                <a:latin typeface="Times New Roman" panose="02020603050405020304" pitchFamily="18" charset="0"/>
                <a:ea typeface="SimSun" panose="02010600030101010101" pitchFamily="2" charset="-122"/>
              </a:rPr>
              <a:t>* </a:t>
            </a:r>
            <a:r>
              <a:rPr lang="en-US" sz="3200" b="1" kern="100" dirty="0">
                <a:solidFill>
                  <a:srgbClr val="000000"/>
                </a:solidFill>
                <a:effectLst/>
                <a:latin typeface="Times New Roman" panose="02020603050405020304" pitchFamily="18" charset="0"/>
                <a:ea typeface="SimSun" panose="02010600030101010101" pitchFamily="2" charset="-122"/>
              </a:rPr>
              <a:t> </a:t>
            </a:r>
            <a:r>
              <a:rPr lang="en-US" sz="3200" b="1" kern="100" dirty="0" err="1">
                <a:solidFill>
                  <a:srgbClr val="000000"/>
                </a:solidFill>
                <a:effectLst/>
                <a:latin typeface="Times New Roman" panose="02020603050405020304" pitchFamily="18" charset="0"/>
                <a:ea typeface="SimSun" panose="02010600030101010101" pitchFamily="2" charset="-122"/>
              </a:rPr>
              <a:t>Chú</a:t>
            </a:r>
            <a:r>
              <a:rPr lang="en-US" sz="3200" b="1" kern="100" dirty="0">
                <a:solidFill>
                  <a:srgbClr val="000000"/>
                </a:solidFill>
                <a:effectLst/>
                <a:latin typeface="Times New Roman" panose="02020603050405020304" pitchFamily="18" charset="0"/>
                <a:ea typeface="SimSun" panose="02010600030101010101" pitchFamily="2" charset="-122"/>
              </a:rPr>
              <a:t> </a:t>
            </a:r>
            <a:r>
              <a:rPr lang="en-US" sz="3200" b="1" kern="100" dirty="0" err="1">
                <a:solidFill>
                  <a:srgbClr val="000000"/>
                </a:solidFill>
                <a:effectLst/>
                <a:latin typeface="Times New Roman" panose="02020603050405020304" pitchFamily="18" charset="0"/>
                <a:ea typeface="SimSun" panose="02010600030101010101" pitchFamily="2" charset="-122"/>
              </a:rPr>
              <a:t>thích</a:t>
            </a:r>
            <a:endParaRPr lang="en-US" sz="3200" kern="100" dirty="0">
              <a:effectLst/>
              <a:latin typeface="Times New Roman" panose="02020603050405020304" pitchFamily="18" charset="0"/>
              <a:ea typeface="SimSun" panose="02010600030101010101" pitchFamily="2" charset="-122"/>
            </a:endParaRPr>
          </a:p>
        </p:txBody>
      </p:sp>
      <p:sp>
        <p:nvSpPr>
          <p:cNvPr id="4" name="Rectangle 3"/>
          <p:cNvSpPr/>
          <p:nvPr/>
        </p:nvSpPr>
        <p:spPr>
          <a:xfrm>
            <a:off x="4171405" y="986273"/>
            <a:ext cx="6096000" cy="830997"/>
          </a:xfrm>
          <a:prstGeom prst="rect">
            <a:avLst/>
          </a:prstGeom>
        </p:spPr>
        <p:txBody>
          <a:bodyPr>
            <a:spAutoFit/>
          </a:bodyPr>
          <a:lstStyle/>
          <a:p>
            <a:pPr lvl="0" algn="just">
              <a:lnSpc>
                <a:spcPct val="150000"/>
              </a:lnSpc>
            </a:pPr>
            <a:r>
              <a:rPr kumimoji="0" lang="en-US" sz="3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Làm rẽ: </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5" name="Rectangle 4"/>
          <p:cNvSpPr/>
          <p:nvPr/>
        </p:nvSpPr>
        <p:spPr>
          <a:xfrm>
            <a:off x="4029297" y="2919466"/>
            <a:ext cx="6096000" cy="830997"/>
          </a:xfrm>
          <a:prstGeom prst="rect">
            <a:avLst/>
          </a:prstGeom>
        </p:spPr>
        <p:txBody>
          <a:bodyPr>
            <a:spAutoFit/>
          </a:bodyPr>
          <a:lstStyle/>
          <a:p>
            <a:pPr lvl="0" algn="just">
              <a:lnSpc>
                <a:spcPct val="150000"/>
              </a:lnSpc>
            </a:pPr>
            <a:r>
              <a:rPr kumimoji="0" lang="en-US" sz="3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Ngũ sắc:</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6" name="Rectangle 5"/>
          <p:cNvSpPr/>
          <p:nvPr/>
        </p:nvSpPr>
        <p:spPr>
          <a:xfrm>
            <a:off x="358634" y="4702722"/>
            <a:ext cx="6096000" cy="830997"/>
          </a:xfrm>
          <a:prstGeom prst="rect">
            <a:avLst/>
          </a:prstGeom>
        </p:spPr>
        <p:txBody>
          <a:bodyPr>
            <a:spAutoFit/>
          </a:bodyPr>
          <a:lstStyle/>
          <a:p>
            <a:pPr lvl="0" algn="just">
              <a:lnSpc>
                <a:spcPct val="150000"/>
              </a:lnSpc>
            </a:pPr>
            <a:r>
              <a:rPr kumimoji="0" lang="en-US" sz="3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Hổ phách:</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9" name="Rectangle 8"/>
          <p:cNvSpPr/>
          <p:nvPr/>
        </p:nvSpPr>
        <p:spPr>
          <a:xfrm>
            <a:off x="5735213" y="1106582"/>
            <a:ext cx="6096000" cy="2062103"/>
          </a:xfrm>
          <a:prstGeom prst="rect">
            <a:avLst/>
          </a:prstGeom>
        </p:spPr>
        <p:txBody>
          <a:bodyPr>
            <a:spAutoFit/>
          </a:bodyPr>
          <a:lstStyle/>
          <a:p>
            <a:pPr lvl="0" algn="just"/>
            <a:r>
              <a:rPr kumimoji="0" lang="en-US" sz="3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(người</a:t>
            </a:r>
            <a:r>
              <a:rPr kumimoji="0" lang="en-US" sz="3200" b="0" i="0" u="none" strike="noStrike" kern="100" cap="none" spc="0" normalizeH="0" noProof="0">
                <a:ln>
                  <a:noFill/>
                </a:ln>
                <a:solidFill>
                  <a:srgbClr val="000000"/>
                </a:solidFill>
                <a:effectLst/>
                <a:uLnTx/>
                <a:uFillTx/>
                <a:latin typeface="Times New Roman" panose="02020603050405020304" pitchFamily="18" charset="0"/>
                <a:ea typeface="SimSun" panose="02010600030101010101" pitchFamily="2" charset="-122"/>
                <a:cs typeface="+mn-cs"/>
              </a:rPr>
              <a:t> nghèo) nhận đất, ruộng … để sản xuất sau đó nộp một phần sản phẩm, hoa lợi, … cho người chủ đất.</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10" name="Rectangle 9"/>
          <p:cNvSpPr/>
          <p:nvPr/>
        </p:nvSpPr>
        <p:spPr>
          <a:xfrm>
            <a:off x="5839717" y="3046261"/>
            <a:ext cx="6096000" cy="1569660"/>
          </a:xfrm>
          <a:prstGeom prst="rect">
            <a:avLst/>
          </a:prstGeom>
        </p:spPr>
        <p:txBody>
          <a:bodyPr>
            <a:spAutoFit/>
          </a:bodyPr>
          <a:lstStyle/>
          <a:p>
            <a:pPr lvl="0" algn="just"/>
            <a:r>
              <a:rPr kumimoji="0" lang="en-US" sz="3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năm màu</a:t>
            </a:r>
            <a:r>
              <a:rPr kumimoji="0" lang="en-US" sz="3200" b="0" i="0" u="none" strike="noStrike" kern="100" cap="none" spc="0" normalizeH="0" noProof="0">
                <a:ln>
                  <a:noFill/>
                </a:ln>
                <a:solidFill>
                  <a:srgbClr val="000000"/>
                </a:solidFill>
                <a:effectLst/>
                <a:uLnTx/>
                <a:uFillTx/>
                <a:latin typeface="Times New Roman" panose="02020603050405020304" pitchFamily="18" charset="0"/>
                <a:ea typeface="SimSun" panose="02010600030101010101" pitchFamily="2" charset="-122"/>
                <a:cs typeface="+mn-cs"/>
              </a:rPr>
              <a:t> chính thường được dùng trong trang trí (xanh, đỏ, vàng, đen, trắng)</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11" name="Rectangle 10"/>
          <p:cNvSpPr/>
          <p:nvPr/>
        </p:nvSpPr>
        <p:spPr>
          <a:xfrm>
            <a:off x="2391123" y="4911948"/>
            <a:ext cx="6096000" cy="2062103"/>
          </a:xfrm>
          <a:prstGeom prst="rect">
            <a:avLst/>
          </a:prstGeom>
        </p:spPr>
        <p:txBody>
          <a:bodyPr>
            <a:spAutoFit/>
          </a:bodyPr>
          <a:lstStyle/>
          <a:p>
            <a:pPr lvl="0" algn="just"/>
            <a:r>
              <a:rPr lang="en-US" sz="3200" kern="100">
                <a:solidFill>
                  <a:srgbClr val="000000"/>
                </a:solidFill>
                <a:latin typeface="Times New Roman" panose="02020603050405020304" pitchFamily="18" charset="0"/>
                <a:ea typeface="SimSun" panose="02010600030101010101" pitchFamily="2" charset="-122"/>
              </a:rPr>
              <a:t>Nhựa cây (thường là nhựa thông) đã hóa đá, màu vàng nâu, trong suốt, thường dung làm đồ trang sức, chữa bệnh.</a:t>
            </a:r>
            <a:endParaRPr lang="en-US" sz="3200" kern="100">
              <a:solidFill>
                <a:prstClr val="black"/>
              </a:solidFill>
              <a:latin typeface="Times New Roman" panose="02020603050405020304" pitchFamily="18" charset="0"/>
              <a:ea typeface="SimSun" panose="02010600030101010101" pitchFamily="2" charset="-122"/>
            </a:endParaRPr>
          </a:p>
        </p:txBody>
      </p:sp>
      <p:pic>
        <p:nvPicPr>
          <p:cNvPr id="12" name="Picture 11"/>
          <p:cNvPicPr>
            <a:picLocks noChangeAspect="1"/>
          </p:cNvPicPr>
          <p:nvPr/>
        </p:nvPicPr>
        <p:blipFill>
          <a:blip r:embed="rId3"/>
          <a:stretch>
            <a:fillRect/>
          </a:stretch>
        </p:blipFill>
        <p:spPr>
          <a:xfrm>
            <a:off x="320065" y="601670"/>
            <a:ext cx="3602172" cy="2023963"/>
          </a:xfrm>
          <a:prstGeom prst="rect">
            <a:avLst/>
          </a:prstGeom>
        </p:spPr>
      </p:pic>
      <p:pic>
        <p:nvPicPr>
          <p:cNvPr id="13" name="Picture 12"/>
          <p:cNvPicPr>
            <a:picLocks noChangeAspect="1"/>
          </p:cNvPicPr>
          <p:nvPr/>
        </p:nvPicPr>
        <p:blipFill>
          <a:blip r:embed="rId4"/>
          <a:stretch>
            <a:fillRect/>
          </a:stretch>
        </p:blipFill>
        <p:spPr>
          <a:xfrm>
            <a:off x="866205" y="2274237"/>
            <a:ext cx="3265417" cy="2143125"/>
          </a:xfrm>
          <a:prstGeom prst="rect">
            <a:avLst/>
          </a:prstGeom>
        </p:spPr>
      </p:pic>
      <p:pic>
        <p:nvPicPr>
          <p:cNvPr id="14" name="Picture 13"/>
          <p:cNvPicPr>
            <a:picLocks noChangeAspect="1"/>
          </p:cNvPicPr>
          <p:nvPr/>
        </p:nvPicPr>
        <p:blipFill>
          <a:blip r:embed="rId5"/>
          <a:stretch>
            <a:fillRect/>
          </a:stretch>
        </p:blipFill>
        <p:spPr>
          <a:xfrm>
            <a:off x="9043245" y="4395691"/>
            <a:ext cx="3148755" cy="2462309"/>
          </a:xfrm>
          <a:prstGeom prst="rect">
            <a:avLst/>
          </a:prstGeom>
        </p:spPr>
      </p:pic>
    </p:spTree>
    <p:extLst>
      <p:ext uri="{BB962C8B-B14F-4D97-AF65-F5344CB8AC3E}">
        <p14:creationId xmlns:p14="http://schemas.microsoft.com/office/powerpoint/2010/main" val="29295262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268014"/>
            <a:ext cx="11672888" cy="6218511"/>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2"/>
          <a:stretch>
            <a:fillRect/>
          </a:stretch>
        </p:blipFill>
        <p:spPr>
          <a:xfrm>
            <a:off x="10787064" y="42861"/>
            <a:ext cx="1295403" cy="600074"/>
          </a:xfrm>
          <a:prstGeom prst="rect">
            <a:avLst/>
          </a:pr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3">
            <a:extLst>
              <a:ext uri="{BEBA8EAE-BF5A-486C-A8C5-ECC9F3942E4B}">
                <a14:imgProps xmlns:a14="http://schemas.microsoft.com/office/drawing/2010/main">
                  <a14:imgLayer r:embed="rId4">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sp>
        <p:nvSpPr>
          <p:cNvPr id="5" name="Rectangle 4"/>
          <p:cNvSpPr/>
          <p:nvPr/>
        </p:nvSpPr>
        <p:spPr>
          <a:xfrm>
            <a:off x="865285" y="649243"/>
            <a:ext cx="10422825" cy="954107"/>
          </a:xfrm>
          <a:prstGeom prst="rect">
            <a:avLst/>
          </a:prstGeom>
        </p:spPr>
        <p:txBody>
          <a:bodyPr wrap="square">
            <a:spAutoFit/>
          </a:bodyPr>
          <a:lstStyle/>
          <a:p>
            <a:pPr algn="ctr"/>
            <a:r>
              <a:rPr lang="en-US" sz="2800" b="1" dirty="0">
                <a:latin typeface="Times New Roman" panose="02020603050405020304" pitchFamily="18" charset="0"/>
                <a:ea typeface="Times New Roman" panose="02020603050405020304" pitchFamily="18" charset="0"/>
              </a:rPr>
              <a:t>PHIẾU HỌC TẬP </a:t>
            </a:r>
            <a:r>
              <a:rPr lang="en-US" sz="2800" b="1" dirty="0" err="1">
                <a:latin typeface="Times New Roman" panose="02020603050405020304" pitchFamily="18" charset="0"/>
                <a:ea typeface="Times New Roman" panose="02020603050405020304" pitchFamily="18" charset="0"/>
              </a:rPr>
              <a:t>số</a:t>
            </a:r>
            <a:r>
              <a:rPr lang="en-US" sz="2800" b="1" dirty="0">
                <a:latin typeface="Times New Roman" panose="02020603050405020304" pitchFamily="18" charset="0"/>
                <a:ea typeface="Times New Roman" panose="02020603050405020304" pitchFamily="18" charset="0"/>
              </a:rPr>
              <a:t> 1</a:t>
            </a:r>
          </a:p>
          <a:p>
            <a:pPr algn="ctr"/>
            <a:r>
              <a:rPr lang="en-US" sz="2800" b="1" dirty="0" err="1">
                <a:latin typeface="Times New Roman" panose="02020603050405020304" pitchFamily="18" charset="0"/>
                <a:ea typeface="Times New Roman" panose="02020603050405020304" pitchFamily="18" charset="0"/>
              </a:rPr>
              <a:t>Sắp</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xếp</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sự</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việc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chính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trong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truyện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theo</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thứ</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tự</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hợp</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lí</a:t>
            </a:r>
            <a:r>
              <a:rPr lang="en-US" sz="2800" b="1" dirty="0">
                <a:latin typeface="Times New Roman" panose="02020603050405020304" pitchFamily="18" charset="0"/>
                <a:ea typeface="Times New Roman" panose="02020603050405020304" pitchFamily="18" charset="0"/>
              </a:rPr>
              <a:t>? </a:t>
            </a:r>
            <a:endParaRPr lang="en-US" sz="2800" b="1" dirty="0"/>
          </a:p>
        </p:txBody>
      </p:sp>
      <p:graphicFrame>
        <p:nvGraphicFramePr>
          <p:cNvPr id="7" name="Table 6"/>
          <p:cNvGraphicFramePr>
            <a:graphicFrameLocks noGrp="1"/>
          </p:cNvGraphicFramePr>
          <p:nvPr/>
        </p:nvGraphicFramePr>
        <p:xfrm>
          <a:off x="660400" y="2118049"/>
          <a:ext cx="10858501" cy="4065652"/>
        </p:xfrm>
        <a:graphic>
          <a:graphicData uri="http://schemas.openxmlformats.org/drawingml/2006/table">
            <a:tbl>
              <a:tblPr firstRow="1" firstCol="1" lastRow="1" lastCol="1" bandRow="1" bandCol="1"/>
              <a:tblGrid>
                <a:gridCol w="1311275">
                  <a:extLst>
                    <a:ext uri="{9D8B030D-6E8A-4147-A177-3AD203B41FA5}">
                      <a16:colId xmlns:a16="http://schemas.microsoft.com/office/drawing/2014/main" val="3132628881"/>
                    </a:ext>
                  </a:extLst>
                </a:gridCol>
                <a:gridCol w="857250">
                  <a:extLst>
                    <a:ext uri="{9D8B030D-6E8A-4147-A177-3AD203B41FA5}">
                      <a16:colId xmlns:a16="http://schemas.microsoft.com/office/drawing/2014/main" val="2434677530"/>
                    </a:ext>
                  </a:extLst>
                </a:gridCol>
                <a:gridCol w="8689976">
                  <a:extLst>
                    <a:ext uri="{9D8B030D-6E8A-4147-A177-3AD203B41FA5}">
                      <a16:colId xmlns:a16="http://schemas.microsoft.com/office/drawing/2014/main" val="658595298"/>
                    </a:ext>
                  </a:extLst>
                </a:gridCol>
              </a:tblGrid>
              <a:tr h="0">
                <a:tc>
                  <a:txBody>
                    <a:bodyPr/>
                    <a:lstStyle/>
                    <a:p>
                      <a:pPr algn="ctr">
                        <a:lnSpc>
                          <a:spcPct val="115000"/>
                        </a:lnSpc>
                        <a:spcAft>
                          <a:spcPts val="0"/>
                        </a:spcAft>
                      </a:pPr>
                      <a:r>
                        <a:rPr lang="pt-BR" sz="2400" b="1" dirty="0">
                          <a:solidFill>
                            <a:srgbClr val="0D0D0D"/>
                          </a:solidFill>
                          <a:effectLst/>
                          <a:latin typeface="Times New Roman" panose="02020603050405020304" pitchFamily="18" charset="0"/>
                          <a:ea typeface="Times New Roman" panose="02020603050405020304" pitchFamily="18"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en-US" sz="2400">
                          <a:effectLst/>
                          <a:latin typeface="Times New Roman" panose="02020603050405020304" pitchFamily="18" charset="0"/>
                          <a:ea typeface="Times New Roman" panose="02020603050405020304" pitchFamily="18" charset="0"/>
                        </a:rPr>
                        <a:t>a. </a:t>
                      </a:r>
                      <a:r>
                        <a:rPr lang="en-US" sz="2400" i="1">
                          <a:effectLst/>
                          <a:latin typeface="Times New Roman" panose="02020603050405020304" pitchFamily="18" charset="0"/>
                          <a:ea typeface="Times New Roman" panose="02020603050405020304" pitchFamily="18" charset="0"/>
                        </a:rPr>
                        <a:t>Chim chở người em bay ra đảo lấy vàng, nhờ thế người em trở nên giàu có</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4746982"/>
                  </a:ext>
                </a:extLst>
              </a:tr>
              <a:tr h="0">
                <a:tc>
                  <a:txBody>
                    <a:bodyPr/>
                    <a:lstStyle/>
                    <a:p>
                      <a:pPr algn="ctr">
                        <a:lnSpc>
                          <a:spcPct val="115000"/>
                        </a:lnSpc>
                        <a:spcAft>
                          <a:spcPts val="0"/>
                        </a:spcAft>
                      </a:pPr>
                      <a:r>
                        <a:rPr lang="pt-BR" sz="2400" b="1" dirty="0">
                          <a:solidFill>
                            <a:srgbClr val="0D0D0D"/>
                          </a:solidFill>
                          <a:effectLst/>
                          <a:latin typeface="Times New Roman" panose="02020603050405020304" pitchFamily="18" charset="0"/>
                          <a:ea typeface="Times New Roman" panose="02020603050405020304" pitchFamily="18" charset="0"/>
                        </a:rPr>
                        <a:t>2</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400" b="1" dirty="0">
                          <a:solidFill>
                            <a:srgbClr val="0D0D0D"/>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en-US" sz="2400" i="1">
                          <a:effectLst/>
                          <a:latin typeface="Times New Roman" panose="02020603050405020304" pitchFamily="18" charset="0"/>
                          <a:ea typeface="Times New Roman" panose="02020603050405020304" pitchFamily="18" charset="0"/>
                        </a:rPr>
                        <a:t>b. Cha mẹ chết, người anh chia gia tài, người em chỉ được cây khế.</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2293750"/>
                  </a:ext>
                </a:extLst>
              </a:tr>
              <a:tr h="0">
                <a:tc>
                  <a:txBody>
                    <a:bodyPr/>
                    <a:lstStyle/>
                    <a:p>
                      <a:pPr algn="ctr">
                        <a:lnSpc>
                          <a:spcPct val="115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rPr>
                        <a:t>3</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400" b="1" dirty="0">
                          <a:solidFill>
                            <a:srgbClr val="0D0D0D"/>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en-US" sz="2400" i="1" dirty="0">
                          <a:effectLst/>
                          <a:latin typeface="Times New Roman" panose="02020603050405020304" pitchFamily="18" charset="0"/>
                          <a:ea typeface="Times New Roman" panose="02020603050405020304" pitchFamily="18" charset="0"/>
                        </a:rPr>
                        <a:t>c. </a:t>
                      </a:r>
                      <a:r>
                        <a:rPr lang="en-US" sz="2400" i="1" dirty="0" err="1">
                          <a:effectLst/>
                          <a:latin typeface="Times New Roman" panose="02020603050405020304" pitchFamily="18" charset="0"/>
                          <a:ea typeface="Times New Roman" panose="02020603050405020304" pitchFamily="18" charset="0"/>
                        </a:rPr>
                        <a:t>Người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anh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biết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chuyện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đổi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gia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tài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của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mình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lấy</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cây</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khế</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người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em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bằng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lòng</a:t>
                      </a:r>
                      <a:r>
                        <a:rPr lang="en-US" sz="2400" i="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4861673"/>
                  </a:ext>
                </a:extLst>
              </a:tr>
              <a:tr h="0">
                <a:tc>
                  <a:txBody>
                    <a:bodyPr/>
                    <a:lstStyle/>
                    <a:p>
                      <a:pPr algn="ctr">
                        <a:lnSpc>
                          <a:spcPct val="115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rPr>
                        <a:t>4</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400" b="1" dirty="0">
                          <a:solidFill>
                            <a:srgbClr val="0D0D0D"/>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en-US" sz="2400" i="1" dirty="0">
                          <a:effectLst/>
                          <a:latin typeface="Times New Roman" panose="02020603050405020304" pitchFamily="18" charset="0"/>
                          <a:ea typeface="Times New Roman" panose="02020603050405020304" pitchFamily="18" charset="0"/>
                        </a:rPr>
                        <a:t>d. </a:t>
                      </a:r>
                      <a:r>
                        <a:rPr lang="en-US" sz="2400" i="1" dirty="0" err="1">
                          <a:effectLst/>
                          <a:latin typeface="Times New Roman" panose="02020603050405020304" pitchFamily="18" charset="0"/>
                          <a:ea typeface="Times New Roman" panose="02020603050405020304" pitchFamily="18" charset="0"/>
                        </a:rPr>
                        <a:t>Cây</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khế</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có</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quả</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chim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đến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ăn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người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em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phàn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nàn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và</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chim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hẹn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trả</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ơn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bằng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vàng</a:t>
                      </a:r>
                      <a:r>
                        <a:rPr lang="en-US" sz="2400" i="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3175504"/>
                  </a:ext>
                </a:extLst>
              </a:tr>
              <a:tr h="0">
                <a:tc>
                  <a:txBody>
                    <a:bodyPr/>
                    <a:lstStyle/>
                    <a:p>
                      <a:pPr algn="ctr">
                        <a:lnSpc>
                          <a:spcPct val="115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rPr>
                        <a:t>5</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en-US" sz="2400" i="1" dirty="0">
                          <a:effectLst/>
                          <a:latin typeface="Times New Roman" panose="02020603050405020304" pitchFamily="18" charset="0"/>
                          <a:ea typeface="Times New Roman" panose="02020603050405020304" pitchFamily="18" charset="0"/>
                        </a:rPr>
                        <a:t>e. </a:t>
                      </a:r>
                      <a:r>
                        <a:rPr lang="en-US" sz="2400" i="1" dirty="0" err="1">
                          <a:effectLst/>
                          <a:latin typeface="Times New Roman" panose="02020603050405020304" pitchFamily="18" charset="0"/>
                          <a:ea typeface="Times New Roman" panose="02020603050405020304" pitchFamily="18" charset="0"/>
                        </a:rPr>
                        <a:t>Chim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đến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ăn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mọi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chuyện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diễn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ra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như</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cũ</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nhưng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người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anh</a:t>
                      </a:r>
                      <a:r>
                        <a:rPr lang="en-US" sz="2400" i="1" dirty="0">
                          <a:effectLst/>
                          <a:latin typeface="Times New Roman" panose="02020603050405020304" pitchFamily="18" charset="0"/>
                          <a:ea typeface="Times New Roman" panose="02020603050405020304" pitchFamily="18" charset="0"/>
                        </a:rPr>
                        <a:t> may </a:t>
                      </a:r>
                      <a:r>
                        <a:rPr lang="en-US" sz="2400" i="1" dirty="0" err="1">
                          <a:effectLst/>
                          <a:latin typeface="Times New Roman" panose="02020603050405020304" pitchFamily="18" charset="0"/>
                          <a:ea typeface="Times New Roman" panose="02020603050405020304" pitchFamily="18" charset="0"/>
                        </a:rPr>
                        <a:t>túi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quá</a:t>
                      </a:r>
                      <a:r>
                        <a:rPr lang="en-US" sz="2400" i="1" dirty="0">
                          <a:effectLst/>
                          <a:latin typeface="Times New Roman" panose="02020603050405020304" pitchFamily="18" charset="0"/>
                          <a:ea typeface="Times New Roman" panose="02020603050405020304" pitchFamily="18" charset="0"/>
                        </a:rPr>
                        <a:t> to </a:t>
                      </a:r>
                      <a:r>
                        <a:rPr lang="en-US" sz="2400" i="1" dirty="0" err="1">
                          <a:effectLst/>
                          <a:latin typeface="Times New Roman" panose="02020603050405020304" pitchFamily="18" charset="0"/>
                          <a:ea typeface="Times New Roman" panose="02020603050405020304" pitchFamily="18" charset="0"/>
                        </a:rPr>
                        <a:t>và</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lấy</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quá</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nhiều</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vàng</a:t>
                      </a:r>
                      <a:r>
                        <a:rPr lang="en-US" sz="2400" i="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25896"/>
                  </a:ext>
                </a:extLst>
              </a:tr>
              <a:tr h="0">
                <a:tc>
                  <a:txBody>
                    <a:bodyPr/>
                    <a:lstStyle/>
                    <a:p>
                      <a:pPr algn="ctr">
                        <a:lnSpc>
                          <a:spcPct val="115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rPr>
                        <a:t>6</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en-US" sz="2400" i="1" dirty="0">
                          <a:effectLst/>
                          <a:latin typeface="Times New Roman" panose="02020603050405020304" pitchFamily="18" charset="0"/>
                          <a:ea typeface="Times New Roman" panose="02020603050405020304" pitchFamily="18" charset="0"/>
                        </a:rPr>
                        <a:t>g. </a:t>
                      </a:r>
                      <a:r>
                        <a:rPr lang="en-US" sz="2400" i="1" dirty="0" err="1">
                          <a:effectLst/>
                          <a:latin typeface="Times New Roman" panose="02020603050405020304" pitchFamily="18" charset="0"/>
                          <a:ea typeface="Times New Roman" panose="02020603050405020304" pitchFamily="18" charset="0"/>
                        </a:rPr>
                        <a:t>Người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anh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bị</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rơi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xuống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biển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và</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chết</a:t>
                      </a:r>
                      <a:r>
                        <a:rPr lang="en-US" sz="2400" dirty="0">
                          <a:effectLst/>
                          <a:latin typeface="Times New Roman" panose="02020603050405020304" pitchFamily="18" charset="0"/>
                          <a:ea typeface="Times New Roman" panose="02020603050405020304" pitchFamily="18" charset="0"/>
                        </a:rPr>
                        <a:t>.</a:t>
                      </a:r>
                    </a:p>
                    <a:p>
                      <a:pPr>
                        <a:lnSpc>
                          <a:spcPct val="115000"/>
                        </a:lnSpc>
                        <a:spcAft>
                          <a:spcPts val="0"/>
                        </a:spcAft>
                      </a:pPr>
                      <a:r>
                        <a:rPr lang="pt-BR" sz="2400" b="1" dirty="0">
                          <a:solidFill>
                            <a:srgbClr val="0D0D0D"/>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3773449"/>
                  </a:ext>
                </a:extLst>
              </a:tr>
            </a:tbl>
          </a:graphicData>
        </a:graphic>
      </p:graphicFrame>
      <p:cxnSp>
        <p:nvCxnSpPr>
          <p:cNvPr id="12" name="Straight Arrow Connector 11"/>
          <p:cNvCxnSpPr/>
          <p:nvPr/>
        </p:nvCxnSpPr>
        <p:spPr>
          <a:xfrm>
            <a:off x="1959400" y="2431361"/>
            <a:ext cx="969537" cy="5857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959400" y="3017149"/>
            <a:ext cx="969537" cy="126851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959400" y="2431361"/>
            <a:ext cx="969537" cy="122004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1959400" y="3426405"/>
            <a:ext cx="969537" cy="90211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1959400" y="4933636"/>
            <a:ext cx="96953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1959400" y="5729288"/>
            <a:ext cx="969537" cy="1428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95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1000"/>
                                        <p:tgtEl>
                                          <p:spTgt spid="35"/>
                                        </p:tgtEl>
                                      </p:cBhvr>
                                    </p:animEffect>
                                    <p:anim calcmode="lin" valueType="num">
                                      <p:cBhvr>
                                        <p:cTn id="29" dur="1000" fill="hold"/>
                                        <p:tgtEl>
                                          <p:spTgt spid="35"/>
                                        </p:tgtEl>
                                        <p:attrNameLst>
                                          <p:attrName>ppt_x</p:attrName>
                                        </p:attrNameLst>
                                      </p:cBhvr>
                                      <p:tavLst>
                                        <p:tav tm="0">
                                          <p:val>
                                            <p:strVal val="#ppt_x"/>
                                          </p:val>
                                        </p:tav>
                                        <p:tav tm="100000">
                                          <p:val>
                                            <p:strVal val="#ppt_x"/>
                                          </p:val>
                                        </p:tav>
                                      </p:tavLst>
                                    </p:anim>
                                    <p:anim calcmode="lin" valueType="num">
                                      <p:cBhvr>
                                        <p:cTn id="3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1000"/>
                                        <p:tgtEl>
                                          <p:spTgt spid="37"/>
                                        </p:tgtEl>
                                      </p:cBhvr>
                                    </p:animEffect>
                                    <p:anim calcmode="lin" valueType="num">
                                      <p:cBhvr>
                                        <p:cTn id="36" dur="1000" fill="hold"/>
                                        <p:tgtEl>
                                          <p:spTgt spid="37"/>
                                        </p:tgtEl>
                                        <p:attrNameLst>
                                          <p:attrName>ppt_x</p:attrName>
                                        </p:attrNameLst>
                                      </p:cBhvr>
                                      <p:tavLst>
                                        <p:tav tm="0">
                                          <p:val>
                                            <p:strVal val="#ppt_x"/>
                                          </p:val>
                                        </p:tav>
                                        <p:tav tm="100000">
                                          <p:val>
                                            <p:strVal val="#ppt_x"/>
                                          </p:val>
                                        </p:tav>
                                      </p:tavLst>
                                    </p:anim>
                                    <p:anim calcmode="lin" valueType="num">
                                      <p:cBhvr>
                                        <p:cTn id="3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1000"/>
                                        <p:tgtEl>
                                          <p:spTgt spid="39"/>
                                        </p:tgtEl>
                                      </p:cBhvr>
                                    </p:animEffect>
                                    <p:anim calcmode="lin" valueType="num">
                                      <p:cBhvr>
                                        <p:cTn id="43" dur="1000" fill="hold"/>
                                        <p:tgtEl>
                                          <p:spTgt spid="39"/>
                                        </p:tgtEl>
                                        <p:attrNameLst>
                                          <p:attrName>ppt_x</p:attrName>
                                        </p:attrNameLst>
                                      </p:cBhvr>
                                      <p:tavLst>
                                        <p:tav tm="0">
                                          <p:val>
                                            <p:strVal val="#ppt_x"/>
                                          </p:val>
                                        </p:tav>
                                        <p:tav tm="100000">
                                          <p:val>
                                            <p:strVal val="#ppt_x"/>
                                          </p:val>
                                        </p:tav>
                                      </p:tavLst>
                                    </p:anim>
                                    <p:anim calcmode="lin" valueType="num">
                                      <p:cBhvr>
                                        <p:cTn id="4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Box 3">
            <a:extLst>
              <a:ext uri="{FF2B5EF4-FFF2-40B4-BE49-F238E27FC236}">
                <a16:creationId xmlns:a16="http://schemas.microsoft.com/office/drawing/2014/main" id="{9F480945-061E-C85F-12C3-59F2ECCD82DA}"/>
              </a:ext>
            </a:extLst>
          </p:cNvPr>
          <p:cNvSpPr txBox="1">
            <a:spLocks noChangeArrowheads="1"/>
          </p:cNvSpPr>
          <p:nvPr/>
        </p:nvSpPr>
        <p:spPr bwMode="auto">
          <a:xfrm>
            <a:off x="1906588" y="1114426"/>
            <a:ext cx="4431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en-US" sz="2400" b="1" dirty="0" err="1">
                <a:solidFill>
                  <a:srgbClr val="FF0000"/>
                </a:solidFill>
                <a:cs typeface="Times New Roman" panose="02020603050405020304" pitchFamily="18" charset="0"/>
              </a:rPr>
              <a:t>Tóm</a:t>
            </a:r>
            <a:r>
              <a:rPr lang="en-US" altLang="en-US" sz="2400" b="1" dirty="0">
                <a:solidFill>
                  <a:srgbClr val="FF0000"/>
                </a:solidFill>
                <a:cs typeface="Times New Roman" panose="02020603050405020304" pitchFamily="18" charset="0"/>
              </a:rPr>
              <a:t> </a:t>
            </a:r>
            <a:r>
              <a:rPr lang="en-US" altLang="en-US" sz="2400" b="1" dirty="0" err="1">
                <a:solidFill>
                  <a:srgbClr val="FF0000"/>
                </a:solidFill>
                <a:cs typeface="Times New Roman" panose="02020603050405020304" pitchFamily="18" charset="0"/>
              </a:rPr>
              <a:t>tắt</a:t>
            </a:r>
            <a:endParaRPr lang="en-US" altLang="en-US" sz="2400" b="1" dirty="0">
              <a:solidFill>
                <a:srgbClr val="FF0000"/>
              </a:solidFill>
              <a:cs typeface="Times New Roman" panose="02020603050405020304" pitchFamily="18" charset="0"/>
            </a:endParaRPr>
          </a:p>
        </p:txBody>
      </p:sp>
      <p:pic>
        <p:nvPicPr>
          <p:cNvPr id="27652" name="Picture 2">
            <a:extLst>
              <a:ext uri="{FF2B5EF4-FFF2-40B4-BE49-F238E27FC236}">
                <a16:creationId xmlns:a16="http://schemas.microsoft.com/office/drawing/2014/main" id="{26DBBF2E-E2CC-5ADC-9084-E6349B31E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4594225"/>
            <a:ext cx="2054225" cy="154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3">
            <a:extLst>
              <a:ext uri="{FF2B5EF4-FFF2-40B4-BE49-F238E27FC236}">
                <a16:creationId xmlns:a16="http://schemas.microsoft.com/office/drawing/2014/main" id="{00105B2F-E3EE-C8DE-E3C2-3BDB135A63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4645025"/>
            <a:ext cx="2340951" cy="154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4" name="Rectangle 1">
            <a:extLst>
              <a:ext uri="{FF2B5EF4-FFF2-40B4-BE49-F238E27FC236}">
                <a16:creationId xmlns:a16="http://schemas.microsoft.com/office/drawing/2014/main" id="{90279757-BFEF-82AA-999A-BAA9F150AC9C}"/>
              </a:ext>
            </a:extLst>
          </p:cNvPr>
          <p:cNvSpPr>
            <a:spLocks noChangeArrowheads="1"/>
          </p:cNvSpPr>
          <p:nvPr/>
        </p:nvSpPr>
        <p:spPr bwMode="auto">
          <a:xfrm>
            <a:off x="583323" y="1576388"/>
            <a:ext cx="1049983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vi-VN" altLang="en-US" sz="2400" dirty="0"/>
              <a:t>Ở nhà nọ có 2 anh em sớm mồ côi cha mẹ. Người anh chia gia tài, người em chỉ được cây khế. Cây khế có quả, chim đến ăn, người em phàn nàn và chim hẹn trả ơn bằng vàng. Chim chở người em bay ra đảo lấy vàng, nhờ thế người em trở nên giàu có. Người anh biết chuyện, đổi gia tài mình lấy cây khế, người em bằng lòng. Chim lại đến ăn, mọi chuyện diễn ra như cũ nhưng người anh may túi quá to và lấy quá nhiều vàng. Người anh bị rơi xuống biển và chết. </a:t>
            </a:r>
            <a:endParaRPr lang="en-US" altLang="en-US" sz="2400" dirty="0"/>
          </a:p>
        </p:txBody>
      </p:sp>
      <p:pic>
        <p:nvPicPr>
          <p:cNvPr id="27655" name="Picture 9">
            <a:extLst>
              <a:ext uri="{FF2B5EF4-FFF2-40B4-BE49-F238E27FC236}">
                <a16:creationId xmlns:a16="http://schemas.microsoft.com/office/drawing/2014/main" id="{677D6A3D-851A-CD3F-CD37-8E78AB6D03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041" y="4600576"/>
            <a:ext cx="3082159" cy="156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6" name="Picture 10">
            <a:extLst>
              <a:ext uri="{FF2B5EF4-FFF2-40B4-BE49-F238E27FC236}">
                <a16:creationId xmlns:a16="http://schemas.microsoft.com/office/drawing/2014/main" id="{F5C02C80-284B-BD1B-F8B5-3798552098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4632325"/>
            <a:ext cx="2693276"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2"/>
          <a:stretch>
            <a:fillRect/>
          </a:stretch>
        </p:blipFill>
        <p:spPr>
          <a:xfrm>
            <a:off x="10787064" y="42861"/>
            <a:ext cx="1295403" cy="600074"/>
          </a:xfrm>
          <a:prstGeom prst="rect">
            <a:avLst/>
          </a:prstGeom>
        </p:spPr>
      </p:pic>
      <p:pic>
        <p:nvPicPr>
          <p:cNvPr id="31" name="Picture 30"/>
          <p:cNvPicPr>
            <a:picLocks noChangeAspect="1"/>
          </p:cNvPicPr>
          <p:nvPr/>
        </p:nvPicPr>
        <p:blipFill>
          <a:blip r:embed="rId3"/>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3"/>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4">
            <a:extLst>
              <a:ext uri="{BEBA8EAE-BF5A-486C-A8C5-ECC9F3942E4B}">
                <a14:imgProps xmlns:a14="http://schemas.microsoft.com/office/drawing/2010/main">
                  <a14:imgLayer r:embed="rId5">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sp>
        <p:nvSpPr>
          <p:cNvPr id="3" name="Rectangle 2"/>
          <p:cNvSpPr/>
          <p:nvPr/>
        </p:nvSpPr>
        <p:spPr>
          <a:xfrm>
            <a:off x="520904" y="1095704"/>
            <a:ext cx="6096000" cy="523220"/>
          </a:xfrm>
          <a:prstGeom prst="rect">
            <a:avLst/>
          </a:prstGeom>
        </p:spPr>
        <p:txBody>
          <a:bodyPr>
            <a:spAutoFit/>
          </a:bodyPr>
          <a:lstStyle/>
          <a:p>
            <a:r>
              <a:rPr lang="en-US" sz="2800" b="1" dirty="0">
                <a:solidFill>
                  <a:srgbClr val="000000"/>
                </a:solidFill>
                <a:latin typeface="Times New Roman" panose="02020603050405020304" pitchFamily="18" charset="0"/>
                <a:ea typeface="Times New Roman" panose="02020603050405020304" pitchFamily="18" charset="0"/>
              </a:rPr>
              <a:t>4. </a:t>
            </a:r>
            <a:r>
              <a:rPr lang="en-US" sz="2800" b="1" dirty="0" err="1">
                <a:solidFill>
                  <a:srgbClr val="000000"/>
                </a:solidFill>
                <a:latin typeface="Times New Roman" panose="02020603050405020304" pitchFamily="18" charset="0"/>
                <a:ea typeface="Times New Roman" panose="02020603050405020304" pitchFamily="18" charset="0"/>
              </a:rPr>
              <a:t>Bố</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cục</a:t>
            </a:r>
            <a:r>
              <a:rPr lang="en-US" sz="2800" dirty="0">
                <a:solidFill>
                  <a:srgbClr val="000000"/>
                </a:solidFill>
                <a:latin typeface="Times New Roman" panose="02020603050405020304" pitchFamily="18" charset="0"/>
                <a:ea typeface="Times New Roman" panose="02020603050405020304" pitchFamily="18" charset="0"/>
              </a:rPr>
              <a:t>: 3 </a:t>
            </a:r>
            <a:r>
              <a:rPr lang="en-US" sz="2800" dirty="0" err="1">
                <a:solidFill>
                  <a:srgbClr val="000000"/>
                </a:solidFill>
                <a:latin typeface="Times New Roman" panose="02020603050405020304" pitchFamily="18" charset="0"/>
                <a:ea typeface="Times New Roman" panose="02020603050405020304" pitchFamily="18" charset="0"/>
              </a:rPr>
              <a:t>phần</a:t>
            </a:r>
            <a:endParaRPr lang="en-US" sz="2800" dirty="0"/>
          </a:p>
        </p:txBody>
      </p:sp>
      <p:grpSp>
        <p:nvGrpSpPr>
          <p:cNvPr id="24" name="object 3"/>
          <p:cNvGrpSpPr/>
          <p:nvPr/>
        </p:nvGrpSpPr>
        <p:grpSpPr>
          <a:xfrm>
            <a:off x="444500" y="1786954"/>
            <a:ext cx="11241088" cy="4513704"/>
            <a:chOff x="305168" y="2400299"/>
            <a:chExt cx="8610613" cy="3177588"/>
          </a:xfrm>
        </p:grpSpPr>
        <p:sp>
          <p:nvSpPr>
            <p:cNvPr id="25" name="object 4"/>
            <p:cNvSpPr/>
            <p:nvPr/>
          </p:nvSpPr>
          <p:spPr>
            <a:xfrm>
              <a:off x="394716" y="2400299"/>
              <a:ext cx="8521065" cy="3017520"/>
            </a:xfrm>
            <a:custGeom>
              <a:avLst/>
              <a:gdLst/>
              <a:ahLst/>
              <a:cxnLst/>
              <a:rect l="l" t="t" r="r" b="b"/>
              <a:pathLst>
                <a:path w="8521065" h="3017520">
                  <a:moveTo>
                    <a:pt x="8520684" y="0"/>
                  </a:moveTo>
                  <a:lnTo>
                    <a:pt x="0" y="0"/>
                  </a:lnTo>
                  <a:lnTo>
                    <a:pt x="0" y="3017520"/>
                  </a:lnTo>
                  <a:lnTo>
                    <a:pt x="8520684" y="3017520"/>
                  </a:lnTo>
                  <a:lnTo>
                    <a:pt x="8520684" y="0"/>
                  </a:lnTo>
                  <a:close/>
                </a:path>
              </a:pathLst>
            </a:custGeom>
            <a:solidFill>
              <a:srgbClr val="EEDFB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pic>
          <p:nvPicPr>
            <p:cNvPr id="27" name="object 5"/>
            <p:cNvPicPr/>
            <p:nvPr/>
          </p:nvPicPr>
          <p:blipFill>
            <a:blip r:embed="rId6" cstate="print"/>
            <a:stretch>
              <a:fillRect/>
            </a:stretch>
          </p:blipFill>
          <p:spPr>
            <a:xfrm>
              <a:off x="305168" y="2412111"/>
              <a:ext cx="2452093" cy="3165776"/>
            </a:xfrm>
            <a:prstGeom prst="rect">
              <a:avLst/>
            </a:prstGeom>
          </p:spPr>
        </p:pic>
      </p:grpSp>
      <p:pic>
        <p:nvPicPr>
          <p:cNvPr id="29" name="object 7"/>
          <p:cNvPicPr/>
          <p:nvPr/>
        </p:nvPicPr>
        <p:blipFill>
          <a:blip r:embed="rId6" cstate="print"/>
          <a:stretch>
            <a:fillRect/>
          </a:stretch>
        </p:blipFill>
        <p:spPr>
          <a:xfrm>
            <a:off x="4549637" y="1781399"/>
            <a:ext cx="3080026" cy="4537089"/>
          </a:xfrm>
          <a:prstGeom prst="rect">
            <a:avLst/>
          </a:prstGeom>
        </p:spPr>
      </p:pic>
      <p:pic>
        <p:nvPicPr>
          <p:cNvPr id="30" name="object 7"/>
          <p:cNvPicPr/>
          <p:nvPr/>
        </p:nvPicPr>
        <p:blipFill>
          <a:blip r:embed="rId6" cstate="print"/>
          <a:stretch>
            <a:fillRect/>
          </a:stretch>
        </p:blipFill>
        <p:spPr>
          <a:xfrm>
            <a:off x="8432800" y="1781398"/>
            <a:ext cx="2978752" cy="4428079"/>
          </a:xfrm>
          <a:prstGeom prst="rect">
            <a:avLst/>
          </a:prstGeom>
        </p:spPr>
      </p:pic>
      <p:pic>
        <p:nvPicPr>
          <p:cNvPr id="33" name="Picture 32"/>
          <p:cNvPicPr>
            <a:picLocks noChangeAspect="1"/>
          </p:cNvPicPr>
          <p:nvPr/>
        </p:nvPicPr>
        <p:blipFill>
          <a:blip r:embed="rId7"/>
          <a:stretch>
            <a:fillRect/>
          </a:stretch>
        </p:blipFill>
        <p:spPr>
          <a:xfrm>
            <a:off x="2728016" y="1861875"/>
            <a:ext cx="475489" cy="540155"/>
          </a:xfrm>
          <a:prstGeom prst="rect">
            <a:avLst/>
          </a:prstGeom>
        </p:spPr>
      </p:pic>
      <p:pic>
        <p:nvPicPr>
          <p:cNvPr id="34" name="Picture 33"/>
          <p:cNvPicPr>
            <a:picLocks noChangeAspect="1"/>
          </p:cNvPicPr>
          <p:nvPr/>
        </p:nvPicPr>
        <p:blipFill>
          <a:blip r:embed="rId8"/>
          <a:stretch>
            <a:fillRect/>
          </a:stretch>
        </p:blipFill>
        <p:spPr>
          <a:xfrm>
            <a:off x="6814694" y="1861875"/>
            <a:ext cx="539529" cy="636161"/>
          </a:xfrm>
          <a:prstGeom prst="rect">
            <a:avLst/>
          </a:prstGeom>
        </p:spPr>
      </p:pic>
      <p:pic>
        <p:nvPicPr>
          <p:cNvPr id="35" name="Picture 34"/>
          <p:cNvPicPr>
            <a:picLocks noChangeAspect="1"/>
          </p:cNvPicPr>
          <p:nvPr/>
        </p:nvPicPr>
        <p:blipFill>
          <a:blip r:embed="rId9"/>
          <a:stretch>
            <a:fillRect/>
          </a:stretch>
        </p:blipFill>
        <p:spPr>
          <a:xfrm>
            <a:off x="10965413" y="1876853"/>
            <a:ext cx="546950" cy="644911"/>
          </a:xfrm>
          <a:prstGeom prst="rect">
            <a:avLst/>
          </a:prstGeom>
        </p:spPr>
      </p:pic>
      <p:sp>
        <p:nvSpPr>
          <p:cNvPr id="9" name="Rectangle 8"/>
          <p:cNvSpPr/>
          <p:nvPr/>
        </p:nvSpPr>
        <p:spPr>
          <a:xfrm>
            <a:off x="552450" y="2683385"/>
            <a:ext cx="2985288" cy="3108543"/>
          </a:xfrm>
          <a:prstGeom prst="rect">
            <a:avLst/>
          </a:prstGeom>
        </p:spPr>
        <p:txBody>
          <a:bodyPr wrap="square">
            <a:spAutoFit/>
          </a:bodyPr>
          <a:lstStyle/>
          <a:p>
            <a:r>
              <a:rPr lang="en-US" sz="2800" b="1" u="sng" dirty="0" err="1">
                <a:solidFill>
                  <a:schemeClr val="bg1"/>
                </a:solidFill>
                <a:latin typeface="Times New Roman" panose="02020603050405020304" pitchFamily="18" charset="0"/>
                <a:ea typeface="Times New Roman" panose="02020603050405020304" pitchFamily="18" charset="0"/>
              </a:rPr>
              <a:t>Đoạn</a:t>
            </a:r>
            <a:r>
              <a:rPr lang="en-US" sz="2800" b="1" u="sng" dirty="0">
                <a:solidFill>
                  <a:schemeClr val="bg1"/>
                </a:solidFill>
                <a:latin typeface="Times New Roman" panose="02020603050405020304" pitchFamily="18" charset="0"/>
                <a:ea typeface="Times New Roman" panose="02020603050405020304" pitchFamily="18" charset="0"/>
              </a:rPr>
              <a:t> 1:</a:t>
            </a:r>
            <a:r>
              <a:rPr lang="en-US" sz="2800" b="1"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Từ</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đầu</a:t>
            </a:r>
            <a:r>
              <a:rPr lang="en-US" sz="2800" dirty="0">
                <a:solidFill>
                  <a:schemeClr val="bg1"/>
                </a:solidFill>
                <a:latin typeface="Times New Roman" panose="02020603050405020304" pitchFamily="18" charset="0"/>
                <a:ea typeface="Times New Roman" panose="02020603050405020304" pitchFamily="18" charset="0"/>
              </a:rPr>
              <a:t> =&gt; </a:t>
            </a:r>
            <a:r>
              <a:rPr lang="en-US" sz="2800" i="1" dirty="0">
                <a:solidFill>
                  <a:schemeClr val="bg1"/>
                </a:solidFill>
                <a:latin typeface="Times New Roman" panose="02020603050405020304" pitchFamily="18" charset="0"/>
                <a:ea typeface="Times New Roman" panose="02020603050405020304" pitchFamily="18" charset="0"/>
              </a:rPr>
              <a:t>“</a:t>
            </a:r>
            <a:r>
              <a:rPr lang="en-US" sz="2800" i="1" dirty="0" err="1">
                <a:solidFill>
                  <a:schemeClr val="bg1"/>
                </a:solidFill>
                <a:latin typeface="Times New Roman" panose="02020603050405020304" pitchFamily="18" charset="0"/>
                <a:ea typeface="Times New Roman" panose="02020603050405020304" pitchFamily="18" charset="0"/>
              </a:rPr>
              <a:t>hai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vợ</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chồng</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em</a:t>
            </a:r>
            <a:r>
              <a:rPr lang="en-US" sz="2800" i="1" dirty="0">
                <a:solidFill>
                  <a:schemeClr val="bg1"/>
                </a:solidFill>
                <a:latin typeface="Times New Roman" panose="02020603050405020304" pitchFamily="18" charset="0"/>
                <a:ea typeface="Times New Roman" panose="02020603050405020304" pitchFamily="18" charset="0"/>
              </a:rPr>
              <a:t> ở </a:t>
            </a:r>
            <a:r>
              <a:rPr lang="en-US" sz="2800" i="1" dirty="0" err="1">
                <a:solidFill>
                  <a:schemeClr val="bg1"/>
                </a:solidFill>
                <a:latin typeface="Times New Roman" panose="02020603050405020304" pitchFamily="18" charset="0"/>
                <a:ea typeface="Times New Roman" panose="02020603050405020304" pitchFamily="18" charset="0"/>
              </a:rPr>
              <a:t>riêng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Giới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thiệu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về</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người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anh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người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em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và</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cách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phân</a:t>
            </a:r>
            <a:r>
              <a:rPr lang="en-US" sz="2800" dirty="0">
                <a:solidFill>
                  <a:schemeClr val="bg1"/>
                </a:solidFill>
                <a:latin typeface="Times New Roman" panose="02020603050405020304" pitchFamily="18" charset="0"/>
                <a:ea typeface="Times New Roman" panose="02020603050405020304" pitchFamily="18" charset="0"/>
              </a:rPr>
              <a:t> chia </a:t>
            </a:r>
            <a:r>
              <a:rPr lang="en-US" sz="2800" dirty="0" err="1">
                <a:solidFill>
                  <a:schemeClr val="bg1"/>
                </a:solidFill>
                <a:latin typeface="Times New Roman" panose="02020603050405020304" pitchFamily="18" charset="0"/>
                <a:ea typeface="Times New Roman" panose="02020603050405020304" pitchFamily="18" charset="0"/>
              </a:rPr>
              <a:t>tài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sản</a:t>
            </a:r>
            <a:r>
              <a:rPr lang="en-US" sz="2800" dirty="0">
                <a:solidFill>
                  <a:schemeClr val="bg1"/>
                </a:solidFill>
                <a:latin typeface="Times New Roman" panose="02020603050405020304" pitchFamily="18" charset="0"/>
                <a:ea typeface="Times New Roman" panose="02020603050405020304" pitchFamily="18" charset="0"/>
              </a:rPr>
              <a:t>.</a:t>
            </a:r>
            <a:br>
              <a:rPr lang="en-US" sz="2800" dirty="0">
                <a:solidFill>
                  <a:schemeClr val="bg1"/>
                </a:solidFill>
                <a:latin typeface="Times New Roman" panose="02020603050405020304" pitchFamily="18" charset="0"/>
                <a:ea typeface="Times New Roman" panose="02020603050405020304" pitchFamily="18" charset="0"/>
              </a:rPr>
            </a:br>
            <a:endParaRPr lang="en-US" sz="2800" dirty="0">
              <a:solidFill>
                <a:schemeClr val="bg1"/>
              </a:solidFill>
            </a:endParaRPr>
          </a:p>
        </p:txBody>
      </p:sp>
      <p:sp>
        <p:nvSpPr>
          <p:cNvPr id="11" name="Rectangle 10"/>
          <p:cNvSpPr/>
          <p:nvPr/>
        </p:nvSpPr>
        <p:spPr>
          <a:xfrm>
            <a:off x="4762638" y="2683385"/>
            <a:ext cx="2867025" cy="3521220"/>
          </a:xfrm>
          <a:prstGeom prst="rect">
            <a:avLst/>
          </a:prstGeom>
        </p:spPr>
        <p:txBody>
          <a:bodyPr wrap="square">
            <a:spAutoFit/>
          </a:bodyPr>
          <a:lstStyle/>
          <a:p>
            <a:pPr>
              <a:lnSpc>
                <a:spcPct val="115000"/>
              </a:lnSpc>
              <a:spcBef>
                <a:spcPts val="300"/>
              </a:spcBef>
              <a:spcAft>
                <a:spcPts val="300"/>
              </a:spcAft>
            </a:pPr>
            <a:r>
              <a:rPr lang="en-US" sz="2800" b="1" u="sng" dirty="0" err="1">
                <a:solidFill>
                  <a:schemeClr val="bg1"/>
                </a:solidFill>
                <a:latin typeface="Times New Roman" panose="02020603050405020304" pitchFamily="18" charset="0"/>
                <a:ea typeface="Times New Roman" panose="02020603050405020304" pitchFamily="18" charset="0"/>
              </a:rPr>
              <a:t>Đoạn</a:t>
            </a:r>
            <a:r>
              <a:rPr lang="en-US" sz="2800" b="1" u="sng" dirty="0">
                <a:solidFill>
                  <a:schemeClr val="bg1"/>
                </a:solidFill>
                <a:latin typeface="Times New Roman" panose="02020603050405020304" pitchFamily="18" charset="0"/>
                <a:ea typeface="Times New Roman" panose="02020603050405020304" pitchFamily="18" charset="0"/>
              </a:rPr>
              <a:t> 2</a:t>
            </a:r>
            <a:r>
              <a:rPr lang="en-US" sz="2800" b="1"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Tiếp</a:t>
            </a:r>
            <a:r>
              <a:rPr lang="en-US" sz="2800" dirty="0">
                <a:solidFill>
                  <a:schemeClr val="bg1"/>
                </a:solidFill>
                <a:latin typeface="Times New Roman" panose="02020603050405020304" pitchFamily="18" charset="0"/>
                <a:ea typeface="Times New Roman" panose="02020603050405020304" pitchFamily="18" charset="0"/>
              </a:rPr>
              <a:t> =&gt; </a:t>
            </a:r>
            <a:r>
              <a:rPr lang="en-US" sz="2800" i="1" dirty="0">
                <a:solidFill>
                  <a:schemeClr val="bg1"/>
                </a:solidFill>
                <a:latin typeface="Times New Roman" panose="02020603050405020304" pitchFamily="18" charset="0"/>
                <a:ea typeface="Times New Roman" panose="02020603050405020304" pitchFamily="18" charset="0"/>
              </a:rPr>
              <a:t>“</a:t>
            </a:r>
            <a:r>
              <a:rPr lang="en-US" sz="2800" i="1" dirty="0" err="1">
                <a:solidFill>
                  <a:schemeClr val="bg1"/>
                </a:solidFill>
                <a:latin typeface="Times New Roman" panose="02020603050405020304" pitchFamily="18" charset="0"/>
                <a:ea typeface="Times New Roman" panose="02020603050405020304" pitchFamily="18" charset="0"/>
              </a:rPr>
              <a:t>vợ</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chồng</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người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em</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trở</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nên</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giàu</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rPr>
              <a:t>. ”: </a:t>
            </a:r>
            <a:r>
              <a:rPr lang="en-US" sz="2800" dirty="0" err="1">
                <a:solidFill>
                  <a:schemeClr val="bg1"/>
                </a:solidFill>
                <a:latin typeface="Times New Roman" panose="02020603050405020304" pitchFamily="18" charset="0"/>
                <a:ea typeface="Times New Roman" panose="02020603050405020304" pitchFamily="18" charset="0"/>
              </a:rPr>
              <a:t>Chuyện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chim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ăn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khế</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trả</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vàng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người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em</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8599218" y="2683385"/>
            <a:ext cx="2702195" cy="2074414"/>
          </a:xfrm>
          <a:prstGeom prst="rect">
            <a:avLst/>
          </a:prstGeom>
        </p:spPr>
        <p:txBody>
          <a:bodyPr wrap="square">
            <a:spAutoFit/>
          </a:bodyPr>
          <a:lstStyle/>
          <a:p>
            <a:pPr>
              <a:lnSpc>
                <a:spcPct val="115000"/>
              </a:lnSpc>
              <a:spcBef>
                <a:spcPts val="300"/>
              </a:spcBef>
              <a:spcAft>
                <a:spcPts val="300"/>
              </a:spcAft>
            </a:pPr>
            <a:r>
              <a:rPr lang="en-US" sz="2800" b="1" u="sng" dirty="0" err="1">
                <a:solidFill>
                  <a:schemeClr val="bg1"/>
                </a:solidFill>
                <a:latin typeface="Times New Roman" panose="02020603050405020304" pitchFamily="18" charset="0"/>
                <a:ea typeface="Times New Roman" panose="02020603050405020304" pitchFamily="18" charset="0"/>
              </a:rPr>
              <a:t>Đoạn</a:t>
            </a:r>
            <a:r>
              <a:rPr lang="en-US" sz="2800" b="1" u="sng" dirty="0">
                <a:solidFill>
                  <a:schemeClr val="bg1"/>
                </a:solidFill>
                <a:latin typeface="Times New Roman" panose="02020603050405020304" pitchFamily="18" charset="0"/>
                <a:ea typeface="Times New Roman" panose="02020603050405020304" pitchFamily="18" charset="0"/>
              </a:rPr>
              <a:t> 3</a:t>
            </a:r>
            <a:r>
              <a:rPr lang="en-US" sz="2800" b="1"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Phần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còn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lại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Âm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ưu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người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anh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và</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sự</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trừng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phạt</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8" name="Cloud Callout 17"/>
          <p:cNvSpPr/>
          <p:nvPr/>
        </p:nvSpPr>
        <p:spPr>
          <a:xfrm>
            <a:off x="-71234" y="800098"/>
            <a:ext cx="5646332" cy="2869376"/>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chia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Mỗi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nội</a:t>
            </a:r>
            <a:r>
              <a:rPr lang="en-US" sz="2800" dirty="0">
                <a:solidFill>
                  <a:schemeClr val="tx1"/>
                </a:solidFill>
                <a:latin typeface="Times New Roman" panose="02020603050405020304" pitchFamily="18" charset="0"/>
                <a:cs typeface="Times New Roman" panose="02020603050405020304" pitchFamily="18" charset="0"/>
              </a:rPr>
              <a:t> dung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phần</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8"/>
                                        </p:tgtEl>
                                      </p:cBhvr>
                                    </p:animEffect>
                                    <p:anim calcmode="lin" valueType="num">
                                      <p:cBhvr>
                                        <p:cTn id="7" dur="1000"/>
                                        <p:tgtEl>
                                          <p:spTgt spid="18"/>
                                        </p:tgtEl>
                                        <p:attrNameLst>
                                          <p:attrName>ppt_x</p:attrName>
                                        </p:attrNameLst>
                                      </p:cBhvr>
                                      <p:tavLst>
                                        <p:tav tm="0">
                                          <p:val>
                                            <p:strVal val="ppt_x"/>
                                          </p:val>
                                        </p:tav>
                                        <p:tav tm="100000">
                                          <p:val>
                                            <p:strVal val="ppt_x"/>
                                          </p:val>
                                        </p:tav>
                                      </p:tavLst>
                                    </p:anim>
                                    <p:anim calcmode="lin" valueType="num">
                                      <p:cBhvr>
                                        <p:cTn id="8" dur="1000"/>
                                        <p:tgtEl>
                                          <p:spTgt spid="18"/>
                                        </p:tgtEl>
                                        <p:attrNameLst>
                                          <p:attrName>ppt_y</p:attrName>
                                        </p:attrNameLst>
                                      </p:cBhvr>
                                      <p:tavLst>
                                        <p:tav tm="0">
                                          <p:val>
                                            <p:strVal val="ppt_y"/>
                                          </p:val>
                                        </p:tav>
                                        <p:tav tm="100000">
                                          <p:val>
                                            <p:strVal val="ppt_y+.1"/>
                                          </p:val>
                                        </p:tav>
                                      </p:tavLst>
                                    </p:anim>
                                    <p:set>
                                      <p:cBhvr>
                                        <p:cTn id="9" dur="1" fill="hold">
                                          <p:stCondLst>
                                            <p:cond delay="999"/>
                                          </p:stCondLst>
                                        </p:cTn>
                                        <p:tgtEl>
                                          <p:spTgt spid="1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515</TotalTime>
  <Words>2449</Words>
  <Application>Microsoft Office PowerPoint</Application>
  <PresentationFormat>Widescreen</PresentationFormat>
  <Paragraphs>221</Paragraphs>
  <Slides>35</Slides>
  <Notes>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35</vt:i4>
      </vt:variant>
    </vt:vector>
  </HeadingPairs>
  <TitlesOfParts>
    <vt:vector size="44" baseType="lpstr">
      <vt:lpstr>Arial</vt:lpstr>
      <vt:lpstr>Brush Script MT</vt:lpstr>
      <vt:lpstr>Calibri</vt:lpstr>
      <vt:lpstr>Calibri Light</vt:lpstr>
      <vt:lpstr>Times New Roman</vt:lpstr>
      <vt:lpstr>UTM Wedding K&amp;T</vt:lpstr>
      <vt:lpstr>Office Theme</vt:lpstr>
      <vt:lpstr>1_Office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Phương Minh</dc:creator>
  <cp:lastModifiedBy>Phương Minh</cp:lastModifiedBy>
  <cp:revision>48</cp:revision>
  <dcterms:created xsi:type="dcterms:W3CDTF">2023-02-18T02:35:02Z</dcterms:created>
  <dcterms:modified xsi:type="dcterms:W3CDTF">2023-02-20T08:04:43Z</dcterms:modified>
</cp:coreProperties>
</file>