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A7_CB3E85BE.xml" ContentType="application/vnd.ms-powerpoint.comments+xml"/>
  <Override PartName="/ppt/comments/modernComment_1B1_53C5A17C.xml" ContentType="application/vnd.ms-powerpoint.comments+xml"/>
  <Override PartName="/ppt/comments/modernComment_1AE_CAFDC3CA.xml" ContentType="application/vnd.ms-powerpoint.comments+xml"/>
  <Override PartName="/ppt/comments/modernComment_1A8_1545CFBE.xml" ContentType="application/vnd.ms-powerpoint.comments+xml"/>
  <Override PartName="/ppt/comments/modernComment_1B3_B0EC7D06.xml" ContentType="application/vnd.ms-powerpoint.comments+xml"/>
  <Override PartName="/ppt/comments/modernComment_1B5_DC72C30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9c8bbc1393524e5c"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1"/>
    <p:sldMasterId id="2147483744" r:id="rId2"/>
    <p:sldMasterId id="2147483696" r:id="rId3"/>
    <p:sldMasterId id="2147483708" r:id="rId4"/>
    <p:sldMasterId id="2147483684" r:id="rId5"/>
    <p:sldMasterId id="2147483720" r:id="rId6"/>
    <p:sldMasterId id="2147483768" r:id="rId7"/>
    <p:sldMasterId id="2147483672" r:id="rId8"/>
    <p:sldMasterId id="2147483660" r:id="rId9"/>
    <p:sldMasterId id="2147483873" r:id="rId10"/>
    <p:sldMasterId id="2147483885" r:id="rId11"/>
  </p:sldMasterIdLst>
  <p:notesMasterIdLst>
    <p:notesMasterId r:id="rId39"/>
  </p:notesMasterIdLst>
  <p:sldIdLst>
    <p:sldId id="288" r:id="rId12"/>
    <p:sldId id="303" r:id="rId13"/>
    <p:sldId id="284" r:id="rId14"/>
    <p:sldId id="286" r:id="rId15"/>
    <p:sldId id="287" r:id="rId16"/>
    <p:sldId id="451" r:id="rId17"/>
    <p:sldId id="452" r:id="rId18"/>
    <p:sldId id="311" r:id="rId19"/>
    <p:sldId id="402" r:id="rId20"/>
    <p:sldId id="417" r:id="rId21"/>
    <p:sldId id="423" r:id="rId22"/>
    <p:sldId id="419" r:id="rId23"/>
    <p:sldId id="433" r:id="rId24"/>
    <p:sldId id="418" r:id="rId25"/>
    <p:sldId id="430" r:id="rId26"/>
    <p:sldId id="424" r:id="rId27"/>
    <p:sldId id="453" r:id="rId28"/>
    <p:sldId id="435" r:id="rId29"/>
    <p:sldId id="437" r:id="rId30"/>
    <p:sldId id="304" r:id="rId31"/>
    <p:sldId id="442" r:id="rId32"/>
    <p:sldId id="443" r:id="rId33"/>
    <p:sldId id="436" r:id="rId34"/>
    <p:sldId id="305" r:id="rId35"/>
    <p:sldId id="454" r:id="rId36"/>
    <p:sldId id="259" r:id="rId37"/>
    <p:sldId id="415" r:id="rId38"/>
  </p:sldIdLst>
  <p:sldSz cx="12192000" cy="6858000"/>
  <p:notesSz cx="6858000" cy="9144000"/>
  <p:embeddedFontLst>
    <p:embeddedFont>
      <p:font typeface="Calibri Light" pitchFamily="34" charset="0"/>
      <p:regular r:id="rId40"/>
      <p:italic r:id="rId41"/>
    </p:embeddedFont>
    <p:embeddedFont>
      <p:font typeface="Calibri" pitchFamily="34" charset="0"/>
      <p:regular r:id="rId42"/>
      <p:bold r:id="rId43"/>
      <p:italic r:id="rId44"/>
      <p:boldItalic r:id="rId45"/>
    </p:embeddedFont>
  </p:embeddedFontLst>
  <p:defaultText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22C655-5519-B343-026A-82AD4D7C5BDD}" name="Nhữ Tiến Lâm" initials="NTL" userId="S::lamvlak52@nvc3.onmicrosoft.com::567420a5-674f-4e10-be84-9678a18173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C08B0"/>
    <a:srgbClr val="FF33CC"/>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4" autoAdjust="0"/>
    <p:restoredTop sz="90282" autoAdjust="0"/>
  </p:normalViewPr>
  <p:slideViewPr>
    <p:cSldViewPr snapToGrid="0">
      <p:cViewPr>
        <p:scale>
          <a:sx n="50" d="100"/>
          <a:sy n="50" d="100"/>
        </p:scale>
        <p:origin x="-1356" y="-444"/>
      </p:cViewPr>
      <p:guideLst>
        <p:guide orient="horz" pos="2160"/>
        <p:guide pos="3840"/>
      </p:guideLst>
    </p:cSldViewPr>
  </p:slideViewPr>
  <p:outlineViewPr>
    <p:cViewPr>
      <p:scale>
        <a:sx n="33" d="100"/>
        <a:sy n="33" d="100"/>
      </p:scale>
      <p:origin x="0" y="294"/>
    </p:cViewPr>
  </p:outlineViewPr>
  <p:notesTextViewPr>
    <p:cViewPr>
      <p:scale>
        <a:sx n="1" d="1"/>
        <a:sy n="1" d="1"/>
      </p:scale>
      <p:origin x="0" y="0"/>
    </p:cViewPr>
  </p:notesTextViewPr>
  <p:sorterViewPr>
    <p:cViewPr>
      <p:scale>
        <a:sx n="100" d="100"/>
        <a:sy n="100" d="100"/>
      </p:scale>
      <p:origin x="0" y="1314"/>
    </p:cViewPr>
  </p:sorterViewPr>
  <p:notesViewPr>
    <p:cSldViewPr snapToGrid="0">
      <p:cViewPr varScale="1">
        <p:scale>
          <a:sx n="62" d="100"/>
          <a:sy n="62" d="100"/>
        </p:scale>
        <p:origin x="-26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Master" Target="slideMasters/slideMaster8.xml"/></Relationships>
</file>

<file path=ppt/comments/modernComment_1A7_CB3E85BE.xml><?xml version="1.0" encoding="utf-8"?>
<p188:cmLst xmlns:a="http://schemas.openxmlformats.org/drawingml/2006/main" xmlns:r="http://schemas.openxmlformats.org/officeDocument/2006/relationships" xmlns:p188="http://schemas.microsoft.com/office/powerpoint/2018/8/main">
  <p188:cm id="{732FFD25-3A33-4314-8700-A45FBF32AA0D}" authorId="{8122C655-5519-B343-026A-82AD4D7C5BDD}" created="2022-07-26T15:15:07.324">
    <ac:deMkLst xmlns:ac="http://schemas.microsoft.com/office/drawing/2013/main/command">
      <pc:docMk xmlns:pc="http://schemas.microsoft.com/office/powerpoint/2013/main/command"/>
      <pc:sldMk xmlns:pc="http://schemas.microsoft.com/office/powerpoint/2013/main/command" cId="3409872318" sldId="423"/>
      <ac:spMk id="36" creationId="{AA707123-AEC9-4E85-8AE2-89ADA1C96088}"/>
    </ac:deMkLst>
    <p188:txBody>
      <a:bodyPr/>
      <a:lstStyle/>
      <a:p>
        <a:r>
          <a:rPr lang="en-US"/>
          <a:t>Cho câu hỏi vào hình dạng để gây chú ý cho hs, chữ màu đen, các đề mục màu đỏ</a:t>
        </a:r>
      </a:p>
    </p188:txBody>
  </p188:cm>
</p188:cmLst>
</file>

<file path=ppt/comments/modernComment_1A8_1545CFBE.xml><?xml version="1.0" encoding="utf-8"?>
<p188:cmLst xmlns:a="http://schemas.openxmlformats.org/drawingml/2006/main" xmlns:r="http://schemas.openxmlformats.org/officeDocument/2006/relationships" xmlns:p188="http://schemas.microsoft.com/office/powerpoint/2018/8/main">
  <p188:cm id="{6DF6A4D1-0107-4BCC-AE3E-FD433F8DA053}" authorId="{8122C655-5519-B343-026A-82AD4D7C5BDD}" created="2022-07-26T15:22:52.754">
    <ac:deMkLst xmlns:ac="http://schemas.microsoft.com/office/drawing/2013/main/command">
      <pc:docMk xmlns:pc="http://schemas.microsoft.com/office/powerpoint/2013/main/command"/>
      <pc:sldMk xmlns:pc="http://schemas.microsoft.com/office/powerpoint/2013/main/command" cId="356896702" sldId="424"/>
      <ac:spMk id="15" creationId="{39B28702-C61B-42CD-98A5-80262194C67C}"/>
    </ac:deMkLst>
    <p188:txBody>
      <a:bodyPr/>
      <a:lstStyle/>
      <a:p>
        <a:r>
          <a:rPr lang="en-US"/>
          <a:t>Đưa cả slide này vào các câu hỏi đúng sai</a:t>
        </a:r>
      </a:p>
    </p188:txBody>
  </p188:cm>
</p188:cmLst>
</file>

<file path=ppt/comments/modernComment_1AE_CAFDC3CA.xml><?xml version="1.0" encoding="utf-8"?>
<p188:cmLst xmlns:a="http://schemas.openxmlformats.org/drawingml/2006/main" xmlns:r="http://schemas.openxmlformats.org/officeDocument/2006/relationships" xmlns:p188="http://schemas.microsoft.com/office/powerpoint/2018/8/main">
  <p188:cm id="{E472DE86-7CC9-4FC0-99F4-4D24DDD352A0}" authorId="{8122C655-5519-B343-026A-82AD4D7C5BDD}" created="2022-07-26T15:22:24.397">
    <pc:sldMkLst xmlns:pc="http://schemas.microsoft.com/office/powerpoint/2013/main/command">
      <pc:docMk/>
      <pc:sldMk cId="3405628362" sldId="430"/>
    </pc:sldMkLst>
    <p188:txBody>
      <a:bodyPr/>
      <a:lstStyle/>
      <a:p>
        <a:r>
          <a:rPr lang="en-US"/>
          <a:t>Đề mục cho màu đỏ
Các hiệu ứng yc như đối với slide 14 hoặc có thể thay đổi bằng hình thức chọn câu hỏi đúng sai</a:t>
        </a:r>
      </a:p>
    </p188:txBody>
  </p188:cm>
</p188:cmLst>
</file>

<file path=ppt/comments/modernComment_1B1_53C5A17C.xml><?xml version="1.0" encoding="utf-8"?>
<p188:cmLst xmlns:a="http://schemas.openxmlformats.org/drawingml/2006/main" xmlns:r="http://schemas.openxmlformats.org/officeDocument/2006/relationships" xmlns:p188="http://schemas.microsoft.com/office/powerpoint/2018/8/main">
  <p188:cm id="{7B0DB69A-12DB-4029-A5A1-C691F589F4F8}" authorId="{8122C655-5519-B343-026A-82AD4D7C5BDD}" created="2022-07-26T15:20:21.958">
    <ac:deMkLst xmlns:ac="http://schemas.microsoft.com/office/drawing/2013/main/command">
      <pc:docMk xmlns:pc="http://schemas.microsoft.com/office/powerpoint/2013/main/command"/>
      <pc:sldMk xmlns:pc="http://schemas.microsoft.com/office/powerpoint/2013/main/command" cId="1405460860" sldId="433"/>
      <ac:spMk id="5" creationId="{2B8D1DDA-688B-458E-AA2A-4167A1663C80}"/>
    </ac:deMkLst>
    <p188:txBody>
      <a:bodyPr/>
      <a:lstStyle/>
      <a:p>
        <a:r>
          <a:rPr lang="en-US"/>
          <a:t>Nội dung câu hỏi cho vào hộp văn bản có hình dạng
Hiệu ứng câu hỏi xuất hiệu
Hiệu ứng câu hỏi biến mất
Hiệu ứng hộp văn bản: Ưu điểm nổi bật của phần mềm trình chiếu xuất hiện
Hiệu ứng câu trả lời xuất hiện sau cùng</a:t>
        </a:r>
      </a:p>
    </p188:txBody>
  </p188:cm>
</p188:cmLst>
</file>

<file path=ppt/comments/modernComment_1B3_B0EC7D06.xml><?xml version="1.0" encoding="utf-8"?>
<p188:cmLst xmlns:a="http://schemas.openxmlformats.org/drawingml/2006/main" xmlns:r="http://schemas.openxmlformats.org/officeDocument/2006/relationships" xmlns:p188="http://schemas.microsoft.com/office/powerpoint/2018/8/main">
  <p188:cm id="{F36D6BF3-80EE-45F2-8E40-4D2F8522AE2A}" authorId="{8122C655-5519-B343-026A-82AD4D7C5BDD}" created="2022-07-26T15:24:41.269">
    <ac:deMkLst xmlns:ac="http://schemas.microsoft.com/office/drawing/2013/main/command">
      <pc:docMk xmlns:pc="http://schemas.microsoft.com/office/powerpoint/2013/main/command"/>
      <pc:sldMk xmlns:pc="http://schemas.microsoft.com/office/powerpoint/2013/main/command" cId="2968288518" sldId="435"/>
      <ac:spMk id="4" creationId="{384C5AD2-47EF-4211-93DB-CD4E026EC46D}"/>
    </ac:deMkLst>
    <p188:txBody>
      <a:bodyPr/>
      <a:lstStyle/>
      <a:p>
        <a:r>
          <a:rPr lang="en-US"/>
          <a:t>Cũng yêu cầu như về đề mục như các slide trên, đổi sang hình thức hđ nhóm, bổ sung hiệu ứng đồng hồ thời gian
Sau thời gian hđ nhóm hiệu ứng làm xuất hiện đáp án</a:t>
        </a:r>
      </a:p>
    </p188:txBody>
  </p188:cm>
</p188:cmLst>
</file>

<file path=ppt/comments/modernComment_1B5_DC72C30F.xml><?xml version="1.0" encoding="utf-8"?>
<p188:cmLst xmlns:a="http://schemas.openxmlformats.org/drawingml/2006/main" xmlns:r="http://schemas.openxmlformats.org/officeDocument/2006/relationships" xmlns:p188="http://schemas.microsoft.com/office/powerpoint/2018/8/main">
  <p188:cm id="{42C36D4E-1F7B-4C91-91A3-8A4E9BEC961E}" authorId="{8122C655-5519-B343-026A-82AD4D7C5BDD}" created="2022-07-26T15:25:58.130">
    <ac:deMkLst xmlns:ac="http://schemas.microsoft.com/office/drawing/2013/main/command">
      <pc:docMk xmlns:pc="http://schemas.microsoft.com/office/powerpoint/2013/main/command"/>
      <pc:sldMk xmlns:pc="http://schemas.microsoft.com/office/powerpoint/2013/main/command" cId="3698508559" sldId="437"/>
      <ac:spMk id="6" creationId="{73FAEF89-DAF5-4A22-B840-8A3DC6060FD3}"/>
    </ac:deMkLst>
    <p188:txBody>
      <a:bodyPr/>
      <a:lstStyle/>
      <a:p>
        <a:r>
          <a:rPr lang="en-US"/>
          <a:t>Cho đề mục màu đỏ
Yc hs hđ cá nhân trả lời câu hỏi rồi cho hiệu ứng làm xuất hiện đáp án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t>27/01/2024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1401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17</a:t>
            </a:fld>
            <a:endParaRPr lang="vi-VN"/>
          </a:p>
        </p:txBody>
      </p:sp>
    </p:spTree>
    <p:extLst>
      <p:ext uri="{BB962C8B-B14F-4D97-AF65-F5344CB8AC3E}">
        <p14:creationId xmlns:p14="http://schemas.microsoft.com/office/powerpoint/2010/main" val="366664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18</a:t>
            </a:fld>
            <a:endParaRPr lang="vi-VN"/>
          </a:p>
        </p:txBody>
      </p:sp>
    </p:spTree>
    <p:extLst>
      <p:ext uri="{BB962C8B-B14F-4D97-AF65-F5344CB8AC3E}">
        <p14:creationId xmlns:p14="http://schemas.microsoft.com/office/powerpoint/2010/main" val="169143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19</a:t>
            </a:fld>
            <a:endParaRPr lang="vi-VN"/>
          </a:p>
        </p:txBody>
      </p:sp>
    </p:spTree>
    <p:extLst>
      <p:ext uri="{BB962C8B-B14F-4D97-AF65-F5344CB8AC3E}">
        <p14:creationId xmlns:p14="http://schemas.microsoft.com/office/powerpoint/2010/main" val="323484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0586A8-FAC1-4B77-9CC9-E1C8A40D9305}" type="slidenum">
              <a:rPr lang="vi-VN" smtClean="0"/>
              <a:t>20</a:t>
            </a:fld>
            <a:endParaRPr lang="vi-VN"/>
          </a:p>
        </p:txBody>
      </p:sp>
    </p:spTree>
    <p:extLst>
      <p:ext uri="{BB962C8B-B14F-4D97-AF65-F5344CB8AC3E}">
        <p14:creationId xmlns:p14="http://schemas.microsoft.com/office/powerpoint/2010/main" val="297052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21</a:t>
            </a:fld>
            <a:endParaRPr lang="vi-VN"/>
          </a:p>
        </p:txBody>
      </p:sp>
    </p:spTree>
    <p:extLst>
      <p:ext uri="{BB962C8B-B14F-4D97-AF65-F5344CB8AC3E}">
        <p14:creationId xmlns:p14="http://schemas.microsoft.com/office/powerpoint/2010/main" val="194650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22</a:t>
            </a:fld>
            <a:endParaRPr lang="vi-VN"/>
          </a:p>
        </p:txBody>
      </p:sp>
    </p:spTree>
    <p:extLst>
      <p:ext uri="{BB962C8B-B14F-4D97-AF65-F5344CB8AC3E}">
        <p14:creationId xmlns:p14="http://schemas.microsoft.com/office/powerpoint/2010/main" val="28148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23</a:t>
            </a:fld>
            <a:endParaRPr lang="vi-VN"/>
          </a:p>
        </p:txBody>
      </p:sp>
    </p:spTree>
    <p:extLst>
      <p:ext uri="{BB962C8B-B14F-4D97-AF65-F5344CB8AC3E}">
        <p14:creationId xmlns:p14="http://schemas.microsoft.com/office/powerpoint/2010/main" val="58154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586A8-FAC1-4B77-9CC9-E1C8A40D9305}" type="slidenum">
              <a:rPr lang="vi-VN" smtClean="0"/>
              <a:t>6</a:t>
            </a:fld>
            <a:endParaRPr lang="vi-VN"/>
          </a:p>
        </p:txBody>
      </p:sp>
    </p:spTree>
    <p:extLst>
      <p:ext uri="{BB962C8B-B14F-4D97-AF65-F5344CB8AC3E}">
        <p14:creationId xmlns:p14="http://schemas.microsoft.com/office/powerpoint/2010/main" val="292134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10</a:t>
            </a:fld>
            <a:endParaRPr lang="vi-VN"/>
          </a:p>
        </p:txBody>
      </p:sp>
    </p:spTree>
    <p:extLst>
      <p:ext uri="{BB962C8B-B14F-4D97-AF65-F5344CB8AC3E}">
        <p14:creationId xmlns:p14="http://schemas.microsoft.com/office/powerpoint/2010/main" val="346497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11</a:t>
            </a:fld>
            <a:endParaRPr lang="vi-VN"/>
          </a:p>
        </p:txBody>
      </p:sp>
    </p:spTree>
    <p:extLst>
      <p:ext uri="{BB962C8B-B14F-4D97-AF65-F5344CB8AC3E}">
        <p14:creationId xmlns:p14="http://schemas.microsoft.com/office/powerpoint/2010/main" val="170348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12</a:t>
            </a:fld>
            <a:endParaRPr lang="vi-VN"/>
          </a:p>
        </p:txBody>
      </p:sp>
    </p:spTree>
    <p:extLst>
      <p:ext uri="{BB962C8B-B14F-4D97-AF65-F5344CB8AC3E}">
        <p14:creationId xmlns:p14="http://schemas.microsoft.com/office/powerpoint/2010/main" val="169794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13</a:t>
            </a:fld>
            <a:endParaRPr lang="vi-VN"/>
          </a:p>
        </p:txBody>
      </p:sp>
    </p:spTree>
    <p:extLst>
      <p:ext uri="{BB962C8B-B14F-4D97-AF65-F5344CB8AC3E}">
        <p14:creationId xmlns:p14="http://schemas.microsoft.com/office/powerpoint/2010/main" val="268419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14</a:t>
            </a:fld>
            <a:endParaRPr lang="vi-VN"/>
          </a:p>
        </p:txBody>
      </p:sp>
    </p:spTree>
    <p:extLst>
      <p:ext uri="{BB962C8B-B14F-4D97-AF65-F5344CB8AC3E}">
        <p14:creationId xmlns:p14="http://schemas.microsoft.com/office/powerpoint/2010/main" val="412235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15</a:t>
            </a:fld>
            <a:endParaRPr lang="vi-VN"/>
          </a:p>
        </p:txBody>
      </p:sp>
    </p:spTree>
    <p:extLst>
      <p:ext uri="{BB962C8B-B14F-4D97-AF65-F5344CB8AC3E}">
        <p14:creationId xmlns:p14="http://schemas.microsoft.com/office/powerpoint/2010/main" val="137045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586A8-FAC1-4B77-9CC9-E1C8A40D9305}" type="slidenum">
              <a:rPr lang="vi-VN" smtClean="0"/>
              <a:t>16</a:t>
            </a:fld>
            <a:endParaRPr lang="vi-VN"/>
          </a:p>
        </p:txBody>
      </p:sp>
    </p:spTree>
    <p:extLst>
      <p:ext uri="{BB962C8B-B14F-4D97-AF65-F5344CB8AC3E}">
        <p14:creationId xmlns:p14="http://schemas.microsoft.com/office/powerpoint/2010/main" val="425287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C1A0598-4777-4D5F-A983-A60D638AEBA1}"/>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BF8EE40D-BDA3-44F5-89B7-E797011BDACB}"/>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A8AE04AC-3995-4A48-A6B0-DDD75D1835C2}"/>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522D0340-9360-442C-BEAD-6B8A67A68D3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15EF9002-0DF0-43CC-B4EB-52B8E2F89057}"/>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98FF880-A7EE-456E-BDDD-90BEC9AB4DDD}"/>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84C0B195-4A89-4E80-8471-DE203135500D}"/>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01B6623-416D-47FD-8B83-CF7B7E35FAB2}"/>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77767775-BC8A-4EA9-BD4D-C23FCDB8B18B}"/>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B406B14B-6AA3-4BD7-95A5-CD3B7C427EF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78385006-5781-4E45-947B-18BB50DC5EFC}"/>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43634084-4532-4733-A59E-FEB0713BC716}"/>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FB1896E-EE93-421A-9E55-14E5B9828F2D}"/>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2181990F-ED45-4618-ABBE-DF3615900502}"/>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3A40272E-81EB-458E-9764-C94CA988D5B9}"/>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213C6-9E68-4F6F-8839-A4B503D43C56}"/>
              </a:ext>
            </a:extLst>
          </p:cNvPr>
          <p:cNvSpPr>
            <a:spLocks noGrp="1"/>
          </p:cNvSpPr>
          <p:nvPr>
            <p:ph type="ctrTitle"/>
          </p:nvPr>
        </p:nvSpPr>
        <p:spPr>
          <a:xfrm>
            <a:off x="1524003"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5BEA771-4752-4AE4-B178-41AA9F785C23}"/>
              </a:ext>
            </a:extLst>
          </p:cNvPr>
          <p:cNvSpPr>
            <a:spLocks noGrp="1"/>
          </p:cNvSpPr>
          <p:nvPr>
            <p:ph type="subTitle" idx="1"/>
          </p:nvPr>
        </p:nvSpPr>
        <p:spPr>
          <a:xfrm>
            <a:off x="1524003" y="3602043"/>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19D0636-619B-4F67-BE38-C9CDF9F7FE80}"/>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5391A9B-2DD9-4A4F-8D09-A3864F30FC5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F2A82A0-B3E3-4AD2-8978-D12501643FCE}"/>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345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127E6-8031-4BF5-92B2-D8726FADA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306A4A-2998-4BC0-8075-94D2B44B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EFD96F-BC50-4FF8-8C3F-75B249FCBC7D}"/>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696DF40-F97E-4CCC-8F75-8AD2CD48E4B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D62F3D2-EE45-4434-A22C-6D9358C760CB}"/>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3990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34EC2A-0720-4EFC-99D2-F4CA248CE211}"/>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1BBD352-D830-46DE-A936-71E9FA230E79}"/>
              </a:ext>
            </a:extLst>
          </p:cNvPr>
          <p:cNvSpPr>
            <a:spLocks noGrp="1"/>
          </p:cNvSpPr>
          <p:nvPr>
            <p:ph type="body" idx="1"/>
          </p:nvPr>
        </p:nvSpPr>
        <p:spPr>
          <a:xfrm>
            <a:off x="831851" y="458947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CE82A5-F09D-47DF-937E-589833C8CCA5}"/>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A3EFE34-D1E3-4871-BCA9-164E8C6578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16CE849-EA60-4707-90D1-04595C7075C6}"/>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2168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4956B-19D4-4818-B090-B41992F8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789AAD6-3B77-4C33-B9A3-62DA7B34A26B}"/>
              </a:ext>
            </a:extLst>
          </p:cNvPr>
          <p:cNvSpPr>
            <a:spLocks noGrp="1"/>
          </p:cNvSpPr>
          <p:nvPr>
            <p:ph sz="half" idx="1"/>
          </p:nvPr>
        </p:nvSpPr>
        <p:spPr>
          <a:xfrm>
            <a:off x="838203"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843E073-D06F-480A-868F-EF0D7A8E8B5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925F6A5-E72F-4083-9D5F-193641C07752}"/>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22AB7FE-D6B2-4BB9-9342-B841FB2A3A1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10391A2-61C4-46EF-9B93-1B2C7A5BFEDB}"/>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0934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4CAF1-4FB8-4412-9AFE-9911B2E3FC1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5FF4D3E-1C56-4C8F-852B-197D32A20760}"/>
              </a:ext>
            </a:extLst>
          </p:cNvPr>
          <p:cNvSpPr>
            <a:spLocks noGrp="1"/>
          </p:cNvSpPr>
          <p:nvPr>
            <p:ph type="body" idx="1"/>
          </p:nvPr>
        </p:nvSpPr>
        <p:spPr>
          <a:xfrm>
            <a:off x="839792"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AB5E6D2-3221-4C9E-A0CC-735E2104E556}"/>
              </a:ext>
            </a:extLst>
          </p:cNvPr>
          <p:cNvSpPr>
            <a:spLocks noGrp="1"/>
          </p:cNvSpPr>
          <p:nvPr>
            <p:ph sz="half" idx="2"/>
          </p:nvPr>
        </p:nvSpPr>
        <p:spPr>
          <a:xfrm>
            <a:off x="83979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868B082-BF8A-490C-BD9F-C487A4DAA75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0C9AD8D-8085-46DB-A66D-49E8D9DE404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1B0A8D2-DD56-44A3-B491-C5EE0EF0DD4F}"/>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B444FAE4-9664-48D8-A324-B579160DD06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224A1D6-647E-43BB-81C2-BBB483C8E22F}"/>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151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7D8E2-75E8-4818-9B77-C58F3AFAFA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20151E-0AF0-4021-A0AA-F0DD0D807612}"/>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CE55F21E-FA58-4F93-995B-5D1611EF2A0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4481BC1-AAC0-4791-AC05-E1D86A5CFB93}"/>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55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E30B73-21EF-4A6E-BDC7-92B7D0C27F58}"/>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908A1C3-0273-4302-AF7A-575A35B7B36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B9808093-C41C-4CAA-9994-C354CDC8689F}"/>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491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AE7221-7AC9-43CC-A47C-C7A775605D9B}"/>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BC972A0-CD05-40BE-9A1A-7530CCF45CA0}"/>
              </a:ext>
            </a:extLst>
          </p:cNvPr>
          <p:cNvSpPr>
            <a:spLocks noGrp="1"/>
          </p:cNvSpPr>
          <p:nvPr>
            <p:ph idx="1"/>
          </p:nvPr>
        </p:nvSpPr>
        <p:spPr>
          <a:xfrm>
            <a:off x="5183188"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75F4CF-2DE1-49C1-AA28-4858055C789B}"/>
              </a:ext>
            </a:extLst>
          </p:cNvPr>
          <p:cNvSpPr>
            <a:spLocks noGrp="1"/>
          </p:cNvSpPr>
          <p:nvPr>
            <p:ph type="body" sz="half" idx="2"/>
          </p:nvPr>
        </p:nvSpPr>
        <p:spPr>
          <a:xfrm>
            <a:off x="839791"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F56272-BC49-4FAE-8B03-41558F91398A}"/>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4E5345E-0CE7-4D5A-8E07-874394264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8CF4893-8C8E-4BFA-A522-D80DF8062B64}"/>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4649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3F9D3-1F66-4E70-926B-448B88865BE5}"/>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518A71-4F7C-45E6-83C2-E1C76F341995}"/>
              </a:ext>
            </a:extLst>
          </p:cNvPr>
          <p:cNvSpPr>
            <a:spLocks noGrp="1"/>
          </p:cNvSpPr>
          <p:nvPr>
            <p:ph type="pic" idx="1"/>
          </p:nvPr>
        </p:nvSpPr>
        <p:spPr>
          <a:xfrm>
            <a:off x="5183188" y="987432"/>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ADABFBBF-0D48-4A01-9016-3A5BDDBB99AF}"/>
              </a:ext>
            </a:extLst>
          </p:cNvPr>
          <p:cNvSpPr>
            <a:spLocks noGrp="1"/>
          </p:cNvSpPr>
          <p:nvPr>
            <p:ph type="body" sz="half" idx="2"/>
          </p:nvPr>
        </p:nvSpPr>
        <p:spPr>
          <a:xfrm>
            <a:off x="839791"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A17A41-C37F-49C4-8CE7-5E0B1BB96EE1}"/>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E94815A-893F-4A0C-AFDF-2437AE67BF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36E9FE4-748E-494D-A40B-437C95356D37}"/>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16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12956D-0E73-4492-86E3-ACFF77B1F4EA}"/>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B7D30FC6-A621-4093-9F47-4094639FD215}"/>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E3CA904-D764-43F6-B2DC-6B08766F21B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E08A223A-CC77-47AD-A137-7D3668AE5F23}"/>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D6776A22-BC2A-4DF6-A8DA-88202AEAE35B}"/>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F6C7E-0A1E-4ACF-BDF1-2840042A8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63A3191-66FE-4E81-AD2E-57B961AB49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521DCE-97D8-4E79-92DA-0E656E3F4482}"/>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4F0AD7A-3388-4A6F-A7A9-083B8F9232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00D3D6-54AD-4178-8F08-6B2F0F732D29}"/>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685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52AD07-61B2-4855-A63F-836171CE9A54}"/>
              </a:ext>
            </a:extLst>
          </p:cNvPr>
          <p:cNvSpPr>
            <a:spLocks noGrp="1"/>
          </p:cNvSpPr>
          <p:nvPr>
            <p:ph type="title" orient="vert"/>
          </p:nvPr>
        </p:nvSpPr>
        <p:spPr>
          <a:xfrm>
            <a:off x="8724901" y="365132"/>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6ACC7B9-6471-4A77-92B0-947C960A154F}"/>
              </a:ext>
            </a:extLst>
          </p:cNvPr>
          <p:cNvSpPr>
            <a:spLocks noGrp="1"/>
          </p:cNvSpPr>
          <p:nvPr>
            <p:ph type="body" orient="vert" idx="1"/>
          </p:nvPr>
        </p:nvSpPr>
        <p:spPr>
          <a:xfrm>
            <a:off x="838201" y="365132"/>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2A38D6-6193-44BA-A9F6-F534C70A9B4E}"/>
              </a:ext>
            </a:extLst>
          </p:cNvPr>
          <p:cNvSpPr>
            <a:spLocks noGrp="1"/>
          </p:cNvSpPr>
          <p:nvPr>
            <p:ph type="dt" sz="half" idx="10"/>
          </p:nvPr>
        </p:nvSpPr>
        <p:spPr/>
        <p:txBody>
          <a:bodyPr/>
          <a:lstStyle/>
          <a:p>
            <a:fld id="{78D78A31-B58C-4F22-8C52-A961D950D026}"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5157760-4053-498E-BDF6-5E808E3901E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37673EC-2F5A-4565-903A-22B065D318E7}"/>
              </a:ext>
            </a:extLst>
          </p:cNvPr>
          <p:cNvSpPr>
            <a:spLocks noGrp="1"/>
          </p:cNvSpPr>
          <p:nvPr>
            <p:ph type="sldNum" sz="quarter" idx="12"/>
          </p:nvPr>
        </p:nvSpPr>
        <p:spPr/>
        <p:txBody>
          <a:bodyPr/>
          <a:lstStyle/>
          <a:p>
            <a:fld id="{470D3A97-CF50-4079-9344-E4CA4E728C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1058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cSld name="1_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27/1/2024</a:t>
            </a:fld>
            <a:endParaRPr lang="en-US"/>
          </a:p>
        </p:txBody>
      </p:sp>
      <p:sp>
        <p:nvSpPr>
          <p:cNvPr id="8" name="Footer Placeholder 7"/>
          <p:cNvSpPr>
            <a:spLocks noGrp="1"/>
          </p:cNvSpPr>
          <p:nvPr>
            <p:ph type="ftr" sz="quarter" idx="11"/>
          </p:nvPr>
        </p:nvSpPr>
        <p:spPr/>
        <p:txBody>
          <a:bodyPr/>
          <a:lstStyle/>
          <a:p>
            <a:r>
              <a:rPr lang="en-US"/>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272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D17A4-37C2-4B23-96CB-7D523CA7F02F}"/>
              </a:ext>
            </a:extLst>
          </p:cNvPr>
          <p:cNvSpPr>
            <a:spLocks noGrp="1"/>
          </p:cNvSpPr>
          <p:nvPr>
            <p:ph type="ctrTitle"/>
          </p:nvPr>
        </p:nvSpPr>
        <p:spPr>
          <a:xfrm>
            <a:off x="1524003"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05002-2BD6-4C7C-8F29-27990EECFEA2}"/>
              </a:ext>
            </a:extLst>
          </p:cNvPr>
          <p:cNvSpPr>
            <a:spLocks noGrp="1"/>
          </p:cNvSpPr>
          <p:nvPr>
            <p:ph type="subTitle" idx="1"/>
          </p:nvPr>
        </p:nvSpPr>
        <p:spPr>
          <a:xfrm>
            <a:off x="1524003"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BCE32A0-6C37-4389-B2D8-966176C1F1F2}"/>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0410B5-08D0-46A0-8F74-F15AF5482B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1463149-6067-4F9F-B4F7-0D73D1A9A138}"/>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8778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78FCE-5907-4796-8F70-93DF463C9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D2E103-190D-43F8-8634-6D85E4BF6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170CC4-56AC-4BA9-ACEC-5486587F7095}"/>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02E9A77-2DFC-4621-B884-AA6C8FBBD2C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AD578EB-A88C-4819-8327-E2BD75063706}"/>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158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E99B7-B3FA-4461-B943-0B449244B7C7}"/>
              </a:ext>
            </a:extLst>
          </p:cNvPr>
          <p:cNvSpPr>
            <a:spLocks noGrp="1"/>
          </p:cNvSpPr>
          <p:nvPr>
            <p:ph type="title"/>
          </p:nvPr>
        </p:nvSpPr>
        <p:spPr>
          <a:xfrm>
            <a:off x="831850"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3A8090-07AB-4539-9E3F-5630B18A196E}"/>
              </a:ext>
            </a:extLst>
          </p:cNvPr>
          <p:cNvSpPr>
            <a:spLocks noGrp="1"/>
          </p:cNvSpPr>
          <p:nvPr>
            <p:ph type="body" idx="1"/>
          </p:nvPr>
        </p:nvSpPr>
        <p:spPr>
          <a:xfrm>
            <a:off x="831850"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684A6E9-A6E6-4679-9A08-B79F7D74C660}"/>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A09DE7-EF7C-4355-8E62-D30E7C4388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54533A0-B662-44F5-B0E6-6B29DD90F9EC}"/>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389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879FF-703F-451F-BB22-EB57EB027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1A840D3-A4CD-48E5-9A98-8E5856E48296}"/>
              </a:ext>
            </a:extLst>
          </p:cNvPr>
          <p:cNvSpPr>
            <a:spLocks noGrp="1"/>
          </p:cNvSpPr>
          <p:nvPr>
            <p:ph sz="half" idx="1"/>
          </p:nvPr>
        </p:nvSpPr>
        <p:spPr>
          <a:xfrm>
            <a:off x="83820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DC8767-8E4A-49B5-BEDA-3A7AAB6D7D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87B25DF-7DEC-4DBE-9EB9-DFB16A6C1FA9}"/>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E7871E0-A708-487E-A26F-CC19F95B707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5D5653D-EEDD-4EBE-AB30-265CB717DF50}"/>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781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8B310-B4B2-45AF-91CF-49B34D072EBA}"/>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51275F6-DFA6-4342-B78E-3D0F5079CB57}"/>
              </a:ext>
            </a:extLst>
          </p:cNvPr>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E7D1A3B-5869-4AC6-A025-C63EAF308939}"/>
              </a:ext>
            </a:extLst>
          </p:cNvPr>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272D9A6-0374-4B55-A51A-5BF9FAE55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E29B03D-9F29-4C57-9338-EF8944F63A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1DFA87B-A36C-4F46-930A-F7F519F6143A}"/>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39F2317-2BF4-4F4C-BF3D-C6EB39E6E7C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A8CDF88-F1F8-4A90-AA5B-A5F26C099530}"/>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3682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93595D-47EE-4419-9564-BCA59134F2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71F1CCB-77ED-490A-9DCE-EFEF036B040B}"/>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C0A56817-3CF6-4532-A146-C24DD044E4B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E8BAE1F3-D46A-4C8B-9700-930EE2791EEB}"/>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9894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603FCF-5770-49E4-BE74-6A6237CAC0F2}"/>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C9CE6557-9575-4D9C-B0A5-3154E00D6A2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3F04A8-2785-4BB1-91D0-29A2A771002D}"/>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90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xmlns="" id="{B340F7B3-D67C-4AD0-8FCE-8EE4A0366B58}"/>
              </a:ext>
            </a:extLst>
          </p:cNvPr>
          <p:cNvSpPr/>
          <p:nvPr userDrawn="1"/>
        </p:nvSpPr>
        <p:spPr>
          <a:xfrm>
            <a:off x="43547" y="54434"/>
            <a:ext cx="12104915" cy="6738259"/>
          </a:xfrm>
          <a:prstGeom prst="rect">
            <a:avLst/>
          </a:prstGeom>
          <a:noFill/>
          <a:ln w="38100" cap="flat" cmpd="sng">
            <a:solidFill>
              <a:srgbClr val="7030A0"/>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680736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4E39E-EC9A-4957-8D32-0BB3EA51DDA5}"/>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647AF13-0F44-49A7-ABD6-915670CAB213}"/>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4A2534-2373-4A06-9CEC-39E47AE269D9}"/>
              </a:ext>
            </a:extLst>
          </p:cNvPr>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6756F7-0A6C-4E65-9EBC-D25CF2196B1E}"/>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842C2B3-DAD5-46EE-8D0D-E5EEB867D14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A41FF15-0BC2-4EFE-B8C0-6FF10F784672}"/>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3462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743C2-49C1-486B-938D-2D8A1030E4FB}"/>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D43009E-3D0E-48BE-9580-B325D4C3805B}"/>
              </a:ext>
            </a:extLst>
          </p:cNvPr>
          <p:cNvSpPr>
            <a:spLocks noGrp="1"/>
          </p:cNvSpPr>
          <p:nvPr>
            <p:ph type="pic" idx="1"/>
          </p:nvPr>
        </p:nvSpPr>
        <p:spPr>
          <a:xfrm>
            <a:off x="5180009"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76F5636-5EE9-4E92-8983-4515C51B3E49}"/>
              </a:ext>
            </a:extLst>
          </p:cNvPr>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354EC7-6C4A-4488-B360-01ECF2CDC092}"/>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8C7B23B-0785-4C4A-B0D3-5ABBC99DEF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F82015-63F3-46D7-BFBA-D800D32AA184}"/>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650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37FA6-106D-4CD0-94AA-CACAA1E5F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5AA688A-6D67-4903-A9EA-0CCB03F582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8625CF-C433-4C67-859A-8C42648C4DD0}"/>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F17A3BE-B653-4AC7-BCED-4B0A6040144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95A224A-92F2-4F77-8E96-67443FEDE2F6}"/>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4173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CB424C-F52B-41DC-A91C-71728B5509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0C75606-D59C-4220-8EC9-57DAA1EE7B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FEAA89-2DEA-413D-A857-FF5C3599DE15}"/>
              </a:ext>
            </a:extLst>
          </p:cNvPr>
          <p:cNvSpPr>
            <a:spLocks noGrp="1"/>
          </p:cNvSpPr>
          <p:nvPr>
            <p:ph type="dt" sz="half" idx="10"/>
          </p:nvPr>
        </p:nvSpPr>
        <p:spPr/>
        <p:txBody>
          <a:bodyPr/>
          <a:lstStyle/>
          <a:p>
            <a:fld id="{5A463DAD-5177-4D0B-B457-9FD464E5DB5B}" type="datetimeFigureOut">
              <a:rPr lang="en-US" smtClean="0">
                <a:solidFill>
                  <a:prstClr val="black">
                    <a:tint val="75000"/>
                  </a:prstClr>
                </a:solidFill>
              </a:rPr>
              <a:pPr/>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14EA66-4DCE-460E-92D5-802510D12B7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90C6DB8-E64B-4063-B733-89001BBCB10E}"/>
              </a:ext>
            </a:extLst>
          </p:cNvPr>
          <p:cNvSpPr>
            <a:spLocks noGrp="1"/>
          </p:cNvSpPr>
          <p:nvPr>
            <p:ph type="sldNum" sz="quarter" idx="12"/>
          </p:nvPr>
        </p:nvSpPr>
        <p:spPr/>
        <p:txBody>
          <a:bodyPr/>
          <a:lstStyle/>
          <a:p>
            <a:fld id="{7FDAE9A5-6638-4E92-811C-3B902CA9B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30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85A5A26-9E1E-4D82-A44C-140BD11D8A66}"/>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9D29AA89-AC34-425B-AE8B-3509C2F12B46}"/>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2E19EA0F-3C1E-4349-92E0-B336E471BC97}"/>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AD5C9A7B-A42A-4269-AE04-176302EF722A}"/>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5B79CD11-387B-47BF-918C-59573A6B5E11}"/>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BF501E1-0B9E-4F30-BFE7-9D77F0AFBD0B}"/>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1E7343BE-2F26-476E-BE81-462F109E84CC}"/>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333AC8A8-2F72-4960-86C5-B3CCDC84F74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BF935E13-B45E-403F-B30A-6C5D5F6D46A7}"/>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891BDF54-7CE4-4F24-AAF7-B2574CF824FD}"/>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AE7BB2-CE84-42CA-A129-B5B0868DFF8D}"/>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B1AF67FF-A4E1-448C-A308-BDB927BF48A6}"/>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BF5D710-4010-4656-9CEA-FEA7A469FE7E}"/>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0129B4C8-3B73-4DB4-95F9-F8C16DBDDAF0}"/>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95375C4F-3CCF-4E3D-92D0-D1BED201B5DE}"/>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D30B1AC-05FF-41E2-9F6B-D9F831E7CFF1}"/>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DBEFB3EF-1B11-423C-BAF6-3687B6B69C5C}"/>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310079EC-3C1D-4881-A3CF-0B05EEDF2D5C}"/>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7CA2D2E9-BF71-4D6C-A785-A7653D483444}"/>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510D407A-BD0F-452D-95F1-266F6575357B}"/>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B5DDC777-A57D-4E7C-93BD-53C9BF4FE080}"/>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AAED1D9-4B8F-419D-BA2F-08F8CA0167CC}"/>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644C2DF3-551A-4915-89D7-BC6D80C1D652}"/>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D238B1DC-B409-4F1E-9D6E-E611AAECF481}"/>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CB8C5609-AFBA-4771-8C4B-78BD8885A3D1}"/>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5BD86AB-8AC7-4524-A367-80F8E59EF283}"/>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5152F50D-8250-4F06-A8BE-9501838C2EB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BF3A4593-0471-45CC-93C9-658D0A00B830}"/>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D80D3BE2-24FF-4277-AA7F-A66AE77337EE}"/>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69A633C-C947-4372-AB43-14C3E5327BE1}"/>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8DA7B6DF-1404-46E7-A6C1-09BC2423A73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ABB810F4-134F-4892-90D1-58BA532EF0CC}"/>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4E7DB0FE-F693-40A7-8EB4-9B7F999D97FA}"/>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4C3D944-0C82-4F07-A39D-B11C5BFD8015}"/>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3223DC7F-CD69-4FE6-A143-32D4F05DC3A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B027F317-D0F8-403E-82E9-A7C73D76753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85D4425-15C2-4155-8E1B-7D7E71B8A9E9}"/>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5696A038-CA30-45E1-9D28-A3B5ED4A5694}"/>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6A16A0BE-6E4E-44B5-B35A-E4FC907899D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DFFE755F-C56A-4352-B5E3-8A4C5FA9A59A}"/>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EAE24577-7338-40A0-87B5-1CDDE33DCB8B}"/>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12606AF-9B15-4107-944C-AA6CCCFA9808}"/>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BF9A464-4A0C-404A-AC9F-57A3EFEEE56A}"/>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17BC54C0-EAA1-45E9-B6BF-4267FD8049E6}"/>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05C16A0-2B1B-4070-98A3-461ECE29992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58D196E3-3B17-45EB-BBFC-B1CC8D7DEEF1}"/>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6B72552E-1219-40FD-BE4D-3E8C5BFEA1C1}"/>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EFDD8C5-F8CF-4CFE-BF92-46424A1FC608}"/>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8FBFB9BB-9C34-4929-83CD-9F451283B36B}"/>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2440EC9B-8F3B-46C2-86F0-7CCAFC6AC41C}"/>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BA46FD68-0F77-4C6D-8CCB-39EFF995CEDD}"/>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0F638A94-120C-4D33-9BA6-9C96732B051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CFA9D051-66FF-4C7F-B8DE-E3A4486DDEB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6C995F-C98C-440C-BF3C-F9D5438FC956}"/>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47E34A9E-FD05-4CA6-A052-FC80CD6A5D41}"/>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07ACA2F-32D4-4092-9C44-7BE5CF03EEA6}"/>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0A9FFAA2-DC8D-4ECD-8641-F5A8F141D15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24F1B3A3-FFC9-44F7-AA89-4C43C0068C1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9933DC53-545C-4BBF-BBAB-9EA33D657D8F}"/>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9E2BA859-5A4E-49C5-910A-6DDCEFEEFE70}"/>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2A9A3C0-0DF9-46CB-886A-F83B5D0DAAF7}"/>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23826EFD-B1DE-4A85-AE1B-D7753FBF5E74}"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22A752C1-8446-4D15-8881-546790DBE8FF}"/>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BCA5CD5F-8CEB-4E5E-AAB2-6A421D8FE64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40AED18-E33F-4EFB-B218-ADD4D38F8198}" type="slidenum">
              <a:rPr lang="vi-VN" smtClean="0"/>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C561282-AC57-417C-BD9E-EA94960E7973}"/>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2F68E766-5C3F-4DE1-91A4-ABA729054811}"/>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779C0BEA-3114-424A-A627-619EC7C2D4B8}"/>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3CD48F9D-DA25-4FF7-B321-1841B0EFDBE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F15D8714-51D9-420C-8E32-111C520B71B7}"/>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D3081DA-BBA8-4F43-BC3D-7F7E6F9BA7DF}"/>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AA1F317F-2998-4273-89CD-C00FC51E485A}"/>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006EF85-7A6E-4763-B1A0-94693284E50E}"/>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D4C5EF04-2D5A-448E-AECB-AD5752DBCE39}"/>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55C09602-C4C1-4CB5-B656-DD064FA8C107}"/>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4553A61-AEFE-4FFE-B74B-9F3FF76A708C}"/>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5EF833E0-3788-476C-8C5E-D3E0EBF6CEB7}"/>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7B774E4C-1819-4FB8-BED6-DF4D808DE868}"/>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B63DB152-B794-4D9E-996A-961A19F450EE}"/>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BA8070A0-87FE-4F5B-BB48-E8400E73EC56}"/>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0DD74B7-D203-4D4C-B618-E2CD521ED051}"/>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60C732E0-3A34-419B-8EC7-A50B4B8EBEE9}"/>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FD83338E-E673-45A1-8091-3938F57D7FED}"/>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92D8D422-D0A2-48CF-9E8D-0511BF701C56}"/>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DDEF799E-9F23-456E-AF25-A5F85326AE9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667AE996-7907-48FE-A3D5-9590DE6F57CE}"/>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A2FD725-2DC6-4188-8274-191062FCE6F6}"/>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5C1F7786-D744-44E1-9098-503D827F6908}"/>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4B208C67-AE23-414C-B89D-FC87370C7DE6}"/>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31B1D9DA-C78D-45A5-8B92-37F6DFB29998}"/>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49B49DA-585C-4AEE-B8D2-5CF00F5FB3A5}"/>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44F74F27-FC99-48C1-9B35-48F97891F81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7281C1DD-F8F7-442B-8E99-7B339DA3761C}"/>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DA9F336B-BF37-46E6-8DA6-35DCF354EEAA}"/>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634EAC-C675-4C58-8008-863D71BF7D8F}"/>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C1C174ED-2529-440E-998C-0561E485EF81}"/>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1597ED3E-4032-4BDB-BE8A-82427A76E49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2987A6B4-FF45-4D72-A60F-B1A5B59AC36D}"/>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29454B3-012F-453F-90AB-63E0C9693343}"/>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C57A8C33-D907-409D-ACD6-2020FAE3AFB9}"/>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705E4C7-FEC5-4290-A085-31670F8DDA11}"/>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11E5182C-20B5-4FAC-96F9-F0DFD9EAAB9E}"/>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59DB912B-4835-442D-8509-526F27308853}"/>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22712A1B-D9F9-44C0-A4D9-25AA83E6F632}"/>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554C8200-8DD0-44B8-ABBB-5DED4FA94D9A}"/>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D95BDAF1-C12F-41C4-B136-EC252733204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3D9686A-E17B-4F5E-8420-3AE1C5E15831}"/>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AF3ACC7D-B7A1-49CB-930F-F600BEC0D693}"/>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7E3D67E9-0BFB-442D-812A-33E80FEA72A0}"/>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815EC586-CE73-4FC7-B2C9-619B8C564755}"/>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58BDA4B7-BB3D-42DB-9E95-A2CF2E1E54D1}"/>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7D67C293-33BF-4785-B71A-9DBD5B7B6A9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AD3EE81-D297-4325-B543-B1CDDDEC8B1E}"/>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4B9BDC40-7C23-4AAE-947A-9B7593F032F3}"/>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1DC022AC-E39F-4908-99CB-85B620588AA7}"/>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E972A1AD-E3C8-4EC8-92E2-5691E84AD5F8}"/>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242096F5-725E-4C95-898C-6ACE5F138D8F}"/>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55548EA9-A530-461F-A185-956FE652479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058DC8F-CDE9-4C11-BA95-619F57C82BA1}"/>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F4712ACD-B80A-4384-B419-4114BA7FEDCC}"/>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EA2EAF9-F3DB-41FD-9197-1D2741DBDCF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ABFAC292-F14F-40D9-BDF7-7D1994477C4F}"/>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98D34781-B503-4A7B-B260-B419C40C6FA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450965-658F-4656-8124-E784D4223932}"/>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FF2A5C9A-D6FB-4DC8-8568-B5E89770EC59}"/>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4739A779-584C-4F52-B81E-EB06C5096AD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D6034622-C9EE-4D73-B7A3-C04C5BA7E04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7F60B518-8270-4FA4-A4BF-7BFD8D1843BC}"/>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C023102D-78F5-441D-950D-88B58ADCA084}"/>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7F99861C-7F9C-4817-AE86-A84EF14FAF09}" type="slidenum">
              <a:rPr lang="vi-VN" smtClean="0"/>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5E562B0-D0E3-430C-A6BE-14A2270AE172}"/>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EBE7895C-D6B1-407A-AD3F-6444AAC34344}"/>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AC0F32C2-1068-4265-B737-A727A8A72DB4}"/>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907C21BA-66BA-4A13-840B-DC0498B35721}"/>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F962978C-1506-4B43-8B44-CA54A90CFDC6}"/>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44DC0E7-83CB-4011-BE26-DE71940FCA7E}"/>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FC27629D-FD11-49BC-98E9-D8924FD82503}"/>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7EF2945-3142-4DEC-9877-8676FE817205}"/>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E5B7A0F4-012F-48CF-86C6-A39171DD118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99D4B327-F156-4D41-8FFE-C522ED36B5A6}"/>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7B4BBE8-CE88-4DC7-A95B-5A33D6B2CE92}"/>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6CCEE31D-0484-47A2-A35B-803751193C1C}"/>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81A1C41-1E3A-44E1-8CB2-DF072BB5750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C01F47FE-4A89-4294-AF28-5DD75CF2955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24B7D9BE-8B5C-4AD6-97F2-77B6E375C2A7}"/>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033BA2F-4814-49CF-B948-C0206FBE546C}"/>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5C8C3350-CF8B-4EA0-868D-F836E6554E47}"/>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013D3E08-C75A-4E0E-8514-4FC30923879C}"/>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94DECC0F-8086-4CF4-9914-3EFB83E5581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83A8F1D7-AAED-4379-A1C2-BE148A26F513}"/>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2721A88A-3D70-48A6-8708-C70FBA9B04F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8188CEC-7324-430B-BD08-B9DB30FE5EEC}"/>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EB3779D8-2E68-4F2E-9954-F88D6F08D4CB}"/>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4D350C42-94FE-40AF-94B0-BD80364468FB}"/>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628A3EBE-5ADA-40C0-8007-DB8FF2BBE57E}"/>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6E2A4AA4-A86F-4F50-AD21-5E825FE2BB74}"/>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24BEDE39-29A6-4409-AE46-349EFE916CE8}"/>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1A8FC6AD-2486-45BD-917A-60F7E6577ED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69E78504-84D7-47EB-8812-694A7E9D1474}"/>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EAB8239-D00E-4548-A1D9-BB3448F8E1F4}"/>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8AC1D16C-9B1A-48D7-9A0C-4C2B7115DAE8}"/>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789DB76E-96D5-48E6-8744-FB0EF5A0A5AF}"/>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24D5AF13-ECEA-4CBF-B4A8-D145DF5E28E7}"/>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2B5911A4-BC34-432C-A5F1-0D4A1A96216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76088969-B0EA-4DCD-A7D4-53376DD7D7DB}"/>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FCC3426-280D-40DC-BF24-93EDBB09D48F}"/>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02FB41AE-508D-4B30-82E9-446C9BC02934}"/>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517E94C2-64A7-4E68-BC4F-BB58C63602C8}"/>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8CA3C68D-881E-4ED7-AF1C-52253FD53FB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3FBB3A52-1F9A-495D-947C-05A207905170}"/>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47C37D79-CB4F-4173-8BB6-4FFE5716692E}"/>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A65FA9B2-7FF8-4B13-9556-1DEB2B2EA216}"/>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4511EF5-D9FD-4ECE-BF96-FF8D480F14A7}"/>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0C7A513C-BCDD-43BB-9EAB-03A02D8077C1}"/>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44A46D48-410D-4E1F-BC8E-70049D5970AB}"/>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ED451872-06FB-4F3E-A745-E91774CA495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4234DCE8-91B0-45D2-B187-AB5B6B23F23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EA5976F0-B0B2-4498-84DB-B616AAEB9A4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DA08652-294E-4962-8968-8576A1AB111F}"/>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EEA0AED0-0AF0-4E28-AFEF-5DEBD1D895A7}"/>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87738783-1EEB-49F1-9EF5-EF990FC7DD02}"/>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34773BA-B624-44A6-A0E8-EFD4185BAC1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EA1A379B-C051-4AAE-BF28-72E915EE4FB4}"/>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EC73A105-A494-4539-83B7-8EA8DC6BF5E9}"/>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3BA7881-0EA2-40DE-9917-E28E413CF4D4}"/>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B0E1B092-63AA-421E-8137-86E9F126D40F}"/>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6D6138F-AA7A-4E7F-B225-FECDD35F69A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3D7260B0-40F9-495A-8FA9-312B02402C28}"/>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C6AFF596-ECB5-4C4B-9942-7C87B46903A9}"/>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40E2D838-5C35-4573-835B-65619F0B8A83}"/>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BDA4B903-F43D-4DC8-8B49-B87973237828}"/>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406336D-E75D-4334-ADB3-3EF8678092EE}"/>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88203FD-017D-43F8-91E6-ED3A46890138}"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E89CD070-4F4F-4993-A838-46D35C062007}"/>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90D828D0-5EB6-47F9-AF17-9898A173036E}"/>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1E498A02-8321-496D-BAD3-72F38BCE06BE}" type="slidenum">
              <a:rPr lang="vi-VN" smtClean="0"/>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F53AEC0-DDAB-460A-8BD0-A0AEA93B847C}"/>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ABD10939-F13D-4276-8A64-D976A90C3D39}"/>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14AB3F2C-4BF2-4D4E-BCA9-6455FA58EBE6}"/>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96C389FE-B99D-490F-A17C-05B501D1C193}"/>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70703ECA-91DD-40A7-8CBE-15568B8E10D6}"/>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8149118-25DF-4423-BC4B-99C74B3D5C6A}"/>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9D268BAC-1B8F-4979-BC1E-8DA803221022}"/>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585F23F2-6DD8-42FD-A3C4-BD513E653087}"/>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967DD987-E4A9-47FD-A1F6-4E3C92774A82}"/>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97303E1E-6555-422B-A112-F73325391315}"/>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1C396A4-8133-4AD7-8E79-9D1F53792452}"/>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2EE3EAF0-01BC-4590-823B-9A687D5D405F}"/>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5D549F96-5B17-4FE3-9867-356A941BD098}"/>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73738EA2-CC45-45B1-A29F-75AA702D05D4}"/>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39F750CA-BF3B-49F6-A614-FE3121D64CA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3A7FBF2-0E56-4295-9F13-326F2030A818}"/>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E9993CC0-7AE4-4113-A252-0C95674F7A4B}"/>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9C8018E5-9576-468C-9E5A-FE8CE0724125}"/>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FC479F2B-1EDB-447B-954A-15D0701BC6F9}"/>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DCE21978-DF10-442D-BEF6-9090B1101D98}"/>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B15381F7-0A3C-4DDD-B9C7-0A60F468FE9E}"/>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EEBA24E-32BA-48F5-8B85-F01D8E359477}"/>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7B376526-0A9F-4F56-9C6E-554952A5AED3}"/>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226F150-56EE-4DA9-8C05-232144015432}"/>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A0D65185-491E-48CE-9206-15B07586B928}"/>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1764E03-492D-4B6C-88BE-44D2E4293EA9}"/>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A2DDC098-6A9D-492C-8DC0-2C7C33627496}"/>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3E9DDFDF-094B-4307-9454-56646C64D02C}"/>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447C6ACB-121E-4BDA-B388-548166A3E0D7}"/>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1DDFCFB-A216-4F72-85A0-E303DEBA549A}"/>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026887A4-3C94-4F58-8640-18FCAA52A96C}"/>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60F8F593-FCCC-44AA-A65B-67E4468B0141}"/>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430A8C59-C999-4CA5-A3D7-32B683D843EF}"/>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C9B03C75-3376-4A14-95A9-E4EF01CDF3A0}"/>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7DE1AE61-4C4B-427B-8931-8E81BCC8E1B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AABF2C67-B26B-4F7F-B4A2-F2E8EC485C9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A431054C-B884-4A7D-A66D-FA5D56D4E0F9}"/>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E6A57CA-D1FA-4BA5-9D16-505C94A67546}"/>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C37A38F4-BBB8-434A-8D4A-8538228E2DF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929C4830-ACCC-4A74-A18D-43FD9C5E337A}"/>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FE5D9F41-4172-4E5D-8FC9-070BD13C7BC3}"/>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2E0FFA0C-D605-4DCA-9EB3-44C52EC5BA7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BAE28AE2-7AB0-42D2-B4D3-AFE729F2982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427719D2-45CB-4672-A61D-6FA51132E4EA}"/>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B0AED7B-5E9F-468B-B0AB-7B9B5542065F}"/>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D96C7C3E-5E05-4238-B165-15C2F707BE9E}"/>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ED9FBEF5-18B5-48C7-8641-936ABF34DE84}"/>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5F877742-FD3D-4168-AF60-05516A3571F0}"/>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9DB0C690-1D3F-4F45-9E09-B0900DBE7EE3}"/>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7F1EB4C5-FF0F-4BAE-92E3-C06A18F5B2EE}"/>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676EA33-1CA1-474D-B8ED-B389EF9CB6C5}"/>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4CE8412C-0D20-4877-9881-AC4D1A623C68}"/>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EE57573D-8057-44A8-8FC0-D246CCBFD7D7}"/>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35AED46F-0E4F-460D-9DC1-43A3C46D61B5}"/>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CD701760-21AC-4769-AEEB-16D94D62193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3470CB80-168B-405B-87F1-A4D509C1D3BB}"/>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5CE31AA-F75A-4FC3-BB44-AB0707ED5096}"/>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7B17F126-E71B-4118-B57C-D325F3D533A7}"/>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B1E542D-25FE-42C2-874B-1B55877482E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395CD4E1-F49A-45E0-B24F-1C521546406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246BFB52-8F21-4AF4-A415-00EC62CEB32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0D58E4-3EB6-4097-8451-164F03054A51}"/>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380A2E4F-3DAC-41D9-81A5-988C6BE7721D}"/>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D57E084D-061B-4391-9B8B-B57280E22E4E}"/>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EE3A2244-6E36-425E-A212-86F4D8CC8B1F}"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622CC5CC-138D-465D-A81A-DBE38DAA4152}"/>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2AFBA30C-9BF9-47DE-8D11-30C64AE5129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0FAD2FA6-0C59-4B21-B7AB-44A3D6538FE7}" type="slidenum">
              <a:rPr lang="vi-VN" smtClean="0"/>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597806D-EAB9-4613-9151-E08254D8FDEE}"/>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41F08635-6F1D-4B86-B43D-1A24741085A8}"/>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5C3CCD40-BD34-4529-91E5-2698C7E344A0}"/>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C01FED19-8C45-4DFC-A9B3-BBBA6C780A3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34FA4A35-2703-4DA2-88B4-B096C0CE205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5BA33F2-E623-4E7F-810B-0921B95BA16E}"/>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5CA27FF0-9E04-45C5-BC68-30AAC943DE7B}"/>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3C10C02-4997-4D61-94CC-6214FA4D607F}"/>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729C8ED1-4505-49BF-BD77-73D7FC11AE3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7F7A64CA-FDD2-4D5B-9783-FD2764B0EE75}"/>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C27D0EC-FA83-4860-9C53-7414EF7BA209}"/>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0F8648A6-C298-445C-B0A8-569C07D23766}"/>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BBF30BA-580F-4C96-9A54-67861F9B69CF}"/>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9871CBA3-7F65-486F-B9CB-9BF902618831}"/>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1C09A8BA-D90B-4E4C-BB8C-F04A4660975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915607-9848-49A9-B85E-655DF5EB6CC5}"/>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0C8AAD45-91A0-4A9C-988B-2A17B3AB1AD4}"/>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EDE64183-C9FC-43FE-8E1F-F87EEDAE34F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966B1940-471F-4B1D-8D22-99AF5FEA6FF1}"/>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40CD9F0-6BE1-4558-9F50-729252FFCD46}"/>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2A352FD0-9D3A-4318-8A37-175EC6B58A10}"/>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D416334B-DD04-473F-8633-B25FA9EBBD5B}"/>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73888953-EE7A-4EF4-92D9-41C6E4AA3061}"/>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9154EDF2-156B-4765-94F4-BB96FC09DF7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068F7C58-F921-4804-89D7-87CA21A86DC5}"/>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4377F72-3E5D-4E0E-BDE1-9198A21543AB}"/>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60447395-8B68-4EC0-9B0F-91BA0FB612EE}"/>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2CF7061-104C-4BB8-9DCB-DE76E62146B7}"/>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7B6BA3B7-E1AA-497C-9914-50C3ED816573}"/>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030EB45-BF5D-4876-80BA-434E77F084C5}"/>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231DBE4F-9324-446B-9E4A-1830D93BBF75}"/>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27592CD5-D020-4462-BE29-6816B8A6DBE8}"/>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C125CB20-0A70-4898-8EE5-D670853B077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323F429-0F89-435B-96DE-27E31133C6D9}"/>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05AB4D98-BF90-40A7-8AD9-4C56670D1338}"/>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A0B6121E-694F-4F5C-B79F-4BEAF11A1E6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6B1DB368-86C3-4D22-B0CC-A15324EA24A1}"/>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60221DE5-8696-4A23-B11F-D67AE88D661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69599C7D-3AD8-4042-AC8E-8577DB8B51DC}"/>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EBF11BBE-C092-4B73-8FBF-A679857E6ED9}"/>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5D1549-3FD1-4134-BEA1-B0175D311941}"/>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A0B3BAD3-DF90-427D-BF85-6F7209BFA958}"/>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69073A0-56F1-42B7-ADEF-FA031A6208EF}"/>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75719827-58D2-4159-B9EB-B5B9A81DC98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742388F6-D8DC-4416-A328-EFE485118BA2}"/>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4FF9731E-FBAD-400C-B16A-72E0F8358B5A}"/>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73503D6-160E-42C4-AB62-8459E8E327C0}"/>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5D534D75-358E-44CB-BD22-2DCFC2107B2D}"/>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E6B444BD-864A-4E6C-BCA4-A3F24E164856}"/>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AA309D13-3997-4BB1-9C6F-68A03BDA2C2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2DF354E9-41AE-4150-8CBE-071699525B83}"/>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D5071BC2-8164-41EF-87F9-D4493FA4A153}"/>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93B0FE0-61BE-42F8-AF77-EBEAF59CCD1C}"/>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4C671535-81B0-4553-BA93-EA8A3A648457}"/>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470CB3FE-9C8B-4C52-AE2F-3380D1611AC2}"/>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40A3682A-4DD0-4328-A99C-D4DED59CBEE4}"/>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B44225BC-BEA5-4546-AECF-97E4AC3AEF5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2283E486-5B1A-403F-8A45-E4FAB0C4FD9E}"/>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32270480-766B-490A-B8C2-881D4BB0ECB5}"/>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4B71124B-A940-49E4-A0EC-CC59DA83FDC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43D3241C-71B3-4DCF-AB85-426A3EB11FAC}"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D6F01446-DAB9-4CA0-A1E2-C4E7D83EC99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EF06735C-169A-4776-826E-5AEAA99FDFE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A1B41A97-9CB4-4AEB-9B19-EFC83D183456}" type="slidenum">
              <a:rPr lang="vi-VN" smtClean="0"/>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4C7D27-8BED-4A44-9D31-3099A81D7C20}"/>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EBCB996B-AFBD-4DAA-9E89-A57A1F13C82E}"/>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3364DA5E-1E79-44EC-936D-7835F8FDF257}"/>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725E7467-913F-4E98-8003-2C379819325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AC379CA0-1590-40B0-947F-B224F1470C5B}"/>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7F97FE3-329B-4194-B91D-3F2EBB793CD0}"/>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CA08ACC9-8780-419C-9992-A8BA18A39427}"/>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6253C64-9926-48A4-B377-E5AE9FE39E8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2FD16094-9032-4A05-9F95-A65675BE2CE0}"/>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F6E8496E-48CD-46D6-AE5B-3704C96BBCC1}"/>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131C36B-821E-4547-910E-D86ADA2A9034}"/>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573EC404-B338-4AB4-933B-6AA1ABBC7DA0}"/>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B45B7F9C-2C72-4B2F-94A8-7640308F2BE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0E926A4-D1A8-4CCC-847B-96874D0476ED}"/>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17086593-BDC1-411A-AB64-34AE5736887E}"/>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BCC0EDD0-FC89-4E98-BA55-BFCAEA562F4E}"/>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3A756D09-C1FA-45F2-8AA8-0BD4685176D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3CB140EA-510F-4C49-B387-5669AD9AFE2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91DAC1-2772-4493-B10B-B8FAF65C8171}"/>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B99B01A0-F13D-4A59-B04D-586BD2CDFFA7}"/>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00879A96-B4DA-4655-92D7-11509792F0F4}"/>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A7BB0C42-1444-4656-B0F7-855EB863A149}"/>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B6128D7F-994C-4DF7-A840-948C6A6C517F}"/>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0FE4102A-B277-4E43-AA89-A83FA773496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F34A999-A168-4559-A962-D4A117E67D14}"/>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292FA241-D6AA-440D-BB9D-F9C250A3C414}"/>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F86EA79F-E5C7-475F-932A-86E4341300A2}"/>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C96D4F30-C7BE-4CDB-9A27-7DBB48BE3C33}"/>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7A68DCAC-383D-4852-8963-26CB5E8A11D5}"/>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333386B9-11EB-4A1D-ADCB-3BD416BF8F9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93DF633E-2F21-48A4-818C-1EC1B16F1139}"/>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ADE73FAB-716F-4687-A61D-6C8993F7F6E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7746823-3DDA-45AB-B9CD-999FFBE7D811}"/>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599DB440-FA3E-4C80-80AD-BA244E2DAB0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86535943-0839-4111-BA94-682401CA302F}"/>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634E0A2D-078F-47AA-BE1A-610DDC6048E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0430A6E-3DE6-4541-8B46-233B4FAC267B}"/>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EDCCA399-09B5-4694-BD07-283C7DED3DCC}"/>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3F4FF8B0-FC16-4912-A25B-57329C9ECD7B}"/>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661AE2B-2CEF-47DE-A6A4-56036D54C509}"/>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835BA026-B9F5-4FD5-A0DC-9422E97B132E}"/>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614BBAB-4AE1-4799-B6FD-D0E25D0D713C}"/>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77E59D51-B56F-4349-AC3E-4EF2F4860519}"/>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599ABAFC-AFB7-40FD-940F-78FC61198D7D}"/>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9D6B48C4-BDBF-48FB-9450-24FCFAF2A8FD}"/>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E8BDBDC-0FEB-4C67-B602-8A9790A76631}"/>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A97932F6-F380-45C8-A305-94971A913B6F}"/>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D020F40D-3181-4654-BF02-E98EAE6F09D2}"/>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490D282F-2FF5-4169-BF89-9053BD587299}"/>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CA4D21B6-1C19-482E-A5F3-84378476149E}"/>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AB36ADA0-21A3-4F78-818B-7EA8675ED58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5992F84-4837-4A1F-A9C0-86C0DD7F6ED2}"/>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2666F529-6CE2-4B6E-9F78-AEAECC1E74BE}"/>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980BD98C-4A23-4D18-A479-7AB31B03F63F}"/>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8788006A-41DB-47CD-9F4A-4F63BF4101F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ECC88BF3-DFF1-45AE-A745-B9D16CDB7AE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86482DC-584C-4F84-8C37-74A1F01E30BE}"/>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A71CBB60-6465-4869-B2CA-5A8C0F233292}"/>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D64DD05-0D13-4C3F-AB7D-00C4092B2580}"/>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C9C2DB91-1779-4CC7-821D-E0280402090B}"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89528D6F-4778-4C7D-91A0-AB70AD8B9D82}"/>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3B03EF72-78B8-4AB6-8A0B-2F78E9E3AB2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5ECF48BF-5EF8-443F-B672-D45FC1B77E1D}" type="slidenum">
              <a:rPr lang="vi-VN" smtClean="0"/>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45E106B-B959-49B1-B96E-CFEAD0B42FED}"/>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1D16C24C-5113-4273-BCFC-817FA156D5E5}"/>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CC9EA255-DC54-489F-9CA5-58D3C8EA2301}"/>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5517E229-FBC4-4983-8837-530ED07496F7}"/>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F02A1670-8688-4868-9781-366397B9746E}"/>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72953C1-608A-43F1-9896-61ACDDD6BBBC}"/>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0A33D7A-F6CD-49B1-A087-9E43F1819270}"/>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764F934A-078C-4174-A3AB-EE9CF48701FD}"/>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29E987C-0A0B-4FD5-AD32-007C08F4149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B1C1E503-8F60-4FD7-8020-33CCCD1EAB50}"/>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8525E78C-3FCE-4D7D-9AEF-53BA5F4B4AB4}"/>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AAA16B4-F3FD-489F-AA36-950D13015132}"/>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F8C51C49-6EF6-4222-B037-1E8043A8C500}"/>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80AB600-D54B-41EF-829D-9E895F085CBD}"/>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8E4A8094-AFAC-47E2-A1E2-316A2783EA02}"/>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AFCD51E6-3032-40E0-92AA-3F1C7099C17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F29E9AA-ACEB-4012-B0E5-53B596FE0D9A}"/>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5D65F27C-1867-4483-B718-A8715E311DF6}"/>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4B8C790-F943-4926-BC82-33C75B877F2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AEFD2871-8ABA-4A4C-B570-B4CBF70E7F9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C892F0CD-2D59-4DEB-93B5-946C2E6F9A93}"/>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B312C98-5572-4D48-B566-3DDC91E009A0}"/>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37AD9FA6-657D-41E4-A448-DC7D89BD4B7A}"/>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48AABCE2-23BC-484E-A38C-D69808461AC6}"/>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C3706BB8-3965-47D2-98E9-8819986255DE}"/>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7EF68D51-7D4A-4470-8738-9F8384B15D21}"/>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00C75017-C69F-46D5-A6D4-A0EA1597E7E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2EE14AB-79B2-4763-9EB1-A6DB68BE87B7}"/>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F2EB3C1E-705C-4AB2-8A3A-D0895EB5454D}"/>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C3CB66FF-4F2A-4789-A857-26F34D7E1509}"/>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E2150FAE-4797-4ED6-984C-C3FDB470E8D8}"/>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FEEED53-1845-4E91-A8BA-10FD109750EF}"/>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7CD9C856-5810-4362-9F2A-AA41FAAC810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4A2E5A96-EB5C-4245-8B1B-DF241B71B600}"/>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24C116F5-9A68-4467-9C8F-7EE895232EC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CABF118-9BB8-4B2A-AF8E-E8789C04E102}"/>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6C5B2556-61C7-4C4F-A0F0-1E286DBA43B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AD742640-7790-4EC0-8211-EB4DA66BF3C1}"/>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EA39C9A0-BB70-4912-8D60-959631AFF3EC}"/>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B1774615-5FE2-47A4-9DF0-3C4785E3E93D}"/>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7AA5F533-A03A-4501-8098-AB981D6709D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ECE65624-4369-45A1-8BDB-A4BDE9B0428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280307F-161D-4DE2-967D-307919D37F19}"/>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EE77E04E-08D0-4AE0-943E-2CD5526DA510}"/>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D20C72C8-ED04-4067-9A30-4257767A7D65}"/>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495FEB59-FE37-4905-84EC-81071570027F}"/>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F8FAC4C7-D6BC-4EC9-8877-59A5C171D78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86F53D4A-9908-44BB-BDCC-EF74C2503365}"/>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876C454-4E53-4FE0-B19D-F5B253E2D31F}"/>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72D405DC-53B1-4859-A179-8F1352EA2971}"/>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2C13411F-08D9-415D-A125-9E1B9DE21AF3}"/>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93EC49A1-3521-4CEE-A775-C542CD29EA45}"/>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CAAC26D2-CEEF-4048-A776-5194A7999FB8}"/>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D33A49D5-9F84-42C2-871E-C3AB651C2EC1}"/>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C6F8826-69B2-4571-AD96-FC61CD413949}"/>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D6F55560-47B1-41A0-962A-82B09EF4BB30}"/>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C090E37-37E3-4279-831E-46E330362448}"/>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F7F94064-C73B-4FB6-BD35-D4DEBC00FE4B}"/>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438C8EAF-C8E6-4A90-AF91-C189BD235258}"/>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B1A3932D-0B6F-49CC-AD13-A29A733D876A}"/>
              </a:ext>
            </a:extLst>
          </p:cNvPr>
          <p:cNvSpPr>
            <a:spLocks noGrp="1"/>
          </p:cNvSpPr>
          <p:nvPr>
            <p:ph type="title" orient="vert"/>
          </p:nvPr>
        </p:nvSpPr>
        <p:spPr>
          <a:xfrm>
            <a:off x="8724901" y="365132"/>
            <a:ext cx="2628900" cy="5811839"/>
          </a:xfrm>
          <a:prstGeom prst="rect">
            <a:avLst/>
          </a:prstGeom>
        </p:spPr>
        <p:txBody>
          <a:bodyPr vert="eaVert"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9E80D9D1-FDF8-4F2E-8328-6F3ADBC22926}"/>
              </a:ext>
            </a:extLst>
          </p:cNvPr>
          <p:cNvSpPr>
            <a:spLocks noGrp="1"/>
          </p:cNvSpPr>
          <p:nvPr>
            <p:ph type="body" orient="vert" idx="1"/>
          </p:nvPr>
        </p:nvSpPr>
        <p:spPr>
          <a:xfrm>
            <a:off x="838201" y="365132"/>
            <a:ext cx="7734300" cy="58118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608F9649-6ADA-4CB8-B533-76350A5A36E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7AA096F7-004E-4F3C-BD00-5AF02BB90A8A}"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5DC09FA4-0D80-4ABE-9CF6-7233DC128684}"/>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9AC9BB3A-11BF-4D86-99B0-52C80A999FF9}"/>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F288386-D9CA-4350-BBEC-6571B34944CD}" type="slidenum">
              <a:rPr lang="vi-VN" smtClean="0"/>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D9E1E6E-819B-4D22-BF00-C0D2DDC6812B}"/>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E94C6359-E8EF-45A8-A857-6D18C25CB641}"/>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65758E3E-8B29-4035-9461-8C65025DD7B9}"/>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DB54274-AEE0-4430-A68B-58722B6B3C0D}"/>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92E2CEFA-6521-410A-AC51-E8ABE4E9CDB0}"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66B56CA6-2AF8-457F-A66B-CF84718198EC}"/>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6F5731CB-898B-4BB5-A6DC-B1C392FBED54}"/>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8D3F6ACA-6BA7-459F-AD44-D4E124DDBDE3}" type="slidenum">
              <a:rPr lang="vi-VN" smtClean="0"/>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833591D-AEE3-4DF2-93CB-E51D6ED4D4DA}"/>
              </a:ext>
            </a:extLst>
          </p:cNvPr>
          <p:cNvSpPr>
            <a:spLocks noGrp="1"/>
          </p:cNvSpPr>
          <p:nvPr>
            <p:ph type="ctrTitle"/>
          </p:nvPr>
        </p:nvSpPr>
        <p:spPr>
          <a:xfrm>
            <a:off x="1524003" y="1122363"/>
            <a:ext cx="9144000" cy="2387600"/>
          </a:xfrm>
          <a:prstGeom prst="rect">
            <a:avLst/>
          </a:prstGeom>
        </p:spPr>
        <p:txBody>
          <a:bodyPr lIns="91438" tIns="45719" rIns="91438" bIns="45719"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6CDDEDD3-ED8B-492E-A35B-B22660049745}"/>
              </a:ext>
            </a:extLst>
          </p:cNvPr>
          <p:cNvSpPr>
            <a:spLocks noGrp="1"/>
          </p:cNvSpPr>
          <p:nvPr>
            <p:ph type="subTitle" idx="1"/>
          </p:nvPr>
        </p:nvSpPr>
        <p:spPr>
          <a:xfrm>
            <a:off x="1524003" y="3602043"/>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666A8A55-D146-495F-81A4-6D75AD3BE861}"/>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A73BF327-9337-4556-9A1C-152701F3A282}"/>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1998A658-20C0-47FA-B666-A820D94980C3}"/>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45F3855-0B74-471D-BB30-110F1E6F94C6}"/>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D47984D9-FD82-46FE-A1F6-49E612312FDD}"/>
              </a:ext>
            </a:extLst>
          </p:cNvPr>
          <p:cNvSpPr>
            <a:spLocks noGrp="1"/>
          </p:cNvSpPr>
          <p:nvPr>
            <p:ph idx="1"/>
          </p:nvPr>
        </p:nvSpPr>
        <p:spPr>
          <a:xfrm>
            <a:off x="838201" y="1825625"/>
            <a:ext cx="10515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09E2F4D-EEEE-4825-95EB-770F4587DA2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2317A3E4-FB16-4D4E-861F-F2883927D8B1}"/>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49926349-2BF4-4A65-96EE-E6C6F7F5647D}"/>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D016BF1-3375-48B0-A783-87D7808254F6}"/>
              </a:ext>
            </a:extLst>
          </p:cNvPr>
          <p:cNvSpPr>
            <a:spLocks noGrp="1"/>
          </p:cNvSpPr>
          <p:nvPr>
            <p:ph type="title"/>
          </p:nvPr>
        </p:nvSpPr>
        <p:spPr>
          <a:xfrm>
            <a:off x="831851" y="1709746"/>
            <a:ext cx="10515600" cy="2852737"/>
          </a:xfrm>
          <a:prstGeom prst="rect">
            <a:avLst/>
          </a:prstGeom>
        </p:spPr>
        <p:txBody>
          <a:bodyPr lIns="91438" tIns="45719" rIns="91438" bIns="45719"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2C73F60E-791B-411A-BC69-7633A20B0455}"/>
              </a:ext>
            </a:extLst>
          </p:cNvPr>
          <p:cNvSpPr>
            <a:spLocks noGrp="1"/>
          </p:cNvSpPr>
          <p:nvPr>
            <p:ph type="body" idx="1"/>
          </p:nvPr>
        </p:nvSpPr>
        <p:spPr>
          <a:xfrm>
            <a:off x="831851" y="4589470"/>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2AB3694B-A383-48AD-9BBE-293A566D691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D0AD5814-5934-4916-889C-E23454F8CB7B}"/>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8D15BCC6-351D-436D-97AE-DEB23F9D4ED6}"/>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CD58AF-9168-4F77-8F08-64E4DA91F0E8}"/>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ội dung 2">
            <a:extLst>
              <a:ext uri="{FF2B5EF4-FFF2-40B4-BE49-F238E27FC236}">
                <a16:creationId xmlns:a16="http://schemas.microsoft.com/office/drawing/2014/main" xmlns="" id="{224F295E-6D69-4E19-904E-D056C8E8CF12}"/>
              </a:ext>
            </a:extLst>
          </p:cNvPr>
          <p:cNvSpPr>
            <a:spLocks noGrp="1"/>
          </p:cNvSpPr>
          <p:nvPr>
            <p:ph sz="half" idx="1"/>
          </p:nvPr>
        </p:nvSpPr>
        <p:spPr>
          <a:xfrm>
            <a:off x="838203"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AEDEB0CC-6879-4E53-A09B-74E7EB84AAE1}"/>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0A28F3AB-EFA6-47F1-865A-2A3A9A31BAB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5450814D-9D38-4869-8198-4188F540EE08}"/>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4F3D104E-825B-48A9-AC27-B0F7B93B8C0D}"/>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028996-0ED6-4ABD-9A9A-C3C31B925E5E}"/>
              </a:ext>
            </a:extLst>
          </p:cNvPr>
          <p:cNvSpPr>
            <a:spLocks noGrp="1"/>
          </p:cNvSpPr>
          <p:nvPr>
            <p:ph type="title"/>
          </p:nvPr>
        </p:nvSpPr>
        <p:spPr>
          <a:xfrm>
            <a:off x="839788"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2">
            <a:extLst>
              <a:ext uri="{FF2B5EF4-FFF2-40B4-BE49-F238E27FC236}">
                <a16:creationId xmlns:a16="http://schemas.microsoft.com/office/drawing/2014/main" xmlns="" id="{70C4F36D-F219-41CA-8797-4D87CDD13E5B}"/>
              </a:ext>
            </a:extLst>
          </p:cNvPr>
          <p:cNvSpPr>
            <a:spLocks noGrp="1"/>
          </p:cNvSpPr>
          <p:nvPr>
            <p:ph type="body" idx="1"/>
          </p:nvPr>
        </p:nvSpPr>
        <p:spPr>
          <a:xfrm>
            <a:off x="839792"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93785732-4A1C-4D5D-9A51-1B5A12B07175}"/>
              </a:ext>
            </a:extLst>
          </p:cNvPr>
          <p:cNvSpPr>
            <a:spLocks noGrp="1"/>
          </p:cNvSpPr>
          <p:nvPr>
            <p:ph sz="half" idx="2"/>
          </p:nvPr>
        </p:nvSpPr>
        <p:spPr>
          <a:xfrm>
            <a:off x="839792" y="2505075"/>
            <a:ext cx="5157787"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376E5716-0E09-4DA0-B2B9-700AABBD138B}"/>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5EA0AA8-B625-43F6-BF5E-ADD9525CF333}"/>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1D2163BE-A65F-4FC7-8ED1-21E8B97190E9}"/>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8" name="Chỗ dành sẵn cho Chân trang 7">
            <a:extLst>
              <a:ext uri="{FF2B5EF4-FFF2-40B4-BE49-F238E27FC236}">
                <a16:creationId xmlns:a16="http://schemas.microsoft.com/office/drawing/2014/main" xmlns="" id="{DBF755A3-CFB8-4885-B981-67B4BD6760FF}"/>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9" name="Chỗ dành sẵn cho Số hiệu Bản chiếu 8">
            <a:extLst>
              <a:ext uri="{FF2B5EF4-FFF2-40B4-BE49-F238E27FC236}">
                <a16:creationId xmlns:a16="http://schemas.microsoft.com/office/drawing/2014/main" xmlns="" id="{40305CD7-DF5D-44CA-9BCF-C5B38FBCB74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1655AAD-D417-43E9-9F76-B807BC650BC7}"/>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Ngày tháng 2">
            <a:extLst>
              <a:ext uri="{FF2B5EF4-FFF2-40B4-BE49-F238E27FC236}">
                <a16:creationId xmlns:a16="http://schemas.microsoft.com/office/drawing/2014/main" xmlns="" id="{BC710F18-554C-4CEE-A1A8-9348ACA77A1E}"/>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4" name="Chỗ dành sẵn cho Chân trang 3">
            <a:extLst>
              <a:ext uri="{FF2B5EF4-FFF2-40B4-BE49-F238E27FC236}">
                <a16:creationId xmlns:a16="http://schemas.microsoft.com/office/drawing/2014/main" xmlns="" id="{06D78CEF-99FA-41D3-9BC6-22E72F7A181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5" name="Chỗ dành sẵn cho Số hiệu Bản chiếu 4">
            <a:extLst>
              <a:ext uri="{FF2B5EF4-FFF2-40B4-BE49-F238E27FC236}">
                <a16:creationId xmlns:a16="http://schemas.microsoft.com/office/drawing/2014/main" xmlns="" id="{3DAF6AE9-C859-4686-A45D-80EB37872491}"/>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752A8140-AEE1-4BFD-B653-93A14FAC0C73}"/>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3" name="Chỗ dành sẵn cho Chân trang 2">
            <a:extLst>
              <a:ext uri="{FF2B5EF4-FFF2-40B4-BE49-F238E27FC236}">
                <a16:creationId xmlns:a16="http://schemas.microsoft.com/office/drawing/2014/main" xmlns="" id="{7C70686D-B1F0-4BAC-AFBB-EDF468E063C5}"/>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4" name="Chỗ dành sẵn cho Số hiệu Bản chiếu 3">
            <a:extLst>
              <a:ext uri="{FF2B5EF4-FFF2-40B4-BE49-F238E27FC236}">
                <a16:creationId xmlns:a16="http://schemas.microsoft.com/office/drawing/2014/main" xmlns="" id="{089AE9D2-DB36-4B2E-A078-5A5AB8A87252}"/>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244A983-78CC-4876-B4A3-84736C8BA518}"/>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5CCFE3A3-DE30-480C-8D9A-EF6D691C9BB0}"/>
              </a:ext>
            </a:extLst>
          </p:cNvPr>
          <p:cNvSpPr>
            <a:spLocks noGrp="1"/>
          </p:cNvSpPr>
          <p:nvPr>
            <p:ph idx="1"/>
          </p:nvPr>
        </p:nvSpPr>
        <p:spPr>
          <a:xfrm>
            <a:off x="5183188" y="987432"/>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5A4E9432-5EF3-4157-8EC3-3DBF7F66766E}"/>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F8545EBB-D300-4449-BF97-6C6157A9302A}"/>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B8ACA2A6-5771-4D4E-81F6-C1267ABF9723}"/>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072EB9A1-E86F-419F-971F-8AB19878F784}"/>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A3A6DE7-6A6D-47A7-A39E-9D2E945855E9}"/>
              </a:ext>
            </a:extLst>
          </p:cNvPr>
          <p:cNvSpPr>
            <a:spLocks noGrp="1"/>
          </p:cNvSpPr>
          <p:nvPr>
            <p:ph type="title"/>
          </p:nvPr>
        </p:nvSpPr>
        <p:spPr>
          <a:xfrm>
            <a:off x="839791" y="457200"/>
            <a:ext cx="3932237" cy="1600200"/>
          </a:xfrm>
          <a:prstGeom prst="rect">
            <a:avLst/>
          </a:prstGeom>
        </p:spPr>
        <p:txBody>
          <a:bodyPr lIns="91438" tIns="45719" rIns="91438" bIns="45719"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7EBF3ACF-D1C1-4C3B-A437-1DC0040D3078}"/>
              </a:ext>
            </a:extLst>
          </p:cNvPr>
          <p:cNvSpPr>
            <a:spLocks noGrp="1"/>
          </p:cNvSpPr>
          <p:nvPr>
            <p:ph type="pic" idx="1"/>
          </p:nvPr>
        </p:nvSpPr>
        <p:spPr>
          <a:xfrm>
            <a:off x="5183188" y="987432"/>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Chỗ dành sẵn cho Văn bản 3">
            <a:extLst>
              <a:ext uri="{FF2B5EF4-FFF2-40B4-BE49-F238E27FC236}">
                <a16:creationId xmlns:a16="http://schemas.microsoft.com/office/drawing/2014/main" xmlns="" id="{68CF92FE-5D91-4B6D-B3AA-6ACBEF2DDCAB}"/>
              </a:ext>
            </a:extLst>
          </p:cNvPr>
          <p:cNvSpPr>
            <a:spLocks noGrp="1"/>
          </p:cNvSpPr>
          <p:nvPr>
            <p:ph type="body" sz="half" idx="2"/>
          </p:nvPr>
        </p:nvSpPr>
        <p:spPr>
          <a:xfrm>
            <a:off x="839791"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050222C1-B2A0-4201-BB17-B022C356A722}"/>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6" name="Chỗ dành sẵn cho Chân trang 5">
            <a:extLst>
              <a:ext uri="{FF2B5EF4-FFF2-40B4-BE49-F238E27FC236}">
                <a16:creationId xmlns:a16="http://schemas.microsoft.com/office/drawing/2014/main" xmlns="" id="{6472F7ED-2223-40D2-8419-A113C74C4258}"/>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7" name="Chỗ dành sẵn cho Số hiệu Bản chiếu 6">
            <a:extLst>
              <a:ext uri="{FF2B5EF4-FFF2-40B4-BE49-F238E27FC236}">
                <a16:creationId xmlns:a16="http://schemas.microsoft.com/office/drawing/2014/main" xmlns="" id="{EB4CBCD2-9781-4F4A-AE63-034B00738CAF}"/>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54FA523-78DF-4E5D-B030-0E4D44F6DB2F}"/>
              </a:ext>
            </a:extLst>
          </p:cNvPr>
          <p:cNvSpPr>
            <a:spLocks noGrp="1"/>
          </p:cNvSpPr>
          <p:nvPr>
            <p:ph type="title"/>
          </p:nvPr>
        </p:nvSpPr>
        <p:spPr>
          <a:xfrm>
            <a:off x="838201" y="365129"/>
            <a:ext cx="10515600" cy="1325563"/>
          </a:xfrm>
          <a:prstGeom prst="rect">
            <a:avLst/>
          </a:prstGeom>
        </p:spPr>
        <p:txBody>
          <a:bodyPr lIns="91438" tIns="45719" rIns="91438" bIns="45719"/>
          <a:lstStyle/>
          <a:p>
            <a:r>
              <a:rPr lang="vi-VN"/>
              <a:t>Bấm để sửa kiểu tiêu đề Bản cái</a:t>
            </a:r>
          </a:p>
        </p:txBody>
      </p:sp>
      <p:sp>
        <p:nvSpPr>
          <p:cNvPr id="3" name="Chỗ dành sẵn cho Văn bản Dọc 2">
            <a:extLst>
              <a:ext uri="{FF2B5EF4-FFF2-40B4-BE49-F238E27FC236}">
                <a16:creationId xmlns:a16="http://schemas.microsoft.com/office/drawing/2014/main" xmlns="" id="{DC728694-90F2-4196-809D-0B974591E74B}"/>
              </a:ext>
            </a:extLst>
          </p:cNvPr>
          <p:cNvSpPr>
            <a:spLocks noGrp="1"/>
          </p:cNvSpPr>
          <p:nvPr>
            <p:ph type="body" orient="vert" idx="1"/>
          </p:nvPr>
        </p:nvSpPr>
        <p:spPr>
          <a:xfrm>
            <a:off x="838201" y="1825625"/>
            <a:ext cx="10515600" cy="4351339"/>
          </a:xfrm>
          <a:prstGeom prst="rect">
            <a:avLst/>
          </a:prstGeom>
        </p:spPr>
        <p:txBody>
          <a:bodyPr vert="eaVert" lIns="91438" tIns="45719" rIns="91438" bIns="45719"/>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AB479ED-5461-4769-9D33-9E95F04482AC}"/>
              </a:ext>
            </a:extLst>
          </p:cNvPr>
          <p:cNvSpPr>
            <a:spLocks noGrp="1"/>
          </p:cNvSpPr>
          <p:nvPr>
            <p:ph type="dt" sz="half" idx="10"/>
          </p:nvPr>
        </p:nvSpPr>
        <p:spPr>
          <a:xfrm>
            <a:off x="838200" y="6356357"/>
            <a:ext cx="2743200" cy="365125"/>
          </a:xfrm>
          <a:prstGeom prst="rect">
            <a:avLst/>
          </a:prstGeom>
        </p:spPr>
        <p:txBody>
          <a:bodyPr lIns="91438" tIns="45719" rIns="91438" bIns="45719"/>
          <a:lstStyle/>
          <a:p>
            <a:fld id="{B4A7FF5C-FD9C-4AC6-BD06-A64961D7FA47}" type="datetimeFigureOut">
              <a:rPr lang="vi-VN" smtClean="0"/>
              <a:t>27/01/2024</a:t>
            </a:fld>
            <a:endParaRPr lang="vi-VN"/>
          </a:p>
        </p:txBody>
      </p:sp>
      <p:sp>
        <p:nvSpPr>
          <p:cNvPr id="5" name="Chỗ dành sẵn cho Chân trang 4">
            <a:extLst>
              <a:ext uri="{FF2B5EF4-FFF2-40B4-BE49-F238E27FC236}">
                <a16:creationId xmlns:a16="http://schemas.microsoft.com/office/drawing/2014/main" xmlns="" id="{2DB43E11-66EA-485A-8C87-2E156EFDC4B6}"/>
              </a:ext>
            </a:extLst>
          </p:cNvPr>
          <p:cNvSpPr>
            <a:spLocks noGrp="1"/>
          </p:cNvSpPr>
          <p:nvPr>
            <p:ph type="ftr" sz="quarter" idx="11"/>
          </p:nvPr>
        </p:nvSpPr>
        <p:spPr>
          <a:xfrm>
            <a:off x="4038601" y="6356357"/>
            <a:ext cx="4114800" cy="365125"/>
          </a:xfrm>
          <a:prstGeom prst="rect">
            <a:avLst/>
          </a:prstGeom>
        </p:spPr>
        <p:txBody>
          <a:bodyPr lIns="91438" tIns="45719" rIns="91438" bIns="45719"/>
          <a:lstStyle/>
          <a:p>
            <a:endParaRPr lang="vi-VN"/>
          </a:p>
        </p:txBody>
      </p:sp>
      <p:sp>
        <p:nvSpPr>
          <p:cNvPr id="6" name="Chỗ dành sẵn cho Số hiệu Bản chiếu 5">
            <a:extLst>
              <a:ext uri="{FF2B5EF4-FFF2-40B4-BE49-F238E27FC236}">
                <a16:creationId xmlns:a16="http://schemas.microsoft.com/office/drawing/2014/main" xmlns="" id="{5C73AE72-E3C7-4F89-9A13-124BF78AC963}"/>
              </a:ext>
            </a:extLst>
          </p:cNvPr>
          <p:cNvSpPr>
            <a:spLocks noGrp="1"/>
          </p:cNvSpPr>
          <p:nvPr>
            <p:ph type="sldNum" sz="quarter" idx="12"/>
          </p:nvPr>
        </p:nvSpPr>
        <p:spPr>
          <a:xfrm>
            <a:off x="8610600" y="6356357"/>
            <a:ext cx="2743200" cy="365125"/>
          </a:xfrm>
          <a:prstGeom prst="rect">
            <a:avLst/>
          </a:prstGeom>
        </p:spPr>
        <p:txBody>
          <a:bodyPr lIns="91438" tIns="45719" rIns="91438" bIns="45719"/>
          <a:lstStyle/>
          <a:p>
            <a:fld id="{2BC85092-B114-410F-9B81-EFC9CD02B950}" type="slidenum">
              <a:rPr lang="vi-VN" smtClean="0"/>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7.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8.jp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6.gif"/><Relationship Id="rId2" Type="http://schemas.openxmlformats.org/officeDocument/2006/relationships/slideLayout" Target="../slideLayouts/slideLayout14.xml"/><Relationship Id="rId16" Type="http://schemas.openxmlformats.org/officeDocument/2006/relationships/image" Target="../media/image5.gi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8.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9.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0.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2.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3.gi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5.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4.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3.gif"/><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1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898"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6FBBC1-2D60-428E-94B0-D0D68BFE0FD1}"/>
              </a:ext>
            </a:extLst>
          </p:cNvPr>
          <p:cNvSpPr>
            <a:spLocks noGrp="1"/>
          </p:cNvSpPr>
          <p:nvPr>
            <p:ph type="title"/>
          </p:nvPr>
        </p:nvSpPr>
        <p:spPr>
          <a:xfrm>
            <a:off x="838201" y="365129"/>
            <a:ext cx="10515600" cy="1325563"/>
          </a:xfrm>
          <a:prstGeom prst="rect">
            <a:avLst/>
          </a:prstGeom>
        </p:spPr>
        <p:txBody>
          <a:bodyPr vert="horz" lIns="121917" tIns="60958" rIns="121917" bIns="6095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11E4C99-8D61-409A-A17D-0D99459A97A1}"/>
              </a:ext>
            </a:extLst>
          </p:cNvPr>
          <p:cNvSpPr>
            <a:spLocks noGrp="1"/>
          </p:cNvSpPr>
          <p:nvPr>
            <p:ph type="body" idx="1"/>
          </p:nvPr>
        </p:nvSpPr>
        <p:spPr>
          <a:xfrm>
            <a:off x="838201" y="1825625"/>
            <a:ext cx="10515600" cy="4351339"/>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38A690-17B4-48FD-AE60-F9967A62CD81}"/>
              </a:ext>
            </a:extLst>
          </p:cNvPr>
          <p:cNvSpPr>
            <a:spLocks noGrp="1"/>
          </p:cNvSpPr>
          <p:nvPr>
            <p:ph type="dt" sz="half" idx="2"/>
          </p:nvPr>
        </p:nvSpPr>
        <p:spPr>
          <a:xfrm>
            <a:off x="838200" y="6356357"/>
            <a:ext cx="2743200" cy="365125"/>
          </a:xfrm>
          <a:prstGeom prst="rect">
            <a:avLst/>
          </a:prstGeom>
        </p:spPr>
        <p:txBody>
          <a:bodyPr vert="horz" lIns="121917" tIns="60958" rIns="121917" bIns="60958" rtlCol="0" anchor="ctr"/>
          <a:lstStyle>
            <a:lvl1pPr algn="l">
              <a:defRPr sz="1200">
                <a:solidFill>
                  <a:schemeClr val="tx1">
                    <a:tint val="75000"/>
                  </a:schemeClr>
                </a:solidFill>
              </a:defRPr>
            </a:lvl1pPr>
          </a:lstStyle>
          <a:p>
            <a:pPr defTabSz="1219170"/>
            <a:fld id="{78D78A31-B58C-4F22-8C52-A961D950D026}" type="datetimeFigureOut">
              <a:rPr lang="en-US" smtClean="0">
                <a:solidFill>
                  <a:prstClr val="black">
                    <a:tint val="75000"/>
                  </a:prstClr>
                </a:solidFill>
              </a:rPr>
              <a:pPr defTabSz="1219170"/>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D783E85-8049-4E59-96BB-CD3E5A18569F}"/>
              </a:ext>
            </a:extLst>
          </p:cNvPr>
          <p:cNvSpPr>
            <a:spLocks noGrp="1"/>
          </p:cNvSpPr>
          <p:nvPr>
            <p:ph type="ftr" sz="quarter" idx="3"/>
          </p:nvPr>
        </p:nvSpPr>
        <p:spPr>
          <a:xfrm>
            <a:off x="4038601" y="6356357"/>
            <a:ext cx="4114800" cy="365125"/>
          </a:xfrm>
          <a:prstGeom prst="rect">
            <a:avLst/>
          </a:prstGeom>
        </p:spPr>
        <p:txBody>
          <a:bodyPr vert="horz" lIns="121917" tIns="60958" rIns="121917" bIns="60958" rtlCol="0" anchor="ctr"/>
          <a:lstStyle>
            <a:lvl1pPr algn="ctr">
              <a:defRPr sz="12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9C97671-1CD4-4BA1-963B-03C38152EB20}"/>
              </a:ext>
            </a:extLst>
          </p:cNvPr>
          <p:cNvSpPr>
            <a:spLocks noGrp="1"/>
          </p:cNvSpPr>
          <p:nvPr>
            <p:ph type="sldNum" sz="quarter" idx="4"/>
          </p:nvPr>
        </p:nvSpPr>
        <p:spPr>
          <a:xfrm>
            <a:off x="8610600" y="6356357"/>
            <a:ext cx="2743200" cy="365125"/>
          </a:xfrm>
          <a:prstGeom prst="rect">
            <a:avLst/>
          </a:prstGeom>
        </p:spPr>
        <p:txBody>
          <a:bodyPr vert="horz" lIns="121917" tIns="60958" rIns="121917" bIns="60958" rtlCol="0" anchor="ctr"/>
          <a:lstStyle>
            <a:lvl1pPr algn="r">
              <a:defRPr sz="1200">
                <a:solidFill>
                  <a:schemeClr val="tx1">
                    <a:tint val="75000"/>
                  </a:schemeClr>
                </a:solidFill>
              </a:defRPr>
            </a:lvl1pPr>
          </a:lstStyle>
          <a:p>
            <a:pPr defTabSz="1219170"/>
            <a:fld id="{470D3A97-CF50-4079-9344-E4CA4E728CC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352066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99"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5A90B9-F217-4556-BABB-8A1CFCDB39C4}"/>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E6A8C62-C93A-466D-B4D0-2F618AE497DE}"/>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281D87-092D-4CA7-A4C8-EB69D74115B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A463DAD-5177-4D0B-B457-9FD464E5DB5B}" type="datetimeFigureOut">
              <a:rPr lang="en-US" smtClean="0">
                <a:solidFill>
                  <a:prstClr val="black">
                    <a:tint val="75000"/>
                  </a:prstClr>
                </a:solidFill>
              </a:rPr>
              <a:pPr defTabSz="914400"/>
              <a:t>27/1/2024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01E2164-B749-42CB-B2FD-DB6F304699FD}"/>
              </a:ext>
            </a:extLst>
          </p:cNvPr>
          <p:cNvSpPr>
            <a:spLocks noGrp="1"/>
          </p:cNvSpPr>
          <p:nvPr>
            <p:ph type="ftr" sz="quarter" idx="3"/>
          </p:nvPr>
        </p:nvSpPr>
        <p:spPr>
          <a:xfrm>
            <a:off x="4038601"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AB79329-2A00-4BA2-B8B4-4CCF79538893}"/>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FDAE9A5-6638-4E92-811C-3B902CA9B53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6795556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xmlns=""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5" y="2924951"/>
            <a:ext cx="565151"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xmlns=""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31" y="230192"/>
            <a:ext cx="566739"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xmlns=""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9" y="1279459"/>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xmlns=""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2" y="36513"/>
            <a:ext cx="85725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xmlns=""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8" y="2924945"/>
            <a:ext cx="85725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xmlns=""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4"/>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xmlns="" id="{4E3C1B13-E7AE-42C3-A148-84E5F04F5E0A}"/>
              </a:ext>
            </a:extLst>
          </p:cNvPr>
          <p:cNvSpPr/>
          <p:nvPr userDrawn="1"/>
        </p:nvSpPr>
        <p:spPr>
          <a:xfrm>
            <a:off x="4630744" y="5313370"/>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xmlns=""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4" y="6"/>
            <a:ext cx="4740275"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xmlns=""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7" y="1"/>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xmlns="" id="{D64B406D-93A5-474C-A80C-F82A5489A53C}"/>
              </a:ext>
            </a:extLst>
          </p:cNvPr>
          <p:cNvSpPr/>
          <p:nvPr userDrawn="1"/>
        </p:nvSpPr>
        <p:spPr>
          <a:xfrm>
            <a:off x="4245641" y="5657679"/>
            <a:ext cx="4006225" cy="1200329"/>
          </a:xfrm>
          <a:prstGeom prst="rect">
            <a:avLst/>
          </a:prstGeom>
          <a:noFill/>
        </p:spPr>
        <p:txBody>
          <a:bodyPr wrap="none" lIns="91438" tIns="45719" rIns="91438" bIns="45719">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D533A062-C49C-4433-A712-37282C8CE60E}"/>
              </a:ext>
            </a:extLst>
          </p:cNvPr>
          <p:cNvSpPr/>
          <p:nvPr userDrawn="1"/>
        </p:nvSpPr>
        <p:spPr>
          <a:xfrm>
            <a:off x="3993416" y="5311840"/>
            <a:ext cx="4205169" cy="933589"/>
          </a:xfrm>
          <a:prstGeom prst="rect">
            <a:avLst/>
          </a:prstGeom>
          <a:noFill/>
        </p:spPr>
        <p:txBody>
          <a:bodyPr wrap="none" lIns="91438" tIns="45719" rIns="91438" bIns="45719">
            <a:spAutoFit/>
          </a:bodyPr>
          <a:lstStyle/>
          <a:p>
            <a:pPr algn="ctr"/>
            <a:r>
              <a:rPr lang="en-US" sz="5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xmlns=""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3" y="7"/>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F494B6D6-FAA0-4DC7-9511-8CB301D2995B}"/>
              </a:ext>
            </a:extLst>
          </p:cNvPr>
          <p:cNvSpPr/>
          <p:nvPr userDrawn="1"/>
        </p:nvSpPr>
        <p:spPr>
          <a:xfrm>
            <a:off x="4166756" y="5653984"/>
            <a:ext cx="3944243" cy="933589"/>
          </a:xfrm>
          <a:prstGeom prst="rect">
            <a:avLst/>
          </a:prstGeom>
          <a:noFill/>
        </p:spPr>
        <p:txBody>
          <a:bodyPr wrap="none" lIns="91438" tIns="45719" rIns="91438" bIns="45719">
            <a:spAutoFit/>
          </a:bodyPr>
          <a:lstStyle/>
          <a:p>
            <a:pPr algn="ctr"/>
            <a:r>
              <a:rPr lang="en-US" sz="5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xmlns=""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82" y="8"/>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xmlns=""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9" cy="6858000"/>
          </a:xfrm>
          <a:prstGeom prst="rect">
            <a:avLst/>
          </a:prstGeom>
        </p:spPr>
      </p:pic>
      <p:sp>
        <p:nvSpPr>
          <p:cNvPr id="8" name="Rectangle 4">
            <a:extLst>
              <a:ext uri="{FF2B5EF4-FFF2-40B4-BE49-F238E27FC236}">
                <a16:creationId xmlns:a16="http://schemas.microsoft.com/office/drawing/2014/main" xmlns="" id="{06AD14FC-23F0-4EAB-9724-700B95340C72}"/>
              </a:ext>
            </a:extLst>
          </p:cNvPr>
          <p:cNvSpPr/>
          <p:nvPr userDrawn="1"/>
        </p:nvSpPr>
        <p:spPr>
          <a:xfrm>
            <a:off x="2621250" y="1811325"/>
            <a:ext cx="6949509" cy="933589"/>
          </a:xfrm>
          <a:prstGeom prst="rect">
            <a:avLst/>
          </a:prstGeom>
          <a:noFill/>
        </p:spPr>
        <p:txBody>
          <a:bodyPr wrap="none" lIns="91438" tIns="45719" rIns="91438" bIns="45719">
            <a:spAutoFit/>
          </a:bodyPr>
          <a:lstStyle/>
          <a:p>
            <a:pPr algn="ctr"/>
            <a:r>
              <a:rPr lang="en-US" sz="55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xmlns=""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5"/>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xmlns="" id="{59115894-669D-4D6B-9498-5D1F17800591}"/>
              </a:ext>
            </a:extLst>
          </p:cNvPr>
          <p:cNvSpPr/>
          <p:nvPr userDrawn="1"/>
        </p:nvSpPr>
        <p:spPr>
          <a:xfrm>
            <a:off x="43547" y="54434"/>
            <a:ext cx="12104915" cy="6738259"/>
          </a:xfrm>
          <a:prstGeom prst="rect">
            <a:avLst/>
          </a:prstGeom>
          <a:noFill/>
          <a:ln w="38100" cap="flat" cmpd="sng">
            <a:solidFill>
              <a:srgbClr val="7030A0"/>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xmlns=""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xmlns=""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xmlns=""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xmlns="" id="{7F4516A7-8458-49F6-B241-E38EAE8D76DD}"/>
              </a:ext>
            </a:extLst>
          </p:cNvPr>
          <p:cNvPicPr>
            <a:picLocks noChangeAspect="1"/>
          </p:cNvPicPr>
          <p:nvPr userDrawn="1"/>
        </p:nvPicPr>
        <p:blipFill>
          <a:blip r:embed="rId15"/>
          <a:stretch>
            <a:fillRect/>
          </a:stretch>
        </p:blipFill>
        <p:spPr>
          <a:xfrm>
            <a:off x="2783418" y="3"/>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xmlns=""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 y="1106825"/>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xmlns=""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xmlns="" id="{5B9C5C71-48E5-42E4-94A3-58BC9FD006B4}"/>
              </a:ext>
            </a:extLst>
          </p:cNvPr>
          <p:cNvSpPr/>
          <p:nvPr userDrawn="1"/>
        </p:nvSpPr>
        <p:spPr>
          <a:xfrm>
            <a:off x="43547" y="54434"/>
            <a:ext cx="12104915" cy="6738259"/>
          </a:xfrm>
          <a:prstGeom prst="rect">
            <a:avLst/>
          </a:prstGeom>
          <a:noFill/>
          <a:ln w="38100" cap="flat" cmpd="sng">
            <a:solidFill>
              <a:srgbClr val="7030A0"/>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vi-V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07.xml"/><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8" Type="http://schemas.microsoft.com/office/2018/10/relationships/comments" Target="../comments/modernComment_1A7_CB3E85BE.xml"/><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07.xml"/><Relationship Id="rId6" Type="http://schemas.microsoft.com/office/2007/relationships/hdphoto" Target="../media/hdphoto12.wdp"/><Relationship Id="rId5" Type="http://schemas.openxmlformats.org/officeDocument/2006/relationships/image" Target="../media/image42.png"/><Relationship Id="rId4" Type="http://schemas.microsoft.com/office/2007/relationships/hdphoto" Target="../media/hdphoto11.wdp"/></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07.xml"/><Relationship Id="rId6" Type="http://schemas.microsoft.com/office/2007/relationships/hdphoto" Target="../media/hdphoto14.wdp"/><Relationship Id="rId5" Type="http://schemas.openxmlformats.org/officeDocument/2006/relationships/image" Target="../media/image44.png"/><Relationship Id="rId4"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07.xml"/><Relationship Id="rId6" Type="http://schemas.microsoft.com/office/2018/10/relationships/comments" Target="../comments/modernComment_1B1_53C5A17C.xml"/><Relationship Id="rId5" Type="http://schemas.microsoft.com/office/2007/relationships/hdphoto" Target="../media/hdphoto15.wdp"/><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Administrator\Documents\b&#224;i%20t&#7853;p%20l&#7899;n%20k9\91\Danh%20lam%20th&#7855;ng%20c&#7843;nh111.pptx" TargetMode="External"/><Relationship Id="rId2" Type="http://schemas.openxmlformats.org/officeDocument/2006/relationships/notesSlide" Target="../notesSlides/notesSlide8.xml"/><Relationship Id="rId1" Type="http://schemas.openxmlformats.org/officeDocument/2006/relationships/slideLayout" Target="../slideLayouts/slideLayout107.xml"/><Relationship Id="rId6" Type="http://schemas.microsoft.com/office/2018/10/relationships/comments" Target="../comments/modernComment_1AE_CAFDC3CA.xml"/><Relationship Id="rId5" Type="http://schemas.openxmlformats.org/officeDocument/2006/relationships/image" Target="../media/image47.png"/><Relationship Id="rId4" Type="http://schemas.openxmlformats.org/officeDocument/2006/relationships/hyperlink" Target="file:///C:\Users\Administrator\Documents\b&#224;i%20t&#7853;p%20l&#7899;n%20k9\91\B&#227;i%20Bi&#7875;n%20&#272;&#7865;p%20&#7902;%20Vi&#7879;t%20Nam%20by%20hDiem&amp;aThu%20(1).ppt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microsoft.com/office/2018/10/relationships/comments" Target="../comments/modernComment_1A8_1545CFBE.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07.xml"/><Relationship Id="rId4" Type="http://schemas.microsoft.com/office/2018/10/relationships/comments" Target="../comments/modernComment_1A8_1545CFBE.xml"/></Relationships>
</file>

<file path=ppt/slides/_rels/slide1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1.xml"/><Relationship Id="rId1" Type="http://schemas.openxmlformats.org/officeDocument/2006/relationships/slideLayout" Target="../slideLayouts/slideLayout107.xml"/><Relationship Id="rId5" Type="http://schemas.microsoft.com/office/2018/10/relationships/comments" Target="../comments/modernComment_1B3_B0EC7D06.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B5_DC72C30F.xml"/><Relationship Id="rId2" Type="http://schemas.openxmlformats.org/officeDocument/2006/relationships/notesSlide" Target="../notesSlides/notesSlide12.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01.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jpeg"/><Relationship Id="rId18" Type="http://schemas.openxmlformats.org/officeDocument/2006/relationships/image" Target="../media/image31.png"/><Relationship Id="rId3" Type="http://schemas.openxmlformats.org/officeDocument/2006/relationships/slideLayout" Target="../slideLayouts/slideLayout102.xml"/><Relationship Id="rId21" Type="http://schemas.openxmlformats.org/officeDocument/2006/relationships/slide" Target="slide8.xml"/><Relationship Id="rId7" Type="http://schemas.openxmlformats.org/officeDocument/2006/relationships/image" Target="../media/image24.png"/><Relationship Id="rId12" Type="http://schemas.openxmlformats.org/officeDocument/2006/relationships/image" Target="../media/image27.png"/><Relationship Id="rId17" Type="http://schemas.microsoft.com/office/2007/relationships/hdphoto" Target="../media/hdphoto6.wdp"/><Relationship Id="rId2" Type="http://schemas.openxmlformats.org/officeDocument/2006/relationships/audio" Target="../media/media1.mp3"/><Relationship Id="rId16" Type="http://schemas.openxmlformats.org/officeDocument/2006/relationships/image" Target="../media/image30.png"/><Relationship Id="rId20" Type="http://schemas.openxmlformats.org/officeDocument/2006/relationships/image" Target="../media/image32.jpeg"/><Relationship Id="rId1" Type="http://schemas.microsoft.com/office/2007/relationships/media" Target="../media/media1.mp3"/><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image" Target="../media/image23.gif"/><Relationship Id="rId15" Type="http://schemas.microsoft.com/office/2007/relationships/hdphoto" Target="../media/hdphoto5.wdp"/><Relationship Id="rId23" Type="http://schemas.openxmlformats.org/officeDocument/2006/relationships/image" Target="../media/image34.png"/><Relationship Id="rId10" Type="http://schemas.microsoft.com/office/2007/relationships/hdphoto" Target="../media/hdphoto4.wdp"/><Relationship Id="rId19" Type="http://schemas.openxmlformats.org/officeDocument/2006/relationships/slide" Target="slide10.xml"/><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29.png"/><Relationship Id="rId22" Type="http://schemas.openxmlformats.org/officeDocument/2006/relationships/image" Target="../media/image33.jpeg"/></Relationships>
</file>

<file path=ppt/slides/_rels/slide5.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7.wdp"/><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02.xml"/><Relationship Id="rId6" Type="http://schemas.microsoft.com/office/2007/relationships/hdphoto" Target="../media/hdphoto8.wdp"/><Relationship Id="rId5" Type="http://schemas.openxmlformats.org/officeDocument/2006/relationships/image" Target="../media/image3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microsoft.com/office/2007/relationships/hdphoto" Target="../media/hdphoto8.wdp"/><Relationship Id="rId2" Type="http://schemas.openxmlformats.org/officeDocument/2006/relationships/notesSlide" Target="../notesSlides/notesSlide2.xml"/><Relationship Id="rId1" Type="http://schemas.openxmlformats.org/officeDocument/2006/relationships/slideLayout" Target="../slideLayouts/slideLayout102.xml"/><Relationship Id="rId6" Type="http://schemas.openxmlformats.org/officeDocument/2006/relationships/image" Target="../media/image36.png"/><Relationship Id="rId5" Type="http://schemas.openxmlformats.org/officeDocument/2006/relationships/slide" Target="slide4.xml"/><Relationship Id="rId4" Type="http://schemas.microsoft.com/office/2007/relationships/hdphoto" Target="../media/hdphoto7.wdp"/><Relationship Id="rId9" Type="http://schemas.microsoft.com/office/2007/relationships/hdphoto" Target="../media/hdphoto9.wdp"/></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7.wdp"/><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02.xml"/><Relationship Id="rId6" Type="http://schemas.microsoft.com/office/2007/relationships/hdphoto" Target="../media/hdphoto8.wdp"/><Relationship Id="rId5" Type="http://schemas.openxmlformats.org/officeDocument/2006/relationships/image" Target="../media/image36.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B33005A-D712-4600-96D4-426A493AE27A}"/>
              </a:ext>
            </a:extLst>
          </p:cNvPr>
          <p:cNvSpPr txBox="1"/>
          <p:nvPr/>
        </p:nvSpPr>
        <p:spPr>
          <a:xfrm>
            <a:off x="3939441" y="1439377"/>
            <a:ext cx="5007709" cy="707886"/>
          </a:xfrm>
          <a:prstGeom prst="rect">
            <a:avLst/>
          </a:prstGeom>
          <a:noFill/>
        </p:spPr>
        <p:txBody>
          <a:bodyPr wrap="square" rtlCol="0">
            <a:spAutoFit/>
          </a:bodyPr>
          <a:lstStyle/>
          <a:p>
            <a:pPr algn="ctr"/>
            <a:r>
              <a:rPr lang="en-US" sz="40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 TIN HỌC 7</a:t>
            </a:r>
          </a:p>
        </p:txBody>
      </p:sp>
      <p:sp>
        <p:nvSpPr>
          <p:cNvPr id="47" name="TextBox 46">
            <a:extLst>
              <a:ext uri="{FF2B5EF4-FFF2-40B4-BE49-F238E27FC236}">
                <a16:creationId xmlns:a16="http://schemas.microsoft.com/office/drawing/2014/main" xmlns="" id="{54F2E632-0357-4A87-8889-4FD11223B1F5}"/>
              </a:ext>
            </a:extLst>
          </p:cNvPr>
          <p:cNvSpPr txBox="1"/>
          <p:nvPr/>
        </p:nvSpPr>
        <p:spPr>
          <a:xfrm>
            <a:off x="0" y="2147263"/>
            <a:ext cx="12183918" cy="2616101"/>
          </a:xfrm>
          <a:prstGeom prst="rect">
            <a:avLst/>
          </a:prstGeom>
          <a:noFill/>
        </p:spPr>
        <p:txBody>
          <a:bodyPr wrap="square" rtlCol="0">
            <a:spAutoFit/>
          </a:bodyPr>
          <a:lstStyle/>
          <a:p>
            <a:pPr algn="ctr">
              <a:lnSpc>
                <a:spcPct val="150000"/>
              </a:lnSpc>
            </a:pPr>
            <a:r>
              <a:rPr lang="en-US" sz="4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19-BÀI </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 </a:t>
            </a:r>
            <a:endPar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 </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TRÌNH CHIẾU</a:t>
            </a:r>
          </a:p>
          <a:p>
            <a:pPr algn="ct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p>
        </p:txBody>
      </p:sp>
      <p:sp>
        <p:nvSpPr>
          <p:cNvPr id="48" name="TextBox 47">
            <a:extLst>
              <a:ext uri="{FF2B5EF4-FFF2-40B4-BE49-F238E27FC236}">
                <a16:creationId xmlns:a16="http://schemas.microsoft.com/office/drawing/2014/main" xmlns="" id="{BBD8E061-90C2-47C8-87D4-4B4B2A295E36}"/>
              </a:ext>
            </a:extLst>
          </p:cNvPr>
          <p:cNvSpPr txBox="1"/>
          <p:nvPr/>
        </p:nvSpPr>
        <p:spPr>
          <a:xfrm>
            <a:off x="2743200" y="4768455"/>
            <a:ext cx="7067550" cy="1481175"/>
          </a:xfrm>
          <a:prstGeom prst="rect">
            <a:avLst/>
          </a:prstGeom>
          <a:noFill/>
        </p:spPr>
        <p:txBody>
          <a:bodyPr wrap="square" rtlCol="0">
            <a:spAutoFit/>
          </a:bodyPr>
          <a:lstStyle/>
          <a:p>
            <a:pPr algn="ctr">
              <a:lnSpc>
                <a:spcPct val="150000"/>
              </a:lnSpc>
            </a:pP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Bùi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Vân</a:t>
            </a:r>
            <a:endParaRPr lang="en-US" sz="3200" b="1" dirty="0">
              <a:latin typeface="Times New Roman" panose="02020603050405020304" pitchFamily="18" charset="0"/>
              <a:cs typeface="Times New Roman" panose="02020603050405020304" pitchFamily="18" charset="0"/>
            </a:endParaRPr>
          </a:p>
          <a:p>
            <a:pPr algn="ctr">
              <a:lnSpc>
                <a:spcPct val="150000"/>
              </a:lnSpc>
            </a:pP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2023 </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2024</a:t>
            </a:r>
            <a:endParaRPr lang="en-US" sz="3200" b="1" dirty="0">
              <a:latin typeface="Times New Roman" panose="02020603050405020304" pitchFamily="18" charset="0"/>
              <a:cs typeface="Times New Roman" panose="02020603050405020304" pitchFamily="18" charset="0"/>
            </a:endParaRPr>
          </a:p>
        </p:txBody>
      </p:sp>
      <p:pic>
        <p:nvPicPr>
          <p:cNvPr id="7" name="Picture 2" descr="Top 10 cách giảng bài hay tạo hứng thú học tập cho học sinh - Hachim">
            <a:extLst>
              <a:ext uri="{FF2B5EF4-FFF2-40B4-BE49-F238E27FC236}">
                <a16:creationId xmlns:a16="http://schemas.microsoft.com/office/drawing/2014/main" xmlns="" id="{D2A213B3-72E0-4292-BF0E-F13CB59652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722207" y="1980270"/>
            <a:ext cx="7416443" cy="54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447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3CEF65C6-1C8E-49A4-88CE-0F36EFA0D352}"/>
              </a:ext>
            </a:extLst>
          </p:cNvPr>
          <p:cNvSpPr txBox="1"/>
          <p:nvPr/>
        </p:nvSpPr>
        <p:spPr>
          <a:xfrm>
            <a:off x="594566" y="2004451"/>
            <a:ext cx="3836955"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A. Microsoft Word</a:t>
            </a:r>
          </a:p>
        </p:txBody>
      </p:sp>
      <p:sp>
        <p:nvSpPr>
          <p:cNvPr id="12" name="TextBox 11">
            <a:extLst>
              <a:ext uri="{FF2B5EF4-FFF2-40B4-BE49-F238E27FC236}">
                <a16:creationId xmlns:a16="http://schemas.microsoft.com/office/drawing/2014/main" xmlns="" id="{380716E4-EA73-4234-ACD2-D63CD77373B2}"/>
              </a:ext>
            </a:extLst>
          </p:cNvPr>
          <p:cNvSpPr txBox="1"/>
          <p:nvPr/>
        </p:nvSpPr>
        <p:spPr>
          <a:xfrm>
            <a:off x="594567" y="3790820"/>
            <a:ext cx="4425302"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C. Microsoft PowerPoint</a:t>
            </a:r>
          </a:p>
        </p:txBody>
      </p:sp>
      <p:sp>
        <p:nvSpPr>
          <p:cNvPr id="13" name="TextBox 12">
            <a:extLst>
              <a:ext uri="{FF2B5EF4-FFF2-40B4-BE49-F238E27FC236}">
                <a16:creationId xmlns:a16="http://schemas.microsoft.com/office/drawing/2014/main" xmlns="" id="{24CE4161-E5CB-4E04-8419-BA6A2AB57887}"/>
              </a:ext>
            </a:extLst>
          </p:cNvPr>
          <p:cNvSpPr txBox="1"/>
          <p:nvPr/>
        </p:nvSpPr>
        <p:spPr>
          <a:xfrm>
            <a:off x="594567" y="2801637"/>
            <a:ext cx="3836955"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B. Mozilla Firefox</a:t>
            </a:r>
          </a:p>
        </p:txBody>
      </p:sp>
      <p:sp>
        <p:nvSpPr>
          <p:cNvPr id="14" name="TextBox 13">
            <a:extLst>
              <a:ext uri="{FF2B5EF4-FFF2-40B4-BE49-F238E27FC236}">
                <a16:creationId xmlns:a16="http://schemas.microsoft.com/office/drawing/2014/main" xmlns="" id="{7FEDBE17-2971-4429-B49F-645F316E57E7}"/>
              </a:ext>
            </a:extLst>
          </p:cNvPr>
          <p:cNvSpPr txBox="1"/>
          <p:nvPr/>
        </p:nvSpPr>
        <p:spPr>
          <a:xfrm>
            <a:off x="594567" y="4785209"/>
            <a:ext cx="3836955"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D. Microsoft Excel</a:t>
            </a:r>
          </a:p>
        </p:txBody>
      </p:sp>
      <p:sp>
        <p:nvSpPr>
          <p:cNvPr id="9" name="Oval 8">
            <a:extLst>
              <a:ext uri="{FF2B5EF4-FFF2-40B4-BE49-F238E27FC236}">
                <a16:creationId xmlns:a16="http://schemas.microsoft.com/office/drawing/2014/main" xmlns="" id="{CFC4180E-2EEC-4B08-B450-921B6903B676}"/>
              </a:ext>
            </a:extLst>
          </p:cNvPr>
          <p:cNvSpPr/>
          <p:nvPr/>
        </p:nvSpPr>
        <p:spPr>
          <a:xfrm>
            <a:off x="594567" y="3797286"/>
            <a:ext cx="550506" cy="6090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1E3946DC-97DC-4275-BB5C-91D56CD09078}"/>
              </a:ext>
            </a:extLst>
          </p:cNvPr>
          <p:cNvGrpSpPr/>
          <p:nvPr/>
        </p:nvGrpSpPr>
        <p:grpSpPr>
          <a:xfrm>
            <a:off x="5019868" y="0"/>
            <a:ext cx="7172132" cy="6858000"/>
            <a:chOff x="5019868" y="0"/>
            <a:chExt cx="7172132" cy="6858000"/>
          </a:xfrm>
        </p:grpSpPr>
        <p:sp>
          <p:nvSpPr>
            <p:cNvPr id="8" name="Cloud Callout 10">
              <a:extLst>
                <a:ext uri="{FF2B5EF4-FFF2-40B4-BE49-F238E27FC236}">
                  <a16:creationId xmlns:a16="http://schemas.microsoft.com/office/drawing/2014/main" xmlns="" id="{1A0D6B38-5C1D-43C0-A291-365430CA2DBB}"/>
                </a:ext>
              </a:extLst>
            </p:cNvPr>
            <p:cNvSpPr/>
            <p:nvPr/>
          </p:nvSpPr>
          <p:spPr>
            <a:xfrm>
              <a:off x="5019868" y="0"/>
              <a:ext cx="6577565" cy="3067180"/>
            </a:xfrm>
            <a:prstGeom prst="cloudCallout">
              <a:avLst>
                <a:gd name="adj1" fmla="val 18772"/>
                <a:gd name="adj2" fmla="val 6878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3200" b="1" i="1" dirty="0" err="1">
                  <a:solidFill>
                    <a:srgbClr val="FF0000"/>
                  </a:solidFill>
                  <a:latin typeface="Times New Roman" panose="02020603050405020304" pitchFamily="18" charset="0"/>
                  <a:cs typeface="Times New Roman" panose="02020603050405020304" pitchFamily="18" charset="0"/>
                </a:rPr>
                <a:t>Phần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mềm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nào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mềm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trình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chiếu</a:t>
              </a:r>
              <a:r>
                <a:rPr lang="en-US" sz="3200" b="1" i="1" dirty="0">
                  <a:solidFill>
                    <a:srgbClr val="FF0000"/>
                  </a:solidFill>
                  <a:latin typeface="Times New Roman" panose="02020603050405020304" pitchFamily="18" charset="0"/>
                  <a:cs typeface="Times New Roman" panose="02020603050405020304" pitchFamily="18" charset="0"/>
                </a:rPr>
                <a:t>?</a:t>
              </a:r>
            </a:p>
          </p:txBody>
        </p:sp>
        <p:pic>
          <p:nvPicPr>
            <p:cNvPr id="1026" name="Picture 2" descr="Clip art Đồ họa mạng di động Nghĩ trẻ em Nội dung miễn phí - suy nghĩ  clipart png con png tải về - Miễn phí trong suốt Phim Hoạt Hình png">
              <a:extLst>
                <a:ext uri="{FF2B5EF4-FFF2-40B4-BE49-F238E27FC236}">
                  <a16:creationId xmlns:a16="http://schemas.microsoft.com/office/drawing/2014/main" xmlns="" id="{E739A8B2-C813-4EFD-8663-AF1884928FD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200" b="90000" l="10000" r="90000">
                          <a14:foregroundMark x1="40444" y1="23600" x2="32222" y2="29800"/>
                          <a14:foregroundMark x1="32222" y1="29800" x2="40556" y2="33800"/>
                          <a14:foregroundMark x1="40556" y1="33800" x2="40111" y2="27800"/>
                          <a14:foregroundMark x1="46556" y1="24200" x2="44556" y2="30900"/>
                          <a14:foregroundMark x1="44556" y1="30900" x2="52333" y2="32100"/>
                          <a14:foregroundMark x1="52333" y1="32100" x2="49111" y2="26100"/>
                          <a14:foregroundMark x1="60778" y1="11400" x2="53889" y2="7100"/>
                          <a14:foregroundMark x1="53889" y1="7100" x2="46333" y2="4700"/>
                          <a14:foregroundMark x1="46333" y1="4700" x2="36778" y2="6200"/>
                          <a14:foregroundMark x1="36778" y1="6200" x2="30222" y2="10300"/>
                          <a14:foregroundMark x1="30222" y1="10300" x2="30222" y2="10300"/>
                          <a14:foregroundMark x1="75667" y1="8900" x2="83667" y2="7800"/>
                          <a14:foregroundMark x1="83667" y1="7800" x2="84778" y2="15300"/>
                          <a14:foregroundMark x1="84778" y1="15300" x2="80556" y2="19700"/>
                          <a14:foregroundMark x1="78667" y1="25600" x2="79000" y2="27500"/>
                          <a14:foregroundMark x1="48111" y1="80300" x2="40111" y2="85800"/>
                          <a14:foregroundMark x1="40111" y1="85800" x2="48667" y2="84100"/>
                          <a14:foregroundMark x1="48667" y1="84100" x2="49111" y2="81400"/>
                          <a14:foregroundMark x1="55222" y1="79400" x2="58000" y2="86600"/>
                          <a14:foregroundMark x1="58000" y1="86600" x2="55222" y2="80300"/>
                          <a14:backgroundMark x1="39222" y1="48300" x2="38556" y2="48300"/>
                          <a14:backgroundMark x1="34222" y1="44700" x2="30222" y2="42500"/>
                        </a14:backgroundRemoval>
                      </a14:imgEffect>
                    </a14:imgLayer>
                  </a14:imgProps>
                </a:ext>
                <a:ext uri="{28A0092B-C50C-407E-A947-70E740481C1C}">
                  <a14:useLocalDpi xmlns:a14="http://schemas.microsoft.com/office/drawing/2010/main" val="0"/>
                </a:ext>
              </a:extLst>
            </a:blip>
            <a:srcRect/>
            <a:stretch>
              <a:fillRect/>
            </a:stretch>
          </p:blipFill>
          <p:spPr bwMode="auto">
            <a:xfrm>
              <a:off x="8839200" y="3132667"/>
              <a:ext cx="3352800" cy="37253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363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F1A5F7E-74DE-47AA-93F7-EC0B5840AD64}"/>
              </a:ext>
            </a:extLst>
          </p:cNvPr>
          <p:cNvGrpSpPr/>
          <p:nvPr/>
        </p:nvGrpSpPr>
        <p:grpSpPr>
          <a:xfrm>
            <a:off x="3502617" y="1249076"/>
            <a:ext cx="8689383" cy="6539181"/>
            <a:chOff x="3502617" y="1249076"/>
            <a:chExt cx="8689383" cy="6539181"/>
          </a:xfrm>
        </p:grpSpPr>
        <p:sp>
          <p:nvSpPr>
            <p:cNvPr id="8" name="Speech Bubble: Oval 7">
              <a:extLst>
                <a:ext uri="{FF2B5EF4-FFF2-40B4-BE49-F238E27FC236}">
                  <a16:creationId xmlns:a16="http://schemas.microsoft.com/office/drawing/2014/main" xmlns="" id="{EB478B4A-258A-43F1-AA77-4D762A0C8EAD}"/>
                </a:ext>
              </a:extLst>
            </p:cNvPr>
            <p:cNvSpPr/>
            <p:nvPr/>
          </p:nvSpPr>
          <p:spPr>
            <a:xfrm>
              <a:off x="3502617" y="1249076"/>
              <a:ext cx="8346484" cy="4142073"/>
            </a:xfrm>
            <a:prstGeom prst="wedgeEllipseCallout">
              <a:avLst>
                <a:gd name="adj1" fmla="val 25972"/>
                <a:gd name="adj2" fmla="val 5610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xmlns="" id="{152DE93D-2C0F-4BC6-9586-DB96C7DDBE07}"/>
                </a:ext>
              </a:extLst>
            </p:cNvPr>
            <p:cNvGrpSpPr/>
            <p:nvPr/>
          </p:nvGrpSpPr>
          <p:grpSpPr>
            <a:xfrm>
              <a:off x="4082750" y="1944154"/>
              <a:ext cx="8109250" cy="5844103"/>
              <a:chOff x="4082750" y="1944154"/>
              <a:chExt cx="8109250" cy="5844103"/>
            </a:xfrm>
          </p:grpSpPr>
          <p:sp>
            <p:nvSpPr>
              <p:cNvPr id="6" name="Rectangle 5">
                <a:extLst>
                  <a:ext uri="{FF2B5EF4-FFF2-40B4-BE49-F238E27FC236}">
                    <a16:creationId xmlns:a16="http://schemas.microsoft.com/office/drawing/2014/main" xmlns="" id="{681C4D69-2EE5-429E-BBE6-475C1EF7BC1F}"/>
                  </a:ext>
                </a:extLst>
              </p:cNvPr>
              <p:cNvSpPr/>
              <p:nvPr/>
            </p:nvSpPr>
            <p:spPr>
              <a:xfrm>
                <a:off x="4082750" y="1944154"/>
                <a:ext cx="7186218" cy="2496837"/>
              </a:xfrm>
              <a:prstGeom prst="rect">
                <a:avLst/>
              </a:prstGeom>
            </p:spPr>
            <p:txBody>
              <a:bodyPr wrap="square">
                <a:spAutoFit/>
              </a:bodyPr>
              <a:lstStyle/>
              <a:p>
                <a:pPr algn="ctr">
                  <a:lnSpc>
                    <a:spcPct val="125000"/>
                  </a:lnSpc>
                </a:pPr>
                <a:r>
                  <a:rPr lang="en-US" sz="3200">
                    <a:latin typeface="Times New Roman" panose="02020603050405020304" pitchFamily="18" charset="0"/>
                    <a:cs typeface="Times New Roman" panose="02020603050405020304" pitchFamily="18" charset="0"/>
                  </a:rPr>
                  <a:t>Khi tạo một bài trình bày với nội dung gồm văn bản, hình ảnh và nhiều đối tượng khác, em chọn sử dụng phần mềm soạn thảo văn bản hay phần mềm trình chiếu?</a:t>
                </a:r>
                <a:endParaRPr lang="vi-VN" sz="3200">
                  <a:latin typeface="Times New Roman" panose="02020603050405020304" pitchFamily="18" charset="0"/>
                  <a:cs typeface="Times New Roman" panose="02020603050405020304" pitchFamily="18" charset="0"/>
                </a:endParaRPr>
              </a:p>
            </p:txBody>
          </p:sp>
          <p:pic>
            <p:nvPicPr>
              <p:cNvPr id="9" name="Picture 2" descr="Người Suy Nghĩ Hình ảnh | Định dạng hình ảnh PSD 401333021| vn.lovepik.com">
                <a:extLst>
                  <a:ext uri="{FF2B5EF4-FFF2-40B4-BE49-F238E27FC236}">
                    <a16:creationId xmlns:a16="http://schemas.microsoft.com/office/drawing/2014/main" xmlns="" id="{1455C478-F37E-47F2-808D-695287A0D9F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00277" y="4896534"/>
                <a:ext cx="2891723" cy="289172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TextBox 2">
            <a:extLst>
              <a:ext uri="{FF2B5EF4-FFF2-40B4-BE49-F238E27FC236}">
                <a16:creationId xmlns:a16="http://schemas.microsoft.com/office/drawing/2014/main" xmlns="" id="{D28D209B-BFBF-4F20-8B5D-3144D3D54FE0}"/>
              </a:ext>
            </a:extLst>
          </p:cNvPr>
          <p:cNvSpPr txBox="1"/>
          <p:nvPr/>
        </p:nvSpPr>
        <p:spPr>
          <a:xfrm>
            <a:off x="0" y="67636"/>
            <a:ext cx="12192000" cy="697627"/>
          </a:xfrm>
          <a:prstGeom prst="rect">
            <a:avLst/>
          </a:prstGeom>
          <a:noFill/>
        </p:spPr>
        <p:txBody>
          <a:bodyPr wrap="square" lIns="121914" tIns="60957" rIns="121914" bIns="60957">
            <a:spAutoFit/>
          </a:bodyPr>
          <a:lstStyle/>
          <a:p>
            <a:pPr algn="ctr" defTabSz="1219140"/>
            <a:r>
              <a:rPr lang="en-US" sz="3700" b="1" dirty="0">
                <a:solidFill>
                  <a:srgbClr val="0000FF"/>
                </a:solidFill>
                <a:latin typeface="Times New Roman" panose="02020603050405020304" pitchFamily="18" charset="0"/>
                <a:ea typeface="Calibri" panose="020F0502020204030204" pitchFamily="34" charset="0"/>
              </a:rPr>
              <a:t>BÀI 11. TẠO BÀI </a:t>
            </a:r>
            <a:r>
              <a:rPr lang="en-US" sz="3700" b="1">
                <a:solidFill>
                  <a:srgbClr val="0000FF"/>
                </a:solidFill>
                <a:latin typeface="Times New Roman" panose="02020603050405020304" pitchFamily="18" charset="0"/>
                <a:ea typeface="Calibri" panose="020F0502020204030204" pitchFamily="34" charset="0"/>
              </a:rPr>
              <a:t>TRÌNH CHIẾU</a:t>
            </a:r>
            <a:endParaRPr lang="en-US" sz="3700" dirty="0">
              <a:solidFill>
                <a:srgbClr val="0000FF"/>
              </a:solidFill>
            </a:endParaRPr>
          </a:p>
        </p:txBody>
      </p:sp>
      <p:sp>
        <p:nvSpPr>
          <p:cNvPr id="4" name="TextBox 3">
            <a:extLst>
              <a:ext uri="{FF2B5EF4-FFF2-40B4-BE49-F238E27FC236}">
                <a16:creationId xmlns:a16="http://schemas.microsoft.com/office/drawing/2014/main" xmlns="" id="{AA707123-AEC9-4E85-8AE2-89ADA1C96088}"/>
              </a:ext>
            </a:extLst>
          </p:cNvPr>
          <p:cNvSpPr txBox="1"/>
          <p:nvPr/>
        </p:nvSpPr>
        <p:spPr>
          <a:xfrm>
            <a:off x="0" y="724757"/>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FA0627B5-A44E-4B46-8C3D-AA14088D407F}"/>
              </a:ext>
            </a:extLst>
          </p:cNvPr>
          <p:cNvSpPr/>
          <p:nvPr/>
        </p:nvSpPr>
        <p:spPr>
          <a:xfrm>
            <a:off x="342896" y="1472390"/>
            <a:ext cx="11506202" cy="1890839"/>
          </a:xfrm>
          <a:prstGeom prst="rect">
            <a:avLst/>
          </a:prstGeom>
        </p:spPr>
        <p:txBody>
          <a:bodyPr wrap="square">
            <a:spAutoFit/>
          </a:bodyPr>
          <a:lstStyle/>
          <a:p>
            <a:pPr algn="just" defTabSz="342900">
              <a:lnSpc>
                <a:spcPct val="125000"/>
              </a:lnSpc>
            </a:pPr>
            <a:r>
              <a:rPr lang="en-US" sz="3200" b="1">
                <a:solidFill>
                  <a:srgbClr val="FF33CC"/>
                </a:solidFill>
                <a:latin typeface="+mj-lt"/>
                <a:cs typeface="Times New Roman" panose="02020603050405020304" pitchFamily="18" charset="0"/>
              </a:rPr>
              <a:t>- </a:t>
            </a:r>
            <a:r>
              <a:rPr lang="vi-VN" sz="3200" b="1">
                <a:latin typeface="+mj-lt"/>
                <a:cs typeface="Times New Roman" panose="02020603050405020304" pitchFamily="18" charset="0"/>
              </a:rPr>
              <a:t>Phần mềm trình chiếu </a:t>
            </a:r>
            <a:r>
              <a:rPr lang="vi-VN" sz="3200">
                <a:latin typeface="+mj-lt"/>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3200">
              <a:latin typeface="+mj-lt"/>
              <a:cs typeface="Times New Roman" panose="02020603050405020304" pitchFamily="18" charset="0"/>
            </a:endParaRPr>
          </a:p>
        </p:txBody>
      </p:sp>
      <p:sp>
        <p:nvSpPr>
          <p:cNvPr id="12" name="TextBox 11">
            <a:extLst>
              <a:ext uri="{FF2B5EF4-FFF2-40B4-BE49-F238E27FC236}">
                <a16:creationId xmlns:a16="http://schemas.microsoft.com/office/drawing/2014/main" xmlns="" id="{2346780C-3ECF-40DB-80D5-E200B992B890}"/>
              </a:ext>
            </a:extLst>
          </p:cNvPr>
          <p:cNvSpPr txBox="1"/>
          <p:nvPr/>
        </p:nvSpPr>
        <p:spPr>
          <a:xfrm>
            <a:off x="267735" y="3484963"/>
            <a:ext cx="11581363" cy="1912056"/>
          </a:xfrm>
          <a:prstGeom prst="rect">
            <a:avLst/>
          </a:prstGeom>
          <a:noFill/>
        </p:spPr>
        <p:txBody>
          <a:bodyPr wrap="square" lIns="121914" tIns="60957" rIns="121914" bIns="60957" rtlCol="0">
            <a:spAutoFit/>
          </a:bodyPr>
          <a:lstStyle/>
          <a:p>
            <a:pPr>
              <a:lnSpc>
                <a:spcPct val="125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mềm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a:t>
            </a:r>
          </a:p>
          <a:p>
            <a:pPr>
              <a:lnSpc>
                <a:spcPct val="125000"/>
              </a:lnSpc>
            </a:pP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 Tạo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chiếu</a:t>
            </a:r>
            <a:r>
              <a:rPr lang="en-US" sz="3200" b="1" dirty="0">
                <a:latin typeface="Times New Roman" panose="02020603050405020304" pitchFamily="18" charset="0"/>
                <a:cs typeface="Times New Roman" panose="02020603050405020304" pitchFamily="18" charset="0"/>
              </a:rPr>
              <a:t> </a:t>
            </a:r>
          </a:p>
          <a:p>
            <a:pPr>
              <a:lnSpc>
                <a:spcPct val="125000"/>
              </a:lnSpc>
            </a:pPr>
            <a:r>
              <a:rPr lang="en-US" sz="3200" b="1">
                <a:latin typeface="Times New Roman" panose="02020603050405020304" pitchFamily="18" charset="0"/>
                <a:cs typeface="Times New Roman" panose="02020603050405020304" pitchFamily="18" charset="0"/>
              </a:rPr>
              <a:t> 	+ Trình </a:t>
            </a:r>
            <a:r>
              <a:rPr lang="en-US" sz="3200" b="1" dirty="0" err="1">
                <a:latin typeface="Times New Roman" panose="02020603050405020304" pitchFamily="18" charset="0"/>
                <a:cs typeface="Times New Roman" panose="02020603050405020304" pitchFamily="18" charset="0"/>
              </a:rPr>
              <a:t>chiếu</a:t>
            </a:r>
            <a:r>
              <a:rPr lang="en-US" sz="3200" b="1" dirty="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xmlns="" id="{372BA8B8-81E8-4B01-89A7-A5D45B10DC88}"/>
              </a:ext>
            </a:extLst>
          </p:cNvPr>
          <p:cNvGrpSpPr/>
          <p:nvPr/>
        </p:nvGrpSpPr>
        <p:grpSpPr>
          <a:xfrm>
            <a:off x="772839" y="3028745"/>
            <a:ext cx="6387379" cy="4123585"/>
            <a:chOff x="772839" y="3028745"/>
            <a:chExt cx="6387379" cy="4123585"/>
          </a:xfrm>
        </p:grpSpPr>
        <p:sp>
          <p:nvSpPr>
            <p:cNvPr id="10" name="Cloud Callout 10">
              <a:extLst>
                <a:ext uri="{FF2B5EF4-FFF2-40B4-BE49-F238E27FC236}">
                  <a16:creationId xmlns:a16="http://schemas.microsoft.com/office/drawing/2014/main" xmlns="" id="{D10A4F46-DDBC-4C94-ACA9-D286385B0903}"/>
                </a:ext>
              </a:extLst>
            </p:cNvPr>
            <p:cNvSpPr/>
            <p:nvPr/>
          </p:nvSpPr>
          <p:spPr>
            <a:xfrm>
              <a:off x="1580827" y="3028745"/>
              <a:ext cx="5579391" cy="3280035"/>
            </a:xfrm>
            <a:prstGeom prst="cloudCallout">
              <a:avLst>
                <a:gd name="adj1" fmla="val -41631"/>
                <a:gd name="adj2" fmla="val 4494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3200" b="1" i="1">
                  <a:solidFill>
                    <a:schemeClr val="tx1"/>
                  </a:solidFill>
                  <a:latin typeface="Times New Roman" panose="02020603050405020304" pitchFamily="18" charset="0"/>
                  <a:cs typeface="Times New Roman" panose="02020603050405020304" pitchFamily="18" charset="0"/>
                </a:rPr>
                <a:t>Em hãy nêu </a:t>
              </a:r>
              <a:r>
                <a:rPr lang="en-US" sz="3200" b="1" i="1" dirty="0" err="1">
                  <a:solidFill>
                    <a:schemeClr val="tx1"/>
                  </a:solidFill>
                  <a:latin typeface="Times New Roman" panose="02020603050405020304" pitchFamily="18" charset="0"/>
                  <a:cs typeface="Times New Roman" panose="02020603050405020304" pitchFamily="18" charset="0"/>
                </a:rPr>
                <a:t>các</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chức</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năng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cơ</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bản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của</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phần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mềm</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trình</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chiếu</a:t>
              </a:r>
              <a:r>
                <a:rPr lang="en-US" sz="3200" b="1" i="1" dirty="0">
                  <a:solidFill>
                    <a:schemeClr val="tx1"/>
                  </a:solidFill>
                  <a:latin typeface="Times New Roman" panose="02020603050405020304" pitchFamily="18" charset="0"/>
                  <a:cs typeface="Times New Roman" panose="02020603050405020304" pitchFamily="18" charset="0"/>
                </a:rPr>
                <a:t>?</a:t>
              </a:r>
            </a:p>
          </p:txBody>
        </p:sp>
        <p:pic>
          <p:nvPicPr>
            <p:cNvPr id="13" name="Picture 2" descr="Người Suy Nghĩ Hình ảnh | Định dạng hình ảnh PSD 401333021| vn.lovepik.com">
              <a:extLst>
                <a:ext uri="{FF2B5EF4-FFF2-40B4-BE49-F238E27FC236}">
                  <a16:creationId xmlns:a16="http://schemas.microsoft.com/office/drawing/2014/main" xmlns="" id="{7AC2554E-BC1A-4486-9F60-7186FD6FB46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2839" y="5240274"/>
              <a:ext cx="1912056" cy="19120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98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Lst>
  </p:timing>
  <p:extLst mod="1">
    <p:ext uri="{6950BFC3-D8DA-4A85-94F7-54DA5524770B}">
      <p188:commentRel xmlns="" xmlns:p188="http://schemas.microsoft.com/office/powerpoint/2018/8/main" r:id="rId8"/>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8D209B-BFBF-4F20-8B5D-3144D3D54FE0}"/>
              </a:ext>
            </a:extLst>
          </p:cNvPr>
          <p:cNvSpPr txBox="1"/>
          <p:nvPr/>
        </p:nvSpPr>
        <p:spPr>
          <a:xfrm>
            <a:off x="3" y="6"/>
            <a:ext cx="12192000" cy="697627"/>
          </a:xfrm>
          <a:prstGeom prst="rect">
            <a:avLst/>
          </a:prstGeom>
          <a:noFill/>
        </p:spPr>
        <p:txBody>
          <a:bodyPr wrap="square" lIns="121914" tIns="60957" rIns="121914" bIns="60957">
            <a:spAutoFit/>
          </a:bodyPr>
          <a:lstStyle/>
          <a:p>
            <a:pPr algn="ctr" defTabSz="1219140"/>
            <a:r>
              <a:rPr lang="en-US" sz="3600" b="1" dirty="0">
                <a:solidFill>
                  <a:srgbClr val="0000FF"/>
                </a:solidFill>
                <a:latin typeface="Times New Roman" panose="02020603050405020304" pitchFamily="18" charset="0"/>
                <a:ea typeface="Calibri" panose="020F0502020204030204" pitchFamily="34" charset="0"/>
              </a:rPr>
              <a:t>BÀI 11. TẠO BÀI </a:t>
            </a:r>
            <a:r>
              <a:rPr lang="en-US" sz="3600" b="1">
                <a:solidFill>
                  <a:srgbClr val="0000FF"/>
                </a:solidFill>
                <a:latin typeface="Times New Roman" panose="02020603050405020304" pitchFamily="18" charset="0"/>
                <a:ea typeface="Calibri" panose="020F0502020204030204" pitchFamily="34" charset="0"/>
              </a:rPr>
              <a:t>TRÌNH CHIẾU</a:t>
            </a:r>
            <a:endParaRPr lang="en-US" sz="3600" dirty="0">
              <a:solidFill>
                <a:srgbClr val="0000FF"/>
              </a:solidFill>
            </a:endParaRPr>
          </a:p>
        </p:txBody>
      </p:sp>
      <p:sp>
        <p:nvSpPr>
          <p:cNvPr id="4" name="TextBox 3">
            <a:extLst>
              <a:ext uri="{FF2B5EF4-FFF2-40B4-BE49-F238E27FC236}">
                <a16:creationId xmlns:a16="http://schemas.microsoft.com/office/drawing/2014/main" xmlns="" id="{AA707123-AEC9-4E85-8AE2-89ADA1C96088}"/>
              </a:ext>
            </a:extLst>
          </p:cNvPr>
          <p:cNvSpPr txBox="1"/>
          <p:nvPr/>
        </p:nvSpPr>
        <p:spPr>
          <a:xfrm>
            <a:off x="165877" y="662416"/>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B8E2B11-3911-43DF-8093-2854880F0B43}"/>
              </a:ext>
            </a:extLst>
          </p:cNvPr>
          <p:cNvSpPr txBox="1"/>
          <p:nvPr/>
        </p:nvSpPr>
        <p:spPr>
          <a:xfrm>
            <a:off x="165877" y="1506950"/>
            <a:ext cx="8406623" cy="1477328"/>
          </a:xfrm>
          <a:prstGeom prst="rect">
            <a:avLst/>
          </a:prstGeom>
          <a:noFill/>
        </p:spPr>
        <p:txBody>
          <a:bodyPr wrap="square">
            <a:spAutoFit/>
          </a:bodyPr>
          <a:lstStyle/>
          <a:p>
            <a:pPr marR="92710" algn="just">
              <a:spcBef>
                <a:spcPts val="300"/>
              </a:spcBef>
              <a:spcAft>
                <a:spcPts val="300"/>
              </a:spcAft>
            </a:pPr>
            <a:r>
              <a:rPr lang="en-US" sz="3000">
                <a:effectLst/>
                <a:latin typeface="Times New Roman" panose="02020603050405020304" pitchFamily="18" charset="0"/>
                <a:ea typeface="Times New Roman" panose="02020603050405020304" pitchFamily="18" charset="0"/>
              </a:rPr>
              <a:t>A) </a:t>
            </a:r>
            <a:r>
              <a:rPr lang="en-US" sz="3000" dirty="0" err="1">
                <a:effectLst/>
                <a:latin typeface="Times New Roman" panose="02020603050405020304" pitchFamily="18" charset="0"/>
                <a:ea typeface="Times New Roman" panose="02020603050405020304" pitchFamily="18" charset="0"/>
              </a:rPr>
              <a:t>Phần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mềm</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thường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được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sử</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dụng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để</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tạo</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bài</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phục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vụ</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hội</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nghị</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dạy</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học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quảng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cáo</a:t>
            </a:r>
            <a:r>
              <a:rPr lang="en-US" sz="3000" dirty="0">
                <a:effectLst/>
                <a:latin typeface="Times New Roman" panose="02020603050405020304" pitchFamily="18" charset="0"/>
                <a:ea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3B8504E1-21D1-4E85-A2E4-6DEDCF337285}"/>
              </a:ext>
            </a:extLst>
          </p:cNvPr>
          <p:cNvSpPr txBox="1"/>
          <p:nvPr/>
        </p:nvSpPr>
        <p:spPr>
          <a:xfrm>
            <a:off x="165877" y="4969437"/>
            <a:ext cx="8616173" cy="1015663"/>
          </a:xfrm>
          <a:prstGeom prst="rect">
            <a:avLst/>
          </a:prstGeom>
          <a:noFill/>
        </p:spPr>
        <p:txBody>
          <a:bodyPr wrap="square">
            <a:spAutoFit/>
          </a:bodyPr>
          <a:lstStyle/>
          <a:p>
            <a:pPr marR="92710" algn="just">
              <a:spcBef>
                <a:spcPts val="300"/>
              </a:spcBef>
              <a:spcAft>
                <a:spcPts val="300"/>
              </a:spcAft>
            </a:pPr>
            <a:r>
              <a:rPr lang="en-US" sz="3000">
                <a:effectLst/>
                <a:latin typeface="Times New Roman" panose="02020603050405020304" pitchFamily="18" charset="0"/>
                <a:ea typeface="Times New Roman" panose="02020603050405020304" pitchFamily="18" charset="0"/>
              </a:rPr>
              <a:t>D) </a:t>
            </a:r>
            <a:r>
              <a:rPr lang="en-US" sz="3000" dirty="0" err="1">
                <a:effectLst/>
                <a:latin typeface="Times New Roman" panose="02020603050405020304" pitchFamily="18" charset="0"/>
                <a:ea typeface="Times New Roman" panose="02020603050405020304" pitchFamily="18" charset="0"/>
              </a:rPr>
              <a:t>Chức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năng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chính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phần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mềm</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là</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tính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toán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tự</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động</a:t>
            </a:r>
            <a:endParaRPr lang="vi-VN" sz="3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52F2E8ED-FBB8-49A2-9469-3C3F85C252A6}"/>
              </a:ext>
            </a:extLst>
          </p:cNvPr>
          <p:cNvSpPr txBox="1"/>
          <p:nvPr/>
        </p:nvSpPr>
        <p:spPr>
          <a:xfrm>
            <a:off x="165877" y="3976858"/>
            <a:ext cx="8616173" cy="1015663"/>
          </a:xfrm>
          <a:prstGeom prst="rect">
            <a:avLst/>
          </a:prstGeom>
          <a:noFill/>
        </p:spPr>
        <p:txBody>
          <a:bodyPr wrap="square">
            <a:spAutoFit/>
          </a:bodyPr>
          <a:lstStyle/>
          <a:p>
            <a:pPr marR="92710" algn="just">
              <a:spcBef>
                <a:spcPts val="300"/>
              </a:spcBef>
              <a:spcAft>
                <a:spcPts val="300"/>
              </a:spcAft>
            </a:pPr>
            <a:r>
              <a:rPr lang="en-US" sz="3000">
                <a:effectLst/>
                <a:latin typeface="Times New Roman" panose="02020603050405020304" pitchFamily="18" charset="0"/>
                <a:ea typeface="Times New Roman" panose="02020603050405020304" pitchFamily="18" charset="0"/>
              </a:rPr>
              <a:t>C) </a:t>
            </a:r>
            <a:r>
              <a:rPr lang="en-US" sz="3000" dirty="0" err="1">
                <a:effectLst/>
                <a:latin typeface="Times New Roman" panose="02020603050405020304" pitchFamily="18" charset="0"/>
                <a:ea typeface="Times New Roman" panose="02020603050405020304" pitchFamily="18" charset="0"/>
              </a:rPr>
              <a:t>Có</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thể</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nhập</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và</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xử</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lí</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văn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bản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ảnh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trên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các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trang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758F5D0B-C41D-4E49-B36A-F9C01221B170}"/>
              </a:ext>
            </a:extLst>
          </p:cNvPr>
          <p:cNvSpPr txBox="1"/>
          <p:nvPr/>
        </p:nvSpPr>
        <p:spPr>
          <a:xfrm>
            <a:off x="150715" y="2984278"/>
            <a:ext cx="8616173" cy="1015663"/>
          </a:xfrm>
          <a:prstGeom prst="rect">
            <a:avLst/>
          </a:prstGeom>
          <a:noFill/>
        </p:spPr>
        <p:txBody>
          <a:bodyPr wrap="square">
            <a:spAutoFit/>
          </a:bodyPr>
          <a:lstStyle/>
          <a:p>
            <a:pPr marR="92710" algn="just">
              <a:spcBef>
                <a:spcPts val="300"/>
              </a:spcBef>
              <a:spcAft>
                <a:spcPts val="300"/>
              </a:spcAft>
            </a:pPr>
            <a:r>
              <a:rPr lang="en-US" sz="3000">
                <a:effectLst/>
                <a:latin typeface="Times New Roman" panose="02020603050405020304" pitchFamily="18" charset="0"/>
                <a:ea typeface="Times New Roman" panose="02020603050405020304" pitchFamily="18" charset="0"/>
              </a:rPr>
              <a:t>B) </a:t>
            </a:r>
            <a:r>
              <a:rPr lang="en-US" sz="3000" dirty="0" err="1">
                <a:effectLst/>
                <a:latin typeface="Times New Roman" panose="02020603050405020304" pitchFamily="18" charset="0"/>
                <a:ea typeface="Times New Roman" panose="02020603050405020304" pitchFamily="18" charset="0"/>
              </a:rPr>
              <a:t>Phần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mềm</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có</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chức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năng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tạo</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bài</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và</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lưu</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dưới</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dạng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tệp</a:t>
            </a:r>
            <a:r>
              <a:rPr lang="en-US" sz="3000" dirty="0">
                <a:effectLst/>
                <a:latin typeface="Times New Roman" panose="02020603050405020304" pitchFamily="18" charset="0"/>
                <a:ea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5FAC57FC-47AF-4575-A48A-FF26472AE074}"/>
              </a:ext>
            </a:extLst>
          </p:cNvPr>
          <p:cNvSpPr txBox="1"/>
          <p:nvPr/>
        </p:nvSpPr>
        <p:spPr>
          <a:xfrm>
            <a:off x="1806225" y="6007889"/>
            <a:ext cx="6316824" cy="584775"/>
          </a:xfrm>
          <a:prstGeom prst="rect">
            <a:avLst/>
          </a:prstGeom>
          <a:noFill/>
        </p:spPr>
        <p:txBody>
          <a:bodyPr wrap="square" rtlCol="0">
            <a:spAutoFit/>
          </a:bodyPr>
          <a:lstStyle/>
          <a:p>
            <a:r>
              <a:rPr lang="en-US" sz="3200" b="1" i="1">
                <a:solidFill>
                  <a:srgbClr val="FF0000"/>
                </a:solidFill>
                <a:latin typeface="Times New Roman" panose="02020603050405020304" pitchFamily="18" charset="0"/>
                <a:cs typeface="Times New Roman" panose="02020603050405020304" pitchFamily="18" charset="0"/>
              </a:rPr>
              <a:t>A,B,C: </a:t>
            </a:r>
            <a:r>
              <a:rPr lang="en-US" sz="3200" b="1" i="1" dirty="0" err="1">
                <a:solidFill>
                  <a:srgbClr val="FF0000"/>
                </a:solidFill>
                <a:latin typeface="Times New Roman" panose="02020603050405020304" pitchFamily="18" charset="0"/>
                <a:cs typeface="Times New Roman" panose="02020603050405020304" pitchFamily="18" charset="0"/>
              </a:rPr>
              <a:t>đúng</a:t>
            </a:r>
            <a:r>
              <a:rPr lang="en-US" sz="3200" b="1" i="1">
                <a:solidFill>
                  <a:srgbClr val="FF0000"/>
                </a:solidFill>
                <a:latin typeface="Times New Roman" panose="02020603050405020304" pitchFamily="18" charset="0"/>
                <a:cs typeface="Times New Roman" panose="02020603050405020304" pitchFamily="18" charset="0"/>
              </a:rPr>
              <a:t>; D: </a:t>
            </a:r>
            <a:r>
              <a:rPr lang="en-US" sz="3200" b="1" i="1" dirty="0" err="1">
                <a:solidFill>
                  <a:srgbClr val="FF0000"/>
                </a:solidFill>
                <a:latin typeface="Times New Roman" panose="02020603050405020304" pitchFamily="18" charset="0"/>
                <a:cs typeface="Times New Roman" panose="02020603050405020304" pitchFamily="18" charset="0"/>
              </a:rPr>
              <a:t>sai</a:t>
            </a:r>
            <a:endParaRPr lang="vi-VN" sz="3200" b="1" i="1" dirty="0">
              <a:solidFill>
                <a:srgbClr val="FF0000"/>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xmlns="" id="{49209280-15D2-4E3C-B480-5A6D143A2FFA}"/>
              </a:ext>
            </a:extLst>
          </p:cNvPr>
          <p:cNvGrpSpPr/>
          <p:nvPr/>
        </p:nvGrpSpPr>
        <p:grpSpPr>
          <a:xfrm>
            <a:off x="8430714" y="1050614"/>
            <a:ext cx="3910121" cy="5542050"/>
            <a:chOff x="8587662" y="877529"/>
            <a:chExt cx="3910121" cy="5542050"/>
          </a:xfrm>
        </p:grpSpPr>
        <p:sp>
          <p:nvSpPr>
            <p:cNvPr id="8" name="TextBox 7">
              <a:extLst>
                <a:ext uri="{FF2B5EF4-FFF2-40B4-BE49-F238E27FC236}">
                  <a16:creationId xmlns:a16="http://schemas.microsoft.com/office/drawing/2014/main" xmlns="" id="{6154BF48-BDA4-4106-9A13-4F1AD41FC7B2}"/>
                </a:ext>
              </a:extLst>
            </p:cNvPr>
            <p:cNvSpPr txBox="1"/>
            <p:nvPr/>
          </p:nvSpPr>
          <p:spPr>
            <a:xfrm>
              <a:off x="9029700" y="1301104"/>
              <a:ext cx="2861386" cy="2400657"/>
            </a:xfrm>
            <a:prstGeom prst="rect">
              <a:avLst/>
            </a:prstGeom>
            <a:noFill/>
            <a:ln w="28575">
              <a:noFill/>
            </a:ln>
          </p:spPr>
          <p:txBody>
            <a:bodyPr wrap="square">
              <a:spAutoFit/>
            </a:bodyPr>
            <a:lstStyle/>
            <a:p>
              <a:pPr marR="92710" algn="ctr">
                <a:spcBef>
                  <a:spcPts val="300"/>
                </a:spcBef>
                <a:spcAft>
                  <a:spcPts val="300"/>
                </a:spcAft>
              </a:pP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2F6B6762-742D-43E8-9E7F-C8241445C342}"/>
                </a:ext>
              </a:extLst>
            </p:cNvPr>
            <p:cNvGrpSpPr/>
            <p:nvPr/>
          </p:nvGrpSpPr>
          <p:grpSpPr>
            <a:xfrm>
              <a:off x="9876154" y="4615947"/>
              <a:ext cx="2621629" cy="1803632"/>
              <a:chOff x="9876154" y="4615947"/>
              <a:chExt cx="2621629" cy="1803632"/>
            </a:xfrm>
          </p:grpSpPr>
          <p:pic>
            <p:nvPicPr>
              <p:cNvPr id="1026" name="Picture 2" descr="https://scontent.fhan16-1.fna.fbcdn.net/v/t1.6435-9/126082315_806971699869491_8785813399831968959_n.jpg?stp=dst-jpg_p600x600&amp;_nc_cat=107&amp;ccb=1-7&amp;_nc_sid=8bfeb9&amp;_nc_ohc=DmdU2m4YCTUAX9z_piI&amp;_nc_ht=scontent.fhan16-1.fna&amp;oh=00_AT8JBL6UJ2YE1PjRCkaaK4OqbaANjWnTHbHR4GiX6N8L_A&amp;oe=630CEAA7">
                <a:extLst>
                  <a:ext uri="{FF2B5EF4-FFF2-40B4-BE49-F238E27FC236}">
                    <a16:creationId xmlns:a16="http://schemas.microsoft.com/office/drawing/2014/main" xmlns="" id="{9D266A97-B09A-417B-850C-5C5E76E9EB3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167" l="10000" r="90000">
                            <a14:foregroundMark x1="74333" y1="15667" x2="68500" y2="23000"/>
                            <a14:foregroundMark x1="68500" y1="23000" x2="77500" y2="24667"/>
                            <a14:foregroundMark x1="77500" y1="24667" x2="82333" y2="18000"/>
                            <a14:foregroundMark x1="82333" y1="18000" x2="78667" y2="17667"/>
                            <a14:foregroundMark x1="42667" y1="84333" x2="35667" y2="90167"/>
                            <a14:foregroundMark x1="35667" y1="90167" x2="42667" y2="85667"/>
                            <a14:foregroundMark x1="62000" y1="84000" x2="55167" y2="88667"/>
                            <a14:foregroundMark x1="55167" y1="88667" x2="53333" y2="86667"/>
                            <a14:foregroundMark x1="24667" y1="35333" x2="16667" y2="36667"/>
                          </a14:backgroundRemoval>
                        </a14:imgEffect>
                      </a14:imgLayer>
                    </a14:imgProps>
                  </a:ext>
                  <a:ext uri="{28A0092B-C50C-407E-A947-70E740481C1C}">
                    <a14:useLocalDpi xmlns:a14="http://schemas.microsoft.com/office/drawing/2010/main" val="0"/>
                  </a:ext>
                </a:extLst>
              </a:blip>
              <a:srcRect/>
              <a:stretch>
                <a:fillRect/>
              </a:stretch>
            </p:blipFill>
            <p:spPr bwMode="auto">
              <a:xfrm>
                <a:off x="9876154" y="4676080"/>
                <a:ext cx="1743499" cy="17434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han16-1.fna.fbcdn.net/v/t1.6435-9/126188899_806971833202811_5612115722574971551_n.jpg?_nc_cat=106&amp;ccb=1-7&amp;_nc_sid=8bfeb9&amp;_nc_ohc=QaJVuTBBdYIAX-lXstm&amp;_nc_ht=scontent.fhan16-1.fna&amp;oh=00_AT-24yr06lpJNe2_sXiXkRwT2myqms2D_Uw7r8YSYrMVsQ&amp;oe=630C3C13">
                <a:extLst>
                  <a:ext uri="{FF2B5EF4-FFF2-40B4-BE49-F238E27FC236}">
                    <a16:creationId xmlns:a16="http://schemas.microsoft.com/office/drawing/2014/main" xmlns="" id="{63623EBF-D255-42BA-A27C-0F1399767D7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49112" y1="76331" x2="48817" y2="75444"/>
                          </a14:backgroundRemoval>
                        </a14:imgEffect>
                      </a14:imgLayer>
                    </a14:imgProps>
                  </a:ext>
                  <a:ext uri="{28A0092B-C50C-407E-A947-70E740481C1C}">
                    <a14:useLocalDpi xmlns:a14="http://schemas.microsoft.com/office/drawing/2010/main" val="0"/>
                  </a:ext>
                </a:extLst>
              </a:blip>
              <a:srcRect/>
              <a:stretch>
                <a:fillRect/>
              </a:stretch>
            </p:blipFill>
            <p:spPr bwMode="auto">
              <a:xfrm>
                <a:off x="10741522" y="4615947"/>
                <a:ext cx="1756261" cy="175626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peech Bubble: Oval 4">
              <a:extLst>
                <a:ext uri="{FF2B5EF4-FFF2-40B4-BE49-F238E27FC236}">
                  <a16:creationId xmlns:a16="http://schemas.microsoft.com/office/drawing/2014/main" xmlns="" id="{9B55C605-335D-428B-AA37-BBC7907BB7B2}"/>
                </a:ext>
              </a:extLst>
            </p:cNvPr>
            <p:cNvSpPr/>
            <p:nvPr/>
          </p:nvSpPr>
          <p:spPr>
            <a:xfrm>
              <a:off x="8587662" y="877529"/>
              <a:ext cx="3910121" cy="2908813"/>
            </a:xfrm>
            <a:prstGeom prst="wedgeEllipseCallout">
              <a:avLst>
                <a:gd name="adj1" fmla="val 12946"/>
                <a:gd name="adj2" fmla="val 839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94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8D209B-BFBF-4F20-8B5D-3144D3D54FE0}"/>
              </a:ext>
            </a:extLst>
          </p:cNvPr>
          <p:cNvSpPr txBox="1"/>
          <p:nvPr/>
        </p:nvSpPr>
        <p:spPr>
          <a:xfrm>
            <a:off x="3" y="6"/>
            <a:ext cx="12192000" cy="697627"/>
          </a:xfrm>
          <a:prstGeom prst="rect">
            <a:avLst/>
          </a:prstGeom>
          <a:noFill/>
        </p:spPr>
        <p:txBody>
          <a:bodyPr wrap="square" lIns="121914" tIns="60957" rIns="121914" bIns="60957">
            <a:spAutoFit/>
          </a:bodyPr>
          <a:lstStyle/>
          <a:p>
            <a:pPr algn="ctr" defTabSz="1219140"/>
            <a:r>
              <a:rPr lang="en-US" sz="3600" b="1" dirty="0">
                <a:solidFill>
                  <a:srgbClr val="0000FF"/>
                </a:solidFill>
                <a:latin typeface="Times New Roman" panose="02020603050405020304" pitchFamily="18" charset="0"/>
                <a:ea typeface="Calibri" panose="020F0502020204030204" pitchFamily="34" charset="0"/>
              </a:rPr>
              <a:t>BÀI 11. TẠO BÀI </a:t>
            </a:r>
            <a:r>
              <a:rPr lang="en-US" sz="3600" b="1">
                <a:solidFill>
                  <a:srgbClr val="0000FF"/>
                </a:solidFill>
                <a:latin typeface="Times New Roman" panose="02020603050405020304" pitchFamily="18" charset="0"/>
                <a:ea typeface="Calibri" panose="020F0502020204030204" pitchFamily="34" charset="0"/>
              </a:rPr>
              <a:t>TRÌNH CHIẾU</a:t>
            </a:r>
            <a:endParaRPr lang="en-US" sz="3600" dirty="0">
              <a:solidFill>
                <a:srgbClr val="0000FF"/>
              </a:solidFill>
            </a:endParaRPr>
          </a:p>
        </p:txBody>
      </p:sp>
      <p:sp>
        <p:nvSpPr>
          <p:cNvPr id="4" name="TextBox 3">
            <a:extLst>
              <a:ext uri="{FF2B5EF4-FFF2-40B4-BE49-F238E27FC236}">
                <a16:creationId xmlns:a16="http://schemas.microsoft.com/office/drawing/2014/main" xmlns="" id="{AA707123-AEC9-4E85-8AE2-89ADA1C96088}"/>
              </a:ext>
            </a:extLst>
          </p:cNvPr>
          <p:cNvSpPr txBox="1"/>
          <p:nvPr/>
        </p:nvSpPr>
        <p:spPr>
          <a:xfrm>
            <a:off x="0" y="731345"/>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329B0A4-184C-419B-BD0B-AA66B7538785}"/>
              </a:ext>
            </a:extLst>
          </p:cNvPr>
          <p:cNvSpPr txBox="1"/>
          <p:nvPr/>
        </p:nvSpPr>
        <p:spPr>
          <a:xfrm>
            <a:off x="485191" y="1524898"/>
            <a:ext cx="11581363" cy="1107990"/>
          </a:xfrm>
          <a:prstGeom prst="rect">
            <a:avLst/>
          </a:prstGeom>
          <a:noFill/>
        </p:spPr>
        <p:txBody>
          <a:bodyPr wrap="square" lIns="121914" tIns="60957" rIns="121914" bIns="60957"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6A7AC69-CCD4-4F39-9028-0DA477FA7D09}"/>
              </a:ext>
            </a:extLst>
          </p:cNvPr>
          <p:cNvSpPr txBox="1"/>
          <p:nvPr/>
        </p:nvSpPr>
        <p:spPr>
          <a:xfrm>
            <a:off x="485191" y="2867147"/>
            <a:ext cx="11026452" cy="1369606"/>
          </a:xfrm>
          <a:prstGeom prst="rect">
            <a:avLst/>
          </a:prstGeom>
          <a:noFill/>
        </p:spPr>
        <p:txBody>
          <a:bodyPr wrap="square">
            <a:spAutoFit/>
          </a:bodyPr>
          <a:lstStyle/>
          <a:p>
            <a:r>
              <a:rPr lang="en-US" sz="3200" b="1" dirty="0">
                <a:effectLst/>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endParaRPr lang="vi-VN" dirty="0"/>
          </a:p>
        </p:txBody>
      </p:sp>
      <p:pic>
        <p:nvPicPr>
          <p:cNvPr id="9" name="Picture 8">
            <a:extLst>
              <a:ext uri="{FF2B5EF4-FFF2-40B4-BE49-F238E27FC236}">
                <a16:creationId xmlns:a16="http://schemas.microsoft.com/office/drawing/2014/main" xmlns="" id="{5F42931C-EFF6-43EF-BDE6-25532DAB47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874560" y="5254128"/>
            <a:ext cx="1729265" cy="1603866"/>
          </a:xfrm>
          <a:prstGeom prst="rect">
            <a:avLst/>
          </a:prstGeom>
        </p:spPr>
      </p:pic>
      <p:grpSp>
        <p:nvGrpSpPr>
          <p:cNvPr id="10" name="Group 9">
            <a:extLst>
              <a:ext uri="{FF2B5EF4-FFF2-40B4-BE49-F238E27FC236}">
                <a16:creationId xmlns:a16="http://schemas.microsoft.com/office/drawing/2014/main" xmlns="" id="{DBF7E2C4-233E-4D29-B367-B1A83311CF40}"/>
              </a:ext>
            </a:extLst>
          </p:cNvPr>
          <p:cNvGrpSpPr/>
          <p:nvPr/>
        </p:nvGrpSpPr>
        <p:grpSpPr>
          <a:xfrm>
            <a:off x="1913099" y="1660836"/>
            <a:ext cx="8725546" cy="5338087"/>
            <a:chOff x="2372827" y="1336008"/>
            <a:chExt cx="8725546" cy="5338087"/>
          </a:xfrm>
        </p:grpSpPr>
        <p:grpSp>
          <p:nvGrpSpPr>
            <p:cNvPr id="6" name="Group 5">
              <a:extLst>
                <a:ext uri="{FF2B5EF4-FFF2-40B4-BE49-F238E27FC236}">
                  <a16:creationId xmlns:a16="http://schemas.microsoft.com/office/drawing/2014/main" xmlns="" id="{4A28BDD2-736D-4E62-9A46-7A8FFCCBFE8D}"/>
                </a:ext>
              </a:extLst>
            </p:cNvPr>
            <p:cNvGrpSpPr/>
            <p:nvPr/>
          </p:nvGrpSpPr>
          <p:grpSpPr>
            <a:xfrm>
              <a:off x="2372827" y="1336008"/>
              <a:ext cx="8725546" cy="5338087"/>
              <a:chOff x="2372827" y="1336008"/>
              <a:chExt cx="8725546" cy="5338087"/>
            </a:xfrm>
          </p:grpSpPr>
          <p:sp>
            <p:nvSpPr>
              <p:cNvPr id="2" name="Thought Bubble: Cloud 1">
                <a:extLst>
                  <a:ext uri="{FF2B5EF4-FFF2-40B4-BE49-F238E27FC236}">
                    <a16:creationId xmlns:a16="http://schemas.microsoft.com/office/drawing/2014/main" xmlns="" id="{C26C85C8-B920-4E79-A1D8-B86A4F57497A}"/>
                  </a:ext>
                </a:extLst>
              </p:cNvPr>
              <p:cNvSpPr/>
              <p:nvPr/>
            </p:nvSpPr>
            <p:spPr>
              <a:xfrm>
                <a:off x="2372827" y="1336008"/>
                <a:ext cx="8725546" cy="3683867"/>
              </a:xfrm>
              <a:prstGeom prst="cloudCallout">
                <a:avLst>
                  <a:gd name="adj1" fmla="val -13203"/>
                  <a:gd name="adj2" fmla="val 653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Đồ họa mạng di động Clip art Câu hỏi minh bạch Biểu tượng máy tính - câu hỏi  clip nghệ thuật png gif png tải về - Miễn phí trong suốt đỏ">
                <a:extLst>
                  <a:ext uri="{FF2B5EF4-FFF2-40B4-BE49-F238E27FC236}">
                    <a16:creationId xmlns:a16="http://schemas.microsoft.com/office/drawing/2014/main" xmlns="" id="{783D883C-0653-4C07-837A-4DC91242125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0" b="90000" l="10000" r="90000">
                            <a14:foregroundMark x1="34222" y1="11444" x2="41222" y2="8222"/>
                            <a14:foregroundMark x1="41222" y1="8222" x2="49000" y2="7000"/>
                            <a14:foregroundMark x1="49000" y1="7000" x2="58333" y2="10889"/>
                            <a14:foregroundMark x1="43667" y1="42778" x2="43889" y2="50556"/>
                            <a14:foregroundMark x1="43889" y1="50556" x2="51000" y2="68444"/>
                            <a14:foregroundMark x1="51000" y1="68444" x2="46889" y2="77889"/>
                            <a14:foregroundMark x1="46889" y1="77889" x2="48444" y2="87000"/>
                            <a14:foregroundMark x1="53402" y1="80365" x2="56000" y2="76889"/>
                            <a14:foregroundMark x1="48444" y1="87000" x2="49115" y2="86102"/>
                            <a14:foregroundMark x1="56000" y1="76889" x2="58111" y2="58778"/>
                            <a14:foregroundMark x1="58111" y1="58778" x2="54778" y2="49444"/>
                            <a14:foregroundMark x1="54778" y1="49444" x2="44444" y2="41111"/>
                            <a14:foregroundMark x1="44778" y1="61444" x2="36222" y2="64556"/>
                            <a14:foregroundMark x1="36222" y1="64556" x2="40889" y2="63333"/>
                            <a14:foregroundMark x1="65333" y1="64444" x2="70222" y2="69444"/>
                            <a14:foregroundMark x1="70222" y1="69444" x2="64778" y2="65000"/>
                            <a14:foregroundMark x1="68889" y1="64222" x2="70333" y2="65556"/>
                            <a14:foregroundMark x1="68333" y1="65556" x2="68889" y2="63333"/>
                            <a14:backgroundMark x1="51333" y1="79222" x2="52333" y2="86333"/>
                            <a14:backgroundMark x1="52333" y1="86333" x2="51111" y2="77222"/>
                            <a14:backgroundMark x1="50556" y1="83667" x2="51333" y2="87556"/>
                          </a14:backgroundRemoval>
                        </a14:imgEffect>
                      </a14:imgLayer>
                    </a14:imgProps>
                  </a:ext>
                  <a:ext uri="{28A0092B-C50C-407E-A947-70E740481C1C}">
                    <a14:useLocalDpi xmlns:a14="http://schemas.microsoft.com/office/drawing/2010/main" val="0"/>
                  </a:ext>
                </a:extLst>
              </a:blip>
              <a:srcRect/>
              <a:stretch>
                <a:fillRect/>
              </a:stretch>
            </p:blipFill>
            <p:spPr bwMode="auto">
              <a:xfrm>
                <a:off x="4191213" y="4129708"/>
                <a:ext cx="2544387" cy="254438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2B8D1DDA-688B-458E-AA2A-4167A1663C80}"/>
                </a:ext>
              </a:extLst>
            </p:cNvPr>
            <p:cNvSpPr txBox="1"/>
            <p:nvPr/>
          </p:nvSpPr>
          <p:spPr>
            <a:xfrm>
              <a:off x="3765414" y="2100523"/>
              <a:ext cx="6644310" cy="1912056"/>
            </a:xfrm>
            <a:prstGeom prst="rect">
              <a:avLst/>
            </a:prstGeom>
            <a:noFill/>
            <a:ln w="28575">
              <a:noFill/>
            </a:ln>
          </p:spPr>
          <p:txBody>
            <a:bodyPr wrap="square" lIns="121914" tIns="60957" rIns="121914" bIns="60957" rtlCol="0">
              <a:spAutoFit/>
            </a:bodyPr>
            <a:lstStyle/>
            <a:p>
              <a:pPr algn="ctr">
                <a:lnSpc>
                  <a:spcPct val="125000"/>
                </a:lnSpc>
              </a:pPr>
              <a:r>
                <a:rPr lang="en-US" sz="3200" b="1" dirty="0">
                  <a:latin typeface="Times New Roman" panose="02020603050405020304" pitchFamily="18" charset="0"/>
                  <a:cs typeface="Times New Roman" panose="02020603050405020304" pitchFamily="18" charset="0"/>
                </a:rPr>
                <a:t>Qua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mềm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ưu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0546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
                                        </p:tgtEl>
                                        <p:attrNameLst>
                                          <p:attrName>ppt_x</p:attrName>
                                        </p:attrNameLst>
                                      </p:cBhvr>
                                      <p:tavLst>
                                        <p:tav tm="0">
                                          <p:val>
                                            <p:strVal val="ppt_x"/>
                                          </p:val>
                                        </p:tav>
                                        <p:tav tm="100000">
                                          <p:val>
                                            <p:strVal val="ppt_x"/>
                                          </p:val>
                                        </p:tav>
                                      </p:tavLst>
                                    </p:anim>
                                    <p:anim calcmode="lin" valueType="num">
                                      <p:cBhvr additive="base">
                                        <p:cTn id="14" dur="500"/>
                                        <p:tgtEl>
                                          <p:spTgt spid="10"/>
                                        </p:tgtEl>
                                        <p:attrNameLst>
                                          <p:attrName>ppt_y</p:attrName>
                                        </p:attrNameLst>
                                      </p:cBhvr>
                                      <p:tavLst>
                                        <p:tav tm="0">
                                          <p:val>
                                            <p:strVal val="ppt_y"/>
                                          </p:val>
                                        </p:tav>
                                        <p:tav tm="100000">
                                          <p:val>
                                            <p:strVal val="1+ppt_h/2"/>
                                          </p:val>
                                        </p:tav>
                                      </p:tavLst>
                                    </p:anim>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extLst mod="1">
    <p:ext uri="{6950BFC3-D8DA-4A85-94F7-54DA5524770B}">
      <p188:commentRel xmlns="" xmlns:p188="http://schemas.microsoft.com/office/powerpoint/2018/8/main" r:id="rId6"/>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8D209B-BFBF-4F20-8B5D-3144D3D54FE0}"/>
              </a:ext>
            </a:extLst>
          </p:cNvPr>
          <p:cNvSpPr txBox="1"/>
          <p:nvPr/>
        </p:nvSpPr>
        <p:spPr>
          <a:xfrm>
            <a:off x="-254000" y="124264"/>
            <a:ext cx="12192000" cy="697627"/>
          </a:xfrm>
          <a:prstGeom prst="rect">
            <a:avLst/>
          </a:prstGeom>
          <a:noFill/>
        </p:spPr>
        <p:txBody>
          <a:bodyPr wrap="square" lIns="121914" tIns="60957" rIns="121914" bIns="60957">
            <a:spAutoFit/>
          </a:bodyPr>
          <a:lstStyle/>
          <a:p>
            <a:pPr algn="ctr" defTabSz="1219140"/>
            <a:r>
              <a:rPr lang="en-US" sz="3600" b="1" dirty="0">
                <a:solidFill>
                  <a:srgbClr val="0000FF"/>
                </a:solidFill>
                <a:latin typeface="Times New Roman" panose="02020603050405020304" pitchFamily="18" charset="0"/>
                <a:ea typeface="Calibri" panose="020F0502020204030204" pitchFamily="34" charset="0"/>
              </a:rPr>
              <a:t>BÀI 11. TẠO BÀI </a:t>
            </a:r>
            <a:r>
              <a:rPr lang="en-US" sz="3600" b="1">
                <a:solidFill>
                  <a:srgbClr val="0000FF"/>
                </a:solidFill>
                <a:latin typeface="Times New Roman" panose="02020603050405020304" pitchFamily="18" charset="0"/>
                <a:ea typeface="Calibri" panose="020F0502020204030204" pitchFamily="34" charset="0"/>
              </a:rPr>
              <a:t>TRÌNH CHIẾU</a:t>
            </a:r>
            <a:endParaRPr lang="en-US" sz="3600" dirty="0">
              <a:solidFill>
                <a:srgbClr val="0000FF"/>
              </a:solidFill>
            </a:endParaRPr>
          </a:p>
        </p:txBody>
      </p:sp>
      <p:sp>
        <p:nvSpPr>
          <p:cNvPr id="4" name="TextBox 3">
            <a:extLst>
              <a:ext uri="{FF2B5EF4-FFF2-40B4-BE49-F238E27FC236}">
                <a16:creationId xmlns:a16="http://schemas.microsoft.com/office/drawing/2014/main" xmlns="" id="{AA707123-AEC9-4E85-8AE2-89ADA1C96088}"/>
              </a:ext>
            </a:extLst>
          </p:cNvPr>
          <p:cNvSpPr txBox="1"/>
          <p:nvPr/>
        </p:nvSpPr>
        <p:spPr>
          <a:xfrm>
            <a:off x="203200" y="871461"/>
            <a:ext cx="11277600" cy="680950"/>
          </a:xfrm>
          <a:prstGeom prst="rect">
            <a:avLst/>
          </a:prstGeom>
          <a:noFill/>
        </p:spPr>
        <p:txBody>
          <a:bodyPr wrap="square" lIns="121914" tIns="60957" rIns="121914" bIns="60957" rtlCol="0">
            <a:spAutoFit/>
          </a:bodyPr>
          <a:lstStyle/>
          <a:p>
            <a:pPr defTabSz="1219140">
              <a:lnSpc>
                <a:spcPct val="125000"/>
              </a:lnSpc>
            </a:pPr>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823FC1C-BCDD-4EBF-8791-A715E238727E}"/>
              </a:ext>
            </a:extLst>
          </p:cNvPr>
          <p:cNvSpPr txBox="1"/>
          <p:nvPr/>
        </p:nvSpPr>
        <p:spPr>
          <a:xfrm>
            <a:off x="610637" y="1516944"/>
            <a:ext cx="11277601" cy="1296503"/>
          </a:xfrm>
          <a:prstGeom prst="rect">
            <a:avLst/>
          </a:prstGeom>
          <a:noFill/>
        </p:spPr>
        <p:txBody>
          <a:bodyPr wrap="square" lIns="121914" tIns="60957" rIns="121914" bIns="60957" rtlCol="0">
            <a:spAutoFit/>
          </a:bodyPr>
          <a:lstStyle/>
          <a:p>
            <a:pPr>
              <a:lnSpc>
                <a:spcPct val="125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bản</a:t>
            </a:r>
            <a:r>
              <a:rPr lang="en-US" sz="3200">
                <a:latin typeface="Times New Roman" panose="02020603050405020304" pitchFamily="18" charset="0"/>
                <a:cs typeface="Times New Roman" panose="02020603050405020304" pitchFamily="18" charset="0"/>
              </a:rPr>
              <a:t> là tạo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trình</a:t>
            </a:r>
            <a:r>
              <a:rPr lang="en-US" sz="3200">
                <a:latin typeface="Times New Roman" panose="02020603050405020304" pitchFamily="18" charset="0"/>
                <a:cs typeface="Times New Roman" panose="02020603050405020304" pitchFamily="18" charset="0"/>
              </a:rPr>
              <a:t> chiếu và trình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53950428-8E4E-4C0E-BFDC-FDB689EA9026}"/>
              </a:ext>
            </a:extLst>
          </p:cNvPr>
          <p:cNvSpPr txBox="1"/>
          <p:nvPr/>
        </p:nvSpPr>
        <p:spPr>
          <a:xfrm>
            <a:off x="689493" y="2984506"/>
            <a:ext cx="11119888" cy="1296503"/>
          </a:xfrm>
          <a:prstGeom prst="rect">
            <a:avLst/>
          </a:prstGeom>
          <a:noFill/>
        </p:spPr>
        <p:txBody>
          <a:bodyPr wrap="square" lIns="121914" tIns="60957" rIns="121914" bIns="60957" rtlCol="0">
            <a:spAutoFit/>
          </a:bodyPr>
          <a:lstStyle/>
          <a:p>
            <a:pPr>
              <a:lnSpc>
                <a:spcPct val="125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A2C1AE4F-323D-482E-8A8B-43475BBF130F}"/>
              </a:ext>
            </a:extLst>
          </p:cNvPr>
          <p:cNvSpPr txBox="1"/>
          <p:nvPr/>
        </p:nvSpPr>
        <p:spPr>
          <a:xfrm>
            <a:off x="582774" y="4452068"/>
            <a:ext cx="11026452" cy="1653017"/>
          </a:xfrm>
          <a:prstGeom prst="rect">
            <a:avLst/>
          </a:prstGeom>
          <a:noFill/>
        </p:spPr>
        <p:txBody>
          <a:bodyPr wrap="square">
            <a:spAutoFit/>
          </a:bodyPr>
          <a:lstStyle/>
          <a:p>
            <a:pPr>
              <a:lnSpc>
                <a:spcPct val="125000"/>
              </a:lnSpc>
            </a:pPr>
            <a:r>
              <a:rPr lang="en-US" sz="3200" b="1" dirty="0">
                <a:effectLst/>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nSpc>
                <a:spcPct val="125000"/>
              </a:lnSpc>
            </a:pPr>
            <a:endParaRPr lang="vi-VN" dirty="0"/>
          </a:p>
        </p:txBody>
      </p:sp>
    </p:spTree>
    <p:extLst>
      <p:ext uri="{BB962C8B-B14F-4D97-AF65-F5344CB8AC3E}">
        <p14:creationId xmlns:p14="http://schemas.microsoft.com/office/powerpoint/2010/main" val="121662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8D209B-BFBF-4F20-8B5D-3144D3D54FE0}"/>
              </a:ext>
            </a:extLst>
          </p:cNvPr>
          <p:cNvSpPr txBox="1"/>
          <p:nvPr/>
        </p:nvSpPr>
        <p:spPr>
          <a:xfrm>
            <a:off x="1" y="132785"/>
            <a:ext cx="12192000" cy="697627"/>
          </a:xfrm>
          <a:prstGeom prst="rect">
            <a:avLst/>
          </a:prstGeom>
          <a:noFill/>
        </p:spPr>
        <p:txBody>
          <a:bodyPr wrap="square" lIns="121914" tIns="60957" rIns="121914" bIns="60957">
            <a:spAutoFit/>
          </a:bodyPr>
          <a:lstStyle/>
          <a:p>
            <a:pPr algn="ctr" defTabSz="1219140"/>
            <a:r>
              <a:rPr lang="en-US" sz="3600" b="1" dirty="0">
                <a:solidFill>
                  <a:srgbClr val="0000FF"/>
                </a:solidFill>
                <a:latin typeface="Times New Roman" panose="02020603050405020304" pitchFamily="18" charset="0"/>
                <a:ea typeface="Calibri" panose="020F0502020204030204" pitchFamily="34" charset="0"/>
              </a:rPr>
              <a:t>BÀI 11. TẠO BÀI </a:t>
            </a:r>
            <a:r>
              <a:rPr lang="en-US" sz="3600" b="1">
                <a:solidFill>
                  <a:srgbClr val="0000FF"/>
                </a:solidFill>
                <a:latin typeface="Times New Roman" panose="02020603050405020304" pitchFamily="18" charset="0"/>
                <a:ea typeface="Calibri" panose="020F0502020204030204" pitchFamily="34" charset="0"/>
              </a:rPr>
              <a:t>TRÌNH CHIẾU</a:t>
            </a:r>
            <a:endParaRPr lang="en-US" sz="3600" dirty="0">
              <a:solidFill>
                <a:srgbClr val="0000FF"/>
              </a:solidFill>
            </a:endParaRPr>
          </a:p>
        </p:txBody>
      </p:sp>
      <p:sp>
        <p:nvSpPr>
          <p:cNvPr id="4" name="TextBox 3">
            <a:extLst>
              <a:ext uri="{FF2B5EF4-FFF2-40B4-BE49-F238E27FC236}">
                <a16:creationId xmlns:a16="http://schemas.microsoft.com/office/drawing/2014/main" xmlns="" id="{AA707123-AEC9-4E85-8AE2-89ADA1C96088}"/>
              </a:ext>
            </a:extLst>
          </p:cNvPr>
          <p:cNvSpPr txBox="1"/>
          <p:nvPr/>
        </p:nvSpPr>
        <p:spPr>
          <a:xfrm>
            <a:off x="141837" y="1466142"/>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hlinkClick r:id="rId3" action="ppaction://hlinkpres?slideindex=1&amp;slidetitle="/>
            <a:extLst>
              <a:ext uri="{FF2B5EF4-FFF2-40B4-BE49-F238E27FC236}">
                <a16:creationId xmlns:a16="http://schemas.microsoft.com/office/drawing/2014/main" xmlns="" id="{EA0A98FC-3B94-4316-8FCF-FDB8C30D92D1}"/>
              </a:ext>
            </a:extLst>
          </p:cNvPr>
          <p:cNvSpPr txBox="1"/>
          <p:nvPr/>
        </p:nvSpPr>
        <p:spPr>
          <a:xfrm>
            <a:off x="949130" y="2038849"/>
            <a:ext cx="10293739" cy="553992"/>
          </a:xfrm>
          <a:prstGeom prst="rect">
            <a:avLst/>
          </a:prstGeom>
          <a:solidFill>
            <a:schemeClr val="accent4">
              <a:lumMod val="60000"/>
              <a:lumOff val="40000"/>
            </a:schemeClr>
          </a:solidFill>
          <a:ln w="28575">
            <a:solidFill>
              <a:srgbClr val="006600"/>
            </a:solidFill>
          </a:ln>
        </p:spPr>
        <p:txBody>
          <a:bodyPr wrap="square" lIns="121914" tIns="60957" rIns="121914" bIns="60957" rtlCol="0">
            <a:spAutoFit/>
          </a:bodyPr>
          <a:lstStyle/>
          <a:p>
            <a:pPr defTabSz="1219140"/>
            <a:r>
              <a:rPr lang="en-US" sz="2800" b="1" i="1" dirty="0">
                <a:latin typeface="Times New Roman" panose="02020603050405020304" pitchFamily="18" charset="0"/>
                <a:cs typeface="Times New Roman" panose="02020603050405020304" pitchFamily="18" charset="0"/>
              </a:rPr>
              <a:t>Khi </a:t>
            </a:r>
            <a:r>
              <a:rPr lang="en-US" sz="2800" b="1" i="1" dirty="0" err="1">
                <a:latin typeface="Times New Roman" panose="02020603050405020304" pitchFamily="18" charset="0"/>
                <a:cs typeface="Times New Roman" panose="02020603050405020304" pitchFamily="18" charset="0"/>
              </a:rPr>
              <a:t>tạo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bày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CDFFCCAA-329B-43D1-B762-4316363A8AF8}"/>
              </a:ext>
            </a:extLst>
          </p:cNvPr>
          <p:cNvSpPr txBox="1"/>
          <p:nvPr/>
        </p:nvSpPr>
        <p:spPr>
          <a:xfrm>
            <a:off x="633769" y="3935304"/>
            <a:ext cx="10293739" cy="984879"/>
          </a:xfrm>
          <a:prstGeom prst="rect">
            <a:avLst/>
          </a:prstGeom>
          <a:solidFill>
            <a:schemeClr val="accent4">
              <a:lumMod val="60000"/>
              <a:lumOff val="40000"/>
            </a:schemeClr>
          </a:solidFill>
          <a:ln w="28575">
            <a:solidFill>
              <a:srgbClr val="006600"/>
            </a:solidFill>
          </a:ln>
        </p:spPr>
        <p:txBody>
          <a:bodyPr wrap="square" lIns="121914" tIns="60957" rIns="121914" bIns="60957" rtlCol="0">
            <a:spAutoFit/>
          </a:bodyPr>
          <a:lstStyle/>
          <a:p>
            <a:pPr defTabSz="1219140"/>
            <a:r>
              <a:rPr lang="en-US" sz="2800" b="1" i="1" dirty="0">
                <a:latin typeface="Times New Roman" panose="02020603050405020304" pitchFamily="18" charset="0"/>
                <a:cs typeface="Times New Roman" panose="02020603050405020304" pitchFamily="18" charset="0"/>
              </a:rPr>
              <a:t>Theo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đặt</a:t>
            </a:r>
            <a:r>
              <a:rPr lang="en-US" sz="2800" b="1" i="1" dirty="0">
                <a:latin typeface="Times New Roman" panose="02020603050405020304" pitchFamily="18" charset="0"/>
                <a:cs typeface="Times New Roman" panose="02020603050405020304" pitchFamily="18" charset="0"/>
              </a:rPr>
              <a:t> ở </a:t>
            </a:r>
            <a:r>
              <a:rPr lang="en-US" sz="2800" b="1" i="1" dirty="0" err="1">
                <a:latin typeface="Times New Roman" panose="02020603050405020304" pitchFamily="18" charset="0"/>
                <a:cs typeface="Times New Roman" panose="02020603050405020304" pitchFamily="18" charset="0"/>
              </a:rPr>
              <a:t>trang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Muốn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nổi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nội</a:t>
            </a:r>
            <a:r>
              <a:rPr lang="en-US" sz="2800" b="1" i="1" dirty="0">
                <a:latin typeface="Times New Roman" panose="02020603050405020304" pitchFamily="18" charset="0"/>
                <a:cs typeface="Times New Roman" panose="02020603050405020304" pitchFamily="18" charset="0"/>
              </a:rPr>
              <a:t> dung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41FA7346-24F3-41BF-9665-08002CAD85EB}"/>
              </a:ext>
            </a:extLst>
          </p:cNvPr>
          <p:cNvSpPr txBox="1"/>
          <p:nvPr/>
        </p:nvSpPr>
        <p:spPr>
          <a:xfrm>
            <a:off x="367069" y="2151383"/>
            <a:ext cx="9883450" cy="954107"/>
          </a:xfrm>
          <a:prstGeom prst="rect">
            <a:avLst/>
          </a:prstGeom>
          <a:noFill/>
        </p:spPr>
        <p:txBody>
          <a:bodyPr wrap="square">
            <a:spAutoFit/>
          </a:bodyPr>
          <a:lstStyle/>
          <a:p>
            <a:pPr marR="110490" algn="just">
              <a:spcBef>
                <a:spcPts val="300"/>
              </a:spcBef>
              <a:spcAft>
                <a:spcPts val="30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a:t>
            </a:r>
            <a:endParaRPr lang="vi-VN"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F586C0BB-8378-4838-AAC4-17155477205E}"/>
              </a:ext>
            </a:extLst>
          </p:cNvPr>
          <p:cNvSpPr txBox="1"/>
          <p:nvPr/>
        </p:nvSpPr>
        <p:spPr>
          <a:xfrm>
            <a:off x="367069" y="3311053"/>
            <a:ext cx="10293738" cy="954107"/>
          </a:xfrm>
          <a:prstGeom prst="rect">
            <a:avLst/>
          </a:prstGeom>
          <a:noFill/>
        </p:spPr>
        <p:txBody>
          <a:bodyPr wrap="square">
            <a:spAutoFit/>
          </a:bodyPr>
          <a:lstStyle/>
          <a:p>
            <a:pPr marR="110490" algn="just">
              <a:spcBef>
                <a:spcPts val="300"/>
              </a:spcBef>
              <a:spcAft>
                <a:spcPts val="30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a:t>
            </a:r>
            <a:endParaRPr lang="vi-VN" sz="2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75DB96E9-1ACD-46BD-98B8-C1871D060BB7}"/>
              </a:ext>
            </a:extLst>
          </p:cNvPr>
          <p:cNvSpPr txBox="1"/>
          <p:nvPr/>
        </p:nvSpPr>
        <p:spPr>
          <a:xfrm>
            <a:off x="367070" y="4470723"/>
            <a:ext cx="10293737" cy="954107"/>
          </a:xfrm>
          <a:prstGeom prst="rect">
            <a:avLst/>
          </a:prstGeom>
          <a:noFill/>
        </p:spPr>
        <p:txBody>
          <a:bodyPr wrap="square">
            <a:spAutoFit/>
          </a:bodyPr>
          <a:lstStyle/>
          <a:p>
            <a:pPr marR="110490" algn="just">
              <a:spcBef>
                <a:spcPts val="300"/>
              </a:spcBef>
              <a:spcAft>
                <a:spcPts val="30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mềm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mẫu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endParaRPr lang="vi-VN" sz="2800" dirty="0">
              <a:effectLst/>
              <a:latin typeface="Times New Roman" panose="02020603050405020304" pitchFamily="18" charset="0"/>
              <a:ea typeface="Times New Roman" panose="02020603050405020304" pitchFamily="18" charset="0"/>
            </a:endParaRPr>
          </a:p>
        </p:txBody>
      </p:sp>
      <p:pic>
        <p:nvPicPr>
          <p:cNvPr id="10" name="Picture 9">
            <a:hlinkClick r:id="rId4" action="ppaction://hlinkpres?slideindex=1&amp;slidetitle="/>
            <a:extLst>
              <a:ext uri="{FF2B5EF4-FFF2-40B4-BE49-F238E27FC236}">
                <a16:creationId xmlns:a16="http://schemas.microsoft.com/office/drawing/2014/main" xmlns="" id="{4F7CF575-ED8D-4C7D-8A53-A8950A7C19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2934" y="5093095"/>
            <a:ext cx="1712881" cy="1749080"/>
          </a:xfrm>
          <a:prstGeom prst="rect">
            <a:avLst/>
          </a:prstGeom>
        </p:spPr>
      </p:pic>
      <p:sp>
        <p:nvSpPr>
          <p:cNvPr id="12" name="TextBox 11">
            <a:extLst>
              <a:ext uri="{FF2B5EF4-FFF2-40B4-BE49-F238E27FC236}">
                <a16:creationId xmlns:a16="http://schemas.microsoft.com/office/drawing/2014/main" xmlns="" id="{1D557DB0-1F62-43DE-A084-C7EC0D8BF410}"/>
              </a:ext>
            </a:extLst>
          </p:cNvPr>
          <p:cNvSpPr txBox="1"/>
          <p:nvPr/>
        </p:nvSpPr>
        <p:spPr>
          <a:xfrm>
            <a:off x="141837" y="737893"/>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2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P spid="11" grpId="0"/>
      <p:bldP spid="13" grpId="0"/>
    </p:bldLst>
  </p:timing>
  <p:extLst mod="1">
    <p:ext uri="{6950BFC3-D8DA-4A85-94F7-54DA5524770B}">
      <p188:commentRel xmlns="" xmlns:p188="http://schemas.microsoft.com/office/powerpoint/2018/8/main" r:id="rId6"/>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0DB67CB-E725-459F-9FE6-E2DDC10F9861}"/>
              </a:ext>
            </a:extLst>
          </p:cNvPr>
          <p:cNvSpPr txBox="1"/>
          <p:nvPr/>
        </p:nvSpPr>
        <p:spPr>
          <a:xfrm>
            <a:off x="516231" y="3206897"/>
            <a:ext cx="11426238" cy="553998"/>
          </a:xfrm>
          <a:prstGeom prst="rect">
            <a:avLst/>
          </a:prstGeom>
          <a:noFill/>
        </p:spPr>
        <p:txBody>
          <a:bodyPr wrap="square">
            <a:spAutoFit/>
          </a:bodyPr>
          <a:lstStyle/>
          <a:p>
            <a:pPr marR="92710" algn="just">
              <a:spcBef>
                <a:spcPts val="300"/>
              </a:spcBef>
              <a:spcAft>
                <a:spcPts val="300"/>
              </a:spcAft>
            </a:pP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A. Trang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743548F-ADCE-4602-AD5C-0E35698783BF}"/>
              </a:ext>
            </a:extLst>
          </p:cNvPr>
          <p:cNvSpPr txBox="1"/>
          <p:nvPr/>
        </p:nvSpPr>
        <p:spPr>
          <a:xfrm>
            <a:off x="485579" y="3901201"/>
            <a:ext cx="10340651" cy="553998"/>
          </a:xfrm>
          <a:prstGeom prst="rect">
            <a:avLst/>
          </a:prstGeom>
          <a:noFill/>
        </p:spPr>
        <p:txBody>
          <a:bodyPr wrap="square">
            <a:spAutoFit/>
          </a:bodyPr>
          <a:lstStyle/>
          <a:p>
            <a:pPr marR="92710" algn="just">
              <a:spcBef>
                <a:spcPts val="300"/>
              </a:spcBef>
              <a:spcAft>
                <a:spcPts val="300"/>
              </a:spcAft>
            </a:pP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96401A85-A1D8-4AC1-A1FC-9E44933B6968}"/>
              </a:ext>
            </a:extLst>
          </p:cNvPr>
          <p:cNvSpPr txBox="1"/>
          <p:nvPr/>
        </p:nvSpPr>
        <p:spPr>
          <a:xfrm>
            <a:off x="485579" y="4677725"/>
            <a:ext cx="10564586" cy="553998"/>
          </a:xfrm>
          <a:prstGeom prst="rect">
            <a:avLst/>
          </a:prstGeom>
          <a:noFill/>
        </p:spPr>
        <p:txBody>
          <a:bodyPr wrap="square">
            <a:spAutoFit/>
          </a:bodyPr>
          <a:lstStyle/>
          <a:p>
            <a:pPr marR="92710" algn="just">
              <a:spcBef>
                <a:spcPts val="300"/>
              </a:spcBef>
              <a:spcAft>
                <a:spcPts val="300"/>
              </a:spcAft>
            </a:pP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DA54960-AA2F-4369-AD4A-B58C698D370D}"/>
              </a:ext>
            </a:extLst>
          </p:cNvPr>
          <p:cNvSpPr txBox="1"/>
          <p:nvPr/>
        </p:nvSpPr>
        <p:spPr>
          <a:xfrm>
            <a:off x="485579" y="5415545"/>
            <a:ext cx="9967427" cy="553998"/>
          </a:xfrm>
          <a:prstGeom prst="rect">
            <a:avLst/>
          </a:prstGeom>
          <a:noFill/>
        </p:spPr>
        <p:txBody>
          <a:bodyPr wrap="square">
            <a:spAutoFit/>
          </a:bodyPr>
          <a:lstStyle/>
          <a:p>
            <a:pPr marR="92710" algn="just">
              <a:spcBef>
                <a:spcPts val="300"/>
              </a:spcBef>
              <a:spcAft>
                <a:spcPts val="300"/>
              </a:spcAft>
            </a:pP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39B28702-C61B-42CD-98A5-80262194C67C}"/>
              </a:ext>
            </a:extLst>
          </p:cNvPr>
          <p:cNvSpPr txBox="1"/>
          <p:nvPr/>
        </p:nvSpPr>
        <p:spPr>
          <a:xfrm>
            <a:off x="1665837" y="2161227"/>
            <a:ext cx="8229600" cy="553998"/>
          </a:xfrm>
          <a:prstGeom prst="rect">
            <a:avLst/>
          </a:prstGeom>
          <a:solidFill>
            <a:schemeClr val="accent4">
              <a:lumMod val="60000"/>
              <a:lumOff val="40000"/>
            </a:schemeClr>
          </a:solidFill>
          <a:ln w="28575">
            <a:solidFill>
              <a:srgbClr val="006600"/>
            </a:solidFill>
          </a:ln>
        </p:spPr>
        <p:txBody>
          <a:bodyPr wrap="square">
            <a:spAutoFit/>
          </a:bodyPr>
          <a:lstStyle/>
          <a:p>
            <a:pPr marR="92710" algn="just">
              <a:spcBef>
                <a:spcPts val="300"/>
              </a:spcBef>
              <a:spcAft>
                <a:spcPts val="300"/>
              </a:spcAft>
            </a:pPr>
            <a:r>
              <a:rPr lang="en-US" sz="3000" b="1" i="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30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6A825612-E64C-420D-A252-6308FC083291}"/>
              </a:ext>
            </a:extLst>
          </p:cNvPr>
          <p:cNvSpPr/>
          <p:nvPr/>
        </p:nvSpPr>
        <p:spPr>
          <a:xfrm>
            <a:off x="383786" y="5454249"/>
            <a:ext cx="559836" cy="523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E0825FBC-DBC9-4D81-A1B7-7BC22782D4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090470" y="4908864"/>
            <a:ext cx="2101530" cy="1949136"/>
          </a:xfrm>
          <a:prstGeom prst="rect">
            <a:avLst/>
          </a:prstGeom>
        </p:spPr>
      </p:pic>
      <p:sp>
        <p:nvSpPr>
          <p:cNvPr id="12" name="TextBox 11">
            <a:extLst>
              <a:ext uri="{FF2B5EF4-FFF2-40B4-BE49-F238E27FC236}">
                <a16:creationId xmlns:a16="http://schemas.microsoft.com/office/drawing/2014/main" xmlns="" id="{371DF0A4-80BB-47BA-8AA5-2FA0111C8C09}"/>
              </a:ext>
            </a:extLst>
          </p:cNvPr>
          <p:cNvSpPr txBox="1"/>
          <p:nvPr/>
        </p:nvSpPr>
        <p:spPr>
          <a:xfrm>
            <a:off x="1" y="132785"/>
            <a:ext cx="12192000" cy="697627"/>
          </a:xfrm>
          <a:prstGeom prst="rect">
            <a:avLst/>
          </a:prstGeom>
          <a:noFill/>
        </p:spPr>
        <p:txBody>
          <a:bodyPr wrap="square" lIns="121914" tIns="60957" rIns="121914" bIns="60957">
            <a:spAutoFit/>
          </a:bodyPr>
          <a:lstStyle/>
          <a:p>
            <a:pPr algn="ctr" defTabSz="1219140"/>
            <a:r>
              <a:rPr lang="en-US" sz="3600" b="1" dirty="0">
                <a:solidFill>
                  <a:srgbClr val="0000FF"/>
                </a:solidFill>
                <a:latin typeface="Times New Roman" panose="02020603050405020304" pitchFamily="18" charset="0"/>
                <a:ea typeface="Calibri" panose="020F0502020204030204" pitchFamily="34" charset="0"/>
              </a:rPr>
              <a:t>BÀI 11. TẠO BÀI </a:t>
            </a:r>
            <a:r>
              <a:rPr lang="en-US" sz="3600" b="1">
                <a:solidFill>
                  <a:srgbClr val="0000FF"/>
                </a:solidFill>
                <a:latin typeface="Times New Roman" panose="02020603050405020304" pitchFamily="18" charset="0"/>
                <a:ea typeface="Calibri" panose="020F0502020204030204" pitchFamily="34" charset="0"/>
              </a:rPr>
              <a:t>TRÌNH CHIẾU</a:t>
            </a:r>
            <a:endParaRPr lang="en-US" sz="3600" dirty="0">
              <a:solidFill>
                <a:srgbClr val="0000FF"/>
              </a:solidFill>
            </a:endParaRPr>
          </a:p>
        </p:txBody>
      </p:sp>
      <p:sp>
        <p:nvSpPr>
          <p:cNvPr id="14" name="TextBox 13">
            <a:extLst>
              <a:ext uri="{FF2B5EF4-FFF2-40B4-BE49-F238E27FC236}">
                <a16:creationId xmlns:a16="http://schemas.microsoft.com/office/drawing/2014/main" xmlns="" id="{D2F43994-E220-4D08-9A21-C1670A62B89D}"/>
              </a:ext>
            </a:extLst>
          </p:cNvPr>
          <p:cNvSpPr txBox="1"/>
          <p:nvPr/>
        </p:nvSpPr>
        <p:spPr>
          <a:xfrm>
            <a:off x="141837" y="1466142"/>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30C4943-B0E9-4EF1-80FB-9CBEA7EF0D68}"/>
              </a:ext>
            </a:extLst>
          </p:cNvPr>
          <p:cNvSpPr txBox="1"/>
          <p:nvPr/>
        </p:nvSpPr>
        <p:spPr>
          <a:xfrm>
            <a:off x="141837" y="737893"/>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animBg="1"/>
      <p:bldP spid="17" grpId="0" animBg="1"/>
    </p:bldLst>
  </p:timing>
  <p:extLst mod="1">
    <p:ext uri="{6950BFC3-D8DA-4A85-94F7-54DA5524770B}">
      <p188:commentRel xmlns="" xmlns:p188="http://schemas.microsoft.com/office/powerpoint/2018/8/main" r:id="rId4"/>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0825FBC-DBC9-4D81-A1B7-7BC22782D4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090470" y="4908864"/>
            <a:ext cx="2101530" cy="1949136"/>
          </a:xfrm>
          <a:prstGeom prst="rect">
            <a:avLst/>
          </a:prstGeom>
        </p:spPr>
      </p:pic>
      <p:sp>
        <p:nvSpPr>
          <p:cNvPr id="12" name="TextBox 11">
            <a:extLst>
              <a:ext uri="{FF2B5EF4-FFF2-40B4-BE49-F238E27FC236}">
                <a16:creationId xmlns:a16="http://schemas.microsoft.com/office/drawing/2014/main" xmlns="" id="{371DF0A4-80BB-47BA-8AA5-2FA0111C8C09}"/>
              </a:ext>
            </a:extLst>
          </p:cNvPr>
          <p:cNvSpPr txBox="1"/>
          <p:nvPr/>
        </p:nvSpPr>
        <p:spPr>
          <a:xfrm>
            <a:off x="1" y="132785"/>
            <a:ext cx="12192000" cy="697627"/>
          </a:xfrm>
          <a:prstGeom prst="rect">
            <a:avLst/>
          </a:prstGeom>
          <a:noFill/>
        </p:spPr>
        <p:txBody>
          <a:bodyPr wrap="square" lIns="121914" tIns="60957" rIns="121914" bIns="60957">
            <a:spAutoFit/>
          </a:bodyPr>
          <a:lstStyle/>
          <a:p>
            <a:pPr algn="ctr" defTabSz="1219140"/>
            <a:r>
              <a:rPr lang="en-US" sz="3600" b="1" dirty="0">
                <a:solidFill>
                  <a:srgbClr val="0000FF"/>
                </a:solidFill>
                <a:latin typeface="Times New Roman" panose="02020603050405020304" pitchFamily="18" charset="0"/>
                <a:ea typeface="Calibri" panose="020F0502020204030204" pitchFamily="34" charset="0"/>
              </a:rPr>
              <a:t>BÀI 11. TẠO BÀI </a:t>
            </a:r>
            <a:r>
              <a:rPr lang="en-US" sz="3600" b="1">
                <a:solidFill>
                  <a:srgbClr val="0000FF"/>
                </a:solidFill>
                <a:latin typeface="Times New Roman" panose="02020603050405020304" pitchFamily="18" charset="0"/>
                <a:ea typeface="Calibri" panose="020F0502020204030204" pitchFamily="34" charset="0"/>
              </a:rPr>
              <a:t>TRÌNH CHIẾU</a:t>
            </a:r>
            <a:endParaRPr lang="en-US" sz="3600" dirty="0">
              <a:solidFill>
                <a:srgbClr val="0000FF"/>
              </a:solidFill>
            </a:endParaRPr>
          </a:p>
        </p:txBody>
      </p:sp>
      <p:sp>
        <p:nvSpPr>
          <p:cNvPr id="14" name="TextBox 13">
            <a:extLst>
              <a:ext uri="{FF2B5EF4-FFF2-40B4-BE49-F238E27FC236}">
                <a16:creationId xmlns:a16="http://schemas.microsoft.com/office/drawing/2014/main" xmlns="" id="{D2F43994-E220-4D08-9A21-C1670A62B89D}"/>
              </a:ext>
            </a:extLst>
          </p:cNvPr>
          <p:cNvSpPr txBox="1"/>
          <p:nvPr/>
        </p:nvSpPr>
        <p:spPr>
          <a:xfrm>
            <a:off x="141837" y="1466142"/>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30C4943-B0E9-4EF1-80FB-9CBEA7EF0D68}"/>
              </a:ext>
            </a:extLst>
          </p:cNvPr>
          <p:cNvSpPr txBox="1"/>
          <p:nvPr/>
        </p:nvSpPr>
        <p:spPr>
          <a:xfrm>
            <a:off x="141837" y="737893"/>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24E0E155-78A5-41DC-9A4E-44A2FDEBE73E}"/>
              </a:ext>
            </a:extLst>
          </p:cNvPr>
          <p:cNvSpPr txBox="1"/>
          <p:nvPr/>
        </p:nvSpPr>
        <p:spPr>
          <a:xfrm>
            <a:off x="141837" y="2194391"/>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cấp</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64475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84C5AD2-47EF-4211-93DB-CD4E026EC46D}"/>
              </a:ext>
            </a:extLst>
          </p:cNvPr>
          <p:cNvSpPr txBox="1"/>
          <p:nvPr/>
        </p:nvSpPr>
        <p:spPr>
          <a:xfrm>
            <a:off x="642493" y="261489"/>
            <a:ext cx="9990796" cy="954107"/>
          </a:xfrm>
          <a:prstGeom prst="rect">
            <a:avLst/>
          </a:prstGeom>
          <a:noFill/>
          <a:ln w="28575">
            <a:solidFill>
              <a:srgbClr val="006600"/>
            </a:solidFill>
          </a:ln>
        </p:spPr>
        <p:txBody>
          <a:bodyPr wrap="square">
            <a:spAutoFit/>
          </a:bodyPr>
          <a:lstStyle/>
          <a:p>
            <a:pPr marR="92710" algn="ctr">
              <a:spcBef>
                <a:spcPts val="300"/>
              </a:spcBef>
              <a:spcAft>
                <a:spcPts val="300"/>
              </a:spcAft>
            </a:pPr>
            <a:r>
              <a:rPr lang="en-US" sz="2800" b="1" i="1" dirty="0" err="1">
                <a:effectLst/>
                <a:latin typeface="Times New Roman" panose="02020603050405020304" pitchFamily="18" charset="0"/>
                <a:ea typeface="Times New Roman" panose="02020603050405020304" pitchFamily="18" charset="0"/>
              </a:rPr>
              <a:t>Em</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hãy</a:t>
            </a:r>
            <a:r>
              <a:rPr lang="en-US" sz="2800" b="1" i="1" dirty="0">
                <a:effectLst/>
                <a:latin typeface="Times New Roman" panose="02020603050405020304" pitchFamily="18" charset="0"/>
                <a:ea typeface="Times New Roman" panose="02020603050405020304" pitchFamily="18" charset="0"/>
              </a:rPr>
              <a:t> so </a:t>
            </a:r>
            <a:r>
              <a:rPr lang="en-US" sz="2800" b="1" i="1" dirty="0" err="1">
                <a:effectLst/>
                <a:latin typeface="Times New Roman" panose="02020603050405020304" pitchFamily="18" charset="0"/>
                <a:ea typeface="Times New Roman" panose="02020603050405020304" pitchFamily="18" charset="0"/>
              </a:rPr>
              <a:t>sánh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hai</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cách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trình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bày</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dự</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án</a:t>
            </a:r>
            <a:r>
              <a:rPr lang="en-US" sz="2800" b="1" i="1" dirty="0">
                <a:effectLst/>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T</a:t>
            </a:r>
            <a:r>
              <a:rPr lang="en-US" sz="2800" b="1" i="1" dirty="0" err="1">
                <a:solidFill>
                  <a:srgbClr val="FF0000"/>
                </a:solidFill>
                <a:effectLst/>
                <a:latin typeface="Times New Roman" panose="02020603050405020304" pitchFamily="18" charset="0"/>
                <a:ea typeface="Times New Roman" panose="02020603050405020304" pitchFamily="18" charset="0"/>
              </a:rPr>
              <a:t>rường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học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xanh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sau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đây</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và</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cho</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biết</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cách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trình</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bày</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nào</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dễ</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hiểu</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hơn</a:t>
            </a:r>
            <a:r>
              <a:rPr lang="en-US" sz="2800" b="1" i="1" dirty="0">
                <a:effectLst/>
                <a:latin typeface="Times New Roman" panose="02020603050405020304" pitchFamily="18" charset="0"/>
                <a:ea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endParaRPr>
          </a:p>
        </p:txBody>
      </p:sp>
      <p:pic>
        <p:nvPicPr>
          <p:cNvPr id="9" name="Picture 10" descr="Digit 180">
            <a:extLst>
              <a:ext uri="{FF2B5EF4-FFF2-40B4-BE49-F238E27FC236}">
                <a16:creationId xmlns:a16="http://schemas.microsoft.com/office/drawing/2014/main" xmlns="" id="{D80408F0-6E0E-49D1-8AE6-FC2F7632B8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0439" y="19515"/>
            <a:ext cx="1434738" cy="9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xmlns="" id="{81D24248-3B2F-4789-B2C8-50798ED77A62}"/>
              </a:ext>
            </a:extLst>
          </p:cNvPr>
          <p:cNvGrpSpPr/>
          <p:nvPr/>
        </p:nvGrpSpPr>
        <p:grpSpPr>
          <a:xfrm>
            <a:off x="209550" y="1449478"/>
            <a:ext cx="5742646" cy="5293757"/>
            <a:chOff x="209550" y="1449478"/>
            <a:chExt cx="5742646" cy="5293757"/>
          </a:xfrm>
        </p:grpSpPr>
        <p:sp>
          <p:nvSpPr>
            <p:cNvPr id="5" name="TextBox 4">
              <a:extLst>
                <a:ext uri="{FF2B5EF4-FFF2-40B4-BE49-F238E27FC236}">
                  <a16:creationId xmlns:a16="http://schemas.microsoft.com/office/drawing/2014/main" xmlns="" id="{21340538-A444-4E2D-B320-50A0DA800FC5}"/>
                </a:ext>
              </a:extLst>
            </p:cNvPr>
            <p:cNvSpPr txBox="1"/>
            <p:nvPr/>
          </p:nvSpPr>
          <p:spPr>
            <a:xfrm>
              <a:off x="353353" y="1548113"/>
              <a:ext cx="5505449" cy="4862870"/>
            </a:xfrm>
            <a:prstGeom prst="rect">
              <a:avLst/>
            </a:prstGeom>
            <a:noFill/>
            <a:ln w="28575">
              <a:noFill/>
            </a:ln>
          </p:spPr>
          <p:txBody>
            <a:bodyPr wrap="square">
              <a:spAutoFit/>
            </a:bodyPr>
            <a:lstStyle/>
            <a:p>
              <a:pPr marR="92710" algn="ctr"/>
              <a:r>
                <a:rPr lang="en-US" sz="2400" b="1" dirty="0" err="1">
                  <a:solidFill>
                    <a:srgbClr val="FF0000"/>
                  </a:solidFill>
                  <a:latin typeface="Times New Roman" panose="02020603050405020304" pitchFamily="18" charset="0"/>
                  <a:ea typeface="Times New Roman" panose="02020603050405020304" pitchFamily="18" charset="0"/>
                </a:rPr>
                <a:t>Cách</a:t>
              </a:r>
              <a:r>
                <a:rPr lang="en-US" sz="2400" b="1" dirty="0">
                  <a:solidFill>
                    <a:srgbClr val="FF0000"/>
                  </a:solidFill>
                  <a:latin typeface="Times New Roman" panose="02020603050405020304" pitchFamily="18" charset="0"/>
                  <a:ea typeface="Times New Roman" panose="02020603050405020304" pitchFamily="18" charset="0"/>
                </a:rPr>
                <a:t> 1 </a:t>
              </a:r>
            </a:p>
            <a:p>
              <a:pPr marL="457200" marR="92710" indent="-457200" algn="just">
                <a:buFontTx/>
                <a:buChar char="-"/>
              </a:pPr>
              <a:r>
                <a:rPr lang="en-US" sz="2600" dirty="0" err="1">
                  <a:effectLst/>
                  <a:latin typeface="Times New Roman" panose="02020603050405020304" pitchFamily="18" charset="0"/>
                  <a:ea typeface="Times New Roman" panose="02020603050405020304" pitchFamily="18" charset="0"/>
                </a:rPr>
                <a:t>Dự</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án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trường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học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xanh</a:t>
              </a:r>
              <a:endParaRPr lang="en-US" sz="2600" dirty="0">
                <a:effectLst/>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a:latin typeface="Times New Roman" panose="02020603050405020304" pitchFamily="18" charset="0"/>
                  <a:ea typeface="Times New Roman" panose="02020603050405020304" pitchFamily="18" charset="0"/>
                </a:rPr>
                <a:t>Ý </a:t>
              </a:r>
              <a:r>
                <a:rPr lang="en-US" sz="2600" dirty="0" err="1">
                  <a:latin typeface="Times New Roman" panose="02020603050405020304" pitchFamily="18" charset="0"/>
                  <a:ea typeface="Times New Roman" panose="02020603050405020304" pitchFamily="18" charset="0"/>
                </a:rPr>
                <a:t>tưởng</a:t>
              </a:r>
              <a:endParaRPr lang="en-US" sz="2600" dirty="0">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effectLst/>
                  <a:latin typeface="Times New Roman" panose="02020603050405020304" pitchFamily="18" charset="0"/>
                  <a:ea typeface="Times New Roman" panose="02020603050405020304" pitchFamily="18" charset="0"/>
                </a:rPr>
                <a:t>Vai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trò</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cây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xanh</a:t>
              </a:r>
              <a:endParaRPr lang="en-US" sz="2600" dirty="0">
                <a:effectLst/>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latin typeface="Times New Roman" panose="02020603050405020304" pitchFamily="18" charset="0"/>
                  <a:ea typeface="Times New Roman" panose="02020603050405020304" pitchFamily="18" charset="0"/>
                </a:rPr>
                <a:t>Đề</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xuất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án</a:t>
              </a:r>
              <a:endParaRPr lang="en-US" sz="2600" dirty="0">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effectLst/>
                  <a:latin typeface="Times New Roman" panose="02020603050405020304" pitchFamily="18" charset="0"/>
                  <a:ea typeface="Times New Roman" panose="02020603050405020304" pitchFamily="18" charset="0"/>
                </a:rPr>
                <a:t>Kế</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hoạch</a:t>
              </a:r>
              <a:endParaRPr lang="en-US" sz="2600" dirty="0">
                <a:effectLst/>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latin typeface="Times New Roman" panose="02020603050405020304" pitchFamily="18" charset="0"/>
                  <a:ea typeface="Times New Roman" panose="02020603050405020304" pitchFamily="18" charset="0"/>
                </a:rPr>
                <a:t>Khảo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tế</a:t>
              </a:r>
              <a:endParaRPr lang="en-US" sz="2600" dirty="0">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hiện</a:t>
              </a:r>
              <a:endParaRPr lang="en-US" sz="2600" dirty="0">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latin typeface="Times New Roman" panose="02020603050405020304" pitchFamily="18" charset="0"/>
                  <a:ea typeface="Times New Roman" panose="02020603050405020304" pitchFamily="18" charset="0"/>
                </a:rPr>
                <a:t>Phân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trồng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chăm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sóc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cây</a:t>
              </a:r>
              <a:endParaRPr lang="en-US" sz="2600" dirty="0">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latin typeface="Times New Roman" panose="02020603050405020304" pitchFamily="18" charset="0"/>
                  <a:ea typeface="Times New Roman" panose="02020603050405020304" pitchFamily="18" charset="0"/>
                </a:rPr>
                <a:t>Thời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gian</a:t>
              </a:r>
              <a:endParaRPr lang="en-US" sz="2600" dirty="0">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latin typeface="Times New Roman" panose="02020603050405020304" pitchFamily="18" charset="0"/>
                  <a:ea typeface="Times New Roman" panose="02020603050405020304" pitchFamily="18" charset="0"/>
                </a:rPr>
                <a:t>Kết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quả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kiến</a:t>
              </a:r>
              <a:endParaRPr lang="en-US" sz="2600" dirty="0">
                <a:latin typeface="Times New Roman" panose="02020603050405020304" pitchFamily="18" charset="0"/>
                <a:ea typeface="Times New Roman" panose="02020603050405020304" pitchFamily="18" charset="0"/>
              </a:endParaRPr>
            </a:p>
            <a:p>
              <a:pPr marL="457200" marR="92710" indent="-457200" algn="just">
                <a:buFontTx/>
                <a:buChar char="-"/>
              </a:pPr>
              <a:r>
                <a:rPr lang="en-US" sz="2600" dirty="0" err="1">
                  <a:effectLst/>
                  <a:latin typeface="Times New Roman" panose="02020603050405020304" pitchFamily="18" charset="0"/>
                  <a:ea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luận</a:t>
              </a:r>
              <a:endParaRPr lang="vi-VN" sz="2600" dirty="0">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xmlns="" id="{E46B829C-F791-47B3-9BA1-3A8531C1424D}"/>
                </a:ext>
              </a:extLst>
            </p:cNvPr>
            <p:cNvSpPr/>
            <p:nvPr/>
          </p:nvSpPr>
          <p:spPr>
            <a:xfrm>
              <a:off x="209550" y="1449478"/>
              <a:ext cx="5742646" cy="5293757"/>
            </a:xfrm>
            <a:prstGeom prst="rect">
              <a:avLst/>
            </a:prstGeom>
            <a:noFill/>
            <a:ln w="28575">
              <a:solidFill>
                <a:srgbClr val="1C0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92F5B9DA-5370-4943-8476-CE6C5FBA8AD6}"/>
              </a:ext>
            </a:extLst>
          </p:cNvPr>
          <p:cNvGrpSpPr/>
          <p:nvPr/>
        </p:nvGrpSpPr>
        <p:grpSpPr>
          <a:xfrm>
            <a:off x="6239804" y="1449478"/>
            <a:ext cx="5893969" cy="5293757"/>
            <a:chOff x="6239804" y="1449478"/>
            <a:chExt cx="5893969" cy="5293757"/>
          </a:xfrm>
        </p:grpSpPr>
        <p:sp>
          <p:nvSpPr>
            <p:cNvPr id="7" name="TextBox 6">
              <a:extLst>
                <a:ext uri="{FF2B5EF4-FFF2-40B4-BE49-F238E27FC236}">
                  <a16:creationId xmlns:a16="http://schemas.microsoft.com/office/drawing/2014/main" xmlns="" id="{8405FECE-1AD6-43FA-AD78-97F37F210327}"/>
                </a:ext>
              </a:extLst>
            </p:cNvPr>
            <p:cNvSpPr txBox="1"/>
            <p:nvPr/>
          </p:nvSpPr>
          <p:spPr>
            <a:xfrm>
              <a:off x="6391127" y="1449478"/>
              <a:ext cx="5742646" cy="4893647"/>
            </a:xfrm>
            <a:prstGeom prst="rect">
              <a:avLst/>
            </a:prstGeom>
            <a:noFill/>
            <a:ln w="28575">
              <a:noFill/>
            </a:ln>
          </p:spPr>
          <p:txBody>
            <a:bodyPr wrap="square">
              <a:spAutoFit/>
            </a:bodyPr>
            <a:lstStyle/>
            <a:p>
              <a:pPr marR="92710" algn="ctr"/>
              <a:r>
                <a:rPr lang="en-US" sz="2600" b="1" dirty="0" err="1">
                  <a:solidFill>
                    <a:srgbClr val="FF0000"/>
                  </a:solidFill>
                  <a:latin typeface="Times New Roman" panose="02020603050405020304" pitchFamily="18" charset="0"/>
                  <a:ea typeface="Times New Roman" panose="02020603050405020304" pitchFamily="18" charset="0"/>
                </a:rPr>
                <a:t>Cách</a:t>
              </a:r>
              <a:r>
                <a:rPr lang="en-US" sz="2600" b="1" dirty="0">
                  <a:solidFill>
                    <a:srgbClr val="FF0000"/>
                  </a:solidFill>
                  <a:latin typeface="Times New Roman" panose="02020603050405020304" pitchFamily="18" charset="0"/>
                  <a:ea typeface="Times New Roman" panose="02020603050405020304" pitchFamily="18" charset="0"/>
                </a:rPr>
                <a:t> 2 </a:t>
              </a:r>
            </a:p>
            <a:p>
              <a:pPr marR="92710"/>
              <a:r>
                <a:rPr lang="en-US" sz="2600" dirty="0" err="1">
                  <a:effectLst/>
                  <a:latin typeface="Times New Roman" panose="02020603050405020304" pitchFamily="18" charset="0"/>
                  <a:ea typeface="Times New Roman" panose="02020603050405020304" pitchFamily="18" charset="0"/>
                </a:rPr>
                <a:t>Dự</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án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trường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học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xanh</a:t>
              </a:r>
              <a:endParaRPr lang="en-US" sz="2600" dirty="0">
                <a:effectLst/>
                <a:latin typeface="Times New Roman" panose="02020603050405020304" pitchFamily="18" charset="0"/>
                <a:ea typeface="Times New Roman" panose="02020603050405020304" pitchFamily="18" charset="0"/>
              </a:endParaRPr>
            </a:p>
            <a:p>
              <a:pPr marR="92710" algn="just"/>
              <a:r>
                <a:rPr lang="en-US" sz="2600" b="1" dirty="0">
                  <a:latin typeface="Times New Roman" panose="02020603050405020304" pitchFamily="18" charset="0"/>
                  <a:ea typeface="Times New Roman" panose="02020603050405020304" pitchFamily="18" charset="0"/>
                </a:rPr>
                <a:t>1. Ý </a:t>
              </a:r>
              <a:r>
                <a:rPr lang="en-US" sz="2600" b="1" dirty="0" err="1">
                  <a:latin typeface="Times New Roman" panose="02020603050405020304" pitchFamily="18" charset="0"/>
                  <a:ea typeface="Times New Roman" panose="02020603050405020304" pitchFamily="18" charset="0"/>
                </a:rPr>
                <a:t>tưởng</a:t>
              </a:r>
              <a:endParaRPr lang="en-US" sz="2600" b="1" dirty="0">
                <a:latin typeface="Times New Roman" panose="02020603050405020304" pitchFamily="18" charset="0"/>
                <a:ea typeface="Times New Roman" panose="02020603050405020304" pitchFamily="18" charset="0"/>
              </a:endParaRPr>
            </a:p>
            <a:p>
              <a:pPr marL="914389" marR="92710" lvl="1" indent="-457200" algn="just">
                <a:buFontTx/>
                <a:buChar char="-"/>
              </a:pPr>
              <a:r>
                <a:rPr lang="en-US" sz="2600" dirty="0" err="1">
                  <a:effectLst/>
                  <a:latin typeface="Times New Roman" panose="02020603050405020304" pitchFamily="18" charset="0"/>
                  <a:ea typeface="Times New Roman" panose="02020603050405020304" pitchFamily="18" charset="0"/>
                </a:rPr>
                <a:t>Vai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trò</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cây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xanh</a:t>
              </a:r>
              <a:endParaRPr lang="en-US" sz="2600" dirty="0">
                <a:effectLst/>
                <a:latin typeface="Times New Roman" panose="02020603050405020304" pitchFamily="18" charset="0"/>
                <a:ea typeface="Times New Roman" panose="02020603050405020304" pitchFamily="18" charset="0"/>
              </a:endParaRPr>
            </a:p>
            <a:p>
              <a:pPr marL="914389" marR="92710" lvl="1" indent="-457200" algn="just">
                <a:buFontTx/>
                <a:buChar char="-"/>
              </a:pPr>
              <a:r>
                <a:rPr lang="en-US" sz="2600" dirty="0" err="1">
                  <a:latin typeface="Times New Roman" panose="02020603050405020304" pitchFamily="18" charset="0"/>
                  <a:ea typeface="Times New Roman" panose="02020603050405020304" pitchFamily="18" charset="0"/>
                </a:rPr>
                <a:t>Đề</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xuất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án</a:t>
              </a:r>
              <a:endParaRPr lang="en-US" sz="2600" dirty="0">
                <a:latin typeface="Times New Roman" panose="02020603050405020304" pitchFamily="18" charset="0"/>
                <a:ea typeface="Times New Roman" panose="02020603050405020304" pitchFamily="18" charset="0"/>
              </a:endParaRPr>
            </a:p>
            <a:p>
              <a:pPr marR="92710" algn="just"/>
              <a:r>
                <a:rPr lang="en-US" sz="2600" b="1" dirty="0">
                  <a:effectLst/>
                  <a:latin typeface="Times New Roman" panose="02020603050405020304" pitchFamily="18" charset="0"/>
                  <a:ea typeface="Times New Roman" panose="02020603050405020304" pitchFamily="18" charset="0"/>
                </a:rPr>
                <a:t>2. </a:t>
              </a:r>
              <a:r>
                <a:rPr lang="en-US" sz="2600" b="1" dirty="0" err="1">
                  <a:effectLst/>
                  <a:latin typeface="Times New Roman" panose="02020603050405020304" pitchFamily="18" charset="0"/>
                  <a:ea typeface="Times New Roman" panose="02020603050405020304" pitchFamily="18" charset="0"/>
                </a:rPr>
                <a:t>Kế</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hoạch</a:t>
              </a:r>
              <a:endParaRPr lang="en-US" sz="2600" b="1" dirty="0">
                <a:effectLst/>
                <a:latin typeface="Times New Roman" panose="02020603050405020304" pitchFamily="18" charset="0"/>
                <a:ea typeface="Times New Roman" panose="02020603050405020304" pitchFamily="18" charset="0"/>
              </a:endParaRPr>
            </a:p>
            <a:p>
              <a:pPr marR="92710" lvl="1" algn="just"/>
              <a:r>
                <a:rPr lang="en-US" sz="2600" dirty="0">
                  <a:latin typeface="Times New Roman" panose="02020603050405020304" pitchFamily="18" charset="0"/>
                  <a:ea typeface="Times New Roman" panose="02020603050405020304" pitchFamily="18" charset="0"/>
                </a:rPr>
                <a:t>2.1. </a:t>
              </a:r>
              <a:r>
                <a:rPr lang="en-US" sz="2600" dirty="0" err="1">
                  <a:latin typeface="Times New Roman" panose="02020603050405020304" pitchFamily="18" charset="0"/>
                  <a:ea typeface="Times New Roman" panose="02020603050405020304" pitchFamily="18" charset="0"/>
                </a:rPr>
                <a:t>Khảo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tế</a:t>
              </a:r>
              <a:endParaRPr lang="en-US" sz="2600" dirty="0">
                <a:latin typeface="Times New Roman" panose="02020603050405020304" pitchFamily="18" charset="0"/>
                <a:ea typeface="Times New Roman" panose="02020603050405020304" pitchFamily="18" charset="0"/>
              </a:endParaRPr>
            </a:p>
            <a:p>
              <a:pPr marR="92710" lvl="1" algn="just"/>
              <a:r>
                <a:rPr lang="en-US" sz="2600" dirty="0">
                  <a:latin typeface="Times New Roman" panose="02020603050405020304" pitchFamily="18" charset="0"/>
                  <a:ea typeface="Times New Roman" panose="02020603050405020304" pitchFamily="18" charset="0"/>
                </a:rPr>
                <a:t>2.2. </a:t>
              </a: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hiện</a:t>
              </a:r>
              <a:endParaRPr lang="en-US" sz="2600" dirty="0">
                <a:latin typeface="Times New Roman" panose="02020603050405020304" pitchFamily="18" charset="0"/>
                <a:ea typeface="Times New Roman" panose="02020603050405020304" pitchFamily="18" charset="0"/>
              </a:endParaRPr>
            </a:p>
            <a:p>
              <a:pPr marL="914389" marR="92710" lvl="1" indent="-457200" algn="just">
                <a:buFontTx/>
                <a:buChar char="-"/>
              </a:pPr>
              <a:r>
                <a:rPr lang="en-US" sz="2600" dirty="0" err="1">
                  <a:latin typeface="Times New Roman" panose="02020603050405020304" pitchFamily="18" charset="0"/>
                  <a:ea typeface="Times New Roman" panose="02020603050405020304" pitchFamily="18" charset="0"/>
                </a:rPr>
                <a:t>Phân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trồng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chăm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sóc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cây</a:t>
              </a:r>
              <a:endParaRPr lang="en-US" sz="2600" dirty="0">
                <a:latin typeface="Times New Roman" panose="02020603050405020304" pitchFamily="18" charset="0"/>
                <a:ea typeface="Times New Roman" panose="02020603050405020304" pitchFamily="18" charset="0"/>
              </a:endParaRPr>
            </a:p>
            <a:p>
              <a:pPr marL="914389" marR="92710" lvl="1" indent="-457200" algn="just">
                <a:buFontTx/>
                <a:buChar char="-"/>
              </a:pPr>
              <a:r>
                <a:rPr lang="en-US" sz="2600" dirty="0" err="1">
                  <a:latin typeface="Times New Roman" panose="02020603050405020304" pitchFamily="18" charset="0"/>
                  <a:ea typeface="Times New Roman" panose="02020603050405020304" pitchFamily="18" charset="0"/>
                </a:rPr>
                <a:t>Thời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gian</a:t>
              </a:r>
              <a:endParaRPr lang="en-US" sz="2600" dirty="0">
                <a:latin typeface="Times New Roman" panose="02020603050405020304" pitchFamily="18" charset="0"/>
                <a:ea typeface="Times New Roman" panose="02020603050405020304" pitchFamily="18" charset="0"/>
              </a:endParaRPr>
            </a:p>
            <a:p>
              <a:pPr marR="92710" algn="just"/>
              <a:r>
                <a:rPr lang="en-US" sz="2600" dirty="0">
                  <a:latin typeface="Times New Roman" panose="02020603050405020304" pitchFamily="18" charset="0"/>
                  <a:ea typeface="Times New Roman" panose="02020603050405020304" pitchFamily="18" charset="0"/>
                </a:rPr>
                <a:t>      2.3. </a:t>
              </a:r>
              <a:r>
                <a:rPr lang="en-US" sz="2600" dirty="0" err="1">
                  <a:latin typeface="Times New Roman" panose="02020603050405020304" pitchFamily="18" charset="0"/>
                  <a:ea typeface="Times New Roman" panose="02020603050405020304" pitchFamily="18" charset="0"/>
                </a:rPr>
                <a:t>Kết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quả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kiến</a:t>
              </a:r>
              <a:endParaRPr lang="en-US" sz="2600" dirty="0">
                <a:latin typeface="Times New Roman" panose="02020603050405020304" pitchFamily="18" charset="0"/>
                <a:ea typeface="Times New Roman" panose="02020603050405020304" pitchFamily="18" charset="0"/>
              </a:endParaRPr>
            </a:p>
            <a:p>
              <a:pPr marR="92710" algn="just"/>
              <a:r>
                <a:rPr lang="en-US" sz="2600" b="1" dirty="0">
                  <a:effectLst/>
                  <a:latin typeface="Times New Roman" panose="02020603050405020304" pitchFamily="18" charset="0"/>
                  <a:ea typeface="Times New Roman" panose="02020603050405020304" pitchFamily="18" charset="0"/>
                </a:rPr>
                <a:t>3. </a:t>
              </a:r>
              <a:r>
                <a:rPr lang="en-US" sz="2600" b="1" dirty="0" err="1">
                  <a:effectLst/>
                  <a:latin typeface="Times New Roman" panose="02020603050405020304" pitchFamily="18" charset="0"/>
                  <a:ea typeface="Times New Roman" panose="02020603050405020304" pitchFamily="18" charset="0"/>
                </a:rPr>
                <a:t>Kết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luận</a:t>
              </a:r>
              <a:endParaRPr lang="vi-VN" sz="2600" b="1"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xmlns="" id="{879C3CD5-D441-4336-BA4A-059339FF58F1}"/>
                </a:ext>
              </a:extLst>
            </p:cNvPr>
            <p:cNvSpPr/>
            <p:nvPr/>
          </p:nvSpPr>
          <p:spPr>
            <a:xfrm>
              <a:off x="6239804" y="1449478"/>
              <a:ext cx="5742646" cy="5293757"/>
            </a:xfrm>
            <a:prstGeom prst="rect">
              <a:avLst/>
            </a:prstGeom>
            <a:noFill/>
            <a:ln w="28575">
              <a:solidFill>
                <a:srgbClr val="1C0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82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5"/>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8D209B-BFBF-4F20-8B5D-3144D3D54FE0}"/>
              </a:ext>
            </a:extLst>
          </p:cNvPr>
          <p:cNvSpPr txBox="1"/>
          <p:nvPr/>
        </p:nvSpPr>
        <p:spPr>
          <a:xfrm>
            <a:off x="3" y="6"/>
            <a:ext cx="12192000" cy="697627"/>
          </a:xfrm>
          <a:prstGeom prst="rect">
            <a:avLst/>
          </a:prstGeom>
          <a:noFill/>
        </p:spPr>
        <p:txBody>
          <a:bodyPr wrap="square" lIns="121914" tIns="60957" rIns="121914" bIns="60957">
            <a:spAutoFit/>
          </a:bodyPr>
          <a:lstStyle/>
          <a:p>
            <a:pPr algn="ctr" defTabSz="1219140"/>
            <a:r>
              <a:rPr lang="en-US" sz="3700" b="1" dirty="0">
                <a:solidFill>
                  <a:srgbClr val="FF0000"/>
                </a:solidFill>
                <a:latin typeface="Times New Roman" panose="02020603050405020304" pitchFamily="18" charset="0"/>
                <a:ea typeface="Calibri" panose="020F0502020204030204" pitchFamily="34" charset="0"/>
              </a:rPr>
              <a:t>BÀI 11. TẠO BÀI TRÌNH CHIẾU </a:t>
            </a:r>
            <a:r>
              <a:rPr lang="vi-VN" sz="3700" b="1" dirty="0">
                <a:solidFill>
                  <a:srgbClr val="FF0000"/>
                </a:solidFill>
                <a:latin typeface="Times New Roman" panose="02020603050405020304" pitchFamily="18" charset="0"/>
                <a:ea typeface="Calibri" panose="020F0502020204030204" pitchFamily="34" charset="0"/>
              </a:rPr>
              <a:t>(tiết </a:t>
            </a:r>
            <a:r>
              <a:rPr lang="en-US" sz="3700" b="1" dirty="0">
                <a:solidFill>
                  <a:srgbClr val="FF0000"/>
                </a:solidFill>
                <a:latin typeface="Times New Roman" panose="02020603050405020304" pitchFamily="18" charset="0"/>
                <a:ea typeface="Calibri" panose="020F0502020204030204" pitchFamily="34" charset="0"/>
              </a:rPr>
              <a:t>1</a:t>
            </a:r>
            <a:r>
              <a:rPr lang="vi-VN" sz="3700" b="1" dirty="0">
                <a:solidFill>
                  <a:srgbClr val="FF0000"/>
                </a:solidFill>
                <a:latin typeface="Times New Roman" panose="02020603050405020304" pitchFamily="18" charset="0"/>
                <a:ea typeface="Calibri" panose="020F0502020204030204" pitchFamily="34" charset="0"/>
              </a:rPr>
              <a:t>)</a:t>
            </a:r>
            <a:endParaRPr lang="en-US" sz="3700" dirty="0">
              <a:solidFill>
                <a:prstClr val="black"/>
              </a:solidFill>
            </a:endParaRPr>
          </a:p>
        </p:txBody>
      </p:sp>
      <p:sp>
        <p:nvSpPr>
          <p:cNvPr id="6" name="TextBox 5">
            <a:extLst>
              <a:ext uri="{FF2B5EF4-FFF2-40B4-BE49-F238E27FC236}">
                <a16:creationId xmlns:a16="http://schemas.microsoft.com/office/drawing/2014/main" xmlns="" id="{73FAEF89-DAF5-4A22-B840-8A3DC6060FD3}"/>
              </a:ext>
            </a:extLst>
          </p:cNvPr>
          <p:cNvSpPr txBox="1"/>
          <p:nvPr/>
        </p:nvSpPr>
        <p:spPr>
          <a:xfrm>
            <a:off x="141837" y="2194391"/>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Cấu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cấp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AC7D9C5-EDC0-4376-9628-DE0EAFD343AC}"/>
              </a:ext>
            </a:extLst>
          </p:cNvPr>
          <p:cNvSpPr txBox="1"/>
          <p:nvPr/>
        </p:nvSpPr>
        <p:spPr>
          <a:xfrm>
            <a:off x="457200" y="2809938"/>
            <a:ext cx="11277600" cy="2957989"/>
          </a:xfrm>
          <a:prstGeom prst="rect">
            <a:avLst/>
          </a:prstGeom>
          <a:noFill/>
        </p:spPr>
        <p:txBody>
          <a:bodyPr wrap="square">
            <a:spAutoFit/>
          </a:bodyPr>
          <a:lstStyle/>
          <a:p>
            <a:pPr marL="457200" indent="-457200" algn="just">
              <a:lnSpc>
                <a:spcPct val="150000"/>
              </a:lnSpc>
              <a:buFontTx/>
              <a:buChar char="-"/>
            </a:pPr>
            <a:r>
              <a:rPr lang="en-US" sz="3200">
                <a:effectLst/>
                <a:latin typeface="Times New Roman" panose="02020603050405020304" pitchFamily="18" charset="0"/>
                <a:ea typeface="Times New Roman" panose="02020603050405020304" pitchFamily="18" charset="0"/>
              </a:rPr>
              <a:t>Cấu </a:t>
            </a:r>
            <a:r>
              <a:rPr lang="en-US" sz="3200" err="1">
                <a:effectLst/>
                <a:latin typeface="Times New Roman" panose="02020603050405020304" pitchFamily="18" charset="0"/>
                <a:ea typeface="Times New Roman" panose="02020603050405020304" pitchFamily="18" charset="0"/>
              </a:rPr>
              <a:t>trúc</a:t>
            </a:r>
            <a:r>
              <a:rPr lang="en-US" sz="3200">
                <a:effectLst/>
                <a:latin typeface="Times New Roman" panose="02020603050405020304" pitchFamily="18" charset="0"/>
                <a:ea typeface="Times New Roman" panose="02020603050405020304" pitchFamily="18" charset="0"/>
              </a:rPr>
              <a:t> phân</a:t>
            </a:r>
            <a:r>
              <a:rPr lang="en-US" sz="3200">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thường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dùng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soạn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err="1">
                <a:effectLst/>
                <a:latin typeface="Times New Roman" panose="02020603050405020304" pitchFamily="18" charset="0"/>
                <a:ea typeface="Times New Roman" panose="02020603050405020304" pitchFamily="18" charset="0"/>
              </a:rPr>
              <a:t>chiếu</a:t>
            </a:r>
            <a:r>
              <a:rPr lang="en-US" sz="3200">
                <a:effectLst/>
                <a:latin typeface="Times New Roman" panose="02020603050405020304" pitchFamily="18" charset="0"/>
                <a:ea typeface="Times New Roman" panose="02020603050405020304" pitchFamily="18" charset="0"/>
              </a:rPr>
              <a:t>…</a:t>
            </a:r>
          </a:p>
          <a:p>
            <a:pPr marL="457200" indent="-457200" algn="just">
              <a:lnSpc>
                <a:spcPct val="150000"/>
              </a:lnSpc>
              <a:buFontTx/>
              <a:buChar char="-"/>
            </a:pPr>
            <a:r>
              <a:rPr lang="en-US" sz="3200">
                <a:effectLst/>
                <a:latin typeface="Times New Roman" panose="02020603050405020304" pitchFamily="18" charset="0"/>
                <a:ea typeface="Times New Roman" panose="02020603050405020304" pitchFamily="18" charset="0"/>
              </a:rPr>
              <a:t>Cấu trúc này giúp cho bài trình chiếu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dễ</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rPr>
              <a:t>giúp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truyền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thông</a:t>
            </a:r>
            <a:r>
              <a:rPr lang="en-US" sz="3200" dirty="0">
                <a:effectLst/>
                <a:latin typeface="Times New Roman" panose="02020603050405020304" pitchFamily="18" charset="0"/>
                <a:ea typeface="Times New Roman" panose="02020603050405020304" pitchFamily="18" charset="0"/>
              </a:rPr>
              <a:t> tin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rPr>
              <a:t>tốt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hơn</a:t>
            </a:r>
            <a:r>
              <a:rPr lang="en-US" sz="3200" dirty="0">
                <a:effectLst/>
                <a:latin typeface="Times New Roman" panose="02020603050405020304" pitchFamily="18" charset="0"/>
                <a:ea typeface="Times New Roman" panose="02020603050405020304" pitchFamily="18" charset="0"/>
              </a:rPr>
              <a:t>.</a:t>
            </a:r>
            <a:endParaRPr lang="vi-VN" sz="3200" dirty="0"/>
          </a:p>
        </p:txBody>
      </p:sp>
      <p:sp>
        <p:nvSpPr>
          <p:cNvPr id="7" name="TextBox 6">
            <a:extLst>
              <a:ext uri="{FF2B5EF4-FFF2-40B4-BE49-F238E27FC236}">
                <a16:creationId xmlns:a16="http://schemas.microsoft.com/office/drawing/2014/main" xmlns="" id="{8AB3600B-18A8-4357-9A35-F1242DA0ED82}"/>
              </a:ext>
            </a:extLst>
          </p:cNvPr>
          <p:cNvSpPr txBox="1"/>
          <p:nvPr/>
        </p:nvSpPr>
        <p:spPr>
          <a:xfrm>
            <a:off x="141837" y="1466142"/>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AF3D076-4C91-4D37-B002-2C5741C13B05}"/>
              </a:ext>
            </a:extLst>
          </p:cNvPr>
          <p:cNvSpPr txBox="1"/>
          <p:nvPr/>
        </p:nvSpPr>
        <p:spPr>
          <a:xfrm>
            <a:off x="141837" y="737893"/>
            <a:ext cx="11277600" cy="615547"/>
          </a:xfrm>
          <a:prstGeom prst="rect">
            <a:avLst/>
          </a:prstGeom>
          <a:noFill/>
        </p:spPr>
        <p:txBody>
          <a:bodyPr wrap="square" lIns="121914" tIns="60957" rIns="121914" bIns="60957" rtlCol="0">
            <a:spAutoFit/>
          </a:bodyPr>
          <a:lstStyle/>
          <a:p>
            <a:pPr defTabSz="1219140"/>
            <a:r>
              <a:rPr lang="vi-VN"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mềm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508559"/>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673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17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AA707123-AEC9-4E85-8AE2-89ADA1C96088}"/>
              </a:ext>
            </a:extLst>
          </p:cNvPr>
          <p:cNvSpPr txBox="1"/>
          <p:nvPr/>
        </p:nvSpPr>
        <p:spPr>
          <a:xfrm>
            <a:off x="316463" y="1038944"/>
            <a:ext cx="11644603" cy="1107990"/>
          </a:xfrm>
          <a:prstGeom prst="rect">
            <a:avLst/>
          </a:prstGeom>
          <a:solidFill>
            <a:schemeClr val="accent4">
              <a:lumMod val="60000"/>
              <a:lumOff val="40000"/>
            </a:schemeClr>
          </a:solidFill>
          <a:ln w="28575">
            <a:solidFill>
              <a:srgbClr val="006600"/>
            </a:solidFill>
          </a:ln>
        </p:spPr>
        <p:txBody>
          <a:bodyPr wrap="square" lIns="121914" tIns="60957" rIns="121914" bIns="60957" rtlCol="0">
            <a:spAutoFit/>
          </a:bodyPr>
          <a:lstStyle/>
          <a:p>
            <a:pPr defTabSz="1219140"/>
            <a:r>
              <a:rPr lang="en-US" sz="3200" b="1" i="1" dirty="0">
                <a:latin typeface="Times New Roman" panose="02020603050405020304" pitchFamily="18" charset="0"/>
                <a:cs typeface="Times New Roman" panose="02020603050405020304" pitchFamily="18" charset="0"/>
              </a:rPr>
              <a:t>Trang </a:t>
            </a:r>
            <a:r>
              <a:rPr lang="en-US" sz="3200" b="1" i="1" dirty="0" err="1">
                <a:latin typeface="Times New Roman" panose="02020603050405020304" pitchFamily="18" charset="0"/>
                <a:cs typeface="Times New Roman" panose="02020603050405020304" pitchFamily="18" charset="0"/>
              </a:rPr>
              <a:t>chiếu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dụng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thiệu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chủ</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định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hướng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gọi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3CEF65C6-1C8E-49A4-88CE-0F36EFA0D352}"/>
              </a:ext>
            </a:extLst>
          </p:cNvPr>
          <p:cNvSpPr txBox="1"/>
          <p:nvPr/>
        </p:nvSpPr>
        <p:spPr>
          <a:xfrm>
            <a:off x="491672" y="2185459"/>
            <a:ext cx="3836955"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A. Trang </a:t>
            </a:r>
            <a:r>
              <a:rPr lang="en-US" sz="3200" dirty="0" err="1">
                <a:solidFill>
                  <a:prstClr val="black"/>
                </a:solidFill>
                <a:latin typeface="Times New Roman" panose="02020603050405020304" pitchFamily="18" charset="0"/>
                <a:cs typeface="Times New Roman" panose="02020603050405020304" pitchFamily="18" charset="0"/>
              </a:rPr>
              <a:t>tiêu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đề</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80716E4-EA73-4234-ACD2-D63CD77373B2}"/>
              </a:ext>
            </a:extLst>
          </p:cNvPr>
          <p:cNvSpPr txBox="1"/>
          <p:nvPr/>
        </p:nvSpPr>
        <p:spPr>
          <a:xfrm>
            <a:off x="556467" y="4095620"/>
            <a:ext cx="4425302"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C. Trang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bảng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24CE4161-E5CB-4E04-8419-BA6A2AB57887}"/>
              </a:ext>
            </a:extLst>
          </p:cNvPr>
          <p:cNvSpPr txBox="1"/>
          <p:nvPr/>
        </p:nvSpPr>
        <p:spPr>
          <a:xfrm>
            <a:off x="556467" y="3106437"/>
            <a:ext cx="3836955"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B. Trang </a:t>
            </a:r>
            <a:r>
              <a:rPr lang="en-US" sz="3200" dirty="0" err="1">
                <a:solidFill>
                  <a:prstClr val="black"/>
                </a:solidFill>
                <a:latin typeface="Times New Roman" panose="02020603050405020304" pitchFamily="18" charset="0"/>
                <a:cs typeface="Times New Roman" panose="02020603050405020304" pitchFamily="18" charset="0"/>
              </a:rPr>
              <a:t>nội</a:t>
            </a:r>
            <a:r>
              <a:rPr lang="en-US" sz="3200" dirty="0">
                <a:solidFill>
                  <a:prstClr val="black"/>
                </a:solidFill>
                <a:latin typeface="Times New Roman" panose="02020603050405020304" pitchFamily="18" charset="0"/>
                <a:cs typeface="Times New Roman" panose="02020603050405020304" pitchFamily="18" charset="0"/>
              </a:rPr>
              <a:t> dung</a:t>
            </a:r>
          </a:p>
        </p:txBody>
      </p:sp>
      <p:sp>
        <p:nvSpPr>
          <p:cNvPr id="14" name="TextBox 13">
            <a:extLst>
              <a:ext uri="{FF2B5EF4-FFF2-40B4-BE49-F238E27FC236}">
                <a16:creationId xmlns:a16="http://schemas.microsoft.com/office/drawing/2014/main" xmlns="" id="{7FEDBE17-2971-4429-B49F-645F316E57E7}"/>
              </a:ext>
            </a:extLst>
          </p:cNvPr>
          <p:cNvSpPr txBox="1"/>
          <p:nvPr/>
        </p:nvSpPr>
        <p:spPr>
          <a:xfrm>
            <a:off x="556467" y="5090009"/>
            <a:ext cx="4537270"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D. Trang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đồ</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họa</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CFC4180E-2EEC-4B08-B450-921B6903B676}"/>
              </a:ext>
            </a:extLst>
          </p:cNvPr>
          <p:cNvSpPr/>
          <p:nvPr/>
        </p:nvSpPr>
        <p:spPr>
          <a:xfrm>
            <a:off x="491672" y="2230450"/>
            <a:ext cx="550506" cy="6090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w="0"/>
              <a:solidFill>
                <a:schemeClr val="tx1"/>
              </a:solidFill>
              <a:effectLst>
                <a:outerShdw blurRad="38100" dist="19050" dir="2700000" algn="tl" rotWithShape="0">
                  <a:schemeClr val="dk1">
                    <a:alpha val="40000"/>
                  </a:schemeClr>
                </a:outerShdw>
              </a:effectLst>
            </a:endParaRPr>
          </a:p>
        </p:txBody>
      </p:sp>
      <p:pic>
        <p:nvPicPr>
          <p:cNvPr id="10" name="Picture 9">
            <a:extLst>
              <a:ext uri="{FF2B5EF4-FFF2-40B4-BE49-F238E27FC236}">
                <a16:creationId xmlns:a16="http://schemas.microsoft.com/office/drawing/2014/main" xmlns="" id="{85125949-E299-4F13-95BD-5CF162A5A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578" y="4909571"/>
            <a:ext cx="1948422" cy="1948423"/>
          </a:xfrm>
          <a:prstGeom prst="rect">
            <a:avLst/>
          </a:prstGeom>
        </p:spPr>
      </p:pic>
    </p:spTree>
    <p:extLst>
      <p:ext uri="{BB962C8B-B14F-4D97-AF65-F5344CB8AC3E}">
        <p14:creationId xmlns:p14="http://schemas.microsoft.com/office/powerpoint/2010/main" val="38002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AA707123-AEC9-4E85-8AE2-89ADA1C96088}"/>
              </a:ext>
            </a:extLst>
          </p:cNvPr>
          <p:cNvSpPr txBox="1"/>
          <p:nvPr/>
        </p:nvSpPr>
        <p:spPr>
          <a:xfrm>
            <a:off x="529772" y="1362794"/>
            <a:ext cx="10293739" cy="1107990"/>
          </a:xfrm>
          <a:prstGeom prst="rect">
            <a:avLst/>
          </a:prstGeom>
          <a:solidFill>
            <a:schemeClr val="accent4">
              <a:lumMod val="60000"/>
              <a:lumOff val="40000"/>
            </a:schemeClr>
          </a:solidFill>
          <a:ln w="28575">
            <a:solidFill>
              <a:srgbClr val="006600"/>
            </a:solidFill>
          </a:ln>
        </p:spPr>
        <p:txBody>
          <a:bodyPr wrap="square" lIns="121914" tIns="60957" rIns="121914" bIns="60957" rtlCol="0">
            <a:spAutoFit/>
          </a:bodyPr>
          <a:lstStyle/>
          <a:p>
            <a:pPr defTabSz="1219140"/>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mẫu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tạo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sẵn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bố</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cục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nội</a:t>
            </a:r>
            <a:r>
              <a:rPr lang="en-US" sz="3200" b="1" i="1" dirty="0">
                <a:latin typeface="Times New Roman" panose="02020603050405020304" pitchFamily="18" charset="0"/>
                <a:cs typeface="Times New Roman" panose="02020603050405020304" pitchFamily="18" charset="0"/>
              </a:rPr>
              <a:t> dung </a:t>
            </a:r>
            <a:r>
              <a:rPr lang="en-US" sz="3200" b="1" i="1" dirty="0" err="1">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dụng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chiếu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gọi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3CEF65C6-1C8E-49A4-88CE-0F36EFA0D352}"/>
              </a:ext>
            </a:extLst>
          </p:cNvPr>
          <p:cNvSpPr txBox="1"/>
          <p:nvPr/>
        </p:nvSpPr>
        <p:spPr>
          <a:xfrm>
            <a:off x="529772" y="2509309"/>
            <a:ext cx="3836955"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A.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chiếu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80716E4-EA73-4234-ACD2-D63CD77373B2}"/>
              </a:ext>
            </a:extLst>
          </p:cNvPr>
          <p:cNvSpPr txBox="1"/>
          <p:nvPr/>
        </p:nvSpPr>
        <p:spPr>
          <a:xfrm>
            <a:off x="594567" y="4419470"/>
            <a:ext cx="4425302"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C. </a:t>
            </a:r>
            <a:r>
              <a:rPr lang="en-US" sz="3200" dirty="0" err="1">
                <a:solidFill>
                  <a:prstClr val="black"/>
                </a:solidFill>
                <a:latin typeface="Times New Roman" panose="02020603050405020304" pitchFamily="18" charset="0"/>
                <a:cs typeface="Times New Roman" panose="02020603050405020304" pitchFamily="18" charset="0"/>
              </a:rPr>
              <a:t>Mẫu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kí</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tự</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24CE4161-E5CB-4E04-8419-BA6A2AB57887}"/>
              </a:ext>
            </a:extLst>
          </p:cNvPr>
          <p:cNvSpPr txBox="1"/>
          <p:nvPr/>
        </p:nvSpPr>
        <p:spPr>
          <a:xfrm>
            <a:off x="594567" y="3430287"/>
            <a:ext cx="3836955"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Mẫu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trí</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FEDBE17-2971-4429-B49F-645F316E57E7}"/>
              </a:ext>
            </a:extLst>
          </p:cNvPr>
          <p:cNvSpPr txBox="1"/>
          <p:nvPr/>
        </p:nvSpPr>
        <p:spPr>
          <a:xfrm>
            <a:off x="594567" y="5413859"/>
            <a:ext cx="4537270" cy="615547"/>
          </a:xfrm>
          <a:prstGeom prst="rect">
            <a:avLst/>
          </a:prstGeom>
          <a:noFill/>
        </p:spPr>
        <p:txBody>
          <a:bodyPr wrap="square" lIns="121914" tIns="60957" rIns="121914" bIns="60957" rtlCol="0">
            <a:spAutoFit/>
          </a:bodyPr>
          <a:lstStyle/>
          <a:p>
            <a:pPr defTabSz="1219140"/>
            <a:r>
              <a:rPr lang="en-US" sz="3200" dirty="0">
                <a:solidFill>
                  <a:prstClr val="black"/>
                </a:solidFill>
                <a:latin typeface="Times New Roman" panose="02020603050405020304" pitchFamily="18" charset="0"/>
                <a:cs typeface="Times New Roman" panose="02020603050405020304" pitchFamily="18" charset="0"/>
              </a:rPr>
              <a:t>D. </a:t>
            </a:r>
            <a:r>
              <a:rPr lang="en-US" sz="3200" dirty="0" err="1">
                <a:solidFill>
                  <a:prstClr val="black"/>
                </a:solidFill>
                <a:latin typeface="Times New Roman" panose="02020603050405020304" pitchFamily="18" charset="0"/>
                <a:cs typeface="Times New Roman" panose="02020603050405020304" pitchFamily="18" charset="0"/>
              </a:rPr>
              <a:t>Mẫu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kế</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CFC4180E-2EEC-4B08-B450-921B6903B676}"/>
              </a:ext>
            </a:extLst>
          </p:cNvPr>
          <p:cNvSpPr/>
          <p:nvPr/>
        </p:nvSpPr>
        <p:spPr>
          <a:xfrm>
            <a:off x="594567" y="3433519"/>
            <a:ext cx="550506" cy="6090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w="0"/>
              <a:solidFill>
                <a:schemeClr val="tx1"/>
              </a:solidFill>
              <a:effectLst>
                <a:outerShdw blurRad="38100" dist="19050" dir="2700000" algn="tl" rotWithShape="0">
                  <a:schemeClr val="dk1">
                    <a:alpha val="40000"/>
                  </a:schemeClr>
                </a:outerShdw>
              </a:effectLst>
            </a:endParaRPr>
          </a:p>
        </p:txBody>
      </p:sp>
      <p:pic>
        <p:nvPicPr>
          <p:cNvPr id="10" name="Picture 9">
            <a:extLst>
              <a:ext uri="{FF2B5EF4-FFF2-40B4-BE49-F238E27FC236}">
                <a16:creationId xmlns:a16="http://schemas.microsoft.com/office/drawing/2014/main" xmlns="" id="{02D6A541-B580-4B71-BA13-414A30938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578" y="4747420"/>
            <a:ext cx="1948422" cy="1948423"/>
          </a:xfrm>
          <a:prstGeom prst="rect">
            <a:avLst/>
          </a:prstGeom>
        </p:spPr>
      </p:pic>
    </p:spTree>
    <p:extLst>
      <p:ext uri="{BB962C8B-B14F-4D97-AF65-F5344CB8AC3E}">
        <p14:creationId xmlns:p14="http://schemas.microsoft.com/office/powerpoint/2010/main" val="23012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8FE0AC0-BDDD-4F8B-9D59-C40211C18A89}"/>
              </a:ext>
            </a:extLst>
          </p:cNvPr>
          <p:cNvSpPr txBox="1"/>
          <p:nvPr/>
        </p:nvSpPr>
        <p:spPr>
          <a:xfrm>
            <a:off x="309854" y="2191649"/>
            <a:ext cx="11763958" cy="3927998"/>
          </a:xfrm>
          <a:prstGeom prst="rect">
            <a:avLst/>
          </a:prstGeom>
          <a:noFill/>
        </p:spPr>
        <p:txBody>
          <a:bodyPr wrap="square">
            <a:spAutoFit/>
          </a:bodyPr>
          <a:lstStyle/>
          <a:p>
            <a:pPr algn="just">
              <a:lnSpc>
                <a:spcPct val="150000"/>
              </a:lnSpc>
              <a:spcBef>
                <a:spcPts val="300"/>
              </a:spcBef>
              <a:spcAft>
                <a:spcPts val="3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A. Là cấu trúc gồm danh sách nhiều cấp.</a:t>
            </a:r>
          </a:p>
          <a:p>
            <a:pPr lvl="0" algn="just">
              <a:lnSpc>
                <a:spcPct val="150000"/>
              </a:lnSpc>
              <a:spcBef>
                <a:spcPts val="300"/>
              </a:spcBef>
              <a:spcAft>
                <a:spcPts val="3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B.  Giúp làm cho nội dung cần trình bày có bố cục mạch lạc dễ hiểu.</a:t>
            </a:r>
          </a:p>
          <a:p>
            <a:pPr lvl="0" algn="just">
              <a:lnSpc>
                <a:spcPct val="150000"/>
              </a:lnSpc>
              <a:spcBef>
                <a:spcPts val="300"/>
              </a:spcBef>
              <a:spcAft>
                <a:spcPts val="300"/>
              </a:spcAft>
            </a:pPr>
            <a:r>
              <a:rPr lang="vi-VN" sz="3200" dirty="0">
                <a:latin typeface="Times New Roman" panose="02020603050405020304" pitchFamily="18" charset="0"/>
                <a:ea typeface="Arial" panose="020B0604020202020204" pitchFamily="34" charset="0"/>
                <a:cs typeface="Times New Roman" panose="02020603050405020304" pitchFamily="18" charset="0"/>
              </a:rPr>
              <a:t>C.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Cấu trúc này gồm một chuỗi các đấu đầu dòng ngang cấp nhau.</a:t>
            </a:r>
          </a:p>
          <a:p>
            <a:pPr lvl="0" algn="just">
              <a:lnSpc>
                <a:spcPct val="150000"/>
              </a:lnSpc>
              <a:spcBef>
                <a:spcPts val="300"/>
              </a:spcBef>
              <a:spcAft>
                <a:spcPts val="300"/>
              </a:spcAft>
            </a:pPr>
            <a:r>
              <a:rPr lang="vi-VN" sz="3200" dirty="0">
                <a:latin typeface="Times New Roman" panose="02020603050405020304" pitchFamily="18" charset="0"/>
                <a:ea typeface="Arial" panose="020B0604020202020204" pitchFamily="34" charset="0"/>
                <a:cs typeface="Times New Roman" panose="02020603050405020304" pitchFamily="18" charset="0"/>
              </a:rPr>
              <a:t>D.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Cấu trúc này được sử dụng nhiều trong soạn thảo văn bản, tạo bài trình chiếu.</a:t>
            </a:r>
          </a:p>
        </p:txBody>
      </p:sp>
      <p:sp>
        <p:nvSpPr>
          <p:cNvPr id="7" name="Oval 6">
            <a:extLst>
              <a:ext uri="{FF2B5EF4-FFF2-40B4-BE49-F238E27FC236}">
                <a16:creationId xmlns:a16="http://schemas.microsoft.com/office/drawing/2014/main" xmlns="" id="{03375883-1A80-4CF3-89A2-B9F4256909BA}"/>
              </a:ext>
            </a:extLst>
          </p:cNvPr>
          <p:cNvSpPr/>
          <p:nvPr/>
        </p:nvSpPr>
        <p:spPr>
          <a:xfrm>
            <a:off x="309853" y="3971879"/>
            <a:ext cx="492579" cy="523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1BB2FE58-9849-4178-A681-E4E6F59EF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3578" y="4909577"/>
            <a:ext cx="1948422" cy="1948423"/>
          </a:xfrm>
          <a:prstGeom prst="rect">
            <a:avLst/>
          </a:prstGeom>
        </p:spPr>
      </p:pic>
      <p:sp>
        <p:nvSpPr>
          <p:cNvPr id="9" name="TextBox 8">
            <a:extLst>
              <a:ext uri="{FF2B5EF4-FFF2-40B4-BE49-F238E27FC236}">
                <a16:creationId xmlns:a16="http://schemas.microsoft.com/office/drawing/2014/main" xmlns="" id="{F7FD0056-B913-45B4-96FC-151E407731A1}"/>
              </a:ext>
            </a:extLst>
          </p:cNvPr>
          <p:cNvSpPr txBox="1"/>
          <p:nvPr/>
        </p:nvSpPr>
        <p:spPr>
          <a:xfrm>
            <a:off x="629816" y="1203143"/>
            <a:ext cx="10932368" cy="742511"/>
          </a:xfrm>
          <a:prstGeom prst="rect">
            <a:avLst/>
          </a:prstGeom>
          <a:solidFill>
            <a:schemeClr val="accent4">
              <a:lumMod val="60000"/>
              <a:lumOff val="40000"/>
            </a:schemeClr>
          </a:solidFill>
          <a:ln w="28575">
            <a:solidFill>
              <a:srgbClr val="006600"/>
            </a:solidFill>
          </a:ln>
        </p:spPr>
        <p:txBody>
          <a:bodyPr wrap="square">
            <a:spAutoFit/>
          </a:bodyPr>
          <a:lstStyle/>
          <a:p>
            <a:pPr algn="just">
              <a:lnSpc>
                <a:spcPct val="150000"/>
              </a:lnSpc>
              <a:spcBef>
                <a:spcPts val="300"/>
              </a:spcBef>
              <a:spcAft>
                <a:spcPts val="300"/>
              </a:spcAft>
            </a:pP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i="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3200" b="1"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220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3CCD0EE-B6CC-4B4D-BDD5-02E040ACA33E}"/>
              </a:ext>
            </a:extLst>
          </p:cNvPr>
          <p:cNvSpPr txBox="1"/>
          <p:nvPr/>
        </p:nvSpPr>
        <p:spPr>
          <a:xfrm>
            <a:off x="1809750" y="0"/>
            <a:ext cx="8215711"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Em hãy đ</a:t>
            </a:r>
            <a:r>
              <a:rPr lang="vi-VN" sz="3200">
                <a:latin typeface="Times New Roman" panose="02020603050405020304" pitchFamily="18" charset="0"/>
                <a:cs typeface="Times New Roman" panose="02020603050405020304" pitchFamily="18" charset="0"/>
              </a:rPr>
              <a:t>ánh dấu </a:t>
            </a:r>
            <a:r>
              <a:rPr lang="vi-VN" sz="3200">
                <a:solidFill>
                  <a:srgbClr val="FF0000"/>
                </a:solidFill>
                <a:latin typeface="Times New Roman" panose="02020603050405020304" pitchFamily="18" charset="0"/>
                <a:cs typeface="Times New Roman" panose="02020603050405020304" pitchFamily="18" charset="0"/>
              </a:rPr>
              <a:t>X </a:t>
            </a:r>
            <a:r>
              <a:rPr lang="vi-VN" sz="3200">
                <a:latin typeface="Times New Roman" panose="02020603050405020304" pitchFamily="18" charset="0"/>
                <a:cs typeface="Times New Roman" panose="02020603050405020304" pitchFamily="18" charset="0"/>
              </a:rPr>
              <a:t>vào cột </a:t>
            </a:r>
            <a:r>
              <a:rPr lang="vi-VN" sz="3200">
                <a:solidFill>
                  <a:srgbClr val="FF0000"/>
                </a:solidFill>
                <a:latin typeface="Times New Roman" panose="02020603050405020304" pitchFamily="18" charset="0"/>
                <a:cs typeface="Times New Roman" panose="02020603050405020304" pitchFamily="18" charset="0"/>
              </a:rPr>
              <a:t>Đúng/Sai </a:t>
            </a:r>
            <a:r>
              <a:rPr lang="vi-VN" sz="3200">
                <a:latin typeface="Times New Roman" panose="02020603050405020304" pitchFamily="18" charset="0"/>
                <a:cs typeface="Times New Roman" panose="02020603050405020304" pitchFamily="18" charset="0"/>
              </a:rPr>
              <a:t>tương ứng</a:t>
            </a:r>
          </a:p>
        </p:txBody>
      </p:sp>
      <p:graphicFrame>
        <p:nvGraphicFramePr>
          <p:cNvPr id="3" name="Table 2">
            <a:extLst>
              <a:ext uri="{FF2B5EF4-FFF2-40B4-BE49-F238E27FC236}">
                <a16:creationId xmlns:a16="http://schemas.microsoft.com/office/drawing/2014/main" xmlns="" id="{8EC0E7AC-62DC-4510-884B-EA10FFABA4E8}"/>
              </a:ext>
            </a:extLst>
          </p:cNvPr>
          <p:cNvGraphicFramePr>
            <a:graphicFrameLocks noGrp="1"/>
          </p:cNvGraphicFramePr>
          <p:nvPr>
            <p:extLst>
              <p:ext uri="{D42A27DB-BD31-4B8C-83A1-F6EECF244321}">
                <p14:modId xmlns:p14="http://schemas.microsoft.com/office/powerpoint/2010/main" val="3995611835"/>
              </p:ext>
            </p:extLst>
          </p:nvPr>
        </p:nvGraphicFramePr>
        <p:xfrm>
          <a:off x="114300" y="584775"/>
          <a:ext cx="11963400" cy="6083775"/>
        </p:xfrm>
        <a:graphic>
          <a:graphicData uri="http://schemas.openxmlformats.org/drawingml/2006/table">
            <a:tbl>
              <a:tblPr firstRow="1" bandRow="1">
                <a:tableStyleId>{5940675A-B579-460E-94D1-54222C63F5DA}</a:tableStyleId>
              </a:tblPr>
              <a:tblGrid>
                <a:gridCol w="9963026">
                  <a:extLst>
                    <a:ext uri="{9D8B030D-6E8A-4147-A177-3AD203B41FA5}">
                      <a16:colId xmlns:a16="http://schemas.microsoft.com/office/drawing/2014/main" xmlns="" val="1514114937"/>
                    </a:ext>
                  </a:extLst>
                </a:gridCol>
                <a:gridCol w="1126424">
                  <a:extLst>
                    <a:ext uri="{9D8B030D-6E8A-4147-A177-3AD203B41FA5}">
                      <a16:colId xmlns:a16="http://schemas.microsoft.com/office/drawing/2014/main" xmlns="" val="84268835"/>
                    </a:ext>
                  </a:extLst>
                </a:gridCol>
                <a:gridCol w="873950">
                  <a:extLst>
                    <a:ext uri="{9D8B030D-6E8A-4147-A177-3AD203B41FA5}">
                      <a16:colId xmlns:a16="http://schemas.microsoft.com/office/drawing/2014/main" xmlns="" val="3062102487"/>
                    </a:ext>
                  </a:extLst>
                </a:gridCol>
              </a:tblGrid>
              <a:tr h="771036">
                <a:tc>
                  <a:txBody>
                    <a:bodyPr/>
                    <a:lstStyle/>
                    <a:p>
                      <a:pPr algn="ctr"/>
                      <a:r>
                        <a:rPr lang="en-US" sz="2800">
                          <a:solidFill>
                            <a:srgbClr val="FF0000"/>
                          </a:solidFill>
                          <a:latin typeface="Times New Roman" panose="02020603050405020304" pitchFamily="18" charset="0"/>
                          <a:cs typeface="Times New Roman" panose="02020603050405020304" pitchFamily="18" charset="0"/>
                        </a:rPr>
                        <a:t>Phát biểu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Đúng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5406598"/>
                  </a:ext>
                </a:extLst>
              </a:tr>
              <a:tr h="936027">
                <a:tc>
                  <a:txBody>
                    <a:bodyPr/>
                    <a:lstStyle/>
                    <a:p>
                      <a:pPr algn="l"/>
                      <a:r>
                        <a:rPr lang="en-US" sz="2800">
                          <a:latin typeface="Times New Roman" panose="02020603050405020304" pitchFamily="18" charset="0"/>
                          <a:cs typeface="Times New Roman" panose="02020603050405020304" pitchFamily="18" charset="0"/>
                        </a:rPr>
                        <a:t>a) Phần mềm trình chiếu giúp ng</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ời sử dụng tạo các bài trình chiếu một cách thuận tiện.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26531567"/>
                  </a:ext>
                </a:extLst>
              </a:tr>
              <a:tr h="936027">
                <a:tc>
                  <a:txBody>
                    <a:bodyPr/>
                    <a:lstStyle/>
                    <a:p>
                      <a:pPr algn="l"/>
                      <a:r>
                        <a:rPr lang="en-US" sz="2800">
                          <a:latin typeface="Times New Roman" panose="02020603050405020304" pitchFamily="18" charset="0"/>
                          <a:cs typeface="Times New Roman" panose="02020603050405020304" pitchFamily="18" charset="0"/>
                        </a:rPr>
                        <a:t>b) Một bài trình chiếu th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có trang tiêu đề và các trang nội dung.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50265567"/>
                  </a:ext>
                </a:extLst>
              </a:tr>
              <a:tr h="771036">
                <a:tc>
                  <a:txBody>
                    <a:bodyPr/>
                    <a:lstStyle/>
                    <a:p>
                      <a:pPr algn="l"/>
                      <a:r>
                        <a:rPr lang="en-US" sz="2800">
                          <a:latin typeface="Times New Roman" panose="02020603050405020304" pitchFamily="18" charset="0"/>
                          <a:cs typeface="Times New Roman" panose="02020603050405020304" pitchFamily="18" charset="0"/>
                        </a:rPr>
                        <a:t>c) Trong bài trình chiếu, trang tiêu đề không cần thiết.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06243235"/>
                  </a:ext>
                </a:extLst>
              </a:tr>
              <a:tr h="936027">
                <a:tc>
                  <a:txBody>
                    <a:bodyPr/>
                    <a:lstStyle/>
                    <a:p>
                      <a:pPr algn="l"/>
                      <a:r>
                        <a:rPr lang="en-US" sz="2800">
                          <a:latin typeface="Times New Roman" panose="02020603050405020304" pitchFamily="18" charset="0"/>
                          <a:cs typeface="Times New Roman" panose="02020603050405020304" pitchFamily="18" charset="0"/>
                        </a:rPr>
                        <a:t>d) Nội dung trang chiếu có thể là văn bản, hình ảnh, đồ họa, tệp âm thanh hay tệp video,…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60270737"/>
                  </a:ext>
                </a:extLst>
              </a:tr>
              <a:tr h="771036">
                <a:tc>
                  <a:txBody>
                    <a:bodyPr/>
                    <a:lstStyle/>
                    <a:p>
                      <a:pPr algn="l"/>
                      <a:r>
                        <a:rPr lang="en-US" sz="2800">
                          <a:latin typeface="Times New Roman" panose="02020603050405020304" pitchFamily="18" charset="0"/>
                          <a:cs typeface="Times New Roman" panose="02020603050405020304" pitchFamily="18" charset="0"/>
                        </a:rPr>
                        <a:t>e) Cấu trúc phân cấp giúp làm cho nội dung cần trình bày có bố cục mạch lạc, dễ hiểu.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93364105"/>
                  </a:ext>
                </a:extLst>
              </a:tr>
              <a:tr h="771036">
                <a:tc>
                  <a:txBody>
                    <a:bodyPr/>
                    <a:lstStyle/>
                    <a:p>
                      <a:pPr algn="l"/>
                      <a:r>
                        <a:rPr lang="en-US" sz="2800">
                          <a:latin typeface="Times New Roman" panose="02020603050405020304" pitchFamily="18" charset="0"/>
                          <a:cs typeface="Times New Roman" panose="02020603050405020304" pitchFamily="18" charset="0"/>
                        </a:rPr>
                        <a:t>f) Không thể thay đổi kí hiệu hay số thứ tự đầu dòng.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664344221"/>
                  </a:ext>
                </a:extLst>
              </a:tr>
            </a:tbl>
          </a:graphicData>
        </a:graphic>
      </p:graphicFrame>
      <p:sp>
        <p:nvSpPr>
          <p:cNvPr id="4" name="Rectangle 3">
            <a:extLst>
              <a:ext uri="{FF2B5EF4-FFF2-40B4-BE49-F238E27FC236}">
                <a16:creationId xmlns:a16="http://schemas.microsoft.com/office/drawing/2014/main" xmlns="" id="{1135CE4B-650F-4FD4-BF27-78CC2547D814}"/>
              </a:ext>
            </a:extLst>
          </p:cNvPr>
          <p:cNvSpPr/>
          <p:nvPr/>
        </p:nvSpPr>
        <p:spPr>
          <a:xfrm>
            <a:off x="10401300" y="2518350"/>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550B6C2-8AB2-4443-9251-25F606C4D901}"/>
              </a:ext>
            </a:extLst>
          </p:cNvPr>
          <p:cNvSpPr/>
          <p:nvPr/>
        </p:nvSpPr>
        <p:spPr>
          <a:xfrm>
            <a:off x="10401300" y="1549688"/>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2F2B8A2-A98B-4BBE-AEBE-0136BDF41CC6}"/>
              </a:ext>
            </a:extLst>
          </p:cNvPr>
          <p:cNvSpPr/>
          <p:nvPr/>
        </p:nvSpPr>
        <p:spPr>
          <a:xfrm>
            <a:off x="10401300" y="4274699"/>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251F183-3AF5-4018-B985-2FD4CCDF4E8E}"/>
              </a:ext>
            </a:extLst>
          </p:cNvPr>
          <p:cNvSpPr/>
          <p:nvPr/>
        </p:nvSpPr>
        <p:spPr>
          <a:xfrm>
            <a:off x="10401300" y="3344137"/>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2AA637DB-A375-4A1E-8415-B2F648317C6C}"/>
              </a:ext>
            </a:extLst>
          </p:cNvPr>
          <p:cNvSpPr/>
          <p:nvPr/>
        </p:nvSpPr>
        <p:spPr>
          <a:xfrm>
            <a:off x="10401300" y="6038849"/>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327E44C-B25F-4CF8-AB58-88A8BE81CA05}"/>
              </a:ext>
            </a:extLst>
          </p:cNvPr>
          <p:cNvSpPr/>
          <p:nvPr/>
        </p:nvSpPr>
        <p:spPr>
          <a:xfrm>
            <a:off x="10401300" y="5146387"/>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FA27B6B-0C18-4C19-92A2-C8C28D48868D}"/>
              </a:ext>
            </a:extLst>
          </p:cNvPr>
          <p:cNvSpPr/>
          <p:nvPr/>
        </p:nvSpPr>
        <p:spPr>
          <a:xfrm>
            <a:off x="11353800" y="2518350"/>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F8D0903-88ED-41DA-88D5-1B1C16290307}"/>
              </a:ext>
            </a:extLst>
          </p:cNvPr>
          <p:cNvSpPr/>
          <p:nvPr/>
        </p:nvSpPr>
        <p:spPr>
          <a:xfrm>
            <a:off x="11353800" y="1549688"/>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104B715-B8F6-4F51-9C10-09F785703DC4}"/>
              </a:ext>
            </a:extLst>
          </p:cNvPr>
          <p:cNvSpPr/>
          <p:nvPr/>
        </p:nvSpPr>
        <p:spPr>
          <a:xfrm>
            <a:off x="11353800" y="4274699"/>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623D93B-5625-485D-B432-13F2A81B05B0}"/>
              </a:ext>
            </a:extLst>
          </p:cNvPr>
          <p:cNvSpPr/>
          <p:nvPr/>
        </p:nvSpPr>
        <p:spPr>
          <a:xfrm>
            <a:off x="11353800" y="3344137"/>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41A103E-E630-45E3-BD29-D37AF1A0F546}"/>
              </a:ext>
            </a:extLst>
          </p:cNvPr>
          <p:cNvSpPr/>
          <p:nvPr/>
        </p:nvSpPr>
        <p:spPr>
          <a:xfrm>
            <a:off x="11353800" y="6038849"/>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8F5652A-8F36-4606-AACD-B83FA80F7073}"/>
              </a:ext>
            </a:extLst>
          </p:cNvPr>
          <p:cNvSpPr/>
          <p:nvPr/>
        </p:nvSpPr>
        <p:spPr>
          <a:xfrm>
            <a:off x="11353800" y="5146387"/>
            <a:ext cx="533400" cy="514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xmlns="" id="{94B44B81-0A90-4C85-A371-D5BDE24283D5}"/>
              </a:ext>
            </a:extLst>
          </p:cNvPr>
          <p:cNvSpPr/>
          <p:nvPr/>
        </p:nvSpPr>
        <p:spPr>
          <a:xfrm>
            <a:off x="10477500" y="1549688"/>
            <a:ext cx="381000" cy="51435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xmlns="" id="{D0B3E5BD-524D-429B-ACF1-08D9FD73E3BC}"/>
              </a:ext>
            </a:extLst>
          </p:cNvPr>
          <p:cNvSpPr/>
          <p:nvPr/>
        </p:nvSpPr>
        <p:spPr>
          <a:xfrm>
            <a:off x="10477500" y="2576026"/>
            <a:ext cx="381000" cy="51435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xmlns="" id="{4B5A9158-EBDE-470A-B636-3BC0E42FA8A3}"/>
              </a:ext>
            </a:extLst>
          </p:cNvPr>
          <p:cNvSpPr/>
          <p:nvPr/>
        </p:nvSpPr>
        <p:spPr>
          <a:xfrm>
            <a:off x="10477500" y="4272824"/>
            <a:ext cx="381000" cy="51435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xmlns="" id="{006DB928-BE1A-410F-9E9C-EACF22483665}"/>
              </a:ext>
            </a:extLst>
          </p:cNvPr>
          <p:cNvSpPr/>
          <p:nvPr/>
        </p:nvSpPr>
        <p:spPr>
          <a:xfrm>
            <a:off x="10458450" y="5165286"/>
            <a:ext cx="381000" cy="51435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xmlns="" id="{6CCADF53-0B83-4D88-97E6-732FEE352725}"/>
              </a:ext>
            </a:extLst>
          </p:cNvPr>
          <p:cNvSpPr/>
          <p:nvPr/>
        </p:nvSpPr>
        <p:spPr>
          <a:xfrm>
            <a:off x="11410950" y="3360300"/>
            <a:ext cx="381000" cy="51435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xmlns="" id="{0C06EE67-B510-4B06-9F92-BAAC75347B48}"/>
              </a:ext>
            </a:extLst>
          </p:cNvPr>
          <p:cNvSpPr/>
          <p:nvPr/>
        </p:nvSpPr>
        <p:spPr>
          <a:xfrm>
            <a:off x="11430000" y="6038849"/>
            <a:ext cx="381000" cy="51435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3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xmlns="" id="{82AB88CB-A699-4959-96D0-43D8FFA5A597}"/>
              </a:ext>
            </a:extLst>
          </p:cNvPr>
          <p:cNvSpPr/>
          <p:nvPr/>
        </p:nvSpPr>
        <p:spPr>
          <a:xfrm>
            <a:off x="1515153" y="2244726"/>
            <a:ext cx="8856908" cy="938716"/>
          </a:xfrm>
          <a:prstGeom prst="rect">
            <a:avLst/>
          </a:prstGeom>
          <a:noFill/>
        </p:spPr>
        <p:txBody>
          <a:bodyPr wrap="none" lIns="91438" tIns="45719" rIns="91438" bIns="45719">
            <a:spAutoFit/>
          </a:bodyPr>
          <a:lstStyle/>
          <a:p>
            <a:pPr algn="ctr"/>
            <a:r>
              <a:rPr lang="en-US" sz="55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 DẪN HỌC Ở NHÀ</a:t>
            </a:r>
          </a:p>
        </p:txBody>
      </p:sp>
      <p:sp>
        <p:nvSpPr>
          <p:cNvPr id="17" name="TextBox 16">
            <a:extLst>
              <a:ext uri="{FF2B5EF4-FFF2-40B4-BE49-F238E27FC236}">
                <a16:creationId xmlns:a16="http://schemas.microsoft.com/office/drawing/2014/main" xmlns="" id="{4C8A70E1-7B66-461D-A08B-684997278605}"/>
              </a:ext>
            </a:extLst>
          </p:cNvPr>
          <p:cNvSpPr txBox="1"/>
          <p:nvPr/>
        </p:nvSpPr>
        <p:spPr>
          <a:xfrm>
            <a:off x="1252246" y="3409950"/>
            <a:ext cx="9687508" cy="2496324"/>
          </a:xfrm>
          <a:prstGeom prst="rect">
            <a:avLst/>
          </a:prstGeom>
          <a:noFill/>
        </p:spPr>
        <p:txBody>
          <a:bodyPr wrap="square">
            <a:spAutoFit/>
          </a:bodyPr>
          <a:lstStyle/>
          <a:p>
            <a:pPr algn="just">
              <a:lnSpc>
                <a:spcPct val="125000"/>
              </a:lnSpc>
            </a:pPr>
            <a:r>
              <a:rPr lang="en-US" sz="3200" dirty="0">
                <a:latin typeface="Times New Roman" panose="02020603050405020304" pitchFamily="18" charset="0"/>
                <a:ea typeface="Times New Roman" panose="02020603050405020304" pitchFamily="18" charset="0"/>
              </a:rPr>
              <a:t>1. </a:t>
            </a:r>
            <a:r>
              <a:rPr lang="en-US" sz="3200" dirty="0" err="1">
                <a:latin typeface="Times New Roman" panose="02020603050405020304" pitchFamily="18" charset="0"/>
                <a:ea typeface="Times New Roman" panose="02020603050405020304" pitchFamily="18" charset="0"/>
              </a:rPr>
              <a:t>Ôn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nội</a:t>
            </a:r>
            <a:r>
              <a:rPr lang="en-US" sz="3200" dirty="0">
                <a:latin typeface="Times New Roman" panose="02020603050405020304" pitchFamily="18" charset="0"/>
                <a:ea typeface="Times New Roman" panose="02020603050405020304" pitchFamily="18" charset="0"/>
              </a:rPr>
              <a:t> dung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trúc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vận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a:t>
            </a:r>
          </a:p>
          <a:p>
            <a:pPr>
              <a:lnSpc>
                <a:spcPct val="125000"/>
              </a:lnSpc>
            </a:pPr>
            <a:r>
              <a:rPr lang="en-US" sz="3200" dirty="0">
                <a:latin typeface="Times New Roman" panose="02020603050405020304" pitchFamily="18" charset="0"/>
              </a:rPr>
              <a:t>2. </a:t>
            </a:r>
            <a:r>
              <a:rPr lang="en-US" sz="3200" dirty="0" err="1">
                <a:latin typeface="Times New Roman" panose="02020603050405020304" pitchFamily="18" charset="0"/>
              </a:rPr>
              <a:t>Đọc</a:t>
            </a:r>
            <a:r>
              <a:rPr lang="en-US" sz="3200" dirty="0">
                <a:latin typeface="Times New Roman" panose="02020603050405020304" pitchFamily="18" charset="0"/>
              </a:rPr>
              <a:t> </a:t>
            </a:r>
            <a:r>
              <a:rPr lang="en-US" sz="3200" dirty="0" err="1">
                <a:latin typeface="Times New Roman" panose="02020603050405020304" pitchFamily="18" charset="0"/>
              </a:rPr>
              <a:t>trước</a:t>
            </a:r>
            <a:r>
              <a:rPr lang="en-US" sz="3200" dirty="0">
                <a:latin typeface="Times New Roman" panose="02020603050405020304" pitchFamily="18" charset="0"/>
              </a:rPr>
              <a:t> </a:t>
            </a:r>
            <a:r>
              <a:rPr lang="en-US" sz="3200" dirty="0" err="1">
                <a:latin typeface="Times New Roman" panose="02020603050405020304" pitchFamily="18" charset="0"/>
              </a:rPr>
              <a:t>nội</a:t>
            </a:r>
            <a:r>
              <a:rPr lang="en-US" sz="3200" dirty="0">
                <a:latin typeface="Times New Roman" panose="02020603050405020304" pitchFamily="18" charset="0"/>
              </a:rPr>
              <a:t> dung </a:t>
            </a:r>
            <a:r>
              <a:rPr lang="en-US" sz="3200" dirty="0" err="1">
                <a:latin typeface="Times New Roman" panose="02020603050405020304" pitchFamily="18" charset="0"/>
              </a:rPr>
              <a:t>phần</a:t>
            </a:r>
            <a:r>
              <a:rPr lang="en-US" sz="3200" dirty="0">
                <a:latin typeface="Times New Roman" panose="02020603050405020304" pitchFamily="18" charset="0"/>
              </a:rPr>
              <a:t> 4. </a:t>
            </a:r>
            <a:r>
              <a:rPr lang="en-US" sz="3200" b="1" dirty="0" err="1">
                <a:solidFill>
                  <a:srgbClr val="FF0000"/>
                </a:solidFill>
                <a:latin typeface="Times New Roman" panose="02020603050405020304" pitchFamily="18" charset="0"/>
              </a:rPr>
              <a:t>Thực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hành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Tạo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trình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chiếu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có</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tiêu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đề</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cấu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trúc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phân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cấp</a:t>
            </a:r>
            <a:r>
              <a:rPr lang="en-US" sz="3200" b="1" dirty="0">
                <a:solidFill>
                  <a:srgbClr val="FF0000"/>
                </a:solidFill>
                <a:latin typeface="Times New Roman" panose="02020603050405020304" pitchFamily="18" charset="0"/>
              </a:rPr>
              <a:t>.</a:t>
            </a:r>
            <a:endParaRPr lang="vi-VN" sz="3200" b="1" dirty="0">
              <a:solidFill>
                <a:srgbClr val="FF0000"/>
              </a:solidFill>
            </a:endParaRPr>
          </a:p>
        </p:txBody>
      </p:sp>
    </p:spTree>
    <p:extLst>
      <p:ext uri="{BB962C8B-B14F-4D97-AF65-F5344CB8AC3E}">
        <p14:creationId xmlns:p14="http://schemas.microsoft.com/office/powerpoint/2010/main" val="2871204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F075721-7127-47C3-B2A8-439FBB096DC6}"/>
              </a:ext>
            </a:extLst>
          </p:cNvPr>
          <p:cNvSpPr txBox="1"/>
          <p:nvPr/>
        </p:nvSpPr>
        <p:spPr>
          <a:xfrm>
            <a:off x="3" y="5316589"/>
            <a:ext cx="12192000" cy="1323439"/>
          </a:xfrm>
          <a:prstGeom prst="rect">
            <a:avLst/>
          </a:prstGeom>
          <a:noFill/>
        </p:spPr>
        <p:txBody>
          <a:bodyPr wrap="square" rtlCol="0">
            <a:spAutoFit/>
          </a:bodyPr>
          <a:lstStyle/>
          <a:p>
            <a:pPr algn="ctr" defTabSz="914400"/>
            <a:r>
              <a:rPr lang="en-US" sz="4000" b="1" dirty="0" err="1">
                <a:solidFill>
                  <a:prstClr val="white"/>
                </a:solidFill>
                <a:latin typeface="Times New Roman" panose="02020603050405020304" pitchFamily="18" charset="0"/>
                <a:cs typeface="Times New Roman" panose="02020603050405020304" pitchFamily="18" charset="0"/>
              </a:rPr>
              <a:t>Cám</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ơn</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smtClean="0">
                <a:solidFill>
                  <a:prstClr val="white"/>
                </a:solidFill>
                <a:latin typeface="Times New Roman" panose="02020603050405020304" pitchFamily="18" charset="0"/>
                <a:cs typeface="Times New Roman" panose="02020603050405020304" pitchFamily="18" charset="0"/>
              </a:rPr>
              <a:t>các</a:t>
            </a:r>
            <a:r>
              <a:rPr lang="en-US" sz="4000" b="1" dirty="0" smtClean="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em</a:t>
            </a:r>
            <a:r>
              <a:rPr lang="en-US" sz="4000" b="1" dirty="0">
                <a:solidFill>
                  <a:prstClr val="white"/>
                </a:solidFill>
                <a:latin typeface="Times New Roman" panose="02020603050405020304" pitchFamily="18" charset="0"/>
                <a:cs typeface="Times New Roman" panose="02020603050405020304" pitchFamily="18" charset="0"/>
              </a:rPr>
              <a:t> </a:t>
            </a:r>
          </a:p>
          <a:p>
            <a:pPr algn="ctr" defTabSz="914400"/>
            <a:r>
              <a:rPr lang="en-US" sz="4000" b="1" dirty="0" err="1">
                <a:solidFill>
                  <a:prstClr val="white"/>
                </a:solidFill>
                <a:latin typeface="Times New Roman" panose="02020603050405020304" pitchFamily="18" charset="0"/>
                <a:cs typeface="Times New Roman" panose="02020603050405020304" pitchFamily="18" charset="0"/>
              </a:rPr>
              <a:t>đã</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smtClean="0">
                <a:solidFill>
                  <a:prstClr val="white"/>
                </a:solidFill>
                <a:latin typeface="Times New Roman" panose="02020603050405020304" pitchFamily="18" charset="0"/>
                <a:cs typeface="Times New Roman" panose="02020603050405020304" pitchFamily="18" charset="0"/>
              </a:rPr>
              <a:t>tham</a:t>
            </a:r>
            <a:r>
              <a:rPr lang="en-US" sz="4000" b="1" dirty="0" smtClean="0">
                <a:solidFill>
                  <a:prstClr val="white"/>
                </a:solidFill>
                <a:latin typeface="Times New Roman" panose="02020603050405020304" pitchFamily="18" charset="0"/>
                <a:cs typeface="Times New Roman" panose="02020603050405020304" pitchFamily="18" charset="0"/>
              </a:rPr>
              <a:t> </a:t>
            </a:r>
            <a:r>
              <a:rPr lang="en-US" sz="4000" b="1" dirty="0" err="1" smtClean="0">
                <a:solidFill>
                  <a:prstClr val="white"/>
                </a:solidFill>
                <a:latin typeface="Times New Roman" panose="02020603050405020304" pitchFamily="18" charset="0"/>
                <a:cs typeface="Times New Roman" panose="02020603050405020304" pitchFamily="18" charset="0"/>
              </a:rPr>
              <a:t>gia</a:t>
            </a:r>
            <a:r>
              <a:rPr lang="en-US" sz="4000" b="1" dirty="0" smtClean="0">
                <a:solidFill>
                  <a:prstClr val="white"/>
                </a:solidFill>
                <a:latin typeface="Times New Roman" panose="02020603050405020304" pitchFamily="18" charset="0"/>
                <a:cs typeface="Times New Roman" panose="02020603050405020304" pitchFamily="18" charset="0"/>
              </a:rPr>
              <a:t> </a:t>
            </a:r>
            <a:r>
              <a:rPr lang="en-US" sz="4000" b="1" dirty="0" err="1" smtClean="0">
                <a:solidFill>
                  <a:prstClr val="white"/>
                </a:solidFill>
                <a:latin typeface="Times New Roman" panose="02020603050405020304" pitchFamily="18" charset="0"/>
                <a:cs typeface="Times New Roman" panose="02020603050405020304" pitchFamily="18" charset="0"/>
              </a:rPr>
              <a:t>tiết</a:t>
            </a:r>
            <a:r>
              <a:rPr lang="en-US" sz="4000" b="1" dirty="0" smtClean="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học</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ngày</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hôm</a:t>
            </a:r>
            <a:r>
              <a:rPr lang="en-US" sz="4000" b="1" dirty="0">
                <a:solidFill>
                  <a:prstClr val="white"/>
                </a:solidFill>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19086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BEBA8EAE-BF5A-486C-A8C5-ECC9F3942E4B}">
                <a14:imgProps xmlns:a14="http://schemas.microsoft.com/office/drawing/2010/main">
                  <a14:imgLayer r:embed="rId3">
                    <a14:imgEffect>
                      <a14:backgroundRemoval t="9585" b="94569" l="1917" r="93770">
                        <a14:foregroundMark x1="21885" y1="76518" x2="9585" y2="84185"/>
                        <a14:foregroundMark x1="9585" y1="84185" x2="1917" y2="85144"/>
                        <a14:foregroundMark x1="1917" y1="85144" x2="3035" y2="92652"/>
                        <a14:foregroundMark x1="3035" y1="92652" x2="17252" y2="95527"/>
                        <a14:foregroundMark x1="17252" y1="95527" x2="26358" y2="92173"/>
                        <a14:foregroundMark x1="26358" y1="92173" x2="32268" y2="94569"/>
                        <a14:foregroundMark x1="32268" y1="94569" x2="38818" y2="94569"/>
                        <a14:foregroundMark x1="38818" y1="94569" x2="36901" y2="88019"/>
                        <a14:foregroundMark x1="30990" y1="83227" x2="21885" y2="78594"/>
                        <a14:foregroundMark x1="21885" y1="78594" x2="5112" y2="80671"/>
                        <a14:foregroundMark x1="5112" y1="80671" x2="1917" y2="87859"/>
                        <a14:foregroundMark x1="1917" y1="87859" x2="12939" y2="94569"/>
                        <a14:foregroundMark x1="12939" y1="94569" x2="32907" y2="88498"/>
                        <a14:foregroundMark x1="32907" y1="88498" x2="38498" y2="83706"/>
                        <a14:foregroundMark x1="38498" y1="83706" x2="28435" y2="78914"/>
                        <a14:foregroundMark x1="28435" y1="78914" x2="21406" y2="77955"/>
                        <a14:foregroundMark x1="33546" y1="88179" x2="12300" y2="85304"/>
                        <a14:foregroundMark x1="12300" y1="85304" x2="14696" y2="91853"/>
                        <a14:foregroundMark x1="14696" y1="91853" x2="24441" y2="89457"/>
                        <a14:foregroundMark x1="24441" y1="89457" x2="29872" y2="85942"/>
                        <a14:foregroundMark x1="29872" y1="85942" x2="26038" y2="79393"/>
                        <a14:foregroundMark x1="26038" y1="79393" x2="15495" y2="80671"/>
                        <a14:foregroundMark x1="15495" y1="80671" x2="9425" y2="85783"/>
                        <a14:foregroundMark x1="9425" y1="85783" x2="9105" y2="93131"/>
                        <a14:foregroundMark x1="9105" y1="93131" x2="19169" y2="92492"/>
                        <a14:foregroundMark x1="19169" y1="92492" x2="24760" y2="88818"/>
                        <a14:foregroundMark x1="24760" y1="88818" x2="25080" y2="82268"/>
                        <a14:foregroundMark x1="49042" y1="29073" x2="42332" y2="30671"/>
                        <a14:foregroundMark x1="42332" y1="30671" x2="40415" y2="38339"/>
                        <a14:foregroundMark x1="40415" y1="38339" x2="49681" y2="37220"/>
                        <a14:foregroundMark x1="49681" y1="37220" x2="50958" y2="29712"/>
                        <a14:foregroundMark x1="50958" y1="29712" x2="44409" y2="27157"/>
                        <a14:foregroundMark x1="44409" y1="27157" x2="41693" y2="28275"/>
                        <a14:foregroundMark x1="88339" y1="88179" x2="94728" y2="88658"/>
                        <a14:foregroundMark x1="94728" y1="88658" x2="88818" y2="92013"/>
                        <a14:foregroundMark x1="88818" y1="92013" x2="91054" y2="85144"/>
                        <a14:foregroundMark x1="91054" y1="85144" x2="93770" y2="91693"/>
                        <a14:foregroundMark x1="93770" y1="91693" x2="93450" y2="93610"/>
                      </a14:backgroundRemoval>
                    </a14:imgEffect>
                  </a14:imgLayer>
                </a14:imgProps>
              </a:ext>
              <a:ext uri="{28A0092B-C50C-407E-A947-70E740481C1C}">
                <a14:useLocalDpi xmlns:a14="http://schemas.microsoft.com/office/drawing/2010/main" val="0"/>
              </a:ext>
            </a:extLst>
          </a:blip>
          <a:stretch>
            <a:fillRect/>
          </a:stretch>
        </p:blipFill>
        <p:spPr>
          <a:xfrm>
            <a:off x="1689316" y="-725515"/>
            <a:ext cx="9231822" cy="7908731"/>
          </a:xfrm>
          <a:prstGeom prst="rect">
            <a:avLst/>
          </a:prstGeom>
          <a:ln>
            <a:noFill/>
          </a:ln>
          <a:effectLst>
            <a:softEdge rad="112500"/>
          </a:effectLst>
        </p:spPr>
      </p:pic>
      <p:sp>
        <p:nvSpPr>
          <p:cNvPr id="5" name="Hình chữ nhật 4"/>
          <p:cNvSpPr/>
          <p:nvPr/>
        </p:nvSpPr>
        <p:spPr>
          <a:xfrm>
            <a:off x="2567356" y="-134832"/>
            <a:ext cx="6782947" cy="923330"/>
          </a:xfrm>
          <a:prstGeom prst="rect">
            <a:avLst/>
          </a:prstGeom>
          <a:noFill/>
        </p:spPr>
        <p:txBody>
          <a:bodyPr wrap="none" lIns="91440" tIns="45720" rIns="91440" bIns="45720">
            <a:spAutoFit/>
          </a:bodyPr>
          <a:lstStyle/>
          <a:p>
            <a:pPr algn="ctr"/>
            <a:r>
              <a:rPr lang="vi-VN" sz="54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rPr>
              <a:t>BIỆT ĐỘI CỨU HỎA</a:t>
            </a:r>
          </a:p>
        </p:txBody>
      </p:sp>
      <p:pic>
        <p:nvPicPr>
          <p:cNvPr id="6" name="Ảnh 5">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046" b="97701" l="0" r="100000"/>
                    </a14:imgEffect>
                  </a14:imgLayer>
                </a14:imgProps>
              </a:ext>
            </a:extLst>
          </a:blip>
          <a:stretch>
            <a:fillRect/>
          </a:stretch>
        </p:blipFill>
        <p:spPr>
          <a:xfrm>
            <a:off x="9350303" y="788498"/>
            <a:ext cx="2304762" cy="828571"/>
          </a:xfrm>
          <a:prstGeom prst="rect">
            <a:avLst/>
          </a:prstGeom>
        </p:spPr>
      </p:pic>
    </p:spTree>
    <p:extLst>
      <p:ext uri="{BB962C8B-B14F-4D97-AF65-F5344CB8AC3E}">
        <p14:creationId xmlns:p14="http://schemas.microsoft.com/office/powerpoint/2010/main" val="86228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5032311" y="4933680"/>
            <a:ext cx="2127378" cy="1604111"/>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2362" y="5025443"/>
            <a:ext cx="9525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094" y="4783235"/>
            <a:ext cx="9525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228" y="4702643"/>
            <a:ext cx="952500" cy="952500"/>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1353454" y="84797"/>
            <a:ext cx="824789" cy="874608"/>
          </a:xfrm>
          <a:prstGeom prst="rect">
            <a:avLst/>
          </a:prstGeom>
        </p:spPr>
      </p:pic>
      <p:pic>
        <p:nvPicPr>
          <p:cNvPr id="1028" name="Xecuu" descr="Káº¿t quáº£ hÃ¬nh áº£nh cho xe cá»©u há»a hoáº¡t hÃ¬nh"/>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21763" y="5342526"/>
            <a:ext cx="1818975" cy="1817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3506168" y="5123406"/>
            <a:ext cx="1695275" cy="1709074"/>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1"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4303218" y="73038"/>
            <a:ext cx="505725" cy="790697"/>
          </a:xfrm>
          <a:prstGeom prst="rect">
            <a:avLst/>
          </a:prstGeom>
        </p:spPr>
      </p:pic>
      <p:pic>
        <p:nvPicPr>
          <p:cNvPr id="1032" name="Daynuoc" descr="Káº¿t quáº£ hÃ¬nh áº£nh cho vÃ²i cá»©u há»a hoáº¡t hÃ¬nh">
            <a:hlinkClick r:id="rId11" action="ppaction://hlinksldjump"/>
          </p:cNvPr>
          <p:cNvPicPr>
            <a:picLocks noChangeAspect="1" noChangeArrowheads="1"/>
          </p:cNvPicPr>
          <p:nvPr/>
        </p:nvPicPr>
        <p:blipFill>
          <a:blip r:embed="rId1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350822" y="126798"/>
            <a:ext cx="765159" cy="765159"/>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4">
            <a:extLst>
              <a:ext uri="{BEBA8EAE-BF5A-486C-A8C5-ECC9F3942E4B}">
                <a14:imgProps xmlns:a14="http://schemas.microsoft.com/office/drawing/2010/main">
                  <a14:imgLayer r:embed="rId15">
                    <a14:imgEffect>
                      <a14:backgroundRemoval t="4145" b="100000" l="893" r="100000"/>
                    </a14:imgEffect>
                  </a14:imgLayer>
                </a14:imgProps>
              </a:ext>
            </a:extLst>
          </a:blip>
          <a:stretch>
            <a:fillRect/>
          </a:stretch>
        </p:blipFill>
        <p:spPr>
          <a:xfrm>
            <a:off x="8625971" y="5959792"/>
            <a:ext cx="454976" cy="784021"/>
          </a:xfrm>
          <a:prstGeom prst="rect">
            <a:avLst/>
          </a:prstGeom>
        </p:spPr>
      </p:pic>
      <p:pic>
        <p:nvPicPr>
          <p:cNvPr id="1034" name="Voicuu" descr="C:\Users\Tien\AppData\Local\Temp\SNAGHTML3c0889.PNG"/>
          <p:cNvPicPr>
            <a:picLocks noChangeAspect="1" noChangeArrowheads="1"/>
          </p:cNvPicPr>
          <p:nvPr/>
        </p:nvPicPr>
        <p:blipFill>
          <a:blip r:embed="rId16" cstate="print">
            <a:clrChange>
              <a:clrFrom>
                <a:srgbClr val="F6F6F6"/>
              </a:clrFrom>
              <a:clrTo>
                <a:srgbClr val="F6F6F6">
                  <a:alpha val="0"/>
                </a:srgbClr>
              </a:clrTo>
            </a:clrChange>
            <a:extLst>
              <a:ext uri="{BEBA8EAE-BF5A-486C-A8C5-ECC9F3942E4B}">
                <a14:imgProps xmlns:a14="http://schemas.microsoft.com/office/drawing/2010/main">
                  <a14:imgLayer r:embed="rId17">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8201230" y="5998886"/>
            <a:ext cx="542655" cy="705831"/>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18">
            <a:clrChange>
              <a:clrFrom>
                <a:srgbClr val="F6F6F6"/>
              </a:clrFrom>
              <a:clrTo>
                <a:srgbClr val="F6F6F6">
                  <a:alpha val="0"/>
                </a:srgbClr>
              </a:clrTo>
            </a:clrChange>
          </a:blip>
          <a:stretch>
            <a:fillRect/>
          </a:stretch>
        </p:blipFill>
        <p:spPr>
          <a:xfrm>
            <a:off x="7165420" y="5256628"/>
            <a:ext cx="1213671" cy="1347286"/>
          </a:xfrm>
          <a:prstGeom prst="rect">
            <a:avLst/>
          </a:prstGeom>
        </p:spPr>
      </p:pic>
      <p:pic>
        <p:nvPicPr>
          <p:cNvPr id="26" name="trucuu"/>
          <p:cNvPicPr>
            <a:picLocks noChangeAspect="1"/>
          </p:cNvPicPr>
          <p:nvPr/>
        </p:nvPicPr>
        <p:blipFill>
          <a:blip r:embed="rId12">
            <a:clrChange>
              <a:clrFrom>
                <a:srgbClr val="FFFFFF"/>
              </a:clrFrom>
              <a:clrTo>
                <a:srgbClr val="FFFFFF">
                  <a:alpha val="0"/>
                </a:srgbClr>
              </a:clrTo>
            </a:clrChange>
          </a:blip>
          <a:stretch>
            <a:fillRect/>
          </a:stretch>
        </p:blipFill>
        <p:spPr>
          <a:xfrm>
            <a:off x="3175565" y="5930272"/>
            <a:ext cx="505725" cy="790697"/>
          </a:xfrm>
          <a:prstGeom prst="rect">
            <a:avLst/>
          </a:prstGeom>
        </p:spPr>
      </p:pic>
      <p:pic>
        <p:nvPicPr>
          <p:cNvPr id="22" name="Linhhoi">
            <a:hlinkClick r:id="rId19" action="ppaction://hlinksldjump"/>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87093" y="59872"/>
            <a:ext cx="807687" cy="807687"/>
          </a:xfrm>
          <a:prstGeom prst="rect">
            <a:avLst/>
          </a:prstGeom>
        </p:spPr>
      </p:pic>
      <p:pic>
        <p:nvPicPr>
          <p:cNvPr id="28" name="Xehoi" descr="Káº¿t quáº£ hÃ¬nh áº£nh cho xe cá»©u há»a hoáº¡t hÃ¬nh">
            <a:hlinkClick r:id="rId21" action="ppaction://hlinksldjump"/>
          </p:cNvPr>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688375" y="-160358"/>
            <a:ext cx="1062171" cy="1061286"/>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a:hlinkClick r:id="rId21" action="ppaction://hlinksldjump"/>
          </p:cNvPr>
          <p:cNvSpPr/>
          <p:nvPr/>
        </p:nvSpPr>
        <p:spPr>
          <a:xfrm>
            <a:off x="10682687" y="315095"/>
            <a:ext cx="54864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pic>
        <p:nvPicPr>
          <p:cNvPr id="2"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8978537" y="160338"/>
            <a:ext cx="609600" cy="609600"/>
          </a:xfrm>
          <a:prstGeom prst="rect">
            <a:avLst/>
          </a:prstGeom>
        </p:spPr>
      </p:pic>
      <p:sp>
        <p:nvSpPr>
          <p:cNvPr id="24" name="Tiêu đề 1">
            <a:extLst>
              <a:ext uri="{FF2B5EF4-FFF2-40B4-BE49-F238E27FC236}">
                <a16:creationId xmlns:a16="http://schemas.microsoft.com/office/drawing/2014/main" xmlns="" id="{25856166-9F0D-4053-8FD1-A285CF7F079F}"/>
              </a:ext>
            </a:extLst>
          </p:cNvPr>
          <p:cNvSpPr>
            <a:spLocks noGrp="1"/>
          </p:cNvSpPr>
          <p:nvPr>
            <p:ph type="title"/>
          </p:nvPr>
        </p:nvSpPr>
        <p:spPr>
          <a:xfrm>
            <a:off x="441428" y="804067"/>
            <a:ext cx="10515600" cy="969149"/>
          </a:xfrm>
        </p:spPr>
        <p:txBody>
          <a:bodyPr/>
          <a:lstStyle/>
          <a:p>
            <a:pPr algn="ctr"/>
            <a:r>
              <a:rPr lang="vi-VN" b="1" dirty="0">
                <a:solidFill>
                  <a:srgbClr val="FF0000"/>
                </a:solidFill>
              </a:rPr>
              <a:t>Luật chơi – Cách chơi</a:t>
            </a:r>
          </a:p>
        </p:txBody>
      </p:sp>
      <p:sp>
        <p:nvSpPr>
          <p:cNvPr id="7" name="Cloud 6">
            <a:extLst>
              <a:ext uri="{FF2B5EF4-FFF2-40B4-BE49-F238E27FC236}">
                <a16:creationId xmlns:a16="http://schemas.microsoft.com/office/drawing/2014/main" xmlns="" id="{CABF32A0-8282-4323-9DD5-BF05CC796F8A}"/>
              </a:ext>
            </a:extLst>
          </p:cNvPr>
          <p:cNvSpPr/>
          <p:nvPr/>
        </p:nvSpPr>
        <p:spPr>
          <a:xfrm>
            <a:off x="216976" y="1558761"/>
            <a:ext cx="11453248" cy="3263408"/>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3E4B6FA-9BC5-4CE4-B41D-F982F27EA7DD}"/>
              </a:ext>
            </a:extLst>
          </p:cNvPr>
          <p:cNvSpPr/>
          <p:nvPr/>
        </p:nvSpPr>
        <p:spPr>
          <a:xfrm>
            <a:off x="1431718" y="2117273"/>
            <a:ext cx="8756542" cy="2062103"/>
          </a:xfrm>
          <a:prstGeom prst="rect">
            <a:avLst/>
          </a:prstGeom>
        </p:spPr>
        <p:txBody>
          <a:bodyPr wrap="square">
            <a:spAutoFit/>
          </a:bodyPr>
          <a:lstStyle/>
          <a:p>
            <a:pPr algn="ctr"/>
            <a:r>
              <a:rPr lang="en-US" sz="3200">
                <a:latin typeface="Times New Roman" panose="02020603050405020304" pitchFamily="18" charset="0"/>
                <a:cs typeface="Times New Roman" panose="02020603050405020304" pitchFamily="18" charset="0"/>
              </a:rPr>
              <a:t>Có một ngôi nhà trong thành phố bị cháy. Hãy dập tắt đám cháy bằng cách gi</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tay nhanh nhất để chọn hình ảnh t</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ơng ứng với các b</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ớc cứu hỏa và v</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ợt qua các câu hỏi đ</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ợc đ</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a ra.</a:t>
            </a:r>
          </a:p>
        </p:txBody>
      </p:sp>
    </p:spTree>
    <p:extLst>
      <p:ext uri="{BB962C8B-B14F-4D97-AF65-F5344CB8AC3E}">
        <p14:creationId xmlns:p14="http://schemas.microsoft.com/office/powerpoint/2010/main" val="1850023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4.58333E-6 -2.59259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p:cTn id="6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0" y="0"/>
            <a:ext cx="12192000" cy="4031095"/>
            <a:chOff x="761999" y="-455182"/>
            <a:chExt cx="8434793" cy="3033991"/>
          </a:xfrm>
          <a:solidFill>
            <a:schemeClr val="accent4">
              <a:lumMod val="60000"/>
              <a:lumOff val="40000"/>
            </a:schemeClr>
          </a:solidFill>
        </p:grpSpPr>
        <p:sp>
          <p:nvSpPr>
            <p:cNvPr id="5" name="Hình chữ nhật 4"/>
            <p:cNvSpPr/>
            <p:nvPr/>
          </p:nvSpPr>
          <p:spPr>
            <a:xfrm>
              <a:off x="761999" y="-427589"/>
              <a:ext cx="8434792" cy="3006398"/>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vi-VN" b="1" dirty="0">
                <a:solidFill>
                  <a:srgbClr val="FF0000"/>
                </a:solidFill>
                <a:latin typeface="Arial" panose="020B0604020202020204" pitchFamily="34" charset="0"/>
              </a:endParaRPr>
            </a:p>
          </p:txBody>
        </p:sp>
        <p:pic>
          <p:nvPicPr>
            <p:cNvPr id="2052" name="Picture 4" descr="HÃ¬nh áº£nh cÃ³ liÃªn qua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7967442" y="-455182"/>
              <a:ext cx="1229350" cy="1672562"/>
            </a:xfrm>
            <a:prstGeom prst="rect">
              <a:avLst/>
            </a:prstGeom>
            <a:grpFill/>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696167" y="5449078"/>
            <a:ext cx="1542543" cy="14089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Ã¬nh áº£nh cÃ³ liÃªn qu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724561" y="4349569"/>
            <a:ext cx="3029572" cy="2068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FECD658-0951-4393-9709-C364F9BE1B0F}"/>
              </a:ext>
            </a:extLst>
          </p:cNvPr>
          <p:cNvSpPr txBox="1"/>
          <p:nvPr/>
        </p:nvSpPr>
        <p:spPr>
          <a:xfrm>
            <a:off x="294468" y="218130"/>
            <a:ext cx="11379570" cy="3702680"/>
          </a:xfrm>
          <a:prstGeom prst="rect">
            <a:avLst/>
          </a:prstGeom>
          <a:noFill/>
        </p:spPr>
        <p:txBody>
          <a:bodyPr wrap="square" rtlCol="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phương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án</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nào</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sau</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đây</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là</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đúng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để</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thêm</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trang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tính</a:t>
            </a:r>
            <a:r>
              <a:rPr lang="en-US" sz="3000" b="1" i="1" dirty="0">
                <a:solidFill>
                  <a:srgbClr val="FF0000"/>
                </a:solidFill>
                <a:latin typeface="Times New Roman" panose="02020603050405020304" pitchFamily="18" charset="0"/>
                <a:cs typeface="Times New Roman" panose="02020603050405020304" pitchFamily="18" charset="0"/>
              </a:rPr>
              <a:t> </a:t>
            </a:r>
          </a:p>
          <a:p>
            <a:pPr algn="ctr"/>
            <a:r>
              <a:rPr lang="en-US" sz="3000" b="1" i="1" dirty="0" err="1">
                <a:solidFill>
                  <a:srgbClr val="FF0000"/>
                </a:solidFill>
                <a:latin typeface="Times New Roman" panose="02020603050405020304" pitchFamily="18" charset="0"/>
                <a:cs typeface="Times New Roman" panose="02020603050405020304" pitchFamily="18" charset="0"/>
              </a:rPr>
              <a:t>vào</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bảng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tính</a:t>
            </a:r>
            <a:r>
              <a:rPr lang="en-US" sz="3000" b="1" i="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A.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nút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phía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dưới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trang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B.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thẻ</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Insert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lệnh</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Table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nhóm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lệnh</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Tables</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C.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nút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phải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trang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Insert/Worksheet</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D.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thẻ</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Home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lệnh</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Insert/</a:t>
            </a:r>
            <a:r>
              <a:rPr lang="en-US" sz="3000" b="1" i="1">
                <a:latin typeface="Times New Roman" panose="02020603050405020304" pitchFamily="18" charset="0"/>
                <a:cs typeface="Times New Roman" panose="02020603050405020304" pitchFamily="18" charset="0"/>
              </a:rPr>
              <a:t>Worksheet</a:t>
            </a:r>
            <a:r>
              <a:rPr lang="en-US" sz="3000" i="1">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xmlns="" id="{0C68C7D7-D41E-4AC9-8B4F-A606CA57936C}"/>
              </a:ext>
            </a:extLst>
          </p:cNvPr>
          <p:cNvCxnSpPr>
            <a:cxnSpLocks/>
          </p:cNvCxnSpPr>
          <p:nvPr/>
        </p:nvCxnSpPr>
        <p:spPr>
          <a:xfrm>
            <a:off x="2015413" y="337014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B12C3F8C-892D-4847-8745-C3C598BD5B71}"/>
              </a:ext>
            </a:extLst>
          </p:cNvPr>
          <p:cNvSpPr/>
          <p:nvPr/>
        </p:nvSpPr>
        <p:spPr>
          <a:xfrm>
            <a:off x="3959343" y="1440410"/>
            <a:ext cx="335902" cy="31894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vi-VN" dirty="0"/>
          </a:p>
        </p:txBody>
      </p:sp>
      <p:sp>
        <p:nvSpPr>
          <p:cNvPr id="26" name="Cloud Callout 10">
            <a:extLst>
              <a:ext uri="{FF2B5EF4-FFF2-40B4-BE49-F238E27FC236}">
                <a16:creationId xmlns:a16="http://schemas.microsoft.com/office/drawing/2014/main" xmlns="" id="{19D957A2-AF92-48F9-980E-E8295827E04B}"/>
              </a:ext>
            </a:extLst>
          </p:cNvPr>
          <p:cNvSpPr/>
          <p:nvPr/>
        </p:nvSpPr>
        <p:spPr>
          <a:xfrm>
            <a:off x="3587910" y="4264914"/>
            <a:ext cx="4716335" cy="2153649"/>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án</a:t>
            </a:r>
            <a:r>
              <a:rPr lang="en-US" sz="2800" b="1" dirty="0">
                <a:solidFill>
                  <a:schemeClr val="tx1"/>
                </a:solidFill>
                <a:latin typeface="Times New Roman" panose="02020603050405020304" pitchFamily="18" charset="0"/>
                <a:cs typeface="Times New Roman" panose="02020603050405020304" pitchFamily="18" charset="0"/>
              </a:rPr>
              <a:t>: A, C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17752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wipe(down)">
                                      <p:cBhvr>
                                        <p:cTn id="17" dur="500"/>
                                        <p:tgtEl>
                                          <p:spTgt spid="205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0" y="-107430"/>
            <a:ext cx="12192000" cy="4138525"/>
            <a:chOff x="761999" y="-455182"/>
            <a:chExt cx="8434793" cy="3033991"/>
          </a:xfrm>
          <a:solidFill>
            <a:schemeClr val="accent4">
              <a:lumMod val="60000"/>
              <a:lumOff val="40000"/>
            </a:schemeClr>
          </a:solidFill>
        </p:grpSpPr>
        <p:sp>
          <p:nvSpPr>
            <p:cNvPr id="5" name="Hình chữ nhật 4"/>
            <p:cNvSpPr/>
            <p:nvPr/>
          </p:nvSpPr>
          <p:spPr>
            <a:xfrm>
              <a:off x="761999" y="-427589"/>
              <a:ext cx="8434792" cy="3006398"/>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vi-VN" b="1" dirty="0">
                <a:solidFill>
                  <a:srgbClr val="FF0000"/>
                </a:solidFill>
                <a:latin typeface="Arial" panose="020B0604020202020204" pitchFamily="34" charset="0"/>
              </a:endParaRPr>
            </a:p>
          </p:txBody>
        </p:sp>
        <p:pic>
          <p:nvPicPr>
            <p:cNvPr id="2052" name="Picture 4" descr="HÃ¬nh áº£nh cÃ³ liÃªn qua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7786444" y="-455182"/>
              <a:ext cx="1410348" cy="1918815"/>
            </a:xfrm>
            <a:prstGeom prst="rect">
              <a:avLst/>
            </a:prstGeom>
            <a:grpFill/>
          </p:spPr>
        </p:pic>
      </p:grpSp>
      <p:pic>
        <p:nvPicPr>
          <p:cNvPr id="2056" name="Picture 8" descr="Káº¿t quáº£ hÃ¬nh áº£nh cho xe cá»©u há»a hoáº¡t hÃ¬nh">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649456" y="5549750"/>
            <a:ext cx="1542543" cy="14089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Ã¬nh áº£nh cÃ³ liÃ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724561" y="4349569"/>
            <a:ext cx="3029572" cy="2068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FECD658-0951-4393-9709-C364F9BE1B0F}"/>
              </a:ext>
            </a:extLst>
          </p:cNvPr>
          <p:cNvSpPr txBox="1"/>
          <p:nvPr/>
        </p:nvSpPr>
        <p:spPr>
          <a:xfrm>
            <a:off x="320126" y="95078"/>
            <a:ext cx="11100601" cy="3933513"/>
          </a:xfrm>
          <a:prstGeom prst="rect">
            <a:avLst/>
          </a:prstGeom>
          <a:noFill/>
        </p:spPr>
        <p:txBody>
          <a:bodyPr wrap="square" rtlCol="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Có</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thể</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đổi</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tên</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một</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trang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tính</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bằng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cách</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nào</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sau</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đây</a:t>
            </a:r>
            <a:r>
              <a:rPr lang="en-US" sz="3000" b="1" i="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A.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vào</a:t>
            </a:r>
            <a:r>
              <a:rPr lang="en-US" sz="3000" i="1" dirty="0">
                <a:latin typeface="Times New Roman" panose="02020603050405020304" pitchFamily="18" charset="0"/>
                <a:cs typeface="Times New Roman" panose="02020603050405020304" pitchFamily="18" charset="0"/>
              </a:rPr>
              <a:t> </a:t>
            </a:r>
            <a:r>
              <a:rPr lang="en-US" sz="3000" i="1" err="1">
                <a:latin typeface="Times New Roman" panose="02020603050405020304" pitchFamily="18" charset="0"/>
                <a:cs typeface="Times New Roman" panose="02020603050405020304" pitchFamily="18" charset="0"/>
              </a:rPr>
              <a:t>tên</a:t>
            </a:r>
            <a:r>
              <a:rPr lang="en-US" sz="3000" i="1">
                <a:latin typeface="Times New Roman" panose="02020603050405020304" pitchFamily="18" charset="0"/>
                <a:cs typeface="Times New Roman" panose="02020603050405020304" pitchFamily="18" charset="0"/>
              </a:rPr>
              <a:t> trang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nhập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mới</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B.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nút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phải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trang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Rename</a:t>
            </a:r>
            <a:r>
              <a:rPr lang="en-US" sz="3000" i="1" dirty="0">
                <a:latin typeface="Times New Roman" panose="02020603050405020304" pitchFamily="18" charset="0"/>
                <a:cs typeface="Times New Roman" panose="02020603050405020304" pitchFamily="18" charset="0"/>
              </a:rPr>
              <a:t> </a:t>
            </a:r>
          </a:p>
          <a:p>
            <a:pPr>
              <a:lnSpc>
                <a:spcPct val="150000"/>
              </a:lnSpc>
            </a:pP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nhập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mới</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C.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đúp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trang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nhập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mới</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D.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lệnh</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File/Save </a:t>
            </a:r>
            <a:r>
              <a:rPr lang="en-US" sz="3000" b="1" i="1">
                <a:latin typeface="Times New Roman" panose="02020603050405020304" pitchFamily="18" charset="0"/>
                <a:cs typeface="Times New Roman" panose="02020603050405020304" pitchFamily="18" charset="0"/>
              </a:rPr>
              <a:t>As</a:t>
            </a:r>
            <a:r>
              <a:rPr lang="en-US" sz="3000" i="1">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xmlns="" id="{0C68C7D7-D41E-4AC9-8B4F-A606CA57936C}"/>
              </a:ext>
            </a:extLst>
          </p:cNvPr>
          <p:cNvCxnSpPr>
            <a:cxnSpLocks/>
          </p:cNvCxnSpPr>
          <p:nvPr/>
        </p:nvCxnSpPr>
        <p:spPr>
          <a:xfrm>
            <a:off x="2015413" y="337014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Cloud Callout 10">
            <a:extLst>
              <a:ext uri="{FF2B5EF4-FFF2-40B4-BE49-F238E27FC236}">
                <a16:creationId xmlns:a16="http://schemas.microsoft.com/office/drawing/2014/main" xmlns="" id="{19D957A2-AF92-48F9-980E-E8295827E04B}"/>
              </a:ext>
            </a:extLst>
          </p:cNvPr>
          <p:cNvSpPr/>
          <p:nvPr/>
        </p:nvSpPr>
        <p:spPr>
          <a:xfrm>
            <a:off x="3587910" y="4264914"/>
            <a:ext cx="4716335" cy="1989297"/>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án</a:t>
            </a:r>
            <a:r>
              <a:rPr lang="en-US" sz="2800" b="1" dirty="0">
                <a:solidFill>
                  <a:schemeClr val="tx1"/>
                </a:solidFill>
                <a:latin typeface="Times New Roman" panose="02020603050405020304" pitchFamily="18" charset="0"/>
                <a:cs typeface="Times New Roman" panose="02020603050405020304" pitchFamily="18" charset="0"/>
              </a:rPr>
              <a:t>: B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19658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barn(inVertical)">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p:cNvGrpSpPr/>
          <p:nvPr/>
        </p:nvGrpSpPr>
        <p:grpSpPr>
          <a:xfrm>
            <a:off x="0" y="-107430"/>
            <a:ext cx="12192000" cy="4207991"/>
            <a:chOff x="761999" y="-455182"/>
            <a:chExt cx="8434793" cy="3033991"/>
          </a:xfrm>
          <a:solidFill>
            <a:schemeClr val="accent4">
              <a:lumMod val="60000"/>
              <a:lumOff val="40000"/>
            </a:schemeClr>
          </a:solidFill>
        </p:grpSpPr>
        <p:sp>
          <p:nvSpPr>
            <p:cNvPr id="5" name="Hình chữ nhật 4"/>
            <p:cNvSpPr/>
            <p:nvPr/>
          </p:nvSpPr>
          <p:spPr>
            <a:xfrm>
              <a:off x="761999" y="-427589"/>
              <a:ext cx="8434792" cy="3006398"/>
            </a:xfrm>
            <a:prstGeom prst="rect">
              <a:avLst/>
            </a:prstGeom>
            <a:grp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vi-VN" b="1" dirty="0">
                <a:solidFill>
                  <a:srgbClr val="FF0000"/>
                </a:solidFill>
                <a:latin typeface="Arial" panose="020B0604020202020204" pitchFamily="34" charset="0"/>
              </a:endParaRPr>
            </a:p>
          </p:txBody>
        </p:sp>
        <p:pic>
          <p:nvPicPr>
            <p:cNvPr id="2052" name="Picture 4" descr="HÃ¬nh áº£nh cÃ³ liÃªn qua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7782266" y="-455182"/>
              <a:ext cx="1414526" cy="1924498"/>
            </a:xfrm>
            <a:prstGeom prst="rect">
              <a:avLst/>
            </a:prstGeom>
            <a:grpFill/>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696167" y="5549750"/>
            <a:ext cx="1542543" cy="14089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Ã¬nh áº£nh cÃ³ liÃªn qu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724561" y="4349569"/>
            <a:ext cx="3029572" cy="2068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FECD658-0951-4393-9709-C364F9BE1B0F}"/>
              </a:ext>
            </a:extLst>
          </p:cNvPr>
          <p:cNvSpPr txBox="1"/>
          <p:nvPr/>
        </p:nvSpPr>
        <p:spPr>
          <a:xfrm>
            <a:off x="284135" y="239964"/>
            <a:ext cx="11623727" cy="3241015"/>
          </a:xfrm>
          <a:prstGeom prst="rect">
            <a:avLst/>
          </a:prstGeom>
          <a:noFill/>
        </p:spPr>
        <p:txBody>
          <a:bodyPr wrap="square" rtlCol="0">
            <a:spAutoFit/>
          </a:bodyPr>
          <a:lstStyle/>
          <a:p>
            <a:pPr algn="ctr"/>
            <a:r>
              <a:rPr lang="en-US" sz="3200" b="1" i="1" dirty="0" err="1">
                <a:solidFill>
                  <a:srgbClr val="FF0000"/>
                </a:solidFill>
                <a:latin typeface="Times New Roman" panose="02020603050405020304" pitchFamily="18" charset="0"/>
                <a:cs typeface="Times New Roman" panose="02020603050405020304" pitchFamily="18" charset="0"/>
              </a:rPr>
              <a:t>Phương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án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nào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sau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đây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dùng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để</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xóa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một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trang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tính</a:t>
            </a:r>
            <a:r>
              <a:rPr lang="en-US" sz="3200" b="1" i="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A.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trang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nhấn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phím</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Delete</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B.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nút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phải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trang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Delete.</a:t>
            </a:r>
            <a:endParaRPr lang="en-US" sz="3000" i="1" dirty="0">
              <a:latin typeface="Times New Roman" panose="02020603050405020304" pitchFamily="18" charset="0"/>
              <a:cs typeface="Times New Roman" panose="02020603050405020304" pitchFamily="18" charset="0"/>
            </a:endParaRPr>
          </a:p>
          <a:p>
            <a:pPr>
              <a:lnSpc>
                <a:spcPct val="150000"/>
              </a:lnSpc>
            </a:pPr>
            <a:r>
              <a:rPr lang="en-US" sz="3000" b="1" i="1" dirty="0">
                <a:latin typeface="Times New Roman" panose="02020603050405020304" pitchFamily="18" charset="0"/>
                <a:cs typeface="Times New Roman" panose="02020603050405020304" pitchFamily="18" charset="0"/>
              </a:rPr>
              <a:t>C. </a:t>
            </a:r>
            <a:r>
              <a:rPr lang="en-US" sz="3000" i="1" dirty="0" err="1">
                <a:latin typeface="Times New Roman" panose="02020603050405020304" pitchFamily="18" charset="0"/>
                <a:cs typeface="Times New Roman" panose="02020603050405020304" pitchFamily="18" charset="0"/>
              </a:rPr>
              <a:t>Nháy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đúp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chuột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tên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trang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tính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Delete</a:t>
            </a:r>
            <a:r>
              <a:rPr lang="en-US" sz="3000" i="1" dirty="0">
                <a:latin typeface="Times New Roman" panose="02020603050405020304" pitchFamily="18" charset="0"/>
                <a:cs typeface="Times New Roman" panose="02020603050405020304" pitchFamily="18" charset="0"/>
              </a:rPr>
              <a:t>.</a:t>
            </a:r>
          </a:p>
          <a:p>
            <a:pPr>
              <a:lnSpc>
                <a:spcPct val="150000"/>
              </a:lnSpc>
            </a:pPr>
            <a:r>
              <a:rPr lang="en-US" sz="3000" b="1" i="1" dirty="0">
                <a:latin typeface="Times New Roman" panose="02020603050405020304" pitchFamily="18" charset="0"/>
                <a:cs typeface="Times New Roman" panose="02020603050405020304" pitchFamily="18" charset="0"/>
              </a:rPr>
              <a:t>D.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thẻ</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Home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chọn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lệnh</a:t>
            </a:r>
            <a:r>
              <a:rPr lang="en-US" sz="3000" i="1" dirty="0">
                <a:latin typeface="Times New Roman" panose="02020603050405020304" pitchFamily="18" charset="0"/>
                <a:cs typeface="Times New Roman" panose="02020603050405020304" pitchFamily="18" charset="0"/>
              </a:rPr>
              <a:t> </a:t>
            </a:r>
            <a:r>
              <a:rPr lang="en-US" sz="3000" b="1" i="1" dirty="0">
                <a:latin typeface="Times New Roman" panose="02020603050405020304" pitchFamily="18" charset="0"/>
                <a:cs typeface="Times New Roman" panose="02020603050405020304" pitchFamily="18" charset="0"/>
              </a:rPr>
              <a:t>Delete/Delete Sheet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nhóm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lệnh</a:t>
            </a:r>
            <a:r>
              <a:rPr lang="en-US" sz="3000" i="1" dirty="0">
                <a:latin typeface="Times New Roman" panose="02020603050405020304" pitchFamily="18" charset="0"/>
                <a:cs typeface="Times New Roman" panose="02020603050405020304" pitchFamily="18" charset="0"/>
              </a:rPr>
              <a:t> </a:t>
            </a:r>
            <a:r>
              <a:rPr lang="en-US" sz="3000" b="1" i="1">
                <a:latin typeface="Times New Roman" panose="02020603050405020304" pitchFamily="18" charset="0"/>
                <a:cs typeface="Times New Roman" panose="02020603050405020304" pitchFamily="18" charset="0"/>
              </a:rPr>
              <a:t>Cells</a:t>
            </a:r>
            <a:r>
              <a:rPr lang="en-US" sz="3000" i="1">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xmlns="" id="{0C68C7D7-D41E-4AC9-8B4F-A606CA57936C}"/>
              </a:ext>
            </a:extLst>
          </p:cNvPr>
          <p:cNvCxnSpPr>
            <a:cxnSpLocks/>
          </p:cNvCxnSpPr>
          <p:nvPr/>
        </p:nvCxnSpPr>
        <p:spPr>
          <a:xfrm>
            <a:off x="2015413" y="337014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Cloud Callout 10">
            <a:extLst>
              <a:ext uri="{FF2B5EF4-FFF2-40B4-BE49-F238E27FC236}">
                <a16:creationId xmlns:a16="http://schemas.microsoft.com/office/drawing/2014/main" xmlns="" id="{19D957A2-AF92-48F9-980E-E8295827E04B}"/>
              </a:ext>
            </a:extLst>
          </p:cNvPr>
          <p:cNvSpPr/>
          <p:nvPr/>
        </p:nvSpPr>
        <p:spPr>
          <a:xfrm>
            <a:off x="3587910" y="4264914"/>
            <a:ext cx="4716335" cy="1989297"/>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án</a:t>
            </a:r>
            <a:r>
              <a:rPr lang="en-US" sz="2800" b="1" dirty="0">
                <a:solidFill>
                  <a:schemeClr val="tx1"/>
                </a:solidFill>
                <a:latin typeface="Times New Roman" panose="02020603050405020304" pitchFamily="18" charset="0"/>
                <a:cs typeface="Times New Roman" panose="02020603050405020304" pitchFamily="18" charset="0"/>
              </a:rPr>
              <a:t>: B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1225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barn(inVertical)">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205" b="8911"/>
            <a:stretch/>
          </p:blipFill>
          <p:spPr>
            <a:xfrm>
              <a:off x="0" y="0"/>
              <a:ext cx="12192000" cy="6858000"/>
            </a:xfrm>
            <a:prstGeom prst="rect">
              <a:avLst/>
            </a:prstGeom>
          </p:spPr>
        </p:pic>
      </p:grpSp>
      <p:sp>
        <p:nvSpPr>
          <p:cNvPr id="4" name="TextBox 3"/>
          <p:cNvSpPr txBox="1"/>
          <p:nvPr/>
        </p:nvSpPr>
        <p:spPr>
          <a:xfrm>
            <a:off x="1910909" y="1403324"/>
            <a:ext cx="7223760" cy="2969531"/>
          </a:xfrm>
          <a:prstGeom prst="rect">
            <a:avLst/>
          </a:prstGeom>
          <a:noFill/>
        </p:spPr>
        <p:txBody>
          <a:bodyPr wrap="square" rtlCol="0">
            <a:spAutoFit/>
          </a:bodyPr>
          <a:lstStyle/>
          <a:p>
            <a:pPr algn="ctr">
              <a:lnSpc>
                <a:spcPct val="150000"/>
              </a:lnSpc>
            </a:pPr>
            <a:r>
              <a:rPr lang="en-US" sz="3600" b="1" dirty="0" err="1">
                <a:latin typeface="Times New Roman" panose="02020603050405020304" pitchFamily="18" charset="0"/>
                <a:cs typeface="Times New Roman" panose="02020603050405020304" pitchFamily="18" charset="0"/>
              </a:rPr>
              <a:t>Cảm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cứu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dập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cháy</a:t>
            </a:r>
            <a:r>
              <a:rPr lang="en-US" sz="3600" b="1" dirty="0">
                <a:latin typeface="Times New Roman" panose="02020603050405020304" pitchFamily="18" charset="0"/>
                <a:cs typeface="Times New Roman" panose="02020603050405020304" pitchFamily="18" charset="0"/>
              </a:rPr>
              <a:t>!</a:t>
            </a:r>
          </a:p>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“PHÒNG CHÁY CHỮA CHÁY LÀ TRÁCH NHIỆM CỦA MỖI NGƯỜI, MỖI NHÀ”</a:t>
            </a:r>
          </a:p>
        </p:txBody>
      </p:sp>
    </p:spTree>
    <p:extLst>
      <p:ext uri="{BB962C8B-B14F-4D97-AF65-F5344CB8AC3E}">
        <p14:creationId xmlns:p14="http://schemas.microsoft.com/office/powerpoint/2010/main" val="18332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917895" y="2567226"/>
            <a:ext cx="8356209" cy="861774"/>
          </a:xfrm>
          <a:prstGeom prst="rect">
            <a:avLst/>
          </a:prstGeom>
          <a:effectLst>
            <a:glow rad="228600">
              <a:schemeClr val="accent2">
                <a:satMod val="175000"/>
                <a:alpha val="40000"/>
              </a:schemeClr>
            </a:glow>
          </a:effectLst>
        </p:spPr>
        <p:txBody>
          <a:bodyPr wrap="square">
            <a:spAutoFit/>
          </a:bodyPr>
          <a:lstStyle/>
          <a:p>
            <a:pPr algn="ctr">
              <a:defRPr/>
            </a:pPr>
            <a:r>
              <a:rPr lang="en-US" sz="5000" b="1" dirty="0">
                <a:ln w="0"/>
                <a:latin typeface="Times New Roman" panose="02020603050405020304" pitchFamily="18" charset="0"/>
                <a:cs typeface="Times New Roman" panose="02020603050405020304" pitchFamily="18" charset="0"/>
              </a:rPr>
              <a:t>HÌNH THÀNH KIẾN THỨC</a:t>
            </a:r>
          </a:p>
        </p:txBody>
      </p:sp>
      <p:pic>
        <p:nvPicPr>
          <p:cNvPr id="10" name="Hình ảnh 5">
            <a:extLst>
              <a:ext uri="{FF2B5EF4-FFF2-40B4-BE49-F238E27FC236}">
                <a16:creationId xmlns:a16="http://schemas.microsoft.com/office/drawing/2014/main" xmlns="" id="{0239E047-28DD-456C-9846-78626DD75E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1" t="12222" r="20015" b="20370"/>
          <a:stretch/>
        </p:blipFill>
        <p:spPr>
          <a:xfrm>
            <a:off x="0" y="453114"/>
            <a:ext cx="2628900" cy="2544999"/>
          </a:xfrm>
          <a:prstGeom prst="ellipse">
            <a:avLst/>
          </a:prstGeom>
          <a:ln>
            <a:noFill/>
          </a:ln>
          <a:effectLst>
            <a:softEdge rad="112500"/>
          </a:effectLst>
        </p:spPr>
      </p:pic>
    </p:spTree>
    <p:extLst>
      <p:ext uri="{BB962C8B-B14F-4D97-AF65-F5344CB8AC3E}">
        <p14:creationId xmlns:p14="http://schemas.microsoft.com/office/powerpoint/2010/main" val="1872501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UI/customUI14.xml>
</file>

<file path=docProps/app.xml><?xml version="1.0" encoding="utf-8"?>
<Properties xmlns="http://schemas.openxmlformats.org/officeDocument/2006/extended-properties" xmlns:vt="http://schemas.openxmlformats.org/officeDocument/2006/docPropsVTypes">
  <TotalTime>1895</TotalTime>
  <Words>1668</Words>
  <Application>Microsoft Office PowerPoint</Application>
  <PresentationFormat>Custom</PresentationFormat>
  <Paragraphs>161</Paragraphs>
  <Slides>27</Slides>
  <Notes>16</Notes>
  <HiddenSlides>0</HiddenSlides>
  <MMClips>1</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27</vt:i4>
      </vt:variant>
    </vt:vector>
  </HeadingPairs>
  <TitlesOfParts>
    <vt:vector size="42" baseType="lpstr">
      <vt:lpstr>Arial</vt:lpstr>
      <vt:lpstr>Calibri Light</vt:lpstr>
      <vt:lpstr>Times New Roman</vt:lpstr>
      <vt:lpstr>Calibri</vt:lpstr>
      <vt:lpstr>8_Thiết kế Tùy chỉnh</vt:lpstr>
      <vt:lpstr>7_Thiết kế Tùy chỉnh</vt:lpstr>
      <vt:lpstr>3_Thiết kế Tùy chỉnh</vt:lpstr>
      <vt:lpstr>4_Thiết kế Tùy chỉnh</vt:lpstr>
      <vt:lpstr>2_Thiết kế Tùy chỉnh</vt:lpstr>
      <vt:lpstr>5_Thiết kế Tùy chỉnh</vt:lpstr>
      <vt:lpstr>9_Thiết kế Tùy chỉnh</vt:lpstr>
      <vt:lpstr>1_Thiết kế Tùy chỉnh</vt:lpstr>
      <vt:lpstr>Thiết kế Tùy chỉnh</vt:lpstr>
      <vt:lpstr>1_Office Theme</vt:lpstr>
      <vt:lpstr>2_Office Theme</vt:lpstr>
      <vt:lpstr>PowerPoint Presentation</vt:lpstr>
      <vt:lpstr>PowerPoint Presentation</vt:lpstr>
      <vt:lpstr>PowerPoint Presentation</vt:lpstr>
      <vt:lpstr>Luật chơi – 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Admin</cp:lastModifiedBy>
  <cp:revision>229</cp:revision>
  <dcterms:created xsi:type="dcterms:W3CDTF">2021-06-22T15:39:08Z</dcterms:created>
  <dcterms:modified xsi:type="dcterms:W3CDTF">2024-01-27T01:04:53Z</dcterms:modified>
</cp:coreProperties>
</file>