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omments/modernComment_12F_3C6B6E85.xml" ContentType="application/vnd.ms-powerpoint.comments+xml"/>
  <Override PartName="/ppt/comments/modernComment_1C9_77758AF2.xml" ContentType="application/vnd.ms-powerpoint.comments+xml"/>
  <Override PartName="/ppt/comments/modernComment_1BF_ECDD51EB.xml" ContentType="application/vnd.ms-powerpoint.comments+xml"/>
  <Override PartName="/ppt/comments/modernComment_1C7_325E1B9D.xml" ContentType="application/vnd.ms-powerpoint.comments+xml"/>
  <Override PartName="/ppt/comments/modernComment_1C0_DB7B1D6B.xml" ContentType="application/vnd.ms-powerpoint.comments+xml"/>
  <Override PartName="/ppt/comments/modernComment_1BD_9BF025EE.xml" ContentType="application/vnd.ms-powerpoint.comments+xml"/>
  <Override PartName="/ppt/comments/modernComment_1C8_99572010.xml" ContentType="application/vnd.ms-powerpoint.comments+xml"/>
  <Override PartName="/ppt/comments/modernComment_1C6_7F8319B9.xml" ContentType="application/vnd.ms-powerpoint.comments+xml"/>
  <Override PartName="/ppt/comments/modernComment_1B8_3FCBBA26.xml" ContentType="application/vnd.ms-powerpoint.comment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3d272e960bb4411f" Type="http://schemas.microsoft.com/office/2007/relationships/ui/extensibility" Target="customUI/customUI14.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56" r:id="rId1"/>
    <p:sldMasterId id="2147483744" r:id="rId2"/>
    <p:sldMasterId id="2147483696" r:id="rId3"/>
    <p:sldMasterId id="2147483732" r:id="rId4"/>
    <p:sldMasterId id="2147483708" r:id="rId5"/>
    <p:sldMasterId id="2147483684" r:id="rId6"/>
    <p:sldMasterId id="2147483720" r:id="rId7"/>
    <p:sldMasterId id="2147483768" r:id="rId8"/>
    <p:sldMasterId id="2147483672" r:id="rId9"/>
    <p:sldMasterId id="2147483660" r:id="rId10"/>
    <p:sldMasterId id="2147483873" r:id="rId11"/>
    <p:sldMasterId id="2147483885" r:id="rId12"/>
    <p:sldMasterId id="2147483900" r:id="rId13"/>
  </p:sldMasterIdLst>
  <p:notesMasterIdLst>
    <p:notesMasterId r:id="rId38"/>
  </p:notesMasterIdLst>
  <p:sldIdLst>
    <p:sldId id="3306" r:id="rId14"/>
    <p:sldId id="303" r:id="rId15"/>
    <p:sldId id="3303" r:id="rId16"/>
    <p:sldId id="402" r:id="rId17"/>
    <p:sldId id="457" r:id="rId18"/>
    <p:sldId id="447" r:id="rId19"/>
    <p:sldId id="423" r:id="rId20"/>
    <p:sldId id="256" r:id="rId21"/>
    <p:sldId id="432" r:id="rId22"/>
    <p:sldId id="455" r:id="rId23"/>
    <p:sldId id="448" r:id="rId24"/>
    <p:sldId id="445" r:id="rId25"/>
    <p:sldId id="456" r:id="rId26"/>
    <p:sldId id="452" r:id="rId27"/>
    <p:sldId id="451" r:id="rId28"/>
    <p:sldId id="453" r:id="rId29"/>
    <p:sldId id="304" r:id="rId30"/>
    <p:sldId id="3304" r:id="rId31"/>
    <p:sldId id="454" r:id="rId32"/>
    <p:sldId id="305" r:id="rId33"/>
    <p:sldId id="440" r:id="rId34"/>
    <p:sldId id="3305" r:id="rId35"/>
    <p:sldId id="259" r:id="rId36"/>
    <p:sldId id="415" r:id="rId37"/>
  </p:sldIdLst>
  <p:sldSz cx="12192000" cy="6858000"/>
  <p:notesSz cx="6858000" cy="9144000"/>
  <p:embeddedFontLst>
    <p:embeddedFont>
      <p:font typeface="Calibri Light" pitchFamily="34" charset="0"/>
      <p:regular r:id="rId39"/>
      <p:italic r:id="rId40"/>
    </p:embeddedFont>
    <p:embeddedFont>
      <p:font typeface="Calibri" pitchFamily="34" charset="0"/>
      <p:regular r:id="rId41"/>
      <p:bold r:id="rId42"/>
      <p:italic r:id="rId43"/>
      <p:boldItalic r:id="rId44"/>
    </p:embeddedFont>
  </p:embeddedFontLst>
  <p:defaultTextStyle>
    <a:defPPr>
      <a:defRPr lang="vi-VN"/>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AD21C94-38F7-4239-8E29-930A7C89CEA8}">
          <p14:sldIdLst/>
        </p14:section>
        <p14:section name="Untitled Section" id="{CD730E70-23D3-4B48-9910-D5AC7343C737}">
          <p14:sldIdLst>
            <p14:sldId id="3306"/>
            <p14:sldId id="303"/>
            <p14:sldId id="3303"/>
            <p14:sldId id="402"/>
            <p14:sldId id="457"/>
            <p14:sldId id="447"/>
            <p14:sldId id="423"/>
            <p14:sldId id="256"/>
            <p14:sldId id="432"/>
            <p14:sldId id="455"/>
            <p14:sldId id="448"/>
            <p14:sldId id="445"/>
            <p14:sldId id="456"/>
            <p14:sldId id="452"/>
            <p14:sldId id="451"/>
            <p14:sldId id="453"/>
            <p14:sldId id="304"/>
            <p14:sldId id="3304"/>
            <p14:sldId id="454"/>
            <p14:sldId id="305"/>
            <p14:sldId id="440"/>
            <p14:sldId id="3305"/>
            <p14:sldId id="259"/>
            <p14:sldId id="415"/>
          </p14:sldIdLst>
        </p14:section>
      </p14:sectionLst>
    </p:ex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122C655-5519-B343-026A-82AD4D7C5BDD}" name="Nhữ Tiến Lâm" initials="NTL" userId="S::lamvlak52@nvc3.onmicrosoft.com::567420a5-674f-4e10-be84-9678a181730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67AC5C"/>
    <a:srgbClr val="0066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04" autoAdjust="0"/>
    <p:restoredTop sz="90282" autoAdjust="0"/>
  </p:normalViewPr>
  <p:slideViewPr>
    <p:cSldViewPr snapToGrid="0">
      <p:cViewPr>
        <p:scale>
          <a:sx n="66" d="100"/>
          <a:sy n="66" d="100"/>
        </p:scale>
        <p:origin x="-756" y="-222"/>
      </p:cViewPr>
      <p:guideLst>
        <p:guide orient="horz" pos="2160"/>
        <p:guide pos="3840"/>
      </p:guideLst>
    </p:cSldViewPr>
  </p:slideViewPr>
  <p:outlineViewPr>
    <p:cViewPr>
      <p:scale>
        <a:sx n="33" d="100"/>
        <a:sy n="33" d="100"/>
      </p:scale>
      <p:origin x="0" y="294"/>
    </p:cViewPr>
  </p:outlineViewPr>
  <p:notesTextViewPr>
    <p:cViewPr>
      <p:scale>
        <a:sx n="1" d="1"/>
        <a:sy n="1" d="1"/>
      </p:scale>
      <p:origin x="0" y="0"/>
    </p:cViewPr>
  </p:notesTextViewPr>
  <p:sorterViewPr>
    <p:cViewPr>
      <p:scale>
        <a:sx n="100" d="100"/>
        <a:sy n="100" d="100"/>
      </p:scale>
      <p:origin x="0" y="1314"/>
    </p:cViewPr>
  </p:sorterViewPr>
  <p:notesViewPr>
    <p:cSldViewPr snapToGrid="0">
      <p:cViewPr varScale="1">
        <p:scale>
          <a:sx n="62" d="100"/>
          <a:sy n="62" d="100"/>
        </p:scale>
        <p:origin x="-2616"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font" Target="fonts/font1.fntdata"/><Relationship Id="rId3" Type="http://schemas.openxmlformats.org/officeDocument/2006/relationships/slideMaster" Target="slideMasters/slideMaster3.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font" Target="fonts/font4.fntdata"/><Relationship Id="rId47"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notesMaster" Target="notesMasters/notesMaster1.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font" Target="fonts/font2.fntdata"/><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font" Target="fonts/font6.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font" Target="fonts/font5.fntdata"/><Relationship Id="rId48" Type="http://schemas.openxmlformats.org/officeDocument/2006/relationships/tableStyles" Target="tableStyles.xml"/><Relationship Id="rId8" Type="http://schemas.openxmlformats.org/officeDocument/2006/relationships/slideMaster" Target="slideMasters/slideMaster8.xml"/><Relationship Id="rId72" Type="http://schemas.microsoft.com/office/2018/10/relationships/authors" Target="authors.xml"/></Relationships>
</file>

<file path=ppt/comments/modernComment_12F_3C6B6E85.xml><?xml version="1.0" encoding="utf-8"?>
<p188:cmLst xmlns:a="http://schemas.openxmlformats.org/drawingml/2006/main" xmlns:r="http://schemas.openxmlformats.org/officeDocument/2006/relationships" xmlns:p188="http://schemas.microsoft.com/office/powerpoint/2018/8/main">
  <p188:cm id="{F5438DCA-DAD7-42EB-BD12-EEF2063E4F22}" authorId="{8122C655-5519-B343-026A-82AD4D7C5BDD}" created="2022-07-26T14:55:29.067">
    <pc:sldMkLst xmlns:pc="http://schemas.microsoft.com/office/powerpoint/2013/main/command">
      <pc:docMk/>
      <pc:sldMk cId="1013673605" sldId="303"/>
    </pc:sldMkLst>
    <p188:replyLst>
      <p188:reply id="{1A4374B4-4A5F-47E6-85F7-A32ABDAE9CB7}" authorId="{8122C655-5519-B343-026A-82AD4D7C5BDD}" created="2022-07-26T16:18:53.342">
        <p188:txBody>
          <a:bodyPr/>
          <a:lstStyle/>
          <a:p>
            <a:r>
              <a:rPr lang="en-US"/>
              <a:t>Hoặc 1 vi deo tình huống nhắc lại kt cũ, đặt nv để vào t2</a:t>
            </a:r>
          </a:p>
        </p188:txBody>
      </p188:reply>
    </p188:replyLst>
    <p188:txBody>
      <a:bodyPr/>
      <a:lstStyle/>
      <a:p>
        <a:r>
          <a:rPr lang="en-US"/>
          <a:t>Sau khi hđ mở đầu gv chiếu trò chơi trắc nghiệm đúng sai các câu hỏi có liên quan đến bài học trước</a:t>
        </a:r>
      </a:p>
    </p188:txBody>
  </p188:cm>
</p188:cmLst>
</file>

<file path=ppt/comments/modernComment_1B8_3FCBBA26.xml><?xml version="1.0" encoding="utf-8"?>
<p188:cmLst xmlns:a="http://schemas.openxmlformats.org/drawingml/2006/main" xmlns:r="http://schemas.openxmlformats.org/officeDocument/2006/relationships" xmlns:p188="http://schemas.microsoft.com/office/powerpoint/2018/8/main">
  <p188:cm id="{9357BFCC-630A-48B5-A022-3B321847C23C}" authorId="{8122C655-5519-B343-026A-82AD4D7C5BDD}" created="2022-07-26T16:25:09.284">
    <ac:deMkLst xmlns:ac="http://schemas.microsoft.com/office/drawing/2013/main/command">
      <pc:docMk xmlns:pc="http://schemas.microsoft.com/office/powerpoint/2013/main/command"/>
      <pc:sldMk xmlns:pc="http://schemas.microsoft.com/office/powerpoint/2013/main/command" cId="1070316070" sldId="440"/>
      <ac:spMk id="7" creationId="{F1CD6351-C669-4164-86A2-B06D80479946}"/>
    </ac:deMkLst>
    <p188:txBody>
      <a:bodyPr/>
      <a:lstStyle/>
      <a:p>
        <a:r>
          <a:rPr lang="en-US"/>
          <a:t>Chuẩn bị trước một bài trình chiếu Bài tập tin học hoặc 1 trong các nội dung của bài tập 3 để chiếu mẫu cho hs xem</a:t>
        </a:r>
      </a:p>
    </p188:txBody>
  </p188:cm>
</p188:cmLst>
</file>

<file path=ppt/comments/modernComment_1BD_9BF025EE.xml><?xml version="1.0" encoding="utf-8"?>
<p188:cmLst xmlns:a="http://schemas.openxmlformats.org/drawingml/2006/main" xmlns:r="http://schemas.openxmlformats.org/officeDocument/2006/relationships" xmlns:p188="http://schemas.microsoft.com/office/powerpoint/2018/8/main">
  <p188:cm id="{CC41F8D6-F826-41D3-84F4-A694BA730094}" authorId="{8122C655-5519-B343-026A-82AD4D7C5BDD}" created="2022-07-26T15:02:57.610">
    <pc:sldMkLst xmlns:pc="http://schemas.microsoft.com/office/powerpoint/2013/main/command">
      <pc:docMk/>
      <pc:sldMk cId="2616206830" sldId="445"/>
    </pc:sldMkLst>
    <p188:txBody>
      <a:bodyPr/>
      <a:lstStyle/>
      <a:p>
        <a:r>
          <a:rPr lang="en-US"/>
          <a:t>Hiệu ứng bước 1, bước 2 cho xuất hiện đồng thời sau cùng</a:t>
        </a:r>
      </a:p>
    </p188:txBody>
  </p188:cm>
</p188:cmLst>
</file>

<file path=ppt/comments/modernComment_1BF_ECDD51EB.xml><?xml version="1.0" encoding="utf-8"?>
<p188:cmLst xmlns:a="http://schemas.openxmlformats.org/drawingml/2006/main" xmlns:r="http://schemas.openxmlformats.org/officeDocument/2006/relationships" xmlns:p188="http://schemas.microsoft.com/office/powerpoint/2018/8/main">
  <p188:cm id="{EA33B2B4-CDB1-4E45-9DD8-9C9A1027CBC1}" authorId="{8122C655-5519-B343-026A-82AD4D7C5BDD}" created="2022-07-26T14:58:43.427">
    <ac:deMkLst xmlns:ac="http://schemas.microsoft.com/office/drawing/2013/main/command">
      <pc:docMk xmlns:pc="http://schemas.microsoft.com/office/powerpoint/2013/main/command"/>
      <pc:sldMk xmlns:pc="http://schemas.microsoft.com/office/powerpoint/2013/main/command" cId="3973927403" sldId="447"/>
      <ac:spMk id="5" creationId="{731DFCA7-8309-4EF9-AF32-4491460E6160}"/>
    </ac:deMkLst>
    <p188:txBody>
      <a:bodyPr/>
      <a:lstStyle/>
      <a:p>
        <a:r>
          <a:rPr lang="en-US"/>
          <a:t>Tất cả các đề mục cho chữ màu đỏ
Tạo slide câu hỏi muốn khởi động phần mền trình chiếu ta làm thế nào
Hiệu ứng câu hỏi biến mất, xuất hiện hộp văn bản trả lời và kèm biểu tượng của phần mềm powerpoint</a:t>
        </a:r>
      </a:p>
    </p188:txBody>
  </p188:cm>
</p188:cmLst>
</file>

<file path=ppt/comments/modernComment_1C0_DB7B1D6B.xml><?xml version="1.0" encoding="utf-8"?>
<p188:cmLst xmlns:a="http://schemas.openxmlformats.org/drawingml/2006/main" xmlns:r="http://schemas.openxmlformats.org/officeDocument/2006/relationships" xmlns:p188="http://schemas.microsoft.com/office/powerpoint/2018/8/main">
  <p188:cm id="{8ABD71A7-4BB6-4D36-85F9-998CEFE596AC}" authorId="{8122C655-5519-B343-026A-82AD4D7C5BDD}" created="2022-07-26T15:00:39.850">
    <pc:sldMkLst xmlns:pc="http://schemas.microsoft.com/office/powerpoint/2013/main/command">
      <pc:docMk/>
      <pc:sldMk cId="3682278763" sldId="448"/>
    </pc:sldMkLst>
    <p188:txBody>
      <a:bodyPr/>
      <a:lstStyle/>
      <a:p>
        <a:r>
          <a:rPr lang="en-US"/>
          <a:t>Các đề mục cho chữ màu đỏ</a:t>
        </a:r>
      </a:p>
    </p188:txBody>
  </p188:cm>
</p188:cmLst>
</file>

<file path=ppt/comments/modernComment_1C6_7F8319B9.xml><?xml version="1.0" encoding="utf-8"?>
<p188:cmLst xmlns:a="http://schemas.openxmlformats.org/drawingml/2006/main" xmlns:r="http://schemas.openxmlformats.org/officeDocument/2006/relationships" xmlns:p188="http://schemas.microsoft.com/office/powerpoint/2018/8/main">
  <p188:cm id="{47BAD475-1ED8-4539-9AEF-BA1145639995}" authorId="{8122C655-5519-B343-026A-82AD4D7C5BDD}" created="2022-07-26T16:24:06.906">
    <ac:deMkLst xmlns:ac="http://schemas.microsoft.com/office/drawing/2013/main/command">
      <pc:docMk xmlns:pc="http://schemas.microsoft.com/office/powerpoint/2013/main/command"/>
      <pc:sldMk xmlns:pc="http://schemas.microsoft.com/office/powerpoint/2013/main/command" cId="2139298233" sldId="454"/>
      <ac:spMk id="9" creationId="{F644F2E6-7CEA-423A-BEC8-D4FAE91012FD}"/>
    </ac:deMkLst>
    <p188:txBody>
      <a:bodyPr/>
      <a:lstStyle/>
      <a:p>
        <a:r>
          <a:rPr lang="en-US"/>
          <a:t>Chuẩn bị cả slide đáp án xuất hiện sau khi các bài tập xuất hiện rồi biến mất</a:t>
        </a:r>
      </a:p>
    </p188:txBody>
  </p188:cm>
</p188:cmLst>
</file>

<file path=ppt/comments/modernComment_1C7_325E1B9D.xml><?xml version="1.0" encoding="utf-8"?>
<p188:cmLst xmlns:a="http://schemas.openxmlformats.org/drawingml/2006/main" xmlns:r="http://schemas.openxmlformats.org/officeDocument/2006/relationships" xmlns:p188="http://schemas.microsoft.com/office/powerpoint/2018/8/main">
  <p188:cm id="{D36DB1CF-4E22-47BD-9D31-215F2163690C}" authorId="{8122C655-5519-B343-026A-82AD4D7C5BDD}" created="2022-07-26T16:21:27.078">
    <ac:deMkLst xmlns:ac="http://schemas.microsoft.com/office/drawing/2013/main/command">
      <pc:docMk xmlns:pc="http://schemas.microsoft.com/office/powerpoint/2013/main/command"/>
      <pc:sldMk xmlns:pc="http://schemas.microsoft.com/office/powerpoint/2013/main/command" cId="845028253" sldId="455"/>
      <ac:spMk id="6" creationId="{6593CCA9-13B3-4C13-A8BE-FC9C805BD27D}"/>
    </ac:deMkLst>
    <p188:txBody>
      <a:bodyPr/>
      <a:lstStyle/>
      <a:p>
        <a:r>
          <a:rPr lang="en-US"/>
          <a:t>Hộp văn bản  Kết quả sau khi...cho hiệu ứng xuất hiện sau cùng</a:t>
        </a:r>
      </a:p>
    </p188:txBody>
  </p188:cm>
</p188:cmLst>
</file>

<file path=ppt/comments/modernComment_1C8_99572010.xml><?xml version="1.0" encoding="utf-8"?>
<p188:cmLst xmlns:a="http://schemas.openxmlformats.org/drawingml/2006/main" xmlns:r="http://schemas.openxmlformats.org/officeDocument/2006/relationships" xmlns:p188="http://schemas.microsoft.com/office/powerpoint/2018/8/main">
  <p188:cm id="{DEE9CBBF-3DB2-49D8-B1C7-1F55820FFEF7}" authorId="{8122C655-5519-B343-026A-82AD4D7C5BDD}" created="2022-07-26T16:23:07.227">
    <pc:sldMkLst xmlns:pc="http://schemas.microsoft.com/office/powerpoint/2013/main/command">
      <pc:docMk/>
      <pc:sldMk cId="2572623888" sldId="456"/>
    </pc:sldMkLst>
    <p188:txBody>
      <a:bodyPr/>
      <a:lstStyle/>
      <a:p>
        <a:r>
          <a:rPr lang="en-US"/>
          <a:t>Có thể cho kiến thức trọng tâm xuất hiện dưới dạng bài tập điền khuyết để tăng hiệu quả học tập ở hs</a:t>
        </a:r>
      </a:p>
    </p188:txBody>
  </p188:cm>
</p188:cmLst>
</file>

<file path=ppt/comments/modernComment_1C9_77758AF2.xml><?xml version="1.0" encoding="utf-8"?>
<p188:cmLst xmlns:a="http://schemas.openxmlformats.org/drawingml/2006/main" xmlns:r="http://schemas.openxmlformats.org/officeDocument/2006/relationships" xmlns:p188="http://schemas.microsoft.com/office/powerpoint/2018/8/main">
  <p188:cm id="{2719034A-BD57-4B1B-BE1D-7634B2DD06D3}" authorId="{8122C655-5519-B343-026A-82AD4D7C5BDD}" created="2022-07-26T14:51:57.111">
    <ac:deMkLst xmlns:ac="http://schemas.microsoft.com/office/drawing/2013/main/command">
      <pc:docMk xmlns:pc="http://schemas.microsoft.com/office/powerpoint/2013/main/command"/>
      <pc:sldMk xmlns:pc="http://schemas.microsoft.com/office/powerpoint/2013/main/command" cId="2004191986" sldId="457"/>
      <ac:spMk id="4" creationId="{2E3543A0-C6B6-4261-A3F6-222BC400F3EF}"/>
    </ac:deMkLst>
    <p188:txBody>
      <a:bodyPr/>
      <a:lstStyle/>
      <a:p>
        <a:r>
          <a:rPr lang="en-US"/>
          <a:t>Cho tone đỏ</a:t>
        </a:r>
      </a:p>
    </p188:txBody>
  </p188:cm>
  <p188:cm id="{6A5FA6A2-658C-41B7-9087-CDD076037FFA}" authorId="{8122C655-5519-B343-026A-82AD4D7C5BDD}" created="2022-07-26T14:54:32.098">
    <pc:sldMkLst xmlns:pc="http://schemas.microsoft.com/office/powerpoint/2013/main/command">
      <pc:docMk/>
      <pc:sldMk cId="2082647708" sldId="272"/>
    </pc:sldMkLst>
    <p188:txBody>
      <a:bodyPr/>
      <a:lstStyle/>
      <a:p>
        <a:r>
          <a:rPr lang="en-US"/>
          <a:t>Phần nội dung hđ slide 4 vào phần hình thành kiến thức
 cho hiệu ứng  các ý lần lượt xuất hiện lần lượt xuất hiện
 nd trong hộp văn bản cho kiểu thường , màu đên kiểu thường
Nêu rõ hình thức hđ nhóm: nhóm mấy hs, vai trò của các hs trong nhóm
Bổ sung hiệu ứng đồng hồ thời gian</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BB3B92-5484-461E-89D5-50DB34F7A770}" type="datetimeFigureOut">
              <a:rPr lang="vi-VN" smtClean="0"/>
              <a:t>27/01/2024</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0586A8-FAC1-4B77-9CC9-E1C8A40D9305}" type="slidenum">
              <a:rPr lang="vi-VN" smtClean="0"/>
              <a:t>‹#›</a:t>
            </a:fld>
            <a:endParaRPr lang="vi-VN"/>
          </a:p>
        </p:txBody>
      </p:sp>
    </p:spTree>
    <p:extLst>
      <p:ext uri="{BB962C8B-B14F-4D97-AF65-F5344CB8AC3E}">
        <p14:creationId xmlns:p14="http://schemas.microsoft.com/office/powerpoint/2010/main" val="605929301"/>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87F62C74-FA2A-4405-B6F6-5B6C072F6C48}" type="slidenum">
              <a:rPr lang="en-US" smtClean="0">
                <a:solidFill>
                  <a:prstClr val="black"/>
                </a:solidFill>
              </a:rPr>
              <a:pPr eaLnBrk="1" hangingPunct="1"/>
              <a:t>1</a:t>
            </a:fld>
            <a:endParaRPr lang="en-US">
              <a:solidFill>
                <a:prstClr val="black"/>
              </a:solidFill>
            </a:endParaRPr>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2014017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0586A8-FAC1-4B77-9CC9-E1C8A40D9305}" type="slidenum">
              <a:rPr lang="vi-VN" smtClean="0"/>
              <a:t>7</a:t>
            </a:fld>
            <a:endParaRPr lang="vi-VN"/>
          </a:p>
        </p:txBody>
      </p:sp>
    </p:spTree>
    <p:extLst>
      <p:ext uri="{BB962C8B-B14F-4D97-AF65-F5344CB8AC3E}">
        <p14:creationId xmlns:p14="http://schemas.microsoft.com/office/powerpoint/2010/main" val="1703480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0586A8-FAC1-4B77-9CC9-E1C8A40D9305}" type="slidenum">
              <a:rPr lang="vi-VN" smtClean="0"/>
              <a:t>9</a:t>
            </a:fld>
            <a:endParaRPr lang="vi-VN"/>
          </a:p>
        </p:txBody>
      </p:sp>
    </p:spTree>
    <p:extLst>
      <p:ext uri="{BB962C8B-B14F-4D97-AF65-F5344CB8AC3E}">
        <p14:creationId xmlns:p14="http://schemas.microsoft.com/office/powerpoint/2010/main" val="3209802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0586A8-FAC1-4B77-9CC9-E1C8A40D9305}" type="slidenum">
              <a:rPr lang="vi-VN" smtClean="0"/>
              <a:t>17</a:t>
            </a:fld>
            <a:endParaRPr lang="vi-VN"/>
          </a:p>
        </p:txBody>
      </p:sp>
    </p:spTree>
    <p:extLst>
      <p:ext uri="{BB962C8B-B14F-4D97-AF65-F5344CB8AC3E}">
        <p14:creationId xmlns:p14="http://schemas.microsoft.com/office/powerpoint/2010/main" val="29705245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0586A8-FAC1-4B77-9CC9-E1C8A40D9305}" type="slidenum">
              <a:rPr lang="vi-VN" smtClean="0"/>
              <a:t>21</a:t>
            </a:fld>
            <a:endParaRPr lang="vi-VN"/>
          </a:p>
        </p:txBody>
      </p:sp>
    </p:spTree>
    <p:extLst>
      <p:ext uri="{BB962C8B-B14F-4D97-AF65-F5344CB8AC3E}">
        <p14:creationId xmlns:p14="http://schemas.microsoft.com/office/powerpoint/2010/main" val="21582093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11.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8C1A0598-4777-4D5F-A983-A60D638AEBA1}"/>
              </a:ext>
            </a:extLst>
          </p:cNvPr>
          <p:cNvSpPr>
            <a:spLocks noGrp="1"/>
          </p:cNvSpPr>
          <p:nvPr>
            <p:ph type="ctrTitle"/>
          </p:nvPr>
        </p:nvSpPr>
        <p:spPr>
          <a:xfrm>
            <a:off x="1524003" y="1122363"/>
            <a:ext cx="9144000" cy="2387600"/>
          </a:xfrm>
          <a:prstGeom prst="rect">
            <a:avLst/>
          </a:prstGeom>
        </p:spPr>
        <p:txBody>
          <a:bodyPr lIns="91438" tIns="45719" rIns="91438" bIns="45719"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xmlns="" id="{BF8EE40D-BDA3-44F5-89B7-E797011BDACB}"/>
              </a:ext>
            </a:extLst>
          </p:cNvPr>
          <p:cNvSpPr>
            <a:spLocks noGrp="1"/>
          </p:cNvSpPr>
          <p:nvPr>
            <p:ph type="subTitle" idx="1"/>
          </p:nvPr>
        </p:nvSpPr>
        <p:spPr>
          <a:xfrm>
            <a:off x="1524003" y="3602043"/>
            <a:ext cx="9144000" cy="1655763"/>
          </a:xfrm>
          <a:prstGeom prst="rect">
            <a:avLst/>
          </a:prstGeom>
        </p:spPr>
        <p:txBody>
          <a:bodyPr lIns="91438" tIns="45719" rIns="91438" bIns="45719"/>
          <a:lstStyle>
            <a:lvl1pPr marL="0" indent="0" algn="ctr">
              <a:buNone/>
              <a:defRPr sz="240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xmlns="" id="{A8AE04AC-3995-4A48-A6B0-DDD75D1835C2}"/>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92E2CEFA-6521-410A-AC51-E8ABE4E9CDB0}" type="datetimeFigureOut">
              <a:rPr lang="vi-VN" smtClean="0"/>
              <a:t>27/01/2024</a:t>
            </a:fld>
            <a:endParaRPr lang="vi-VN"/>
          </a:p>
        </p:txBody>
      </p:sp>
      <p:sp>
        <p:nvSpPr>
          <p:cNvPr id="5" name="Chỗ dành sẵn cho Chân trang 4">
            <a:extLst>
              <a:ext uri="{FF2B5EF4-FFF2-40B4-BE49-F238E27FC236}">
                <a16:creationId xmlns:a16="http://schemas.microsoft.com/office/drawing/2014/main" xmlns="" id="{522D0340-9360-442C-BEAD-6B8A67A68D36}"/>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6" name="Chỗ dành sẵn cho Số hiệu Bản chiếu 5">
            <a:extLst>
              <a:ext uri="{FF2B5EF4-FFF2-40B4-BE49-F238E27FC236}">
                <a16:creationId xmlns:a16="http://schemas.microsoft.com/office/drawing/2014/main" xmlns="" id="{15EF9002-0DF0-43CC-B4EB-52B8E2F89057}"/>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8D3F6ACA-6BA7-459F-AD44-D4E124DDBDE3}" type="slidenum">
              <a:rPr lang="vi-VN" smtClean="0"/>
              <a:t>‹#›</a:t>
            </a:fld>
            <a:endParaRPr lang="vi-VN"/>
          </a:p>
        </p:txBody>
      </p:sp>
    </p:spTree>
    <p:extLst>
      <p:ext uri="{BB962C8B-B14F-4D97-AF65-F5344CB8AC3E}">
        <p14:creationId xmlns:p14="http://schemas.microsoft.com/office/powerpoint/2010/main" val="1140083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E98FF880-A7EE-456E-BDDD-90BEC9AB4DDD}"/>
              </a:ext>
            </a:extLst>
          </p:cNvPr>
          <p:cNvSpPr>
            <a:spLocks noGrp="1"/>
          </p:cNvSpPr>
          <p:nvPr>
            <p:ph type="title"/>
          </p:nvPr>
        </p:nvSpPr>
        <p:spPr>
          <a:xfrm>
            <a:off x="838201" y="365129"/>
            <a:ext cx="10515600" cy="1325563"/>
          </a:xfrm>
          <a:prstGeom prst="rect">
            <a:avLst/>
          </a:prstGeom>
        </p:spPr>
        <p:txBody>
          <a:bodyPr lIns="91438" tIns="45719" rIns="91438" bIns="45719"/>
          <a:lstStyle/>
          <a:p>
            <a:r>
              <a:rPr lang="vi-VN"/>
              <a:t>Bấm để sửa kiểu tiêu đề Bản cái</a:t>
            </a:r>
          </a:p>
        </p:txBody>
      </p:sp>
      <p:sp>
        <p:nvSpPr>
          <p:cNvPr id="3" name="Chỗ dành sẵn cho Văn bản Dọc 2">
            <a:extLst>
              <a:ext uri="{FF2B5EF4-FFF2-40B4-BE49-F238E27FC236}">
                <a16:creationId xmlns:a16="http://schemas.microsoft.com/office/drawing/2014/main" xmlns="" id="{84C0B195-4A89-4E80-8471-DE203135500D}"/>
              </a:ext>
            </a:extLst>
          </p:cNvPr>
          <p:cNvSpPr>
            <a:spLocks noGrp="1"/>
          </p:cNvSpPr>
          <p:nvPr>
            <p:ph type="body" orient="vert" idx="1"/>
          </p:nvPr>
        </p:nvSpPr>
        <p:spPr>
          <a:xfrm>
            <a:off x="838201" y="1825625"/>
            <a:ext cx="10515600" cy="4351339"/>
          </a:xfrm>
          <a:prstGeom prst="rect">
            <a:avLst/>
          </a:prstGeom>
        </p:spPr>
        <p:txBody>
          <a:bodyPr vert="eaVert"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001B6623-416D-47FD-8B83-CF7B7E35FAB2}"/>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92E2CEFA-6521-410A-AC51-E8ABE4E9CDB0}" type="datetimeFigureOut">
              <a:rPr lang="vi-VN" smtClean="0"/>
              <a:t>27/01/2024</a:t>
            </a:fld>
            <a:endParaRPr lang="vi-VN"/>
          </a:p>
        </p:txBody>
      </p:sp>
      <p:sp>
        <p:nvSpPr>
          <p:cNvPr id="5" name="Chỗ dành sẵn cho Chân trang 4">
            <a:extLst>
              <a:ext uri="{FF2B5EF4-FFF2-40B4-BE49-F238E27FC236}">
                <a16:creationId xmlns:a16="http://schemas.microsoft.com/office/drawing/2014/main" xmlns="" id="{77767775-BC8A-4EA9-BD4D-C23FCDB8B18B}"/>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6" name="Chỗ dành sẵn cho Số hiệu Bản chiếu 5">
            <a:extLst>
              <a:ext uri="{FF2B5EF4-FFF2-40B4-BE49-F238E27FC236}">
                <a16:creationId xmlns:a16="http://schemas.microsoft.com/office/drawing/2014/main" xmlns="" id="{B406B14B-6AA3-4BD7-95A5-CD3B7C427EFF}"/>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8D3F6ACA-6BA7-459F-AD44-D4E124DDBDE3}" type="slidenum">
              <a:rPr lang="vi-VN" smtClean="0"/>
              <a:t>‹#›</a:t>
            </a:fld>
            <a:endParaRPr lang="vi-VN"/>
          </a:p>
        </p:txBody>
      </p:sp>
    </p:spTree>
    <p:extLst>
      <p:ext uri="{BB962C8B-B14F-4D97-AF65-F5344CB8AC3E}">
        <p14:creationId xmlns:p14="http://schemas.microsoft.com/office/powerpoint/2010/main" val="136960803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6C6F8826-69B2-4571-AD96-FC61CD413949}"/>
              </a:ext>
            </a:extLst>
          </p:cNvPr>
          <p:cNvSpPr>
            <a:spLocks noGrp="1"/>
          </p:cNvSpPr>
          <p:nvPr>
            <p:ph type="title"/>
          </p:nvPr>
        </p:nvSpPr>
        <p:spPr>
          <a:xfrm>
            <a:off x="838201" y="365129"/>
            <a:ext cx="10515600" cy="1325563"/>
          </a:xfrm>
          <a:prstGeom prst="rect">
            <a:avLst/>
          </a:prstGeom>
        </p:spPr>
        <p:txBody>
          <a:bodyPr lIns="91438" tIns="45719" rIns="91438" bIns="45719"/>
          <a:lstStyle/>
          <a:p>
            <a:r>
              <a:rPr lang="vi-VN"/>
              <a:t>Bấm để sửa kiểu tiêu đề Bản cái</a:t>
            </a:r>
          </a:p>
        </p:txBody>
      </p:sp>
      <p:sp>
        <p:nvSpPr>
          <p:cNvPr id="3" name="Chỗ dành sẵn cho Văn bản Dọc 2">
            <a:extLst>
              <a:ext uri="{FF2B5EF4-FFF2-40B4-BE49-F238E27FC236}">
                <a16:creationId xmlns:a16="http://schemas.microsoft.com/office/drawing/2014/main" xmlns="" id="{D6F55560-47B1-41A0-962A-82B09EF4BB30}"/>
              </a:ext>
            </a:extLst>
          </p:cNvPr>
          <p:cNvSpPr>
            <a:spLocks noGrp="1"/>
          </p:cNvSpPr>
          <p:nvPr>
            <p:ph type="body" orient="vert" idx="1"/>
          </p:nvPr>
        </p:nvSpPr>
        <p:spPr>
          <a:xfrm>
            <a:off x="838201" y="1825625"/>
            <a:ext cx="10515600" cy="4351339"/>
          </a:xfrm>
          <a:prstGeom prst="rect">
            <a:avLst/>
          </a:prstGeom>
        </p:spPr>
        <p:txBody>
          <a:bodyPr vert="eaVert"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BC090E37-37E3-4279-831E-46E330362448}"/>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7AA096F7-004E-4F3C-BD00-5AF02BB90A8A}" type="datetimeFigureOut">
              <a:rPr lang="vi-VN" smtClean="0"/>
              <a:t>27/01/2024</a:t>
            </a:fld>
            <a:endParaRPr lang="vi-VN"/>
          </a:p>
        </p:txBody>
      </p:sp>
      <p:sp>
        <p:nvSpPr>
          <p:cNvPr id="5" name="Chỗ dành sẵn cho Chân trang 4">
            <a:extLst>
              <a:ext uri="{FF2B5EF4-FFF2-40B4-BE49-F238E27FC236}">
                <a16:creationId xmlns:a16="http://schemas.microsoft.com/office/drawing/2014/main" xmlns="" id="{F7F94064-C73B-4FB6-BD35-D4DEBC00FE4B}"/>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6" name="Chỗ dành sẵn cho Số hiệu Bản chiếu 5">
            <a:extLst>
              <a:ext uri="{FF2B5EF4-FFF2-40B4-BE49-F238E27FC236}">
                <a16:creationId xmlns:a16="http://schemas.microsoft.com/office/drawing/2014/main" xmlns="" id="{438C8EAF-C8E6-4A90-AF91-C189BD235258}"/>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8F288386-D9CA-4350-BBEC-6571B34944CD}" type="slidenum">
              <a:rPr lang="vi-VN" smtClean="0"/>
              <a:t>‹#›</a:t>
            </a:fld>
            <a:endParaRPr lang="vi-VN"/>
          </a:p>
        </p:txBody>
      </p:sp>
    </p:spTree>
    <p:extLst>
      <p:ext uri="{BB962C8B-B14F-4D97-AF65-F5344CB8AC3E}">
        <p14:creationId xmlns:p14="http://schemas.microsoft.com/office/powerpoint/2010/main" val="59853004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B1A3932D-0B6F-49CC-AD13-A29A733D876A}"/>
              </a:ext>
            </a:extLst>
          </p:cNvPr>
          <p:cNvSpPr>
            <a:spLocks noGrp="1"/>
          </p:cNvSpPr>
          <p:nvPr>
            <p:ph type="title" orient="vert"/>
          </p:nvPr>
        </p:nvSpPr>
        <p:spPr>
          <a:xfrm>
            <a:off x="8724901" y="365132"/>
            <a:ext cx="2628900" cy="5811839"/>
          </a:xfrm>
          <a:prstGeom prst="rect">
            <a:avLst/>
          </a:prstGeom>
        </p:spPr>
        <p:txBody>
          <a:bodyPr vert="eaVert" lIns="91438" tIns="45719" rIns="91438" bIns="45719"/>
          <a:lstStyle/>
          <a:p>
            <a:r>
              <a:rPr lang="vi-VN"/>
              <a:t>Bấm để sửa kiểu tiêu đề Bản cái</a:t>
            </a:r>
          </a:p>
        </p:txBody>
      </p:sp>
      <p:sp>
        <p:nvSpPr>
          <p:cNvPr id="3" name="Chỗ dành sẵn cho Văn bản Dọc 2">
            <a:extLst>
              <a:ext uri="{FF2B5EF4-FFF2-40B4-BE49-F238E27FC236}">
                <a16:creationId xmlns:a16="http://schemas.microsoft.com/office/drawing/2014/main" xmlns="" id="{9E80D9D1-FDF8-4F2E-8328-6F3ADBC22926}"/>
              </a:ext>
            </a:extLst>
          </p:cNvPr>
          <p:cNvSpPr>
            <a:spLocks noGrp="1"/>
          </p:cNvSpPr>
          <p:nvPr>
            <p:ph type="body" orient="vert" idx="1"/>
          </p:nvPr>
        </p:nvSpPr>
        <p:spPr>
          <a:xfrm>
            <a:off x="838201" y="365132"/>
            <a:ext cx="7734300" cy="5811839"/>
          </a:xfrm>
          <a:prstGeom prst="rect">
            <a:avLst/>
          </a:prstGeom>
        </p:spPr>
        <p:txBody>
          <a:bodyPr vert="eaVert"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608F9649-6ADA-4CB8-B533-76350A5A36E3}"/>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7AA096F7-004E-4F3C-BD00-5AF02BB90A8A}" type="datetimeFigureOut">
              <a:rPr lang="vi-VN" smtClean="0"/>
              <a:t>27/01/2024</a:t>
            </a:fld>
            <a:endParaRPr lang="vi-VN"/>
          </a:p>
        </p:txBody>
      </p:sp>
      <p:sp>
        <p:nvSpPr>
          <p:cNvPr id="5" name="Chỗ dành sẵn cho Chân trang 4">
            <a:extLst>
              <a:ext uri="{FF2B5EF4-FFF2-40B4-BE49-F238E27FC236}">
                <a16:creationId xmlns:a16="http://schemas.microsoft.com/office/drawing/2014/main" xmlns="" id="{5DC09FA4-0D80-4ABE-9CF6-7233DC128684}"/>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6" name="Chỗ dành sẵn cho Số hiệu Bản chiếu 5">
            <a:extLst>
              <a:ext uri="{FF2B5EF4-FFF2-40B4-BE49-F238E27FC236}">
                <a16:creationId xmlns:a16="http://schemas.microsoft.com/office/drawing/2014/main" xmlns="" id="{9AC9BB3A-11BF-4D86-99B0-52C80A999FF9}"/>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8F288386-D9CA-4350-BBEC-6571B34944CD}" type="slidenum">
              <a:rPr lang="vi-VN" smtClean="0"/>
              <a:t>‹#›</a:t>
            </a:fld>
            <a:endParaRPr lang="vi-VN"/>
          </a:p>
        </p:txBody>
      </p:sp>
    </p:spTree>
    <p:extLst>
      <p:ext uri="{BB962C8B-B14F-4D97-AF65-F5344CB8AC3E}">
        <p14:creationId xmlns:p14="http://schemas.microsoft.com/office/powerpoint/2010/main" val="117965057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8833591D-AEE3-4DF2-93CB-E51D6ED4D4DA}"/>
              </a:ext>
            </a:extLst>
          </p:cNvPr>
          <p:cNvSpPr>
            <a:spLocks noGrp="1"/>
          </p:cNvSpPr>
          <p:nvPr>
            <p:ph type="ctrTitle"/>
          </p:nvPr>
        </p:nvSpPr>
        <p:spPr>
          <a:xfrm>
            <a:off x="1524003" y="1122363"/>
            <a:ext cx="9144000" cy="2387600"/>
          </a:xfrm>
          <a:prstGeom prst="rect">
            <a:avLst/>
          </a:prstGeom>
        </p:spPr>
        <p:txBody>
          <a:bodyPr lIns="91438" tIns="45719" rIns="91438" bIns="45719"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xmlns="" id="{6CDDEDD3-ED8B-492E-A35B-B22660049745}"/>
              </a:ext>
            </a:extLst>
          </p:cNvPr>
          <p:cNvSpPr>
            <a:spLocks noGrp="1"/>
          </p:cNvSpPr>
          <p:nvPr>
            <p:ph type="subTitle" idx="1"/>
          </p:nvPr>
        </p:nvSpPr>
        <p:spPr>
          <a:xfrm>
            <a:off x="1524003" y="3602043"/>
            <a:ext cx="9144000" cy="1655763"/>
          </a:xfrm>
          <a:prstGeom prst="rect">
            <a:avLst/>
          </a:prstGeom>
        </p:spPr>
        <p:txBody>
          <a:bodyPr lIns="91438" tIns="45719" rIns="91438" bIns="45719"/>
          <a:lstStyle>
            <a:lvl1pPr marL="0" indent="0" algn="ctr">
              <a:buNone/>
              <a:defRPr sz="240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xmlns="" id="{666A8A55-D146-495F-81A4-6D75AD3BE861}"/>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B4A7FF5C-FD9C-4AC6-BD06-A64961D7FA47}" type="datetimeFigureOut">
              <a:rPr lang="vi-VN" smtClean="0"/>
              <a:t>27/01/2024</a:t>
            </a:fld>
            <a:endParaRPr lang="vi-VN"/>
          </a:p>
        </p:txBody>
      </p:sp>
      <p:sp>
        <p:nvSpPr>
          <p:cNvPr id="5" name="Chỗ dành sẵn cho Chân trang 4">
            <a:extLst>
              <a:ext uri="{FF2B5EF4-FFF2-40B4-BE49-F238E27FC236}">
                <a16:creationId xmlns:a16="http://schemas.microsoft.com/office/drawing/2014/main" xmlns="" id="{A73BF327-9337-4556-9A1C-152701F3A282}"/>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6" name="Chỗ dành sẵn cho Số hiệu Bản chiếu 5">
            <a:extLst>
              <a:ext uri="{FF2B5EF4-FFF2-40B4-BE49-F238E27FC236}">
                <a16:creationId xmlns:a16="http://schemas.microsoft.com/office/drawing/2014/main" xmlns="" id="{1998A658-20C0-47FA-B666-A820D94980C3}"/>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2BC85092-B114-410F-9B81-EFC9CD02B950}" type="slidenum">
              <a:rPr lang="vi-VN" smtClean="0"/>
              <a:t>‹#›</a:t>
            </a:fld>
            <a:endParaRPr lang="vi-VN"/>
          </a:p>
        </p:txBody>
      </p:sp>
    </p:spTree>
    <p:extLst>
      <p:ext uri="{BB962C8B-B14F-4D97-AF65-F5344CB8AC3E}">
        <p14:creationId xmlns:p14="http://schemas.microsoft.com/office/powerpoint/2010/main" val="14014725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445F3855-0B74-471D-BB30-110F1E6F94C6}"/>
              </a:ext>
            </a:extLst>
          </p:cNvPr>
          <p:cNvSpPr>
            <a:spLocks noGrp="1"/>
          </p:cNvSpPr>
          <p:nvPr>
            <p:ph type="title"/>
          </p:nvPr>
        </p:nvSpPr>
        <p:spPr>
          <a:xfrm>
            <a:off x="838201" y="365129"/>
            <a:ext cx="10515600" cy="1325563"/>
          </a:xfrm>
          <a:prstGeom prst="rect">
            <a:avLst/>
          </a:prstGeom>
        </p:spPr>
        <p:txBody>
          <a:bodyPr lIns="91438" tIns="45719" rIns="91438" bIns="45719"/>
          <a:lstStyle/>
          <a:p>
            <a:r>
              <a:rPr lang="vi-VN"/>
              <a:t>Bấm để sửa kiểu tiêu đề Bản cái</a:t>
            </a:r>
          </a:p>
        </p:txBody>
      </p:sp>
      <p:sp>
        <p:nvSpPr>
          <p:cNvPr id="3" name="Chỗ dành sẵn cho Nội dung 2">
            <a:extLst>
              <a:ext uri="{FF2B5EF4-FFF2-40B4-BE49-F238E27FC236}">
                <a16:creationId xmlns:a16="http://schemas.microsoft.com/office/drawing/2014/main" xmlns="" id="{D47984D9-FD82-46FE-A1F6-49E612312FDD}"/>
              </a:ext>
            </a:extLst>
          </p:cNvPr>
          <p:cNvSpPr>
            <a:spLocks noGrp="1"/>
          </p:cNvSpPr>
          <p:nvPr>
            <p:ph idx="1"/>
          </p:nvPr>
        </p:nvSpPr>
        <p:spPr>
          <a:xfrm>
            <a:off x="838201" y="1825625"/>
            <a:ext cx="10515600" cy="4351339"/>
          </a:xfrm>
          <a:prstGeom prst="rect">
            <a:avLst/>
          </a:prstGeom>
        </p:spPr>
        <p:txBody>
          <a:bodyPr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F09E2F4D-EEEE-4825-95EB-770F4587DA2A}"/>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B4A7FF5C-FD9C-4AC6-BD06-A64961D7FA47}" type="datetimeFigureOut">
              <a:rPr lang="vi-VN" smtClean="0"/>
              <a:t>27/01/2024</a:t>
            </a:fld>
            <a:endParaRPr lang="vi-VN"/>
          </a:p>
        </p:txBody>
      </p:sp>
      <p:sp>
        <p:nvSpPr>
          <p:cNvPr id="5" name="Chỗ dành sẵn cho Chân trang 4">
            <a:extLst>
              <a:ext uri="{FF2B5EF4-FFF2-40B4-BE49-F238E27FC236}">
                <a16:creationId xmlns:a16="http://schemas.microsoft.com/office/drawing/2014/main" xmlns="" id="{2317A3E4-FB16-4D4E-861F-F2883927D8B1}"/>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6" name="Chỗ dành sẵn cho Số hiệu Bản chiếu 5">
            <a:extLst>
              <a:ext uri="{FF2B5EF4-FFF2-40B4-BE49-F238E27FC236}">
                <a16:creationId xmlns:a16="http://schemas.microsoft.com/office/drawing/2014/main" xmlns="" id="{49926349-2BF4-4A65-96EE-E6C6F7F5647D}"/>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2BC85092-B114-410F-9B81-EFC9CD02B950}" type="slidenum">
              <a:rPr lang="vi-VN" smtClean="0"/>
              <a:t>‹#›</a:t>
            </a:fld>
            <a:endParaRPr lang="vi-VN"/>
          </a:p>
        </p:txBody>
      </p:sp>
    </p:spTree>
    <p:extLst>
      <p:ext uri="{BB962C8B-B14F-4D97-AF65-F5344CB8AC3E}">
        <p14:creationId xmlns:p14="http://schemas.microsoft.com/office/powerpoint/2010/main" val="183379961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4D016BF1-3375-48B0-A783-87D7808254F6}"/>
              </a:ext>
            </a:extLst>
          </p:cNvPr>
          <p:cNvSpPr>
            <a:spLocks noGrp="1"/>
          </p:cNvSpPr>
          <p:nvPr>
            <p:ph type="title"/>
          </p:nvPr>
        </p:nvSpPr>
        <p:spPr>
          <a:xfrm>
            <a:off x="831851" y="1709746"/>
            <a:ext cx="10515600" cy="2852737"/>
          </a:xfrm>
          <a:prstGeom prst="rect">
            <a:avLst/>
          </a:prstGeom>
        </p:spPr>
        <p:txBody>
          <a:bodyPr lIns="91438" tIns="45719" rIns="91438" bIns="45719"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xmlns="" id="{2C73F60E-791B-411A-BC69-7633A20B0455}"/>
              </a:ext>
            </a:extLst>
          </p:cNvPr>
          <p:cNvSpPr>
            <a:spLocks noGrp="1"/>
          </p:cNvSpPr>
          <p:nvPr>
            <p:ph type="body" idx="1"/>
          </p:nvPr>
        </p:nvSpPr>
        <p:spPr>
          <a:xfrm>
            <a:off x="831851" y="4589470"/>
            <a:ext cx="10515600" cy="1500187"/>
          </a:xfrm>
          <a:prstGeom prst="rect">
            <a:avLst/>
          </a:prstGeom>
        </p:spPr>
        <p:txBody>
          <a:bodyPr lIns="91438" tIns="45719" rIns="91438" bIns="45719"/>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9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xmlns="" id="{2AB3694B-A383-48AD-9BBE-293A566D6913}"/>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B4A7FF5C-FD9C-4AC6-BD06-A64961D7FA47}" type="datetimeFigureOut">
              <a:rPr lang="vi-VN" smtClean="0"/>
              <a:t>27/01/2024</a:t>
            </a:fld>
            <a:endParaRPr lang="vi-VN"/>
          </a:p>
        </p:txBody>
      </p:sp>
      <p:sp>
        <p:nvSpPr>
          <p:cNvPr id="5" name="Chỗ dành sẵn cho Chân trang 4">
            <a:extLst>
              <a:ext uri="{FF2B5EF4-FFF2-40B4-BE49-F238E27FC236}">
                <a16:creationId xmlns:a16="http://schemas.microsoft.com/office/drawing/2014/main" xmlns="" id="{D0AD5814-5934-4916-889C-E23454F8CB7B}"/>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6" name="Chỗ dành sẵn cho Số hiệu Bản chiếu 5">
            <a:extLst>
              <a:ext uri="{FF2B5EF4-FFF2-40B4-BE49-F238E27FC236}">
                <a16:creationId xmlns:a16="http://schemas.microsoft.com/office/drawing/2014/main" xmlns="" id="{8D15BCC6-351D-436D-97AE-DEB23F9D4ED6}"/>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2BC85092-B114-410F-9B81-EFC9CD02B950}" type="slidenum">
              <a:rPr lang="vi-VN" smtClean="0"/>
              <a:t>‹#›</a:t>
            </a:fld>
            <a:endParaRPr lang="vi-VN"/>
          </a:p>
        </p:txBody>
      </p:sp>
    </p:spTree>
    <p:extLst>
      <p:ext uri="{BB962C8B-B14F-4D97-AF65-F5344CB8AC3E}">
        <p14:creationId xmlns:p14="http://schemas.microsoft.com/office/powerpoint/2010/main" val="77190404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A2CD58AF-9168-4F77-8F08-64E4DA91F0E8}"/>
              </a:ext>
            </a:extLst>
          </p:cNvPr>
          <p:cNvSpPr>
            <a:spLocks noGrp="1"/>
          </p:cNvSpPr>
          <p:nvPr>
            <p:ph type="title"/>
          </p:nvPr>
        </p:nvSpPr>
        <p:spPr>
          <a:xfrm>
            <a:off x="838201" y="365129"/>
            <a:ext cx="10515600" cy="1325563"/>
          </a:xfrm>
          <a:prstGeom prst="rect">
            <a:avLst/>
          </a:prstGeom>
        </p:spPr>
        <p:txBody>
          <a:bodyPr lIns="91438" tIns="45719" rIns="91438" bIns="45719"/>
          <a:lstStyle/>
          <a:p>
            <a:r>
              <a:rPr lang="vi-VN"/>
              <a:t>Bấm để sửa kiểu tiêu đề Bản cái</a:t>
            </a:r>
          </a:p>
        </p:txBody>
      </p:sp>
      <p:sp>
        <p:nvSpPr>
          <p:cNvPr id="3" name="Chỗ dành sẵn cho Nội dung 2">
            <a:extLst>
              <a:ext uri="{FF2B5EF4-FFF2-40B4-BE49-F238E27FC236}">
                <a16:creationId xmlns:a16="http://schemas.microsoft.com/office/drawing/2014/main" xmlns="" id="{224F295E-6D69-4E19-904E-D056C8E8CF12}"/>
              </a:ext>
            </a:extLst>
          </p:cNvPr>
          <p:cNvSpPr>
            <a:spLocks noGrp="1"/>
          </p:cNvSpPr>
          <p:nvPr>
            <p:ph sz="half" idx="1"/>
          </p:nvPr>
        </p:nvSpPr>
        <p:spPr>
          <a:xfrm>
            <a:off x="838203" y="1825625"/>
            <a:ext cx="5181600" cy="4351339"/>
          </a:xfrm>
          <a:prstGeom prst="rect">
            <a:avLst/>
          </a:prstGeom>
        </p:spPr>
        <p:txBody>
          <a:bodyPr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xmlns="" id="{AEDEB0CC-6879-4E53-A09B-74E7EB84AAE1}"/>
              </a:ext>
            </a:extLst>
          </p:cNvPr>
          <p:cNvSpPr>
            <a:spLocks noGrp="1"/>
          </p:cNvSpPr>
          <p:nvPr>
            <p:ph sz="half" idx="2"/>
          </p:nvPr>
        </p:nvSpPr>
        <p:spPr>
          <a:xfrm>
            <a:off x="6172200" y="1825625"/>
            <a:ext cx="5181600" cy="4351339"/>
          </a:xfrm>
          <a:prstGeom prst="rect">
            <a:avLst/>
          </a:prstGeom>
        </p:spPr>
        <p:txBody>
          <a:bodyPr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xmlns="" id="{0A28F3AB-EFA6-47F1-865A-2A3A9A31BABA}"/>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B4A7FF5C-FD9C-4AC6-BD06-A64961D7FA47}" type="datetimeFigureOut">
              <a:rPr lang="vi-VN" smtClean="0"/>
              <a:t>27/01/2024</a:t>
            </a:fld>
            <a:endParaRPr lang="vi-VN"/>
          </a:p>
        </p:txBody>
      </p:sp>
      <p:sp>
        <p:nvSpPr>
          <p:cNvPr id="6" name="Chỗ dành sẵn cho Chân trang 5">
            <a:extLst>
              <a:ext uri="{FF2B5EF4-FFF2-40B4-BE49-F238E27FC236}">
                <a16:creationId xmlns:a16="http://schemas.microsoft.com/office/drawing/2014/main" xmlns="" id="{5450814D-9D38-4869-8198-4188F540EE08}"/>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7" name="Chỗ dành sẵn cho Số hiệu Bản chiếu 6">
            <a:extLst>
              <a:ext uri="{FF2B5EF4-FFF2-40B4-BE49-F238E27FC236}">
                <a16:creationId xmlns:a16="http://schemas.microsoft.com/office/drawing/2014/main" xmlns="" id="{4F3D104E-825B-48A9-AC27-B0F7B93B8C0D}"/>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2BC85092-B114-410F-9B81-EFC9CD02B950}" type="slidenum">
              <a:rPr lang="vi-VN" smtClean="0"/>
              <a:t>‹#›</a:t>
            </a:fld>
            <a:endParaRPr lang="vi-VN"/>
          </a:p>
        </p:txBody>
      </p:sp>
    </p:spTree>
    <p:extLst>
      <p:ext uri="{BB962C8B-B14F-4D97-AF65-F5344CB8AC3E}">
        <p14:creationId xmlns:p14="http://schemas.microsoft.com/office/powerpoint/2010/main" val="346259824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9028996-0ED6-4ABD-9A9A-C3C31B925E5E}"/>
              </a:ext>
            </a:extLst>
          </p:cNvPr>
          <p:cNvSpPr>
            <a:spLocks noGrp="1"/>
          </p:cNvSpPr>
          <p:nvPr>
            <p:ph type="title"/>
          </p:nvPr>
        </p:nvSpPr>
        <p:spPr>
          <a:xfrm>
            <a:off x="839788" y="365129"/>
            <a:ext cx="10515600" cy="1325563"/>
          </a:xfrm>
          <a:prstGeom prst="rect">
            <a:avLst/>
          </a:prstGeom>
        </p:spPr>
        <p:txBody>
          <a:bodyPr lIns="91438" tIns="45719" rIns="91438" bIns="45719"/>
          <a:lstStyle/>
          <a:p>
            <a:r>
              <a:rPr lang="vi-VN"/>
              <a:t>Bấm để sửa kiểu tiêu đề Bản cái</a:t>
            </a:r>
          </a:p>
        </p:txBody>
      </p:sp>
      <p:sp>
        <p:nvSpPr>
          <p:cNvPr id="3" name="Chỗ dành sẵn cho Văn bản 2">
            <a:extLst>
              <a:ext uri="{FF2B5EF4-FFF2-40B4-BE49-F238E27FC236}">
                <a16:creationId xmlns:a16="http://schemas.microsoft.com/office/drawing/2014/main" xmlns="" id="{70C4F36D-F219-41CA-8797-4D87CDD13E5B}"/>
              </a:ext>
            </a:extLst>
          </p:cNvPr>
          <p:cNvSpPr>
            <a:spLocks noGrp="1"/>
          </p:cNvSpPr>
          <p:nvPr>
            <p:ph type="body" idx="1"/>
          </p:nvPr>
        </p:nvSpPr>
        <p:spPr>
          <a:xfrm>
            <a:off x="839792" y="1681163"/>
            <a:ext cx="5157787" cy="823912"/>
          </a:xfrm>
          <a:prstGeom prst="rect">
            <a:avLst/>
          </a:prstGeom>
        </p:spPr>
        <p:txBody>
          <a:bodyPr lIns="91438" tIns="45719" rIns="91438" bIns="45719"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93785732-4A1C-4D5D-9A51-1B5A12B07175}"/>
              </a:ext>
            </a:extLst>
          </p:cNvPr>
          <p:cNvSpPr>
            <a:spLocks noGrp="1"/>
          </p:cNvSpPr>
          <p:nvPr>
            <p:ph sz="half" idx="2"/>
          </p:nvPr>
        </p:nvSpPr>
        <p:spPr>
          <a:xfrm>
            <a:off x="839792" y="2505075"/>
            <a:ext cx="5157787" cy="3684588"/>
          </a:xfrm>
          <a:prstGeom prst="rect">
            <a:avLst/>
          </a:prstGeom>
        </p:spPr>
        <p:txBody>
          <a:bodyPr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xmlns="" id="{376E5716-0E09-4DA0-B2B9-700AABBD138B}"/>
              </a:ext>
            </a:extLst>
          </p:cNvPr>
          <p:cNvSpPr>
            <a:spLocks noGrp="1"/>
          </p:cNvSpPr>
          <p:nvPr>
            <p:ph type="body" sz="quarter" idx="3"/>
          </p:nvPr>
        </p:nvSpPr>
        <p:spPr>
          <a:xfrm>
            <a:off x="6172201" y="1681163"/>
            <a:ext cx="5183188" cy="823912"/>
          </a:xfrm>
          <a:prstGeom prst="rect">
            <a:avLst/>
          </a:prstGeom>
        </p:spPr>
        <p:txBody>
          <a:bodyPr lIns="91438" tIns="45719" rIns="91438" bIns="45719"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45EA0AA8-B625-43F6-BF5E-ADD9525CF333}"/>
              </a:ext>
            </a:extLst>
          </p:cNvPr>
          <p:cNvSpPr>
            <a:spLocks noGrp="1"/>
          </p:cNvSpPr>
          <p:nvPr>
            <p:ph sz="quarter" idx="4"/>
          </p:nvPr>
        </p:nvSpPr>
        <p:spPr>
          <a:xfrm>
            <a:off x="6172201" y="2505075"/>
            <a:ext cx="5183188" cy="3684588"/>
          </a:xfrm>
          <a:prstGeom prst="rect">
            <a:avLst/>
          </a:prstGeom>
        </p:spPr>
        <p:txBody>
          <a:bodyPr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xmlns="" id="{1D2163BE-A65F-4FC7-8ED1-21E8B97190E9}"/>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B4A7FF5C-FD9C-4AC6-BD06-A64961D7FA47}" type="datetimeFigureOut">
              <a:rPr lang="vi-VN" smtClean="0"/>
              <a:t>27/01/2024</a:t>
            </a:fld>
            <a:endParaRPr lang="vi-VN"/>
          </a:p>
        </p:txBody>
      </p:sp>
      <p:sp>
        <p:nvSpPr>
          <p:cNvPr id="8" name="Chỗ dành sẵn cho Chân trang 7">
            <a:extLst>
              <a:ext uri="{FF2B5EF4-FFF2-40B4-BE49-F238E27FC236}">
                <a16:creationId xmlns:a16="http://schemas.microsoft.com/office/drawing/2014/main" xmlns="" id="{DBF755A3-CFB8-4885-B981-67B4BD6760FF}"/>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9" name="Chỗ dành sẵn cho Số hiệu Bản chiếu 8">
            <a:extLst>
              <a:ext uri="{FF2B5EF4-FFF2-40B4-BE49-F238E27FC236}">
                <a16:creationId xmlns:a16="http://schemas.microsoft.com/office/drawing/2014/main" xmlns="" id="{40305CD7-DF5D-44CA-9BCF-C5B38FBCB74F}"/>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2BC85092-B114-410F-9B81-EFC9CD02B950}" type="slidenum">
              <a:rPr lang="vi-VN" smtClean="0"/>
              <a:t>‹#›</a:t>
            </a:fld>
            <a:endParaRPr lang="vi-VN"/>
          </a:p>
        </p:txBody>
      </p:sp>
    </p:spTree>
    <p:extLst>
      <p:ext uri="{BB962C8B-B14F-4D97-AF65-F5344CB8AC3E}">
        <p14:creationId xmlns:p14="http://schemas.microsoft.com/office/powerpoint/2010/main" val="343481554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F1655AAD-D417-43E9-9F76-B807BC650BC7}"/>
              </a:ext>
            </a:extLst>
          </p:cNvPr>
          <p:cNvSpPr>
            <a:spLocks noGrp="1"/>
          </p:cNvSpPr>
          <p:nvPr>
            <p:ph type="title"/>
          </p:nvPr>
        </p:nvSpPr>
        <p:spPr>
          <a:xfrm>
            <a:off x="838201" y="365129"/>
            <a:ext cx="10515600" cy="1325563"/>
          </a:xfrm>
          <a:prstGeom prst="rect">
            <a:avLst/>
          </a:prstGeom>
        </p:spPr>
        <p:txBody>
          <a:bodyPr lIns="91438" tIns="45719" rIns="91438" bIns="45719"/>
          <a:lstStyle/>
          <a:p>
            <a:r>
              <a:rPr lang="vi-VN"/>
              <a:t>Bấm để sửa kiểu tiêu đề Bản cái</a:t>
            </a:r>
          </a:p>
        </p:txBody>
      </p:sp>
      <p:sp>
        <p:nvSpPr>
          <p:cNvPr id="3" name="Chỗ dành sẵn cho Ngày tháng 2">
            <a:extLst>
              <a:ext uri="{FF2B5EF4-FFF2-40B4-BE49-F238E27FC236}">
                <a16:creationId xmlns:a16="http://schemas.microsoft.com/office/drawing/2014/main" xmlns="" id="{BC710F18-554C-4CEE-A1A8-9348ACA77A1E}"/>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B4A7FF5C-FD9C-4AC6-BD06-A64961D7FA47}" type="datetimeFigureOut">
              <a:rPr lang="vi-VN" smtClean="0"/>
              <a:t>27/01/2024</a:t>
            </a:fld>
            <a:endParaRPr lang="vi-VN"/>
          </a:p>
        </p:txBody>
      </p:sp>
      <p:sp>
        <p:nvSpPr>
          <p:cNvPr id="4" name="Chỗ dành sẵn cho Chân trang 3">
            <a:extLst>
              <a:ext uri="{FF2B5EF4-FFF2-40B4-BE49-F238E27FC236}">
                <a16:creationId xmlns:a16="http://schemas.microsoft.com/office/drawing/2014/main" xmlns="" id="{06D78CEF-99FA-41D3-9BC6-22E72F7A1815}"/>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5" name="Chỗ dành sẵn cho Số hiệu Bản chiếu 4">
            <a:extLst>
              <a:ext uri="{FF2B5EF4-FFF2-40B4-BE49-F238E27FC236}">
                <a16:creationId xmlns:a16="http://schemas.microsoft.com/office/drawing/2014/main" xmlns="" id="{3DAF6AE9-C859-4686-A45D-80EB37872491}"/>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2BC85092-B114-410F-9B81-EFC9CD02B950}" type="slidenum">
              <a:rPr lang="vi-VN" smtClean="0"/>
              <a:t>‹#›</a:t>
            </a:fld>
            <a:endParaRPr lang="vi-VN"/>
          </a:p>
        </p:txBody>
      </p:sp>
    </p:spTree>
    <p:extLst>
      <p:ext uri="{BB962C8B-B14F-4D97-AF65-F5344CB8AC3E}">
        <p14:creationId xmlns:p14="http://schemas.microsoft.com/office/powerpoint/2010/main" val="229447496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752A8140-AEE1-4BFD-B653-93A14FAC0C73}"/>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B4A7FF5C-FD9C-4AC6-BD06-A64961D7FA47}" type="datetimeFigureOut">
              <a:rPr lang="vi-VN" smtClean="0"/>
              <a:t>27/01/2024</a:t>
            </a:fld>
            <a:endParaRPr lang="vi-VN"/>
          </a:p>
        </p:txBody>
      </p:sp>
      <p:sp>
        <p:nvSpPr>
          <p:cNvPr id="3" name="Chỗ dành sẵn cho Chân trang 2">
            <a:extLst>
              <a:ext uri="{FF2B5EF4-FFF2-40B4-BE49-F238E27FC236}">
                <a16:creationId xmlns:a16="http://schemas.microsoft.com/office/drawing/2014/main" xmlns="" id="{7C70686D-B1F0-4BAC-AFBB-EDF468E063C5}"/>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4" name="Chỗ dành sẵn cho Số hiệu Bản chiếu 3">
            <a:extLst>
              <a:ext uri="{FF2B5EF4-FFF2-40B4-BE49-F238E27FC236}">
                <a16:creationId xmlns:a16="http://schemas.microsoft.com/office/drawing/2014/main" xmlns="" id="{089AE9D2-DB36-4B2E-A078-5A5AB8A87252}"/>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2BC85092-B114-410F-9B81-EFC9CD02B950}" type="slidenum">
              <a:rPr lang="vi-VN" smtClean="0"/>
              <a:t>‹#›</a:t>
            </a:fld>
            <a:endParaRPr lang="vi-VN"/>
          </a:p>
        </p:txBody>
      </p:sp>
    </p:spTree>
    <p:extLst>
      <p:ext uri="{BB962C8B-B14F-4D97-AF65-F5344CB8AC3E}">
        <p14:creationId xmlns:p14="http://schemas.microsoft.com/office/powerpoint/2010/main" val="280818687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6244A983-78CC-4876-B4A3-84736C8BA518}"/>
              </a:ext>
            </a:extLst>
          </p:cNvPr>
          <p:cNvSpPr>
            <a:spLocks noGrp="1"/>
          </p:cNvSpPr>
          <p:nvPr>
            <p:ph type="title"/>
          </p:nvPr>
        </p:nvSpPr>
        <p:spPr>
          <a:xfrm>
            <a:off x="839791" y="457200"/>
            <a:ext cx="3932237" cy="1600200"/>
          </a:xfrm>
          <a:prstGeom prst="rect">
            <a:avLst/>
          </a:prstGeom>
        </p:spPr>
        <p:txBody>
          <a:bodyPr lIns="91438" tIns="45719" rIns="91438" bIns="45719"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xmlns="" id="{5CCFE3A3-DE30-480C-8D9A-EF6D691C9BB0}"/>
              </a:ext>
            </a:extLst>
          </p:cNvPr>
          <p:cNvSpPr>
            <a:spLocks noGrp="1"/>
          </p:cNvSpPr>
          <p:nvPr>
            <p:ph idx="1"/>
          </p:nvPr>
        </p:nvSpPr>
        <p:spPr>
          <a:xfrm>
            <a:off x="5183188" y="987432"/>
            <a:ext cx="6172200" cy="4873625"/>
          </a:xfrm>
          <a:prstGeom prst="rect">
            <a:avLst/>
          </a:prstGeom>
        </p:spPr>
        <p:txBody>
          <a:bodyPr lIns="91438" tIns="45719" rIns="91438" bIns="45719"/>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xmlns="" id="{5A4E9432-5EF3-4157-8EC3-3DBF7F66766E}"/>
              </a:ext>
            </a:extLst>
          </p:cNvPr>
          <p:cNvSpPr>
            <a:spLocks noGrp="1"/>
          </p:cNvSpPr>
          <p:nvPr>
            <p:ph type="body" sz="half" idx="2"/>
          </p:nvPr>
        </p:nvSpPr>
        <p:spPr>
          <a:xfrm>
            <a:off x="839791" y="2057401"/>
            <a:ext cx="3932237" cy="3811588"/>
          </a:xfrm>
          <a:prstGeom prst="rect">
            <a:avLst/>
          </a:prstGeom>
        </p:spPr>
        <p:txBody>
          <a:bodyPr lIns="91438" tIns="45719" rIns="91438" bIns="45719"/>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F8545EBB-D300-4449-BF97-6C6157A9302A}"/>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B4A7FF5C-FD9C-4AC6-BD06-A64961D7FA47}" type="datetimeFigureOut">
              <a:rPr lang="vi-VN" smtClean="0"/>
              <a:t>27/01/2024</a:t>
            </a:fld>
            <a:endParaRPr lang="vi-VN"/>
          </a:p>
        </p:txBody>
      </p:sp>
      <p:sp>
        <p:nvSpPr>
          <p:cNvPr id="6" name="Chỗ dành sẵn cho Chân trang 5">
            <a:extLst>
              <a:ext uri="{FF2B5EF4-FFF2-40B4-BE49-F238E27FC236}">
                <a16:creationId xmlns:a16="http://schemas.microsoft.com/office/drawing/2014/main" xmlns="" id="{B8ACA2A6-5771-4D4E-81F6-C1267ABF9723}"/>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7" name="Chỗ dành sẵn cho Số hiệu Bản chiếu 6">
            <a:extLst>
              <a:ext uri="{FF2B5EF4-FFF2-40B4-BE49-F238E27FC236}">
                <a16:creationId xmlns:a16="http://schemas.microsoft.com/office/drawing/2014/main" xmlns="" id="{072EB9A1-E86F-419F-971F-8AB19878F784}"/>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2BC85092-B114-410F-9B81-EFC9CD02B950}" type="slidenum">
              <a:rPr lang="vi-VN" smtClean="0"/>
              <a:t>‹#›</a:t>
            </a:fld>
            <a:endParaRPr lang="vi-VN"/>
          </a:p>
        </p:txBody>
      </p:sp>
    </p:spTree>
    <p:extLst>
      <p:ext uri="{BB962C8B-B14F-4D97-AF65-F5344CB8AC3E}">
        <p14:creationId xmlns:p14="http://schemas.microsoft.com/office/powerpoint/2010/main" val="2772835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CA12956D-0E73-4492-86E3-ACFF77B1F4EA}"/>
              </a:ext>
            </a:extLst>
          </p:cNvPr>
          <p:cNvSpPr>
            <a:spLocks noGrp="1"/>
          </p:cNvSpPr>
          <p:nvPr>
            <p:ph type="title" orient="vert"/>
          </p:nvPr>
        </p:nvSpPr>
        <p:spPr>
          <a:xfrm>
            <a:off x="8724901" y="365132"/>
            <a:ext cx="2628900" cy="5811839"/>
          </a:xfrm>
          <a:prstGeom prst="rect">
            <a:avLst/>
          </a:prstGeom>
        </p:spPr>
        <p:txBody>
          <a:bodyPr vert="eaVert" lIns="91438" tIns="45719" rIns="91438" bIns="45719"/>
          <a:lstStyle/>
          <a:p>
            <a:r>
              <a:rPr lang="vi-VN"/>
              <a:t>Bấm để sửa kiểu tiêu đề Bản cái</a:t>
            </a:r>
          </a:p>
        </p:txBody>
      </p:sp>
      <p:sp>
        <p:nvSpPr>
          <p:cNvPr id="3" name="Chỗ dành sẵn cho Văn bản Dọc 2">
            <a:extLst>
              <a:ext uri="{FF2B5EF4-FFF2-40B4-BE49-F238E27FC236}">
                <a16:creationId xmlns:a16="http://schemas.microsoft.com/office/drawing/2014/main" xmlns="" id="{B7D30FC6-A621-4093-9F47-4094639FD215}"/>
              </a:ext>
            </a:extLst>
          </p:cNvPr>
          <p:cNvSpPr>
            <a:spLocks noGrp="1"/>
          </p:cNvSpPr>
          <p:nvPr>
            <p:ph type="body" orient="vert" idx="1"/>
          </p:nvPr>
        </p:nvSpPr>
        <p:spPr>
          <a:xfrm>
            <a:off x="838201" y="365132"/>
            <a:ext cx="7734300" cy="5811839"/>
          </a:xfrm>
          <a:prstGeom prst="rect">
            <a:avLst/>
          </a:prstGeom>
        </p:spPr>
        <p:txBody>
          <a:bodyPr vert="eaVert"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0E3CA904-D764-43F6-B2DC-6B08766F21BB}"/>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92E2CEFA-6521-410A-AC51-E8ABE4E9CDB0}" type="datetimeFigureOut">
              <a:rPr lang="vi-VN" smtClean="0"/>
              <a:t>27/01/2024</a:t>
            </a:fld>
            <a:endParaRPr lang="vi-VN"/>
          </a:p>
        </p:txBody>
      </p:sp>
      <p:sp>
        <p:nvSpPr>
          <p:cNvPr id="5" name="Chỗ dành sẵn cho Chân trang 4">
            <a:extLst>
              <a:ext uri="{FF2B5EF4-FFF2-40B4-BE49-F238E27FC236}">
                <a16:creationId xmlns:a16="http://schemas.microsoft.com/office/drawing/2014/main" xmlns="" id="{E08A223A-CC77-47AD-A137-7D3668AE5F23}"/>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6" name="Chỗ dành sẵn cho Số hiệu Bản chiếu 5">
            <a:extLst>
              <a:ext uri="{FF2B5EF4-FFF2-40B4-BE49-F238E27FC236}">
                <a16:creationId xmlns:a16="http://schemas.microsoft.com/office/drawing/2014/main" xmlns="" id="{D6776A22-BC2A-4DF6-A8DA-88202AEAE35B}"/>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8D3F6ACA-6BA7-459F-AD44-D4E124DDBDE3}" type="slidenum">
              <a:rPr lang="vi-VN" smtClean="0"/>
              <a:t>‹#›</a:t>
            </a:fld>
            <a:endParaRPr lang="vi-VN"/>
          </a:p>
        </p:txBody>
      </p:sp>
    </p:spTree>
    <p:extLst>
      <p:ext uri="{BB962C8B-B14F-4D97-AF65-F5344CB8AC3E}">
        <p14:creationId xmlns:p14="http://schemas.microsoft.com/office/powerpoint/2010/main" val="429238967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8A3A6DE7-6A6D-47A7-A39E-9D2E945855E9}"/>
              </a:ext>
            </a:extLst>
          </p:cNvPr>
          <p:cNvSpPr>
            <a:spLocks noGrp="1"/>
          </p:cNvSpPr>
          <p:nvPr>
            <p:ph type="title"/>
          </p:nvPr>
        </p:nvSpPr>
        <p:spPr>
          <a:xfrm>
            <a:off x="839791" y="457200"/>
            <a:ext cx="3932237" cy="1600200"/>
          </a:xfrm>
          <a:prstGeom prst="rect">
            <a:avLst/>
          </a:prstGeom>
        </p:spPr>
        <p:txBody>
          <a:bodyPr lIns="91438" tIns="45719" rIns="91438" bIns="45719"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xmlns="" id="{7EBF3ACF-D1C1-4C3B-A437-1DC0040D3078}"/>
              </a:ext>
            </a:extLst>
          </p:cNvPr>
          <p:cNvSpPr>
            <a:spLocks noGrp="1"/>
          </p:cNvSpPr>
          <p:nvPr>
            <p:ph type="pic" idx="1"/>
          </p:nvPr>
        </p:nvSpPr>
        <p:spPr>
          <a:xfrm>
            <a:off x="5183188" y="987432"/>
            <a:ext cx="6172200" cy="4873625"/>
          </a:xfrm>
          <a:prstGeom prst="rect">
            <a:avLst/>
          </a:prstGeom>
        </p:spPr>
        <p:txBody>
          <a:bodyPr lIns="91438" tIns="45719" rIns="91438" bIns="45719"/>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vi-VN"/>
          </a:p>
        </p:txBody>
      </p:sp>
      <p:sp>
        <p:nvSpPr>
          <p:cNvPr id="4" name="Chỗ dành sẵn cho Văn bản 3">
            <a:extLst>
              <a:ext uri="{FF2B5EF4-FFF2-40B4-BE49-F238E27FC236}">
                <a16:creationId xmlns:a16="http://schemas.microsoft.com/office/drawing/2014/main" xmlns="" id="{68CF92FE-5D91-4B6D-B3AA-6ACBEF2DDCAB}"/>
              </a:ext>
            </a:extLst>
          </p:cNvPr>
          <p:cNvSpPr>
            <a:spLocks noGrp="1"/>
          </p:cNvSpPr>
          <p:nvPr>
            <p:ph type="body" sz="half" idx="2"/>
          </p:nvPr>
        </p:nvSpPr>
        <p:spPr>
          <a:xfrm>
            <a:off x="839791" y="2057401"/>
            <a:ext cx="3932237" cy="3811588"/>
          </a:xfrm>
          <a:prstGeom prst="rect">
            <a:avLst/>
          </a:prstGeom>
        </p:spPr>
        <p:txBody>
          <a:bodyPr lIns="91438" tIns="45719" rIns="91438" bIns="45719"/>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050222C1-B2A0-4201-BB17-B022C356A722}"/>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B4A7FF5C-FD9C-4AC6-BD06-A64961D7FA47}" type="datetimeFigureOut">
              <a:rPr lang="vi-VN" smtClean="0"/>
              <a:t>27/01/2024</a:t>
            </a:fld>
            <a:endParaRPr lang="vi-VN"/>
          </a:p>
        </p:txBody>
      </p:sp>
      <p:sp>
        <p:nvSpPr>
          <p:cNvPr id="6" name="Chỗ dành sẵn cho Chân trang 5">
            <a:extLst>
              <a:ext uri="{FF2B5EF4-FFF2-40B4-BE49-F238E27FC236}">
                <a16:creationId xmlns:a16="http://schemas.microsoft.com/office/drawing/2014/main" xmlns="" id="{6472F7ED-2223-40D2-8419-A113C74C4258}"/>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7" name="Chỗ dành sẵn cho Số hiệu Bản chiếu 6">
            <a:extLst>
              <a:ext uri="{FF2B5EF4-FFF2-40B4-BE49-F238E27FC236}">
                <a16:creationId xmlns:a16="http://schemas.microsoft.com/office/drawing/2014/main" xmlns="" id="{EB4CBCD2-9781-4F4A-AE63-034B00738CAF}"/>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2BC85092-B114-410F-9B81-EFC9CD02B950}" type="slidenum">
              <a:rPr lang="vi-VN" smtClean="0"/>
              <a:t>‹#›</a:t>
            </a:fld>
            <a:endParaRPr lang="vi-VN"/>
          </a:p>
        </p:txBody>
      </p:sp>
    </p:spTree>
    <p:extLst>
      <p:ext uri="{BB962C8B-B14F-4D97-AF65-F5344CB8AC3E}">
        <p14:creationId xmlns:p14="http://schemas.microsoft.com/office/powerpoint/2010/main" val="101062549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854FA523-78DF-4E5D-B030-0E4D44F6DB2F}"/>
              </a:ext>
            </a:extLst>
          </p:cNvPr>
          <p:cNvSpPr>
            <a:spLocks noGrp="1"/>
          </p:cNvSpPr>
          <p:nvPr>
            <p:ph type="title"/>
          </p:nvPr>
        </p:nvSpPr>
        <p:spPr>
          <a:xfrm>
            <a:off x="838201" y="365129"/>
            <a:ext cx="10515600" cy="1325563"/>
          </a:xfrm>
          <a:prstGeom prst="rect">
            <a:avLst/>
          </a:prstGeom>
        </p:spPr>
        <p:txBody>
          <a:bodyPr lIns="91438" tIns="45719" rIns="91438" bIns="45719"/>
          <a:lstStyle/>
          <a:p>
            <a:r>
              <a:rPr lang="vi-VN"/>
              <a:t>Bấm để sửa kiểu tiêu đề Bản cái</a:t>
            </a:r>
          </a:p>
        </p:txBody>
      </p:sp>
      <p:sp>
        <p:nvSpPr>
          <p:cNvPr id="3" name="Chỗ dành sẵn cho Văn bản Dọc 2">
            <a:extLst>
              <a:ext uri="{FF2B5EF4-FFF2-40B4-BE49-F238E27FC236}">
                <a16:creationId xmlns:a16="http://schemas.microsoft.com/office/drawing/2014/main" xmlns="" id="{DC728694-90F2-4196-809D-0B974591E74B}"/>
              </a:ext>
            </a:extLst>
          </p:cNvPr>
          <p:cNvSpPr>
            <a:spLocks noGrp="1"/>
          </p:cNvSpPr>
          <p:nvPr>
            <p:ph type="body" orient="vert" idx="1"/>
          </p:nvPr>
        </p:nvSpPr>
        <p:spPr>
          <a:xfrm>
            <a:off x="838201" y="1825625"/>
            <a:ext cx="10515600" cy="4351339"/>
          </a:xfrm>
          <a:prstGeom prst="rect">
            <a:avLst/>
          </a:prstGeom>
        </p:spPr>
        <p:txBody>
          <a:bodyPr vert="eaVert"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BAB479ED-5461-4769-9D33-9E95F04482AC}"/>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B4A7FF5C-FD9C-4AC6-BD06-A64961D7FA47}" type="datetimeFigureOut">
              <a:rPr lang="vi-VN" smtClean="0"/>
              <a:t>27/01/2024</a:t>
            </a:fld>
            <a:endParaRPr lang="vi-VN"/>
          </a:p>
        </p:txBody>
      </p:sp>
      <p:sp>
        <p:nvSpPr>
          <p:cNvPr id="5" name="Chỗ dành sẵn cho Chân trang 4">
            <a:extLst>
              <a:ext uri="{FF2B5EF4-FFF2-40B4-BE49-F238E27FC236}">
                <a16:creationId xmlns:a16="http://schemas.microsoft.com/office/drawing/2014/main" xmlns="" id="{2DB43E11-66EA-485A-8C87-2E156EFDC4B6}"/>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6" name="Chỗ dành sẵn cho Số hiệu Bản chiếu 5">
            <a:extLst>
              <a:ext uri="{FF2B5EF4-FFF2-40B4-BE49-F238E27FC236}">
                <a16:creationId xmlns:a16="http://schemas.microsoft.com/office/drawing/2014/main" xmlns="" id="{5C73AE72-E3C7-4F89-9A13-124BF78AC963}"/>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2BC85092-B114-410F-9B81-EFC9CD02B950}" type="slidenum">
              <a:rPr lang="vi-VN" smtClean="0"/>
              <a:t>‹#›</a:t>
            </a:fld>
            <a:endParaRPr lang="vi-VN"/>
          </a:p>
        </p:txBody>
      </p:sp>
    </p:spTree>
    <p:extLst>
      <p:ext uri="{BB962C8B-B14F-4D97-AF65-F5344CB8AC3E}">
        <p14:creationId xmlns:p14="http://schemas.microsoft.com/office/powerpoint/2010/main" val="421873564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78385006-5781-4E45-947B-18BB50DC5EFC}"/>
              </a:ext>
            </a:extLst>
          </p:cNvPr>
          <p:cNvSpPr>
            <a:spLocks noGrp="1"/>
          </p:cNvSpPr>
          <p:nvPr>
            <p:ph type="title" orient="vert"/>
          </p:nvPr>
        </p:nvSpPr>
        <p:spPr>
          <a:xfrm>
            <a:off x="8724901" y="365132"/>
            <a:ext cx="2628900" cy="5811839"/>
          </a:xfrm>
          <a:prstGeom prst="rect">
            <a:avLst/>
          </a:prstGeom>
        </p:spPr>
        <p:txBody>
          <a:bodyPr vert="eaVert" lIns="91438" tIns="45719" rIns="91438" bIns="45719"/>
          <a:lstStyle/>
          <a:p>
            <a:r>
              <a:rPr lang="vi-VN"/>
              <a:t>Bấm để sửa kiểu tiêu đề Bản cái</a:t>
            </a:r>
          </a:p>
        </p:txBody>
      </p:sp>
      <p:sp>
        <p:nvSpPr>
          <p:cNvPr id="3" name="Chỗ dành sẵn cho Văn bản Dọc 2">
            <a:extLst>
              <a:ext uri="{FF2B5EF4-FFF2-40B4-BE49-F238E27FC236}">
                <a16:creationId xmlns:a16="http://schemas.microsoft.com/office/drawing/2014/main" xmlns="" id="{43634084-4532-4733-A59E-FEB0713BC716}"/>
              </a:ext>
            </a:extLst>
          </p:cNvPr>
          <p:cNvSpPr>
            <a:spLocks noGrp="1"/>
          </p:cNvSpPr>
          <p:nvPr>
            <p:ph type="body" orient="vert" idx="1"/>
          </p:nvPr>
        </p:nvSpPr>
        <p:spPr>
          <a:xfrm>
            <a:off x="838201" y="365132"/>
            <a:ext cx="7734300" cy="5811839"/>
          </a:xfrm>
          <a:prstGeom prst="rect">
            <a:avLst/>
          </a:prstGeom>
        </p:spPr>
        <p:txBody>
          <a:bodyPr vert="eaVert"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7FB1896E-EE93-421A-9E55-14E5B9828F2D}"/>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B4A7FF5C-FD9C-4AC6-BD06-A64961D7FA47}" type="datetimeFigureOut">
              <a:rPr lang="vi-VN" smtClean="0"/>
              <a:t>27/01/2024</a:t>
            </a:fld>
            <a:endParaRPr lang="vi-VN"/>
          </a:p>
        </p:txBody>
      </p:sp>
      <p:sp>
        <p:nvSpPr>
          <p:cNvPr id="5" name="Chỗ dành sẵn cho Chân trang 4">
            <a:extLst>
              <a:ext uri="{FF2B5EF4-FFF2-40B4-BE49-F238E27FC236}">
                <a16:creationId xmlns:a16="http://schemas.microsoft.com/office/drawing/2014/main" xmlns="" id="{2181990F-ED45-4618-ABBE-DF3615900502}"/>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6" name="Chỗ dành sẵn cho Số hiệu Bản chiếu 5">
            <a:extLst>
              <a:ext uri="{FF2B5EF4-FFF2-40B4-BE49-F238E27FC236}">
                <a16:creationId xmlns:a16="http://schemas.microsoft.com/office/drawing/2014/main" xmlns="" id="{3A40272E-81EB-458E-9764-C94CA988D5B9}"/>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2BC85092-B114-410F-9B81-EFC9CD02B950}" type="slidenum">
              <a:rPr lang="vi-VN" smtClean="0"/>
              <a:t>‹#›</a:t>
            </a:fld>
            <a:endParaRPr lang="vi-VN"/>
          </a:p>
        </p:txBody>
      </p:sp>
    </p:spTree>
    <p:extLst>
      <p:ext uri="{BB962C8B-B14F-4D97-AF65-F5344CB8AC3E}">
        <p14:creationId xmlns:p14="http://schemas.microsoft.com/office/powerpoint/2010/main" val="60070999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10213C6-9E68-4F6F-8839-A4B503D43C56}"/>
              </a:ext>
            </a:extLst>
          </p:cNvPr>
          <p:cNvSpPr>
            <a:spLocks noGrp="1"/>
          </p:cNvSpPr>
          <p:nvPr>
            <p:ph type="ctrTitle"/>
          </p:nvPr>
        </p:nvSpPr>
        <p:spPr>
          <a:xfrm>
            <a:off x="1524003"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95BEA771-4752-4AE4-B178-41AA9F785C23}"/>
              </a:ext>
            </a:extLst>
          </p:cNvPr>
          <p:cNvSpPr>
            <a:spLocks noGrp="1"/>
          </p:cNvSpPr>
          <p:nvPr>
            <p:ph type="subTitle" idx="1"/>
          </p:nvPr>
        </p:nvSpPr>
        <p:spPr>
          <a:xfrm>
            <a:off x="1524003" y="3602043"/>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419D0636-619B-4F67-BE38-C9CDF9F7FE80}"/>
              </a:ext>
            </a:extLst>
          </p:cNvPr>
          <p:cNvSpPr>
            <a:spLocks noGrp="1"/>
          </p:cNvSpPr>
          <p:nvPr>
            <p:ph type="dt" sz="half" idx="10"/>
          </p:nvPr>
        </p:nvSpPr>
        <p:spPr/>
        <p:txBody>
          <a:bodyPr/>
          <a:lstStyle/>
          <a:p>
            <a:fld id="{78D78A31-B58C-4F22-8C52-A961D950D026}" type="datetimeFigureOut">
              <a:rPr lang="en-US" smtClean="0">
                <a:solidFill>
                  <a:prstClr val="black">
                    <a:tint val="75000"/>
                  </a:prstClr>
                </a:solidFill>
              </a:rPr>
              <a:pPr/>
              <a:t>27/1/2024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15391A9B-2DD9-4A4F-8D09-A3864F30FC5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F2A82A0-B3E3-4AD2-8978-D12501643FCE}"/>
              </a:ext>
            </a:extLst>
          </p:cNvPr>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834587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9127E6-8031-4BF5-92B2-D8726FADAF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1306A4A-2998-4BC0-8075-94D2B44BA8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6EFD96F-BC50-4FF8-8C3F-75B249FCBC7D}"/>
              </a:ext>
            </a:extLst>
          </p:cNvPr>
          <p:cNvSpPr>
            <a:spLocks noGrp="1"/>
          </p:cNvSpPr>
          <p:nvPr>
            <p:ph type="dt" sz="half" idx="10"/>
          </p:nvPr>
        </p:nvSpPr>
        <p:spPr/>
        <p:txBody>
          <a:bodyPr/>
          <a:lstStyle/>
          <a:p>
            <a:fld id="{78D78A31-B58C-4F22-8C52-A961D950D026}" type="datetimeFigureOut">
              <a:rPr lang="en-US" smtClean="0">
                <a:solidFill>
                  <a:prstClr val="black">
                    <a:tint val="75000"/>
                  </a:prstClr>
                </a:solidFill>
              </a:rPr>
              <a:pPr/>
              <a:t>27/1/2024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1696DF40-F97E-4CCC-8F75-8AD2CD48E4B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D62F3D2-EE45-4434-A22C-6D9358C760CB}"/>
              </a:ext>
            </a:extLst>
          </p:cNvPr>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939903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34EC2A-0720-4EFC-99D2-F4CA248CE211}"/>
              </a:ext>
            </a:extLst>
          </p:cNvPr>
          <p:cNvSpPr>
            <a:spLocks noGrp="1"/>
          </p:cNvSpPr>
          <p:nvPr>
            <p:ph type="title"/>
          </p:nvPr>
        </p:nvSpPr>
        <p:spPr>
          <a:xfrm>
            <a:off x="831851" y="1709746"/>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11BBD352-D830-46DE-A936-71E9FA230E79}"/>
              </a:ext>
            </a:extLst>
          </p:cNvPr>
          <p:cNvSpPr>
            <a:spLocks noGrp="1"/>
          </p:cNvSpPr>
          <p:nvPr>
            <p:ph type="body" idx="1"/>
          </p:nvPr>
        </p:nvSpPr>
        <p:spPr>
          <a:xfrm>
            <a:off x="831851" y="4589470"/>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97CE82A5-F09D-47DF-937E-589833C8CCA5}"/>
              </a:ext>
            </a:extLst>
          </p:cNvPr>
          <p:cNvSpPr>
            <a:spLocks noGrp="1"/>
          </p:cNvSpPr>
          <p:nvPr>
            <p:ph type="dt" sz="half" idx="10"/>
          </p:nvPr>
        </p:nvSpPr>
        <p:spPr/>
        <p:txBody>
          <a:bodyPr/>
          <a:lstStyle/>
          <a:p>
            <a:fld id="{78D78A31-B58C-4F22-8C52-A961D950D026}" type="datetimeFigureOut">
              <a:rPr lang="en-US" smtClean="0">
                <a:solidFill>
                  <a:prstClr val="black">
                    <a:tint val="75000"/>
                  </a:prstClr>
                </a:solidFill>
              </a:rPr>
              <a:pPr/>
              <a:t>27/1/2024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1A3EFE34-D1E3-4871-BCA9-164E8C65786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A16CE849-EA60-4707-90D1-04595C7075C6}"/>
              </a:ext>
            </a:extLst>
          </p:cNvPr>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221688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54956B-19D4-4818-B090-B41992F811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789AAD6-3B77-4C33-B9A3-62DA7B34A26B}"/>
              </a:ext>
            </a:extLst>
          </p:cNvPr>
          <p:cNvSpPr>
            <a:spLocks noGrp="1"/>
          </p:cNvSpPr>
          <p:nvPr>
            <p:ph sz="half" idx="1"/>
          </p:nvPr>
        </p:nvSpPr>
        <p:spPr>
          <a:xfrm>
            <a:off x="838203"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843E073-D06F-480A-868F-EF0D7A8E8B51}"/>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A925F6A5-E72F-4083-9D5F-193641C07752}"/>
              </a:ext>
            </a:extLst>
          </p:cNvPr>
          <p:cNvSpPr>
            <a:spLocks noGrp="1"/>
          </p:cNvSpPr>
          <p:nvPr>
            <p:ph type="dt" sz="half" idx="10"/>
          </p:nvPr>
        </p:nvSpPr>
        <p:spPr/>
        <p:txBody>
          <a:bodyPr/>
          <a:lstStyle/>
          <a:p>
            <a:fld id="{78D78A31-B58C-4F22-8C52-A961D950D026}" type="datetimeFigureOut">
              <a:rPr lang="en-US" smtClean="0">
                <a:solidFill>
                  <a:prstClr val="black">
                    <a:tint val="75000"/>
                  </a:prstClr>
                </a:solidFill>
              </a:rPr>
              <a:pPr/>
              <a:t>27/1/2024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522AB7FE-D6B2-4BB9-9342-B841FB2A3A1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A10391A2-61C4-46EF-9B93-1B2C7A5BFEDB}"/>
              </a:ext>
            </a:extLst>
          </p:cNvPr>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509341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14CAF1-4FB8-4412-9AFE-9911B2E3FC17}"/>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95FF4D3E-1C56-4C8F-852B-197D32A20760}"/>
              </a:ext>
            </a:extLst>
          </p:cNvPr>
          <p:cNvSpPr>
            <a:spLocks noGrp="1"/>
          </p:cNvSpPr>
          <p:nvPr>
            <p:ph type="body" idx="1"/>
          </p:nvPr>
        </p:nvSpPr>
        <p:spPr>
          <a:xfrm>
            <a:off x="839792"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AB5E6D2-3221-4C9E-A0CC-735E2104E556}"/>
              </a:ext>
            </a:extLst>
          </p:cNvPr>
          <p:cNvSpPr>
            <a:spLocks noGrp="1"/>
          </p:cNvSpPr>
          <p:nvPr>
            <p:ph sz="half" idx="2"/>
          </p:nvPr>
        </p:nvSpPr>
        <p:spPr>
          <a:xfrm>
            <a:off x="839792"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6868B082-BF8A-490C-BD9F-C487A4DAA75C}"/>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90C9AD8D-8085-46DB-A66D-49E8D9DE4043}"/>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71B0A8D2-DD56-44A3-B491-C5EE0EF0DD4F}"/>
              </a:ext>
            </a:extLst>
          </p:cNvPr>
          <p:cNvSpPr>
            <a:spLocks noGrp="1"/>
          </p:cNvSpPr>
          <p:nvPr>
            <p:ph type="dt" sz="half" idx="10"/>
          </p:nvPr>
        </p:nvSpPr>
        <p:spPr/>
        <p:txBody>
          <a:bodyPr/>
          <a:lstStyle/>
          <a:p>
            <a:fld id="{78D78A31-B58C-4F22-8C52-A961D950D026}" type="datetimeFigureOut">
              <a:rPr lang="en-US" smtClean="0">
                <a:solidFill>
                  <a:prstClr val="black">
                    <a:tint val="75000"/>
                  </a:prstClr>
                </a:solidFill>
              </a:rPr>
              <a:pPr/>
              <a:t>27/1/2024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B444FAE4-9664-48D8-A324-B579160DD06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E224A1D6-647E-43BB-81C2-BBB483C8E22F}"/>
              </a:ext>
            </a:extLst>
          </p:cNvPr>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171519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27D8E2-75E8-4818-9B77-C58F3AFAFAC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A820151E-0AF0-4021-A0AA-F0DD0D807612}"/>
              </a:ext>
            </a:extLst>
          </p:cNvPr>
          <p:cNvSpPr>
            <a:spLocks noGrp="1"/>
          </p:cNvSpPr>
          <p:nvPr>
            <p:ph type="dt" sz="half" idx="10"/>
          </p:nvPr>
        </p:nvSpPr>
        <p:spPr/>
        <p:txBody>
          <a:bodyPr/>
          <a:lstStyle/>
          <a:p>
            <a:fld id="{78D78A31-B58C-4F22-8C52-A961D950D026}" type="datetimeFigureOut">
              <a:rPr lang="en-US" smtClean="0">
                <a:solidFill>
                  <a:prstClr val="black">
                    <a:tint val="75000"/>
                  </a:prstClr>
                </a:solidFill>
              </a:rPr>
              <a:pPr/>
              <a:t>27/1/2024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CE55F21E-FA58-4F93-995B-5D1611EF2A04}"/>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74481BC1-AAC0-4791-AC05-E1D86A5CFB93}"/>
              </a:ext>
            </a:extLst>
          </p:cNvPr>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085564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3E30B73-21EF-4A6E-BDC7-92B7D0C27F58}"/>
              </a:ext>
            </a:extLst>
          </p:cNvPr>
          <p:cNvSpPr>
            <a:spLocks noGrp="1"/>
          </p:cNvSpPr>
          <p:nvPr>
            <p:ph type="dt" sz="half" idx="10"/>
          </p:nvPr>
        </p:nvSpPr>
        <p:spPr/>
        <p:txBody>
          <a:bodyPr/>
          <a:lstStyle/>
          <a:p>
            <a:fld id="{78D78A31-B58C-4F22-8C52-A961D950D026}" type="datetimeFigureOut">
              <a:rPr lang="en-US" smtClean="0">
                <a:solidFill>
                  <a:prstClr val="black">
                    <a:tint val="75000"/>
                  </a:prstClr>
                </a:solidFill>
              </a:rPr>
              <a:pPr/>
              <a:t>27/1/2024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1908A1C3-0273-4302-AF7A-575A35B7B369}"/>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B9808093-C41C-4CAA-9994-C354CDC8689F}"/>
              </a:ext>
            </a:extLst>
          </p:cNvPr>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24911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A85A5A26-9E1E-4D82-A44C-140BD11D8A66}"/>
              </a:ext>
            </a:extLst>
          </p:cNvPr>
          <p:cNvSpPr>
            <a:spLocks noGrp="1"/>
          </p:cNvSpPr>
          <p:nvPr>
            <p:ph type="ctrTitle"/>
          </p:nvPr>
        </p:nvSpPr>
        <p:spPr>
          <a:xfrm>
            <a:off x="1524003" y="1122363"/>
            <a:ext cx="9144000" cy="2387600"/>
          </a:xfrm>
          <a:prstGeom prst="rect">
            <a:avLst/>
          </a:prstGeom>
        </p:spPr>
        <p:txBody>
          <a:bodyPr lIns="91438" tIns="45719" rIns="91438" bIns="45719"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xmlns="" id="{9D29AA89-AC34-425B-AE8B-3509C2F12B46}"/>
              </a:ext>
            </a:extLst>
          </p:cNvPr>
          <p:cNvSpPr>
            <a:spLocks noGrp="1"/>
          </p:cNvSpPr>
          <p:nvPr>
            <p:ph type="subTitle" idx="1"/>
          </p:nvPr>
        </p:nvSpPr>
        <p:spPr>
          <a:xfrm>
            <a:off x="1524003" y="3602043"/>
            <a:ext cx="9144000" cy="1655763"/>
          </a:xfrm>
          <a:prstGeom prst="rect">
            <a:avLst/>
          </a:prstGeom>
        </p:spPr>
        <p:txBody>
          <a:bodyPr lIns="91438" tIns="45719" rIns="91438" bIns="45719"/>
          <a:lstStyle>
            <a:lvl1pPr marL="0" indent="0" algn="ctr">
              <a:buNone/>
              <a:defRPr sz="240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xmlns="" id="{2E19EA0F-3C1E-4349-92E0-B336E471BC97}"/>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23826EFD-B1DE-4A85-AE1B-D7753FBF5E74}" type="datetimeFigureOut">
              <a:rPr lang="vi-VN" smtClean="0"/>
              <a:t>27/01/2024</a:t>
            </a:fld>
            <a:endParaRPr lang="vi-VN"/>
          </a:p>
        </p:txBody>
      </p:sp>
      <p:sp>
        <p:nvSpPr>
          <p:cNvPr id="5" name="Chỗ dành sẵn cho Chân trang 4">
            <a:extLst>
              <a:ext uri="{FF2B5EF4-FFF2-40B4-BE49-F238E27FC236}">
                <a16:creationId xmlns:a16="http://schemas.microsoft.com/office/drawing/2014/main" xmlns="" id="{AD5C9A7B-A42A-4269-AE04-176302EF722A}"/>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6" name="Chỗ dành sẵn cho Số hiệu Bản chiếu 5">
            <a:extLst>
              <a:ext uri="{FF2B5EF4-FFF2-40B4-BE49-F238E27FC236}">
                <a16:creationId xmlns:a16="http://schemas.microsoft.com/office/drawing/2014/main" xmlns="" id="{5B79CD11-387B-47BF-918C-59573A6B5E11}"/>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140AED18-E33F-4EFB-B218-ADD4D38F8198}" type="slidenum">
              <a:rPr lang="vi-VN" smtClean="0"/>
              <a:t>‹#›</a:t>
            </a:fld>
            <a:endParaRPr lang="vi-VN"/>
          </a:p>
        </p:txBody>
      </p:sp>
    </p:spTree>
    <p:extLst>
      <p:ext uri="{BB962C8B-B14F-4D97-AF65-F5344CB8AC3E}">
        <p14:creationId xmlns:p14="http://schemas.microsoft.com/office/powerpoint/2010/main" val="211051885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AE7221-7AC9-43CC-A47C-C7A775605D9B}"/>
              </a:ext>
            </a:extLst>
          </p:cNvPr>
          <p:cNvSpPr>
            <a:spLocks noGrp="1"/>
          </p:cNvSpPr>
          <p:nvPr>
            <p:ph type="title"/>
          </p:nvPr>
        </p:nvSpPr>
        <p:spPr>
          <a:xfrm>
            <a:off x="839791"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3BC972A0-CD05-40BE-9A1A-7530CCF45CA0}"/>
              </a:ext>
            </a:extLst>
          </p:cNvPr>
          <p:cNvSpPr>
            <a:spLocks noGrp="1"/>
          </p:cNvSpPr>
          <p:nvPr>
            <p:ph idx="1"/>
          </p:nvPr>
        </p:nvSpPr>
        <p:spPr>
          <a:xfrm>
            <a:off x="5183188" y="987432"/>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E75F4CF-2DE1-49C1-AA28-4858055C789B}"/>
              </a:ext>
            </a:extLst>
          </p:cNvPr>
          <p:cNvSpPr>
            <a:spLocks noGrp="1"/>
          </p:cNvSpPr>
          <p:nvPr>
            <p:ph type="body" sz="half" idx="2"/>
          </p:nvPr>
        </p:nvSpPr>
        <p:spPr>
          <a:xfrm>
            <a:off x="839791"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BF56272-BC49-4FAE-8B03-41558F91398A}"/>
              </a:ext>
            </a:extLst>
          </p:cNvPr>
          <p:cNvSpPr>
            <a:spLocks noGrp="1"/>
          </p:cNvSpPr>
          <p:nvPr>
            <p:ph type="dt" sz="half" idx="10"/>
          </p:nvPr>
        </p:nvSpPr>
        <p:spPr/>
        <p:txBody>
          <a:bodyPr/>
          <a:lstStyle/>
          <a:p>
            <a:fld id="{78D78A31-B58C-4F22-8C52-A961D950D026}" type="datetimeFigureOut">
              <a:rPr lang="en-US" smtClean="0">
                <a:solidFill>
                  <a:prstClr val="black">
                    <a:tint val="75000"/>
                  </a:prstClr>
                </a:solidFill>
              </a:rPr>
              <a:pPr/>
              <a:t>27/1/2024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64E5345E-0CE7-4D5A-8E07-8743942647B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38CF4893-8C8E-4BFA-A522-D80DF8062B64}"/>
              </a:ext>
            </a:extLst>
          </p:cNvPr>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446497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D3F9D3-1F66-4E70-926B-448B88865BE5}"/>
              </a:ext>
            </a:extLst>
          </p:cNvPr>
          <p:cNvSpPr>
            <a:spLocks noGrp="1"/>
          </p:cNvSpPr>
          <p:nvPr>
            <p:ph type="title"/>
          </p:nvPr>
        </p:nvSpPr>
        <p:spPr>
          <a:xfrm>
            <a:off x="839791"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64518A71-4F7C-45E6-83C2-E1C76F341995}"/>
              </a:ext>
            </a:extLst>
          </p:cNvPr>
          <p:cNvSpPr>
            <a:spLocks noGrp="1"/>
          </p:cNvSpPr>
          <p:nvPr>
            <p:ph type="pic" idx="1"/>
          </p:nvPr>
        </p:nvSpPr>
        <p:spPr>
          <a:xfrm>
            <a:off x="5183188" y="987432"/>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xmlns="" id="{ADABFBBF-0D48-4A01-9016-3A5BDDBB99AF}"/>
              </a:ext>
            </a:extLst>
          </p:cNvPr>
          <p:cNvSpPr>
            <a:spLocks noGrp="1"/>
          </p:cNvSpPr>
          <p:nvPr>
            <p:ph type="body" sz="half" idx="2"/>
          </p:nvPr>
        </p:nvSpPr>
        <p:spPr>
          <a:xfrm>
            <a:off x="839791"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4A17A41-C37F-49C4-8CE7-5E0B1BB96EE1}"/>
              </a:ext>
            </a:extLst>
          </p:cNvPr>
          <p:cNvSpPr>
            <a:spLocks noGrp="1"/>
          </p:cNvSpPr>
          <p:nvPr>
            <p:ph type="dt" sz="half" idx="10"/>
          </p:nvPr>
        </p:nvSpPr>
        <p:spPr/>
        <p:txBody>
          <a:bodyPr/>
          <a:lstStyle/>
          <a:p>
            <a:fld id="{78D78A31-B58C-4F22-8C52-A961D950D026}" type="datetimeFigureOut">
              <a:rPr lang="en-US" smtClean="0">
                <a:solidFill>
                  <a:prstClr val="black">
                    <a:tint val="75000"/>
                  </a:prstClr>
                </a:solidFill>
              </a:rPr>
              <a:pPr/>
              <a:t>27/1/2024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CE94815A-893F-4A0C-AFDF-2437AE67BF9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E36E9FE4-748E-494D-A40B-437C95356D37}"/>
              </a:ext>
            </a:extLst>
          </p:cNvPr>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416915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6F6C7E-0A1E-4ACF-BDF1-2840042A8B3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63A3191-66FE-4E81-AD2E-57B961AB493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2521DCE-97D8-4E79-92DA-0E656E3F4482}"/>
              </a:ext>
            </a:extLst>
          </p:cNvPr>
          <p:cNvSpPr>
            <a:spLocks noGrp="1"/>
          </p:cNvSpPr>
          <p:nvPr>
            <p:ph type="dt" sz="half" idx="10"/>
          </p:nvPr>
        </p:nvSpPr>
        <p:spPr/>
        <p:txBody>
          <a:bodyPr/>
          <a:lstStyle/>
          <a:p>
            <a:fld id="{78D78A31-B58C-4F22-8C52-A961D950D026}" type="datetimeFigureOut">
              <a:rPr lang="en-US" smtClean="0">
                <a:solidFill>
                  <a:prstClr val="black">
                    <a:tint val="75000"/>
                  </a:prstClr>
                </a:solidFill>
              </a:rPr>
              <a:pPr/>
              <a:t>27/1/2024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4F0AD7A-3388-4A6F-A7A9-083B8F92327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000D3D6-54AD-4178-8F08-6B2F0F732D29}"/>
              </a:ext>
            </a:extLst>
          </p:cNvPr>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66857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452AD07-61B2-4855-A63F-836171CE9A54}"/>
              </a:ext>
            </a:extLst>
          </p:cNvPr>
          <p:cNvSpPr>
            <a:spLocks noGrp="1"/>
          </p:cNvSpPr>
          <p:nvPr>
            <p:ph type="title" orient="vert"/>
          </p:nvPr>
        </p:nvSpPr>
        <p:spPr>
          <a:xfrm>
            <a:off x="8724901" y="365132"/>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16ACC7B9-6471-4A77-92B0-947C960A154F}"/>
              </a:ext>
            </a:extLst>
          </p:cNvPr>
          <p:cNvSpPr>
            <a:spLocks noGrp="1"/>
          </p:cNvSpPr>
          <p:nvPr>
            <p:ph type="body" orient="vert" idx="1"/>
          </p:nvPr>
        </p:nvSpPr>
        <p:spPr>
          <a:xfrm>
            <a:off x="838201" y="365132"/>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B2A38D6-6193-44BA-A9F6-F534C70A9B4E}"/>
              </a:ext>
            </a:extLst>
          </p:cNvPr>
          <p:cNvSpPr>
            <a:spLocks noGrp="1"/>
          </p:cNvSpPr>
          <p:nvPr>
            <p:ph type="dt" sz="half" idx="10"/>
          </p:nvPr>
        </p:nvSpPr>
        <p:spPr/>
        <p:txBody>
          <a:bodyPr/>
          <a:lstStyle/>
          <a:p>
            <a:fld id="{78D78A31-B58C-4F22-8C52-A961D950D026}" type="datetimeFigureOut">
              <a:rPr lang="en-US" smtClean="0">
                <a:solidFill>
                  <a:prstClr val="black">
                    <a:tint val="75000"/>
                  </a:prstClr>
                </a:solidFill>
              </a:rPr>
              <a:pPr/>
              <a:t>27/1/2024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5157760-4053-498E-BDF6-5E808E3901E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37673EC-2F5A-4565-903A-22B065D318E7}"/>
              </a:ext>
            </a:extLst>
          </p:cNvPr>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410587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6D17A4-37C2-4B23-96CB-7D523CA7F02F}"/>
              </a:ext>
            </a:extLst>
          </p:cNvPr>
          <p:cNvSpPr>
            <a:spLocks noGrp="1"/>
          </p:cNvSpPr>
          <p:nvPr>
            <p:ph type="ctrTitle"/>
          </p:nvPr>
        </p:nvSpPr>
        <p:spPr>
          <a:xfrm>
            <a:off x="1524003"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0505002-2BD6-4C7C-8F29-27990EECFEA2}"/>
              </a:ext>
            </a:extLst>
          </p:cNvPr>
          <p:cNvSpPr>
            <a:spLocks noGrp="1"/>
          </p:cNvSpPr>
          <p:nvPr>
            <p:ph type="subTitle" idx="1"/>
          </p:nvPr>
        </p:nvSpPr>
        <p:spPr>
          <a:xfrm>
            <a:off x="1524003"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DBCE32A0-6C37-4389-B2D8-966176C1F1F2}"/>
              </a:ext>
            </a:extLst>
          </p:cNvPr>
          <p:cNvSpPr>
            <a:spLocks noGrp="1"/>
          </p:cNvSpPr>
          <p:nvPr>
            <p:ph type="dt" sz="half" idx="10"/>
          </p:nvPr>
        </p:nvSpPr>
        <p:spPr/>
        <p:txBody>
          <a:bodyPr/>
          <a:lstStyle/>
          <a:p>
            <a:fld id="{5A463DAD-5177-4D0B-B457-9FD464E5DB5B}" type="datetimeFigureOut">
              <a:rPr lang="en-US" smtClean="0">
                <a:solidFill>
                  <a:prstClr val="black">
                    <a:tint val="75000"/>
                  </a:prstClr>
                </a:solidFill>
              </a:rPr>
              <a:pPr/>
              <a:t>27/1/2024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F0410B5-08D0-46A0-8F74-F15AF5482BB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41463149-6067-4F9F-B4F7-0D73D1A9A138}"/>
              </a:ext>
            </a:extLst>
          </p:cNvPr>
          <p:cNvSpPr>
            <a:spLocks noGrp="1"/>
          </p:cNvSpPr>
          <p:nvPr>
            <p:ph type="sldNum" sz="quarter" idx="12"/>
          </p:nvPr>
        </p:nvSpPr>
        <p:spPr/>
        <p:txBody>
          <a:bodyPr/>
          <a:lstStyle/>
          <a:p>
            <a:fld id="{7FDAE9A5-6638-4E92-811C-3B902CA9B5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187782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578FCE-5907-4796-8F70-93DF463C96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ED2E103-190D-43F8-8634-6D85E4BF63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7170CC4-56AC-4BA9-ACEC-5486587F7095}"/>
              </a:ext>
            </a:extLst>
          </p:cNvPr>
          <p:cNvSpPr>
            <a:spLocks noGrp="1"/>
          </p:cNvSpPr>
          <p:nvPr>
            <p:ph type="dt" sz="half" idx="10"/>
          </p:nvPr>
        </p:nvSpPr>
        <p:spPr/>
        <p:txBody>
          <a:bodyPr/>
          <a:lstStyle/>
          <a:p>
            <a:fld id="{5A463DAD-5177-4D0B-B457-9FD464E5DB5B}" type="datetimeFigureOut">
              <a:rPr lang="en-US" smtClean="0">
                <a:solidFill>
                  <a:prstClr val="black">
                    <a:tint val="75000"/>
                  </a:prstClr>
                </a:solidFill>
              </a:rPr>
              <a:pPr/>
              <a:t>27/1/2024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02E9A77-2DFC-4621-B884-AA6C8FBBD2C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AD578EB-A88C-4819-8327-E2BD75063706}"/>
              </a:ext>
            </a:extLst>
          </p:cNvPr>
          <p:cNvSpPr>
            <a:spLocks noGrp="1"/>
          </p:cNvSpPr>
          <p:nvPr>
            <p:ph type="sldNum" sz="quarter" idx="12"/>
          </p:nvPr>
        </p:nvSpPr>
        <p:spPr/>
        <p:txBody>
          <a:bodyPr/>
          <a:lstStyle/>
          <a:p>
            <a:fld id="{7FDAE9A5-6638-4E92-811C-3B902CA9B5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115883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4E99B7-B3FA-4461-B943-0B449244B7C7}"/>
              </a:ext>
            </a:extLst>
          </p:cNvPr>
          <p:cNvSpPr>
            <a:spLocks noGrp="1"/>
          </p:cNvSpPr>
          <p:nvPr>
            <p:ph type="title"/>
          </p:nvPr>
        </p:nvSpPr>
        <p:spPr>
          <a:xfrm>
            <a:off x="831850" y="1709744"/>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5E3A8090-07AB-4539-9E3F-5630B18A196E}"/>
              </a:ext>
            </a:extLst>
          </p:cNvPr>
          <p:cNvSpPr>
            <a:spLocks noGrp="1"/>
          </p:cNvSpPr>
          <p:nvPr>
            <p:ph type="body" idx="1"/>
          </p:nvPr>
        </p:nvSpPr>
        <p:spPr>
          <a:xfrm>
            <a:off x="831850" y="458946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2684A6E9-A6E6-4679-9A08-B79F7D74C660}"/>
              </a:ext>
            </a:extLst>
          </p:cNvPr>
          <p:cNvSpPr>
            <a:spLocks noGrp="1"/>
          </p:cNvSpPr>
          <p:nvPr>
            <p:ph type="dt" sz="half" idx="10"/>
          </p:nvPr>
        </p:nvSpPr>
        <p:spPr/>
        <p:txBody>
          <a:bodyPr/>
          <a:lstStyle/>
          <a:p>
            <a:fld id="{5A463DAD-5177-4D0B-B457-9FD464E5DB5B}" type="datetimeFigureOut">
              <a:rPr lang="en-US" smtClean="0">
                <a:solidFill>
                  <a:prstClr val="black">
                    <a:tint val="75000"/>
                  </a:prstClr>
                </a:solidFill>
              </a:rPr>
              <a:pPr/>
              <a:t>27/1/2024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D8A09DE7-EF7C-4355-8E62-D30E7C4388F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54533A0-B662-44F5-B0E6-6B29DD90F9EC}"/>
              </a:ext>
            </a:extLst>
          </p:cNvPr>
          <p:cNvSpPr>
            <a:spLocks noGrp="1"/>
          </p:cNvSpPr>
          <p:nvPr>
            <p:ph type="sldNum" sz="quarter" idx="12"/>
          </p:nvPr>
        </p:nvSpPr>
        <p:spPr/>
        <p:txBody>
          <a:bodyPr/>
          <a:lstStyle/>
          <a:p>
            <a:fld id="{7FDAE9A5-6638-4E92-811C-3B902CA9B5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823897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6879FF-703F-451F-BB22-EB57EB0278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1A840D3-A4CD-48E5-9A98-8E5856E48296}"/>
              </a:ext>
            </a:extLst>
          </p:cNvPr>
          <p:cNvSpPr>
            <a:spLocks noGrp="1"/>
          </p:cNvSpPr>
          <p:nvPr>
            <p:ph sz="half" idx="1"/>
          </p:nvPr>
        </p:nvSpPr>
        <p:spPr>
          <a:xfrm>
            <a:off x="838203"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1DC8767-8E4A-49B5-BEDA-3A7AAB6D7D8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487B25DF-7DEC-4DBE-9EB9-DFB16A6C1FA9}"/>
              </a:ext>
            </a:extLst>
          </p:cNvPr>
          <p:cNvSpPr>
            <a:spLocks noGrp="1"/>
          </p:cNvSpPr>
          <p:nvPr>
            <p:ph type="dt" sz="half" idx="10"/>
          </p:nvPr>
        </p:nvSpPr>
        <p:spPr/>
        <p:txBody>
          <a:bodyPr/>
          <a:lstStyle/>
          <a:p>
            <a:fld id="{5A463DAD-5177-4D0B-B457-9FD464E5DB5B}" type="datetimeFigureOut">
              <a:rPr lang="en-US" smtClean="0">
                <a:solidFill>
                  <a:prstClr val="black">
                    <a:tint val="75000"/>
                  </a:prstClr>
                </a:solidFill>
              </a:rPr>
              <a:pPr/>
              <a:t>27/1/2024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1E7871E0-A708-487E-A26F-CC19F95B707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75D5653D-EEDD-4EBE-AB30-265CB717DF50}"/>
              </a:ext>
            </a:extLst>
          </p:cNvPr>
          <p:cNvSpPr>
            <a:spLocks noGrp="1"/>
          </p:cNvSpPr>
          <p:nvPr>
            <p:ph type="sldNum" sz="quarter" idx="12"/>
          </p:nvPr>
        </p:nvSpPr>
        <p:spPr/>
        <p:txBody>
          <a:bodyPr/>
          <a:lstStyle/>
          <a:p>
            <a:fld id="{7FDAE9A5-6638-4E92-811C-3B902CA9B5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47815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68B310-B4B2-45AF-91CF-49B34D072EBA}"/>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B51275F6-DFA6-4342-B78E-3D0F5079CB57}"/>
              </a:ext>
            </a:extLst>
          </p:cNvPr>
          <p:cNvSpPr>
            <a:spLocks noGrp="1"/>
          </p:cNvSpPr>
          <p:nvPr>
            <p:ph type="body" idx="1"/>
          </p:nvPr>
        </p:nvSpPr>
        <p:spPr>
          <a:xfrm>
            <a:off x="839791"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0E7D1A3B-5869-4AC6-A025-C63EAF308939}"/>
              </a:ext>
            </a:extLst>
          </p:cNvPr>
          <p:cNvSpPr>
            <a:spLocks noGrp="1"/>
          </p:cNvSpPr>
          <p:nvPr>
            <p:ph sz="half" idx="2"/>
          </p:nvPr>
        </p:nvSpPr>
        <p:spPr>
          <a:xfrm>
            <a:off x="839791"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1272D9A6-0374-4B55-A51A-5BF9FAE55A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E29B03D-9F29-4C57-9338-EF8944F63A7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41DFA87B-A36C-4F46-930A-F7F519F6143A}"/>
              </a:ext>
            </a:extLst>
          </p:cNvPr>
          <p:cNvSpPr>
            <a:spLocks noGrp="1"/>
          </p:cNvSpPr>
          <p:nvPr>
            <p:ph type="dt" sz="half" idx="10"/>
          </p:nvPr>
        </p:nvSpPr>
        <p:spPr/>
        <p:txBody>
          <a:bodyPr/>
          <a:lstStyle/>
          <a:p>
            <a:fld id="{5A463DAD-5177-4D0B-B457-9FD464E5DB5B}" type="datetimeFigureOut">
              <a:rPr lang="en-US" smtClean="0">
                <a:solidFill>
                  <a:prstClr val="black">
                    <a:tint val="75000"/>
                  </a:prstClr>
                </a:solidFill>
              </a:rPr>
              <a:pPr/>
              <a:t>27/1/2024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239F2317-2BF4-4F4C-BF3D-C6EB39E6E7CA}"/>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6A8CDF88-F1F8-4A90-AA5B-A5F26C099530}"/>
              </a:ext>
            </a:extLst>
          </p:cNvPr>
          <p:cNvSpPr>
            <a:spLocks noGrp="1"/>
          </p:cNvSpPr>
          <p:nvPr>
            <p:ph type="sldNum" sz="quarter" idx="12"/>
          </p:nvPr>
        </p:nvSpPr>
        <p:spPr/>
        <p:txBody>
          <a:bodyPr/>
          <a:lstStyle/>
          <a:p>
            <a:fld id="{7FDAE9A5-6638-4E92-811C-3B902CA9B5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736824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93595D-47EE-4419-9564-BCA59134F2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D71F1CCB-77ED-490A-9DCE-EFEF036B040B}"/>
              </a:ext>
            </a:extLst>
          </p:cNvPr>
          <p:cNvSpPr>
            <a:spLocks noGrp="1"/>
          </p:cNvSpPr>
          <p:nvPr>
            <p:ph type="dt" sz="half" idx="10"/>
          </p:nvPr>
        </p:nvSpPr>
        <p:spPr/>
        <p:txBody>
          <a:bodyPr/>
          <a:lstStyle/>
          <a:p>
            <a:fld id="{5A463DAD-5177-4D0B-B457-9FD464E5DB5B}" type="datetimeFigureOut">
              <a:rPr lang="en-US" smtClean="0">
                <a:solidFill>
                  <a:prstClr val="black">
                    <a:tint val="75000"/>
                  </a:prstClr>
                </a:solidFill>
              </a:rPr>
              <a:pPr/>
              <a:t>27/1/2024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C0A56817-3CF6-4532-A146-C24DD044E4B1}"/>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E8BAE1F3-D46A-4C8B-9700-930EE2791EEB}"/>
              </a:ext>
            </a:extLst>
          </p:cNvPr>
          <p:cNvSpPr>
            <a:spLocks noGrp="1"/>
          </p:cNvSpPr>
          <p:nvPr>
            <p:ph type="sldNum" sz="quarter" idx="12"/>
          </p:nvPr>
        </p:nvSpPr>
        <p:spPr/>
        <p:txBody>
          <a:bodyPr/>
          <a:lstStyle/>
          <a:p>
            <a:fld id="{7FDAE9A5-6638-4E92-811C-3B902CA9B5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19894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1BF501E1-0B9E-4F30-BFE7-9D77F0AFBD0B}"/>
              </a:ext>
            </a:extLst>
          </p:cNvPr>
          <p:cNvSpPr>
            <a:spLocks noGrp="1"/>
          </p:cNvSpPr>
          <p:nvPr>
            <p:ph type="title"/>
          </p:nvPr>
        </p:nvSpPr>
        <p:spPr>
          <a:xfrm>
            <a:off x="838201" y="365129"/>
            <a:ext cx="10515600" cy="1325563"/>
          </a:xfrm>
          <a:prstGeom prst="rect">
            <a:avLst/>
          </a:prstGeom>
        </p:spPr>
        <p:txBody>
          <a:bodyPr lIns="91438" tIns="45719" rIns="91438" bIns="45719"/>
          <a:lstStyle/>
          <a:p>
            <a:r>
              <a:rPr lang="vi-VN"/>
              <a:t>Bấm để sửa kiểu tiêu đề Bản cái</a:t>
            </a:r>
          </a:p>
        </p:txBody>
      </p:sp>
      <p:sp>
        <p:nvSpPr>
          <p:cNvPr id="3" name="Chỗ dành sẵn cho Nội dung 2">
            <a:extLst>
              <a:ext uri="{FF2B5EF4-FFF2-40B4-BE49-F238E27FC236}">
                <a16:creationId xmlns:a16="http://schemas.microsoft.com/office/drawing/2014/main" xmlns="" id="{1E7343BE-2F26-476E-BE81-462F109E84CC}"/>
              </a:ext>
            </a:extLst>
          </p:cNvPr>
          <p:cNvSpPr>
            <a:spLocks noGrp="1"/>
          </p:cNvSpPr>
          <p:nvPr>
            <p:ph idx="1"/>
          </p:nvPr>
        </p:nvSpPr>
        <p:spPr>
          <a:xfrm>
            <a:off x="838201" y="1825625"/>
            <a:ext cx="10515600" cy="4351339"/>
          </a:xfrm>
          <a:prstGeom prst="rect">
            <a:avLst/>
          </a:prstGeom>
        </p:spPr>
        <p:txBody>
          <a:bodyPr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333AC8A8-2F72-4960-86C5-B3CCDC84F74C}"/>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23826EFD-B1DE-4A85-AE1B-D7753FBF5E74}" type="datetimeFigureOut">
              <a:rPr lang="vi-VN" smtClean="0"/>
              <a:t>27/01/2024</a:t>
            </a:fld>
            <a:endParaRPr lang="vi-VN"/>
          </a:p>
        </p:txBody>
      </p:sp>
      <p:sp>
        <p:nvSpPr>
          <p:cNvPr id="5" name="Chỗ dành sẵn cho Chân trang 4">
            <a:extLst>
              <a:ext uri="{FF2B5EF4-FFF2-40B4-BE49-F238E27FC236}">
                <a16:creationId xmlns:a16="http://schemas.microsoft.com/office/drawing/2014/main" xmlns="" id="{BF935E13-B45E-403F-B30A-6C5D5F6D46A7}"/>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6" name="Chỗ dành sẵn cho Số hiệu Bản chiếu 5">
            <a:extLst>
              <a:ext uri="{FF2B5EF4-FFF2-40B4-BE49-F238E27FC236}">
                <a16:creationId xmlns:a16="http://schemas.microsoft.com/office/drawing/2014/main" xmlns="" id="{891BDF54-7CE4-4F24-AAF7-B2574CF824FD}"/>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140AED18-E33F-4EFB-B218-ADD4D38F8198}" type="slidenum">
              <a:rPr lang="vi-VN" smtClean="0"/>
              <a:t>‹#›</a:t>
            </a:fld>
            <a:endParaRPr lang="vi-VN"/>
          </a:p>
        </p:txBody>
      </p:sp>
    </p:spTree>
    <p:extLst>
      <p:ext uri="{BB962C8B-B14F-4D97-AF65-F5344CB8AC3E}">
        <p14:creationId xmlns:p14="http://schemas.microsoft.com/office/powerpoint/2010/main" val="274171183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1603FCF-5770-49E4-BE74-6A6237CAC0F2}"/>
              </a:ext>
            </a:extLst>
          </p:cNvPr>
          <p:cNvSpPr>
            <a:spLocks noGrp="1"/>
          </p:cNvSpPr>
          <p:nvPr>
            <p:ph type="dt" sz="half" idx="10"/>
          </p:nvPr>
        </p:nvSpPr>
        <p:spPr/>
        <p:txBody>
          <a:bodyPr/>
          <a:lstStyle/>
          <a:p>
            <a:fld id="{5A463DAD-5177-4D0B-B457-9FD464E5DB5B}" type="datetimeFigureOut">
              <a:rPr lang="en-US" smtClean="0">
                <a:solidFill>
                  <a:prstClr val="black">
                    <a:tint val="75000"/>
                  </a:prstClr>
                </a:solidFill>
              </a:rPr>
              <a:pPr/>
              <a:t>27/1/2024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C9CE6557-9575-4D9C-B0A5-3154E00D6A2D}"/>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283F04A8-2785-4BB1-91D0-29A2A771002D}"/>
              </a:ext>
            </a:extLst>
          </p:cNvPr>
          <p:cNvSpPr>
            <a:spLocks noGrp="1"/>
          </p:cNvSpPr>
          <p:nvPr>
            <p:ph type="sldNum" sz="quarter" idx="12"/>
          </p:nvPr>
        </p:nvSpPr>
        <p:spPr/>
        <p:txBody>
          <a:bodyPr/>
          <a:lstStyle/>
          <a:p>
            <a:fld id="{7FDAE9A5-6638-4E92-811C-3B902CA9B5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990457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74E39E-EC9A-4957-8D32-0BB3EA51DDA5}"/>
              </a:ext>
            </a:extLst>
          </p:cNvPr>
          <p:cNvSpPr>
            <a:spLocks noGrp="1"/>
          </p:cNvSpPr>
          <p:nvPr>
            <p:ph type="title"/>
          </p:nvPr>
        </p:nvSpPr>
        <p:spPr>
          <a:xfrm>
            <a:off x="839791"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8647AF13-0F44-49A7-ABD6-915670CAB213}"/>
              </a:ext>
            </a:extLst>
          </p:cNvPr>
          <p:cNvSpPr>
            <a:spLocks noGrp="1"/>
          </p:cNvSpPr>
          <p:nvPr>
            <p:ph idx="1"/>
          </p:nvPr>
        </p:nvSpPr>
        <p:spPr>
          <a:xfrm>
            <a:off x="5183188" y="98743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44A2534-2373-4A06-9CEC-39E47AE269D9}"/>
              </a:ext>
            </a:extLst>
          </p:cNvPr>
          <p:cNvSpPr>
            <a:spLocks noGrp="1"/>
          </p:cNvSpPr>
          <p:nvPr>
            <p:ph type="body" sz="half" idx="2"/>
          </p:nvPr>
        </p:nvSpPr>
        <p:spPr>
          <a:xfrm>
            <a:off x="839791"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76756F7-0A6C-4E65-9EBC-D25CF2196B1E}"/>
              </a:ext>
            </a:extLst>
          </p:cNvPr>
          <p:cNvSpPr>
            <a:spLocks noGrp="1"/>
          </p:cNvSpPr>
          <p:nvPr>
            <p:ph type="dt" sz="half" idx="10"/>
          </p:nvPr>
        </p:nvSpPr>
        <p:spPr/>
        <p:txBody>
          <a:bodyPr/>
          <a:lstStyle/>
          <a:p>
            <a:fld id="{5A463DAD-5177-4D0B-B457-9FD464E5DB5B}" type="datetimeFigureOut">
              <a:rPr lang="en-US" smtClean="0">
                <a:solidFill>
                  <a:prstClr val="black">
                    <a:tint val="75000"/>
                  </a:prstClr>
                </a:solidFill>
              </a:rPr>
              <a:pPr/>
              <a:t>27/1/2024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9842C2B3-DAD5-46EE-8D0D-E5EEB867D14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FA41FF15-0BC2-4EFE-B8C0-6FF10F784672}"/>
              </a:ext>
            </a:extLst>
          </p:cNvPr>
          <p:cNvSpPr>
            <a:spLocks noGrp="1"/>
          </p:cNvSpPr>
          <p:nvPr>
            <p:ph type="sldNum" sz="quarter" idx="12"/>
          </p:nvPr>
        </p:nvSpPr>
        <p:spPr/>
        <p:txBody>
          <a:bodyPr/>
          <a:lstStyle/>
          <a:p>
            <a:fld id="{7FDAE9A5-6638-4E92-811C-3B902CA9B5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734626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4743C2-49C1-486B-938D-2D8A1030E4FB}"/>
              </a:ext>
            </a:extLst>
          </p:cNvPr>
          <p:cNvSpPr>
            <a:spLocks noGrp="1"/>
          </p:cNvSpPr>
          <p:nvPr>
            <p:ph type="title"/>
          </p:nvPr>
        </p:nvSpPr>
        <p:spPr>
          <a:xfrm>
            <a:off x="839791"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DD43009E-3D0E-48BE-9580-B325D4C3805B}"/>
              </a:ext>
            </a:extLst>
          </p:cNvPr>
          <p:cNvSpPr>
            <a:spLocks noGrp="1"/>
          </p:cNvSpPr>
          <p:nvPr>
            <p:ph type="pic" idx="1"/>
          </p:nvPr>
        </p:nvSpPr>
        <p:spPr>
          <a:xfrm>
            <a:off x="5183188" y="98743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C76F5636-5EE9-4E92-8983-4515C51B3E49}"/>
              </a:ext>
            </a:extLst>
          </p:cNvPr>
          <p:cNvSpPr>
            <a:spLocks noGrp="1"/>
          </p:cNvSpPr>
          <p:nvPr>
            <p:ph type="body" sz="half" idx="2"/>
          </p:nvPr>
        </p:nvSpPr>
        <p:spPr>
          <a:xfrm>
            <a:off x="839791"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7354EC7-6C4A-4488-B360-01ECF2CDC092}"/>
              </a:ext>
            </a:extLst>
          </p:cNvPr>
          <p:cNvSpPr>
            <a:spLocks noGrp="1"/>
          </p:cNvSpPr>
          <p:nvPr>
            <p:ph type="dt" sz="half" idx="10"/>
          </p:nvPr>
        </p:nvSpPr>
        <p:spPr/>
        <p:txBody>
          <a:bodyPr/>
          <a:lstStyle/>
          <a:p>
            <a:fld id="{5A463DAD-5177-4D0B-B457-9FD464E5DB5B}" type="datetimeFigureOut">
              <a:rPr lang="en-US" smtClean="0">
                <a:solidFill>
                  <a:prstClr val="black">
                    <a:tint val="75000"/>
                  </a:prstClr>
                </a:solidFill>
              </a:rPr>
              <a:pPr/>
              <a:t>27/1/2024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8C7B23B-0785-4C4A-B0D3-5ABBC99DEFD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7BF82015-63F3-46D7-BFBA-D800D32AA184}"/>
              </a:ext>
            </a:extLst>
          </p:cNvPr>
          <p:cNvSpPr>
            <a:spLocks noGrp="1"/>
          </p:cNvSpPr>
          <p:nvPr>
            <p:ph type="sldNum" sz="quarter" idx="12"/>
          </p:nvPr>
        </p:nvSpPr>
        <p:spPr/>
        <p:txBody>
          <a:bodyPr/>
          <a:lstStyle/>
          <a:p>
            <a:fld id="{7FDAE9A5-6638-4E92-811C-3B902CA9B5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596507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737FA6-106D-4CD0-94AA-CACAA1E5FC0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5AA688A-6D67-4903-A9EA-0CCB03F582F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68625CF-C433-4C67-859A-8C42648C4DD0}"/>
              </a:ext>
            </a:extLst>
          </p:cNvPr>
          <p:cNvSpPr>
            <a:spLocks noGrp="1"/>
          </p:cNvSpPr>
          <p:nvPr>
            <p:ph type="dt" sz="half" idx="10"/>
          </p:nvPr>
        </p:nvSpPr>
        <p:spPr/>
        <p:txBody>
          <a:bodyPr/>
          <a:lstStyle/>
          <a:p>
            <a:fld id="{5A463DAD-5177-4D0B-B457-9FD464E5DB5B}" type="datetimeFigureOut">
              <a:rPr lang="en-US" smtClean="0">
                <a:solidFill>
                  <a:prstClr val="black">
                    <a:tint val="75000"/>
                  </a:prstClr>
                </a:solidFill>
              </a:rPr>
              <a:pPr/>
              <a:t>27/1/2024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F17A3BE-B653-4AC7-BCED-4B0A6040144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495A224A-92F2-4F77-8E96-67443FEDE2F6}"/>
              </a:ext>
            </a:extLst>
          </p:cNvPr>
          <p:cNvSpPr>
            <a:spLocks noGrp="1"/>
          </p:cNvSpPr>
          <p:nvPr>
            <p:ph type="sldNum" sz="quarter" idx="12"/>
          </p:nvPr>
        </p:nvSpPr>
        <p:spPr/>
        <p:txBody>
          <a:bodyPr/>
          <a:lstStyle/>
          <a:p>
            <a:fld id="{7FDAE9A5-6638-4E92-811C-3B902CA9B5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441735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ECB424C-F52B-41DC-A91C-71728B5509F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30C75606-D59C-4220-8EC9-57DAA1EE7B2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5FEAA89-2DEA-413D-A857-FF5C3599DE15}"/>
              </a:ext>
            </a:extLst>
          </p:cNvPr>
          <p:cNvSpPr>
            <a:spLocks noGrp="1"/>
          </p:cNvSpPr>
          <p:nvPr>
            <p:ph type="dt" sz="half" idx="10"/>
          </p:nvPr>
        </p:nvSpPr>
        <p:spPr/>
        <p:txBody>
          <a:bodyPr/>
          <a:lstStyle/>
          <a:p>
            <a:fld id="{5A463DAD-5177-4D0B-B457-9FD464E5DB5B}" type="datetimeFigureOut">
              <a:rPr lang="en-US" smtClean="0">
                <a:solidFill>
                  <a:prstClr val="black">
                    <a:tint val="75000"/>
                  </a:prstClr>
                </a:solidFill>
              </a:rPr>
              <a:pPr/>
              <a:t>27/1/2024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414EA66-4DCE-460E-92D5-802510D12B7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90C6DB8-E64B-4063-B733-89001BBCB10E}"/>
              </a:ext>
            </a:extLst>
          </p:cNvPr>
          <p:cNvSpPr>
            <a:spLocks noGrp="1"/>
          </p:cNvSpPr>
          <p:nvPr>
            <p:ph type="sldNum" sz="quarter" idx="12"/>
          </p:nvPr>
        </p:nvSpPr>
        <p:spPr/>
        <p:txBody>
          <a:bodyPr/>
          <a:lstStyle/>
          <a:p>
            <a:fld id="{7FDAE9A5-6638-4E92-811C-3B902CA9B5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030379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10213C6-9E68-4F6F-8839-A4B503D43C56}"/>
              </a:ext>
            </a:extLst>
          </p:cNvPr>
          <p:cNvSpPr>
            <a:spLocks noGrp="1"/>
          </p:cNvSpPr>
          <p:nvPr>
            <p:ph type="ctrTitle"/>
          </p:nvPr>
        </p:nvSpPr>
        <p:spPr>
          <a:xfrm>
            <a:off x="1524003"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95BEA771-4752-4AE4-B178-41AA9F785C23}"/>
              </a:ext>
            </a:extLst>
          </p:cNvPr>
          <p:cNvSpPr>
            <a:spLocks noGrp="1"/>
          </p:cNvSpPr>
          <p:nvPr>
            <p:ph type="subTitle" idx="1"/>
          </p:nvPr>
        </p:nvSpPr>
        <p:spPr>
          <a:xfrm>
            <a:off x="1524003" y="3602043"/>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419D0636-619B-4F67-BE38-C9CDF9F7FE80}"/>
              </a:ext>
            </a:extLst>
          </p:cNvPr>
          <p:cNvSpPr>
            <a:spLocks noGrp="1"/>
          </p:cNvSpPr>
          <p:nvPr>
            <p:ph type="dt" sz="half" idx="10"/>
          </p:nvPr>
        </p:nvSpPr>
        <p:spPr/>
        <p:txBody>
          <a:bodyPr/>
          <a:lstStyle/>
          <a:p>
            <a:fld id="{78D78A31-B58C-4F22-8C52-A961D950D026}" type="datetimeFigureOut">
              <a:rPr lang="en-US" smtClean="0">
                <a:solidFill>
                  <a:prstClr val="black">
                    <a:tint val="75000"/>
                  </a:prstClr>
                </a:solidFill>
              </a:rPr>
              <a:pPr/>
              <a:t>27/1/2024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15391A9B-2DD9-4A4F-8D09-A3864F30FC5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F2A82A0-B3E3-4AD2-8978-D12501643FCE}"/>
              </a:ext>
            </a:extLst>
          </p:cNvPr>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529321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9127E6-8031-4BF5-92B2-D8726FADAF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1306A4A-2998-4BC0-8075-94D2B44BA8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6EFD96F-BC50-4FF8-8C3F-75B249FCBC7D}"/>
              </a:ext>
            </a:extLst>
          </p:cNvPr>
          <p:cNvSpPr>
            <a:spLocks noGrp="1"/>
          </p:cNvSpPr>
          <p:nvPr>
            <p:ph type="dt" sz="half" idx="10"/>
          </p:nvPr>
        </p:nvSpPr>
        <p:spPr/>
        <p:txBody>
          <a:bodyPr/>
          <a:lstStyle/>
          <a:p>
            <a:fld id="{78D78A31-B58C-4F22-8C52-A961D950D026}" type="datetimeFigureOut">
              <a:rPr lang="en-US" smtClean="0">
                <a:solidFill>
                  <a:prstClr val="black">
                    <a:tint val="75000"/>
                  </a:prstClr>
                </a:solidFill>
              </a:rPr>
              <a:pPr/>
              <a:t>27/1/2024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1696DF40-F97E-4CCC-8F75-8AD2CD48E4B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D62F3D2-EE45-4434-A22C-6D9358C760CB}"/>
              </a:ext>
            </a:extLst>
          </p:cNvPr>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854813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34EC2A-0720-4EFC-99D2-F4CA248CE211}"/>
              </a:ext>
            </a:extLst>
          </p:cNvPr>
          <p:cNvSpPr>
            <a:spLocks noGrp="1"/>
          </p:cNvSpPr>
          <p:nvPr>
            <p:ph type="title"/>
          </p:nvPr>
        </p:nvSpPr>
        <p:spPr>
          <a:xfrm>
            <a:off x="831851" y="1709746"/>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11BBD352-D830-46DE-A936-71E9FA230E79}"/>
              </a:ext>
            </a:extLst>
          </p:cNvPr>
          <p:cNvSpPr>
            <a:spLocks noGrp="1"/>
          </p:cNvSpPr>
          <p:nvPr>
            <p:ph type="body" idx="1"/>
          </p:nvPr>
        </p:nvSpPr>
        <p:spPr>
          <a:xfrm>
            <a:off x="831851" y="4589470"/>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97CE82A5-F09D-47DF-937E-589833C8CCA5}"/>
              </a:ext>
            </a:extLst>
          </p:cNvPr>
          <p:cNvSpPr>
            <a:spLocks noGrp="1"/>
          </p:cNvSpPr>
          <p:nvPr>
            <p:ph type="dt" sz="half" idx="10"/>
          </p:nvPr>
        </p:nvSpPr>
        <p:spPr/>
        <p:txBody>
          <a:bodyPr/>
          <a:lstStyle/>
          <a:p>
            <a:fld id="{78D78A31-B58C-4F22-8C52-A961D950D026}" type="datetimeFigureOut">
              <a:rPr lang="en-US" smtClean="0">
                <a:solidFill>
                  <a:prstClr val="black">
                    <a:tint val="75000"/>
                  </a:prstClr>
                </a:solidFill>
              </a:rPr>
              <a:pPr/>
              <a:t>27/1/2024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1A3EFE34-D1E3-4871-BCA9-164E8C65786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A16CE849-EA60-4707-90D1-04595C7075C6}"/>
              </a:ext>
            </a:extLst>
          </p:cNvPr>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899786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54956B-19D4-4818-B090-B41992F811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789AAD6-3B77-4C33-B9A3-62DA7B34A26B}"/>
              </a:ext>
            </a:extLst>
          </p:cNvPr>
          <p:cNvSpPr>
            <a:spLocks noGrp="1"/>
          </p:cNvSpPr>
          <p:nvPr>
            <p:ph sz="half" idx="1"/>
          </p:nvPr>
        </p:nvSpPr>
        <p:spPr>
          <a:xfrm>
            <a:off x="838203"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843E073-D06F-480A-868F-EF0D7A8E8B51}"/>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A925F6A5-E72F-4083-9D5F-193641C07752}"/>
              </a:ext>
            </a:extLst>
          </p:cNvPr>
          <p:cNvSpPr>
            <a:spLocks noGrp="1"/>
          </p:cNvSpPr>
          <p:nvPr>
            <p:ph type="dt" sz="half" idx="10"/>
          </p:nvPr>
        </p:nvSpPr>
        <p:spPr/>
        <p:txBody>
          <a:bodyPr/>
          <a:lstStyle/>
          <a:p>
            <a:fld id="{78D78A31-B58C-4F22-8C52-A961D950D026}" type="datetimeFigureOut">
              <a:rPr lang="en-US" smtClean="0">
                <a:solidFill>
                  <a:prstClr val="black">
                    <a:tint val="75000"/>
                  </a:prstClr>
                </a:solidFill>
              </a:rPr>
              <a:pPr/>
              <a:t>27/1/2024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522AB7FE-D6B2-4BB9-9342-B841FB2A3A1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A10391A2-61C4-46EF-9B93-1B2C7A5BFEDB}"/>
              </a:ext>
            </a:extLst>
          </p:cNvPr>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452765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14CAF1-4FB8-4412-9AFE-9911B2E3FC17}"/>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95FF4D3E-1C56-4C8F-852B-197D32A20760}"/>
              </a:ext>
            </a:extLst>
          </p:cNvPr>
          <p:cNvSpPr>
            <a:spLocks noGrp="1"/>
          </p:cNvSpPr>
          <p:nvPr>
            <p:ph type="body" idx="1"/>
          </p:nvPr>
        </p:nvSpPr>
        <p:spPr>
          <a:xfrm>
            <a:off x="839792"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AB5E6D2-3221-4C9E-A0CC-735E2104E556}"/>
              </a:ext>
            </a:extLst>
          </p:cNvPr>
          <p:cNvSpPr>
            <a:spLocks noGrp="1"/>
          </p:cNvSpPr>
          <p:nvPr>
            <p:ph sz="half" idx="2"/>
          </p:nvPr>
        </p:nvSpPr>
        <p:spPr>
          <a:xfrm>
            <a:off x="839792"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6868B082-BF8A-490C-BD9F-C487A4DAA75C}"/>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90C9AD8D-8085-46DB-A66D-49E8D9DE4043}"/>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71B0A8D2-DD56-44A3-B491-C5EE0EF0DD4F}"/>
              </a:ext>
            </a:extLst>
          </p:cNvPr>
          <p:cNvSpPr>
            <a:spLocks noGrp="1"/>
          </p:cNvSpPr>
          <p:nvPr>
            <p:ph type="dt" sz="half" idx="10"/>
          </p:nvPr>
        </p:nvSpPr>
        <p:spPr/>
        <p:txBody>
          <a:bodyPr/>
          <a:lstStyle/>
          <a:p>
            <a:fld id="{78D78A31-B58C-4F22-8C52-A961D950D026}" type="datetimeFigureOut">
              <a:rPr lang="en-US" smtClean="0">
                <a:solidFill>
                  <a:prstClr val="black">
                    <a:tint val="75000"/>
                  </a:prstClr>
                </a:solidFill>
              </a:rPr>
              <a:pPr/>
              <a:t>27/1/2024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B444FAE4-9664-48D8-A324-B579160DD06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E224A1D6-647E-43BB-81C2-BBB483C8E22F}"/>
              </a:ext>
            </a:extLst>
          </p:cNvPr>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96518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A2AE7BB2-CE84-42CA-A129-B5B0868DFF8D}"/>
              </a:ext>
            </a:extLst>
          </p:cNvPr>
          <p:cNvSpPr>
            <a:spLocks noGrp="1"/>
          </p:cNvSpPr>
          <p:nvPr>
            <p:ph type="title"/>
          </p:nvPr>
        </p:nvSpPr>
        <p:spPr>
          <a:xfrm>
            <a:off x="831851" y="1709746"/>
            <a:ext cx="10515600" cy="2852737"/>
          </a:xfrm>
          <a:prstGeom prst="rect">
            <a:avLst/>
          </a:prstGeom>
        </p:spPr>
        <p:txBody>
          <a:bodyPr lIns="91438" tIns="45719" rIns="91438" bIns="45719"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xmlns="" id="{B1AF67FF-A4E1-448C-A308-BDB927BF48A6}"/>
              </a:ext>
            </a:extLst>
          </p:cNvPr>
          <p:cNvSpPr>
            <a:spLocks noGrp="1"/>
          </p:cNvSpPr>
          <p:nvPr>
            <p:ph type="body" idx="1"/>
          </p:nvPr>
        </p:nvSpPr>
        <p:spPr>
          <a:xfrm>
            <a:off x="831851" y="4589470"/>
            <a:ext cx="10515600" cy="1500187"/>
          </a:xfrm>
          <a:prstGeom prst="rect">
            <a:avLst/>
          </a:prstGeom>
        </p:spPr>
        <p:txBody>
          <a:bodyPr lIns="91438" tIns="45719" rIns="91438" bIns="45719"/>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9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xmlns="" id="{1BF5D710-4010-4656-9CEA-FEA7A469FE7E}"/>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23826EFD-B1DE-4A85-AE1B-D7753FBF5E74}" type="datetimeFigureOut">
              <a:rPr lang="vi-VN" smtClean="0"/>
              <a:t>27/01/2024</a:t>
            </a:fld>
            <a:endParaRPr lang="vi-VN"/>
          </a:p>
        </p:txBody>
      </p:sp>
      <p:sp>
        <p:nvSpPr>
          <p:cNvPr id="5" name="Chỗ dành sẵn cho Chân trang 4">
            <a:extLst>
              <a:ext uri="{FF2B5EF4-FFF2-40B4-BE49-F238E27FC236}">
                <a16:creationId xmlns:a16="http://schemas.microsoft.com/office/drawing/2014/main" xmlns="" id="{0129B4C8-3B73-4DB4-95F9-F8C16DBDDAF0}"/>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6" name="Chỗ dành sẵn cho Số hiệu Bản chiếu 5">
            <a:extLst>
              <a:ext uri="{FF2B5EF4-FFF2-40B4-BE49-F238E27FC236}">
                <a16:creationId xmlns:a16="http://schemas.microsoft.com/office/drawing/2014/main" xmlns="" id="{95375C4F-3CCF-4E3D-92D0-D1BED201B5DE}"/>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140AED18-E33F-4EFB-B218-ADD4D38F8198}" type="slidenum">
              <a:rPr lang="vi-VN" smtClean="0"/>
              <a:t>‹#›</a:t>
            </a:fld>
            <a:endParaRPr lang="vi-VN"/>
          </a:p>
        </p:txBody>
      </p:sp>
    </p:spTree>
    <p:extLst>
      <p:ext uri="{BB962C8B-B14F-4D97-AF65-F5344CB8AC3E}">
        <p14:creationId xmlns:p14="http://schemas.microsoft.com/office/powerpoint/2010/main" val="340973477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27D8E2-75E8-4818-9B77-C58F3AFAFAC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A820151E-0AF0-4021-A0AA-F0DD0D807612}"/>
              </a:ext>
            </a:extLst>
          </p:cNvPr>
          <p:cNvSpPr>
            <a:spLocks noGrp="1"/>
          </p:cNvSpPr>
          <p:nvPr>
            <p:ph type="dt" sz="half" idx="10"/>
          </p:nvPr>
        </p:nvSpPr>
        <p:spPr/>
        <p:txBody>
          <a:bodyPr/>
          <a:lstStyle/>
          <a:p>
            <a:fld id="{78D78A31-B58C-4F22-8C52-A961D950D026}" type="datetimeFigureOut">
              <a:rPr lang="en-US" smtClean="0">
                <a:solidFill>
                  <a:prstClr val="black">
                    <a:tint val="75000"/>
                  </a:prstClr>
                </a:solidFill>
              </a:rPr>
              <a:pPr/>
              <a:t>27/1/2024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CE55F21E-FA58-4F93-995B-5D1611EF2A04}"/>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74481BC1-AAC0-4791-AC05-E1D86A5CFB93}"/>
              </a:ext>
            </a:extLst>
          </p:cNvPr>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440714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3E30B73-21EF-4A6E-BDC7-92B7D0C27F58}"/>
              </a:ext>
            </a:extLst>
          </p:cNvPr>
          <p:cNvSpPr>
            <a:spLocks noGrp="1"/>
          </p:cNvSpPr>
          <p:nvPr>
            <p:ph type="dt" sz="half" idx="10"/>
          </p:nvPr>
        </p:nvSpPr>
        <p:spPr/>
        <p:txBody>
          <a:bodyPr/>
          <a:lstStyle/>
          <a:p>
            <a:fld id="{78D78A31-B58C-4F22-8C52-A961D950D026}" type="datetimeFigureOut">
              <a:rPr lang="en-US" smtClean="0">
                <a:solidFill>
                  <a:prstClr val="black">
                    <a:tint val="75000"/>
                  </a:prstClr>
                </a:solidFill>
              </a:rPr>
              <a:pPr/>
              <a:t>27/1/2024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1908A1C3-0273-4302-AF7A-575A35B7B369}"/>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B9808093-C41C-4CAA-9994-C354CDC8689F}"/>
              </a:ext>
            </a:extLst>
          </p:cNvPr>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543810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AE7221-7AC9-43CC-A47C-C7A775605D9B}"/>
              </a:ext>
            </a:extLst>
          </p:cNvPr>
          <p:cNvSpPr>
            <a:spLocks noGrp="1"/>
          </p:cNvSpPr>
          <p:nvPr>
            <p:ph type="title"/>
          </p:nvPr>
        </p:nvSpPr>
        <p:spPr>
          <a:xfrm>
            <a:off x="839791"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3BC972A0-CD05-40BE-9A1A-7530CCF45CA0}"/>
              </a:ext>
            </a:extLst>
          </p:cNvPr>
          <p:cNvSpPr>
            <a:spLocks noGrp="1"/>
          </p:cNvSpPr>
          <p:nvPr>
            <p:ph idx="1"/>
          </p:nvPr>
        </p:nvSpPr>
        <p:spPr>
          <a:xfrm>
            <a:off x="5183188" y="987432"/>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E75F4CF-2DE1-49C1-AA28-4858055C789B}"/>
              </a:ext>
            </a:extLst>
          </p:cNvPr>
          <p:cNvSpPr>
            <a:spLocks noGrp="1"/>
          </p:cNvSpPr>
          <p:nvPr>
            <p:ph type="body" sz="half" idx="2"/>
          </p:nvPr>
        </p:nvSpPr>
        <p:spPr>
          <a:xfrm>
            <a:off x="839791"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BF56272-BC49-4FAE-8B03-41558F91398A}"/>
              </a:ext>
            </a:extLst>
          </p:cNvPr>
          <p:cNvSpPr>
            <a:spLocks noGrp="1"/>
          </p:cNvSpPr>
          <p:nvPr>
            <p:ph type="dt" sz="half" idx="10"/>
          </p:nvPr>
        </p:nvSpPr>
        <p:spPr/>
        <p:txBody>
          <a:bodyPr/>
          <a:lstStyle/>
          <a:p>
            <a:fld id="{78D78A31-B58C-4F22-8C52-A961D950D026}" type="datetimeFigureOut">
              <a:rPr lang="en-US" smtClean="0">
                <a:solidFill>
                  <a:prstClr val="black">
                    <a:tint val="75000"/>
                  </a:prstClr>
                </a:solidFill>
              </a:rPr>
              <a:pPr/>
              <a:t>27/1/2024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64E5345E-0CE7-4D5A-8E07-8743942647B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38CF4893-8C8E-4BFA-A522-D80DF8062B64}"/>
              </a:ext>
            </a:extLst>
          </p:cNvPr>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966117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D3F9D3-1F66-4E70-926B-448B88865BE5}"/>
              </a:ext>
            </a:extLst>
          </p:cNvPr>
          <p:cNvSpPr>
            <a:spLocks noGrp="1"/>
          </p:cNvSpPr>
          <p:nvPr>
            <p:ph type="title"/>
          </p:nvPr>
        </p:nvSpPr>
        <p:spPr>
          <a:xfrm>
            <a:off x="839791"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64518A71-4F7C-45E6-83C2-E1C76F341995}"/>
              </a:ext>
            </a:extLst>
          </p:cNvPr>
          <p:cNvSpPr>
            <a:spLocks noGrp="1"/>
          </p:cNvSpPr>
          <p:nvPr>
            <p:ph type="pic" idx="1"/>
          </p:nvPr>
        </p:nvSpPr>
        <p:spPr>
          <a:xfrm>
            <a:off x="5183188" y="987432"/>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xmlns="" id="{ADABFBBF-0D48-4A01-9016-3A5BDDBB99AF}"/>
              </a:ext>
            </a:extLst>
          </p:cNvPr>
          <p:cNvSpPr>
            <a:spLocks noGrp="1"/>
          </p:cNvSpPr>
          <p:nvPr>
            <p:ph type="body" sz="half" idx="2"/>
          </p:nvPr>
        </p:nvSpPr>
        <p:spPr>
          <a:xfrm>
            <a:off x="839791"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4A17A41-C37F-49C4-8CE7-5E0B1BB96EE1}"/>
              </a:ext>
            </a:extLst>
          </p:cNvPr>
          <p:cNvSpPr>
            <a:spLocks noGrp="1"/>
          </p:cNvSpPr>
          <p:nvPr>
            <p:ph type="dt" sz="half" idx="10"/>
          </p:nvPr>
        </p:nvSpPr>
        <p:spPr/>
        <p:txBody>
          <a:bodyPr/>
          <a:lstStyle/>
          <a:p>
            <a:fld id="{78D78A31-B58C-4F22-8C52-A961D950D026}" type="datetimeFigureOut">
              <a:rPr lang="en-US" smtClean="0">
                <a:solidFill>
                  <a:prstClr val="black">
                    <a:tint val="75000"/>
                  </a:prstClr>
                </a:solidFill>
              </a:rPr>
              <a:pPr/>
              <a:t>27/1/2024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CE94815A-893F-4A0C-AFDF-2437AE67BF9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E36E9FE4-748E-494D-A40B-437C95356D37}"/>
              </a:ext>
            </a:extLst>
          </p:cNvPr>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97738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6F6C7E-0A1E-4ACF-BDF1-2840042A8B3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63A3191-66FE-4E81-AD2E-57B961AB493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2521DCE-97D8-4E79-92DA-0E656E3F4482}"/>
              </a:ext>
            </a:extLst>
          </p:cNvPr>
          <p:cNvSpPr>
            <a:spLocks noGrp="1"/>
          </p:cNvSpPr>
          <p:nvPr>
            <p:ph type="dt" sz="half" idx="10"/>
          </p:nvPr>
        </p:nvSpPr>
        <p:spPr/>
        <p:txBody>
          <a:bodyPr/>
          <a:lstStyle/>
          <a:p>
            <a:fld id="{78D78A31-B58C-4F22-8C52-A961D950D026}" type="datetimeFigureOut">
              <a:rPr lang="en-US" smtClean="0">
                <a:solidFill>
                  <a:prstClr val="black">
                    <a:tint val="75000"/>
                  </a:prstClr>
                </a:solidFill>
              </a:rPr>
              <a:pPr/>
              <a:t>27/1/2024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4F0AD7A-3388-4A6F-A7A9-083B8F92327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000D3D6-54AD-4178-8F08-6B2F0F732D29}"/>
              </a:ext>
            </a:extLst>
          </p:cNvPr>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034123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452AD07-61B2-4855-A63F-836171CE9A54}"/>
              </a:ext>
            </a:extLst>
          </p:cNvPr>
          <p:cNvSpPr>
            <a:spLocks noGrp="1"/>
          </p:cNvSpPr>
          <p:nvPr>
            <p:ph type="title" orient="vert"/>
          </p:nvPr>
        </p:nvSpPr>
        <p:spPr>
          <a:xfrm>
            <a:off x="8724901" y="365132"/>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16ACC7B9-6471-4A77-92B0-947C960A154F}"/>
              </a:ext>
            </a:extLst>
          </p:cNvPr>
          <p:cNvSpPr>
            <a:spLocks noGrp="1"/>
          </p:cNvSpPr>
          <p:nvPr>
            <p:ph type="body" orient="vert" idx="1"/>
          </p:nvPr>
        </p:nvSpPr>
        <p:spPr>
          <a:xfrm>
            <a:off x="838201" y="365132"/>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B2A38D6-6193-44BA-A9F6-F534C70A9B4E}"/>
              </a:ext>
            </a:extLst>
          </p:cNvPr>
          <p:cNvSpPr>
            <a:spLocks noGrp="1"/>
          </p:cNvSpPr>
          <p:nvPr>
            <p:ph type="dt" sz="half" idx="10"/>
          </p:nvPr>
        </p:nvSpPr>
        <p:spPr/>
        <p:txBody>
          <a:bodyPr/>
          <a:lstStyle/>
          <a:p>
            <a:fld id="{78D78A31-B58C-4F22-8C52-A961D950D026}" type="datetimeFigureOut">
              <a:rPr lang="en-US" smtClean="0">
                <a:solidFill>
                  <a:prstClr val="black">
                    <a:tint val="75000"/>
                  </a:prstClr>
                </a:solidFill>
              </a:rPr>
              <a:pPr/>
              <a:t>27/1/2024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5157760-4053-498E-BDF6-5E808E3901E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37673EC-2F5A-4565-903A-22B065D318E7}"/>
              </a:ext>
            </a:extLst>
          </p:cNvPr>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680651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cSld name="1_Comparison">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600200"/>
            <a:ext cx="5386917"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197601" y="1600200"/>
            <a:ext cx="5389033"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F7EAEB24-CE78-465C-A726-91D0868FA48F}" type="datetime1">
              <a:rPr lang="en-US" smtClean="0">
                <a:solidFill>
                  <a:prstClr val="black">
                    <a:tint val="75000"/>
                  </a:prstClr>
                </a:solidFill>
              </a:rPr>
              <a:pPr/>
              <a:t>27/1/2024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a:solidFill>
                  <a:prstClr val="black">
                    <a:tint val="75000"/>
                  </a:prstClr>
                </a:solidFill>
              </a:rPr>
              <a:t>Footer Text</a:t>
            </a:r>
          </a:p>
        </p:txBody>
      </p:sp>
      <p:sp>
        <p:nvSpPr>
          <p:cNvPr id="9" name="Slide Number Placeholder 8"/>
          <p:cNvSpPr>
            <a:spLocks noGrp="1"/>
          </p:cNvSpPr>
          <p:nvPr>
            <p:ph type="sldNum" sz="quarter" idx="12"/>
          </p:nvPr>
        </p:nvSpPr>
        <p:spPr/>
        <p:txBody>
          <a:bodyPr/>
          <a:lstStyle/>
          <a:p>
            <a:fld id="{BA9B540C-44DA-4F69-89C9-7C84606640D3}" type="slidenum">
              <a:rPr lang="en-US" smtClean="0">
                <a:solidFill>
                  <a:prstClr val="black">
                    <a:tint val="75000"/>
                  </a:prstClr>
                </a:solidFill>
              </a:rPr>
              <a:pPr/>
              <a:t>‹#›</a:t>
            </a:fld>
            <a:endParaRPr lang="en-US">
              <a:solidFill>
                <a:prstClr val="black">
                  <a:tint val="75000"/>
                </a:prstClr>
              </a:solidFill>
            </a:endParaRPr>
          </a:p>
        </p:txBody>
      </p:sp>
      <p:sp>
        <p:nvSpPr>
          <p:cNvPr id="11" name="Content Placeholder 10"/>
          <p:cNvSpPr>
            <a:spLocks noGrp="1"/>
          </p:cNvSpPr>
          <p:nvPr>
            <p:ph sz="quarter" idx="13"/>
          </p:nvPr>
        </p:nvSpPr>
        <p:spPr>
          <a:xfrm>
            <a:off x="609600" y="2212848"/>
            <a:ext cx="5388864"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6230112" y="2212849"/>
            <a:ext cx="5388864" cy="3913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923310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0D30B1AC-05FF-41E2-9F6B-D9F831E7CFF1}"/>
              </a:ext>
            </a:extLst>
          </p:cNvPr>
          <p:cNvSpPr>
            <a:spLocks noGrp="1"/>
          </p:cNvSpPr>
          <p:nvPr>
            <p:ph type="title"/>
          </p:nvPr>
        </p:nvSpPr>
        <p:spPr>
          <a:xfrm>
            <a:off x="838201" y="365129"/>
            <a:ext cx="10515600" cy="1325563"/>
          </a:xfrm>
          <a:prstGeom prst="rect">
            <a:avLst/>
          </a:prstGeom>
        </p:spPr>
        <p:txBody>
          <a:bodyPr lIns="91438" tIns="45719" rIns="91438" bIns="45719"/>
          <a:lstStyle/>
          <a:p>
            <a:r>
              <a:rPr lang="vi-VN"/>
              <a:t>Bấm để sửa kiểu tiêu đề Bản cái</a:t>
            </a:r>
          </a:p>
        </p:txBody>
      </p:sp>
      <p:sp>
        <p:nvSpPr>
          <p:cNvPr id="3" name="Chỗ dành sẵn cho Nội dung 2">
            <a:extLst>
              <a:ext uri="{FF2B5EF4-FFF2-40B4-BE49-F238E27FC236}">
                <a16:creationId xmlns:a16="http://schemas.microsoft.com/office/drawing/2014/main" xmlns="" id="{DBEFB3EF-1B11-423C-BAF6-3687B6B69C5C}"/>
              </a:ext>
            </a:extLst>
          </p:cNvPr>
          <p:cNvSpPr>
            <a:spLocks noGrp="1"/>
          </p:cNvSpPr>
          <p:nvPr>
            <p:ph sz="half" idx="1"/>
          </p:nvPr>
        </p:nvSpPr>
        <p:spPr>
          <a:xfrm>
            <a:off x="838203" y="1825625"/>
            <a:ext cx="5181600" cy="4351339"/>
          </a:xfrm>
          <a:prstGeom prst="rect">
            <a:avLst/>
          </a:prstGeom>
        </p:spPr>
        <p:txBody>
          <a:bodyPr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xmlns="" id="{310079EC-3C1D-4881-A3CF-0B05EEDF2D5C}"/>
              </a:ext>
            </a:extLst>
          </p:cNvPr>
          <p:cNvSpPr>
            <a:spLocks noGrp="1"/>
          </p:cNvSpPr>
          <p:nvPr>
            <p:ph sz="half" idx="2"/>
          </p:nvPr>
        </p:nvSpPr>
        <p:spPr>
          <a:xfrm>
            <a:off x="6172200" y="1825625"/>
            <a:ext cx="5181600" cy="4351339"/>
          </a:xfrm>
          <a:prstGeom prst="rect">
            <a:avLst/>
          </a:prstGeom>
        </p:spPr>
        <p:txBody>
          <a:bodyPr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xmlns="" id="{7CA2D2E9-BF71-4D6C-A785-A7653D483444}"/>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23826EFD-B1DE-4A85-AE1B-D7753FBF5E74}" type="datetimeFigureOut">
              <a:rPr lang="vi-VN" smtClean="0"/>
              <a:t>27/01/2024</a:t>
            </a:fld>
            <a:endParaRPr lang="vi-VN"/>
          </a:p>
        </p:txBody>
      </p:sp>
      <p:sp>
        <p:nvSpPr>
          <p:cNvPr id="6" name="Chỗ dành sẵn cho Chân trang 5">
            <a:extLst>
              <a:ext uri="{FF2B5EF4-FFF2-40B4-BE49-F238E27FC236}">
                <a16:creationId xmlns:a16="http://schemas.microsoft.com/office/drawing/2014/main" xmlns="" id="{510D407A-BD0F-452D-95F1-266F6575357B}"/>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7" name="Chỗ dành sẵn cho Số hiệu Bản chiếu 6">
            <a:extLst>
              <a:ext uri="{FF2B5EF4-FFF2-40B4-BE49-F238E27FC236}">
                <a16:creationId xmlns:a16="http://schemas.microsoft.com/office/drawing/2014/main" xmlns="" id="{B5DDC777-A57D-4E7C-93BD-53C9BF4FE080}"/>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140AED18-E33F-4EFB-B218-ADD4D38F8198}" type="slidenum">
              <a:rPr lang="vi-VN" smtClean="0"/>
              <a:t>‹#›</a:t>
            </a:fld>
            <a:endParaRPr lang="vi-VN"/>
          </a:p>
        </p:txBody>
      </p:sp>
    </p:spTree>
    <p:extLst>
      <p:ext uri="{BB962C8B-B14F-4D97-AF65-F5344CB8AC3E}">
        <p14:creationId xmlns:p14="http://schemas.microsoft.com/office/powerpoint/2010/main" val="42310308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1AAED1D9-4B8F-419D-BA2F-08F8CA0167CC}"/>
              </a:ext>
            </a:extLst>
          </p:cNvPr>
          <p:cNvSpPr>
            <a:spLocks noGrp="1"/>
          </p:cNvSpPr>
          <p:nvPr>
            <p:ph type="title"/>
          </p:nvPr>
        </p:nvSpPr>
        <p:spPr>
          <a:xfrm>
            <a:off x="839788" y="365129"/>
            <a:ext cx="10515600" cy="1325563"/>
          </a:xfrm>
          <a:prstGeom prst="rect">
            <a:avLst/>
          </a:prstGeom>
        </p:spPr>
        <p:txBody>
          <a:bodyPr lIns="91438" tIns="45719" rIns="91438" bIns="45719"/>
          <a:lstStyle/>
          <a:p>
            <a:r>
              <a:rPr lang="vi-VN"/>
              <a:t>Bấm để sửa kiểu tiêu đề Bản cái</a:t>
            </a:r>
          </a:p>
        </p:txBody>
      </p:sp>
      <p:sp>
        <p:nvSpPr>
          <p:cNvPr id="3" name="Chỗ dành sẵn cho Văn bản 2">
            <a:extLst>
              <a:ext uri="{FF2B5EF4-FFF2-40B4-BE49-F238E27FC236}">
                <a16:creationId xmlns:a16="http://schemas.microsoft.com/office/drawing/2014/main" xmlns="" id="{644C2DF3-551A-4915-89D7-BC6D80C1D652}"/>
              </a:ext>
            </a:extLst>
          </p:cNvPr>
          <p:cNvSpPr>
            <a:spLocks noGrp="1"/>
          </p:cNvSpPr>
          <p:nvPr>
            <p:ph type="body" idx="1"/>
          </p:nvPr>
        </p:nvSpPr>
        <p:spPr>
          <a:xfrm>
            <a:off x="839792" y="1681163"/>
            <a:ext cx="5157787" cy="823912"/>
          </a:xfrm>
          <a:prstGeom prst="rect">
            <a:avLst/>
          </a:prstGeom>
        </p:spPr>
        <p:txBody>
          <a:bodyPr lIns="91438" tIns="45719" rIns="91438" bIns="45719"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D238B1DC-B409-4F1E-9D6E-E611AAECF481}"/>
              </a:ext>
            </a:extLst>
          </p:cNvPr>
          <p:cNvSpPr>
            <a:spLocks noGrp="1"/>
          </p:cNvSpPr>
          <p:nvPr>
            <p:ph sz="half" idx="2"/>
          </p:nvPr>
        </p:nvSpPr>
        <p:spPr>
          <a:xfrm>
            <a:off x="839792" y="2505075"/>
            <a:ext cx="5157787" cy="3684588"/>
          </a:xfrm>
          <a:prstGeom prst="rect">
            <a:avLst/>
          </a:prstGeom>
        </p:spPr>
        <p:txBody>
          <a:bodyPr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xmlns="" id="{CB8C5609-AFBA-4771-8C4B-78BD8885A3D1}"/>
              </a:ext>
            </a:extLst>
          </p:cNvPr>
          <p:cNvSpPr>
            <a:spLocks noGrp="1"/>
          </p:cNvSpPr>
          <p:nvPr>
            <p:ph type="body" sz="quarter" idx="3"/>
          </p:nvPr>
        </p:nvSpPr>
        <p:spPr>
          <a:xfrm>
            <a:off x="6172201" y="1681163"/>
            <a:ext cx="5183188" cy="823912"/>
          </a:xfrm>
          <a:prstGeom prst="rect">
            <a:avLst/>
          </a:prstGeom>
        </p:spPr>
        <p:txBody>
          <a:bodyPr lIns="91438" tIns="45719" rIns="91438" bIns="45719"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45BD86AB-8AC7-4524-A367-80F8E59EF283}"/>
              </a:ext>
            </a:extLst>
          </p:cNvPr>
          <p:cNvSpPr>
            <a:spLocks noGrp="1"/>
          </p:cNvSpPr>
          <p:nvPr>
            <p:ph sz="quarter" idx="4"/>
          </p:nvPr>
        </p:nvSpPr>
        <p:spPr>
          <a:xfrm>
            <a:off x="6172201" y="2505075"/>
            <a:ext cx="5183188" cy="3684588"/>
          </a:xfrm>
          <a:prstGeom prst="rect">
            <a:avLst/>
          </a:prstGeom>
        </p:spPr>
        <p:txBody>
          <a:bodyPr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xmlns="" id="{5152F50D-8250-4F06-A8BE-9501838C2EB3}"/>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23826EFD-B1DE-4A85-AE1B-D7753FBF5E74}" type="datetimeFigureOut">
              <a:rPr lang="vi-VN" smtClean="0"/>
              <a:t>27/01/2024</a:t>
            </a:fld>
            <a:endParaRPr lang="vi-VN"/>
          </a:p>
        </p:txBody>
      </p:sp>
      <p:sp>
        <p:nvSpPr>
          <p:cNvPr id="8" name="Chỗ dành sẵn cho Chân trang 7">
            <a:extLst>
              <a:ext uri="{FF2B5EF4-FFF2-40B4-BE49-F238E27FC236}">
                <a16:creationId xmlns:a16="http://schemas.microsoft.com/office/drawing/2014/main" xmlns="" id="{BF3A4593-0471-45CC-93C9-658D0A00B830}"/>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9" name="Chỗ dành sẵn cho Số hiệu Bản chiếu 8">
            <a:extLst>
              <a:ext uri="{FF2B5EF4-FFF2-40B4-BE49-F238E27FC236}">
                <a16:creationId xmlns:a16="http://schemas.microsoft.com/office/drawing/2014/main" xmlns="" id="{D80D3BE2-24FF-4277-AA7F-A66AE77337EE}"/>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140AED18-E33F-4EFB-B218-ADD4D38F8198}" type="slidenum">
              <a:rPr lang="vi-VN" smtClean="0"/>
              <a:t>‹#›</a:t>
            </a:fld>
            <a:endParaRPr lang="vi-VN"/>
          </a:p>
        </p:txBody>
      </p:sp>
    </p:spTree>
    <p:extLst>
      <p:ext uri="{BB962C8B-B14F-4D97-AF65-F5344CB8AC3E}">
        <p14:creationId xmlns:p14="http://schemas.microsoft.com/office/powerpoint/2010/main" val="17805155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269A633C-C947-4372-AB43-14C3E5327BE1}"/>
              </a:ext>
            </a:extLst>
          </p:cNvPr>
          <p:cNvSpPr>
            <a:spLocks noGrp="1"/>
          </p:cNvSpPr>
          <p:nvPr>
            <p:ph type="title"/>
          </p:nvPr>
        </p:nvSpPr>
        <p:spPr>
          <a:xfrm>
            <a:off x="838201" y="365129"/>
            <a:ext cx="10515600" cy="1325563"/>
          </a:xfrm>
          <a:prstGeom prst="rect">
            <a:avLst/>
          </a:prstGeom>
        </p:spPr>
        <p:txBody>
          <a:bodyPr lIns="91438" tIns="45719" rIns="91438" bIns="45719"/>
          <a:lstStyle/>
          <a:p>
            <a:r>
              <a:rPr lang="vi-VN"/>
              <a:t>Bấm để sửa kiểu tiêu đề Bản cái</a:t>
            </a:r>
          </a:p>
        </p:txBody>
      </p:sp>
      <p:sp>
        <p:nvSpPr>
          <p:cNvPr id="3" name="Chỗ dành sẵn cho Ngày tháng 2">
            <a:extLst>
              <a:ext uri="{FF2B5EF4-FFF2-40B4-BE49-F238E27FC236}">
                <a16:creationId xmlns:a16="http://schemas.microsoft.com/office/drawing/2014/main" xmlns="" id="{8DA7B6DF-1404-46E7-A6C1-09BC2423A73A}"/>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23826EFD-B1DE-4A85-AE1B-D7753FBF5E74}" type="datetimeFigureOut">
              <a:rPr lang="vi-VN" smtClean="0"/>
              <a:t>27/01/2024</a:t>
            </a:fld>
            <a:endParaRPr lang="vi-VN"/>
          </a:p>
        </p:txBody>
      </p:sp>
      <p:sp>
        <p:nvSpPr>
          <p:cNvPr id="4" name="Chỗ dành sẵn cho Chân trang 3">
            <a:extLst>
              <a:ext uri="{FF2B5EF4-FFF2-40B4-BE49-F238E27FC236}">
                <a16:creationId xmlns:a16="http://schemas.microsoft.com/office/drawing/2014/main" xmlns="" id="{ABB810F4-134F-4892-90D1-58BA532EF0CC}"/>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5" name="Chỗ dành sẵn cho Số hiệu Bản chiếu 4">
            <a:extLst>
              <a:ext uri="{FF2B5EF4-FFF2-40B4-BE49-F238E27FC236}">
                <a16:creationId xmlns:a16="http://schemas.microsoft.com/office/drawing/2014/main" xmlns="" id="{4E7DB0FE-F693-40A7-8EB4-9B7F999D97FA}"/>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140AED18-E33F-4EFB-B218-ADD4D38F8198}" type="slidenum">
              <a:rPr lang="vi-VN" smtClean="0"/>
              <a:t>‹#›</a:t>
            </a:fld>
            <a:endParaRPr lang="vi-VN"/>
          </a:p>
        </p:txBody>
      </p:sp>
    </p:spTree>
    <p:extLst>
      <p:ext uri="{BB962C8B-B14F-4D97-AF65-F5344CB8AC3E}">
        <p14:creationId xmlns:p14="http://schemas.microsoft.com/office/powerpoint/2010/main" val="16211834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C4C3D944-0C82-4F07-A39D-B11C5BFD8015}"/>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23826EFD-B1DE-4A85-AE1B-D7753FBF5E74}" type="datetimeFigureOut">
              <a:rPr lang="vi-VN" smtClean="0"/>
              <a:t>27/01/2024</a:t>
            </a:fld>
            <a:endParaRPr lang="vi-VN"/>
          </a:p>
        </p:txBody>
      </p:sp>
      <p:sp>
        <p:nvSpPr>
          <p:cNvPr id="3" name="Chỗ dành sẵn cho Chân trang 2">
            <a:extLst>
              <a:ext uri="{FF2B5EF4-FFF2-40B4-BE49-F238E27FC236}">
                <a16:creationId xmlns:a16="http://schemas.microsoft.com/office/drawing/2014/main" xmlns="" id="{3223DC7F-CD69-4FE6-A143-32D4F05DC3A6}"/>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4" name="Chỗ dành sẵn cho Số hiệu Bản chiếu 3">
            <a:extLst>
              <a:ext uri="{FF2B5EF4-FFF2-40B4-BE49-F238E27FC236}">
                <a16:creationId xmlns:a16="http://schemas.microsoft.com/office/drawing/2014/main" xmlns="" id="{B027F317-D0F8-403E-82E9-A7C73D767532}"/>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140AED18-E33F-4EFB-B218-ADD4D38F8198}" type="slidenum">
              <a:rPr lang="vi-VN" smtClean="0"/>
              <a:t>‹#›</a:t>
            </a:fld>
            <a:endParaRPr lang="vi-VN"/>
          </a:p>
        </p:txBody>
      </p:sp>
    </p:spTree>
    <p:extLst>
      <p:ext uri="{BB962C8B-B14F-4D97-AF65-F5344CB8AC3E}">
        <p14:creationId xmlns:p14="http://schemas.microsoft.com/office/powerpoint/2010/main" val="28411300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F12606AF-9B15-4107-944C-AA6CCCFA9808}"/>
              </a:ext>
            </a:extLst>
          </p:cNvPr>
          <p:cNvSpPr>
            <a:spLocks noGrp="1"/>
          </p:cNvSpPr>
          <p:nvPr>
            <p:ph type="title"/>
          </p:nvPr>
        </p:nvSpPr>
        <p:spPr>
          <a:xfrm>
            <a:off x="839791" y="457200"/>
            <a:ext cx="3932237" cy="1600200"/>
          </a:xfrm>
          <a:prstGeom prst="rect">
            <a:avLst/>
          </a:prstGeom>
        </p:spPr>
        <p:txBody>
          <a:bodyPr lIns="91438" tIns="45719" rIns="91438" bIns="45719"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xmlns="" id="{2BF9A464-4A0C-404A-AC9F-57A3EFEEE56A}"/>
              </a:ext>
            </a:extLst>
          </p:cNvPr>
          <p:cNvSpPr>
            <a:spLocks noGrp="1"/>
          </p:cNvSpPr>
          <p:nvPr>
            <p:ph idx="1"/>
          </p:nvPr>
        </p:nvSpPr>
        <p:spPr>
          <a:xfrm>
            <a:off x="5183188" y="987432"/>
            <a:ext cx="6172200" cy="4873625"/>
          </a:xfrm>
          <a:prstGeom prst="rect">
            <a:avLst/>
          </a:prstGeom>
        </p:spPr>
        <p:txBody>
          <a:bodyPr lIns="91438" tIns="45719" rIns="91438" bIns="45719"/>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xmlns="" id="{17BC54C0-EAA1-45E9-B6BF-4267FD8049E6}"/>
              </a:ext>
            </a:extLst>
          </p:cNvPr>
          <p:cNvSpPr>
            <a:spLocks noGrp="1"/>
          </p:cNvSpPr>
          <p:nvPr>
            <p:ph type="body" sz="half" idx="2"/>
          </p:nvPr>
        </p:nvSpPr>
        <p:spPr>
          <a:xfrm>
            <a:off x="839791" y="2057401"/>
            <a:ext cx="3932237" cy="3811588"/>
          </a:xfrm>
          <a:prstGeom prst="rect">
            <a:avLst/>
          </a:prstGeom>
        </p:spPr>
        <p:txBody>
          <a:bodyPr lIns="91438" tIns="45719" rIns="91438" bIns="45719"/>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D05C16A0-2B1B-4070-98A3-461ECE29992A}"/>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23826EFD-B1DE-4A85-AE1B-D7753FBF5E74}" type="datetimeFigureOut">
              <a:rPr lang="vi-VN" smtClean="0"/>
              <a:t>27/01/2024</a:t>
            </a:fld>
            <a:endParaRPr lang="vi-VN"/>
          </a:p>
        </p:txBody>
      </p:sp>
      <p:sp>
        <p:nvSpPr>
          <p:cNvPr id="6" name="Chỗ dành sẵn cho Chân trang 5">
            <a:extLst>
              <a:ext uri="{FF2B5EF4-FFF2-40B4-BE49-F238E27FC236}">
                <a16:creationId xmlns:a16="http://schemas.microsoft.com/office/drawing/2014/main" xmlns="" id="{58D196E3-3B17-45EB-BBFC-B1CC8D7DEEF1}"/>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7" name="Chỗ dành sẵn cho Số hiệu Bản chiếu 6">
            <a:extLst>
              <a:ext uri="{FF2B5EF4-FFF2-40B4-BE49-F238E27FC236}">
                <a16:creationId xmlns:a16="http://schemas.microsoft.com/office/drawing/2014/main" xmlns="" id="{6B72552E-1219-40FD-BE4D-3E8C5BFEA1C1}"/>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140AED18-E33F-4EFB-B218-ADD4D38F8198}" type="slidenum">
              <a:rPr lang="vi-VN" smtClean="0"/>
              <a:t>‹#›</a:t>
            </a:fld>
            <a:endParaRPr lang="vi-VN"/>
          </a:p>
        </p:txBody>
      </p:sp>
    </p:spTree>
    <p:extLst>
      <p:ext uri="{BB962C8B-B14F-4D97-AF65-F5344CB8AC3E}">
        <p14:creationId xmlns:p14="http://schemas.microsoft.com/office/powerpoint/2010/main" val="18647723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885D4425-15C2-4155-8E1B-7D7E71B8A9E9}"/>
              </a:ext>
            </a:extLst>
          </p:cNvPr>
          <p:cNvSpPr>
            <a:spLocks noGrp="1"/>
          </p:cNvSpPr>
          <p:nvPr>
            <p:ph type="title"/>
          </p:nvPr>
        </p:nvSpPr>
        <p:spPr>
          <a:xfrm>
            <a:off x="838201" y="365129"/>
            <a:ext cx="10515600" cy="1325563"/>
          </a:xfrm>
          <a:prstGeom prst="rect">
            <a:avLst/>
          </a:prstGeom>
        </p:spPr>
        <p:txBody>
          <a:bodyPr lIns="91438" tIns="45719" rIns="91438" bIns="45719"/>
          <a:lstStyle/>
          <a:p>
            <a:r>
              <a:rPr lang="vi-VN"/>
              <a:t>Bấm để sửa kiểu tiêu đề Bản cái</a:t>
            </a:r>
          </a:p>
        </p:txBody>
      </p:sp>
      <p:sp>
        <p:nvSpPr>
          <p:cNvPr id="3" name="Chỗ dành sẵn cho Nội dung 2">
            <a:extLst>
              <a:ext uri="{FF2B5EF4-FFF2-40B4-BE49-F238E27FC236}">
                <a16:creationId xmlns:a16="http://schemas.microsoft.com/office/drawing/2014/main" xmlns="" id="{5696A038-CA30-45E1-9D28-A3B5ED4A5694}"/>
              </a:ext>
            </a:extLst>
          </p:cNvPr>
          <p:cNvSpPr>
            <a:spLocks noGrp="1"/>
          </p:cNvSpPr>
          <p:nvPr>
            <p:ph idx="1"/>
          </p:nvPr>
        </p:nvSpPr>
        <p:spPr>
          <a:xfrm>
            <a:off x="838201" y="1825625"/>
            <a:ext cx="10515600" cy="4351339"/>
          </a:xfrm>
          <a:prstGeom prst="rect">
            <a:avLst/>
          </a:prstGeom>
        </p:spPr>
        <p:txBody>
          <a:bodyPr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6A16A0BE-6E4E-44B5-B35A-E4FC907899DB}"/>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92E2CEFA-6521-410A-AC51-E8ABE4E9CDB0}" type="datetimeFigureOut">
              <a:rPr lang="vi-VN" smtClean="0"/>
              <a:t>27/01/2024</a:t>
            </a:fld>
            <a:endParaRPr lang="vi-VN"/>
          </a:p>
        </p:txBody>
      </p:sp>
      <p:sp>
        <p:nvSpPr>
          <p:cNvPr id="5" name="Chỗ dành sẵn cho Chân trang 4">
            <a:extLst>
              <a:ext uri="{FF2B5EF4-FFF2-40B4-BE49-F238E27FC236}">
                <a16:creationId xmlns:a16="http://schemas.microsoft.com/office/drawing/2014/main" xmlns="" id="{DFFE755F-C56A-4352-B5E3-8A4C5FA9A59A}"/>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6" name="Chỗ dành sẵn cho Số hiệu Bản chiếu 5">
            <a:extLst>
              <a:ext uri="{FF2B5EF4-FFF2-40B4-BE49-F238E27FC236}">
                <a16:creationId xmlns:a16="http://schemas.microsoft.com/office/drawing/2014/main" xmlns="" id="{EAE24577-7338-40A0-87B5-1CDDE33DCB8B}"/>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8D3F6ACA-6BA7-459F-AD44-D4E124DDBDE3}" type="slidenum">
              <a:rPr lang="vi-VN" smtClean="0"/>
              <a:t>‹#›</a:t>
            </a:fld>
            <a:endParaRPr lang="vi-VN"/>
          </a:p>
        </p:txBody>
      </p:sp>
    </p:spTree>
    <p:extLst>
      <p:ext uri="{BB962C8B-B14F-4D97-AF65-F5344CB8AC3E}">
        <p14:creationId xmlns:p14="http://schemas.microsoft.com/office/powerpoint/2010/main" val="14099219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3EFDD8C5-F8CF-4CFE-BF92-46424A1FC608}"/>
              </a:ext>
            </a:extLst>
          </p:cNvPr>
          <p:cNvSpPr>
            <a:spLocks noGrp="1"/>
          </p:cNvSpPr>
          <p:nvPr>
            <p:ph type="title"/>
          </p:nvPr>
        </p:nvSpPr>
        <p:spPr>
          <a:xfrm>
            <a:off x="839791" y="457200"/>
            <a:ext cx="3932237" cy="1600200"/>
          </a:xfrm>
          <a:prstGeom prst="rect">
            <a:avLst/>
          </a:prstGeom>
        </p:spPr>
        <p:txBody>
          <a:bodyPr lIns="91438" tIns="45719" rIns="91438" bIns="45719"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xmlns="" id="{8FBFB9BB-9C34-4929-83CD-9F451283B36B}"/>
              </a:ext>
            </a:extLst>
          </p:cNvPr>
          <p:cNvSpPr>
            <a:spLocks noGrp="1"/>
          </p:cNvSpPr>
          <p:nvPr>
            <p:ph type="pic" idx="1"/>
          </p:nvPr>
        </p:nvSpPr>
        <p:spPr>
          <a:xfrm>
            <a:off x="5183188" y="987432"/>
            <a:ext cx="6172200" cy="4873625"/>
          </a:xfrm>
          <a:prstGeom prst="rect">
            <a:avLst/>
          </a:prstGeom>
        </p:spPr>
        <p:txBody>
          <a:bodyPr lIns="91438" tIns="45719" rIns="91438" bIns="45719"/>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vi-VN"/>
          </a:p>
        </p:txBody>
      </p:sp>
      <p:sp>
        <p:nvSpPr>
          <p:cNvPr id="4" name="Chỗ dành sẵn cho Văn bản 3">
            <a:extLst>
              <a:ext uri="{FF2B5EF4-FFF2-40B4-BE49-F238E27FC236}">
                <a16:creationId xmlns:a16="http://schemas.microsoft.com/office/drawing/2014/main" xmlns="" id="{2440EC9B-8F3B-46C2-86F0-7CCAFC6AC41C}"/>
              </a:ext>
            </a:extLst>
          </p:cNvPr>
          <p:cNvSpPr>
            <a:spLocks noGrp="1"/>
          </p:cNvSpPr>
          <p:nvPr>
            <p:ph type="body" sz="half" idx="2"/>
          </p:nvPr>
        </p:nvSpPr>
        <p:spPr>
          <a:xfrm>
            <a:off x="839791" y="2057401"/>
            <a:ext cx="3932237" cy="3811588"/>
          </a:xfrm>
          <a:prstGeom prst="rect">
            <a:avLst/>
          </a:prstGeom>
        </p:spPr>
        <p:txBody>
          <a:bodyPr lIns="91438" tIns="45719" rIns="91438" bIns="45719"/>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BA46FD68-0F77-4C6D-8CCB-39EFF995CEDD}"/>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23826EFD-B1DE-4A85-AE1B-D7753FBF5E74}" type="datetimeFigureOut">
              <a:rPr lang="vi-VN" smtClean="0"/>
              <a:t>27/01/2024</a:t>
            </a:fld>
            <a:endParaRPr lang="vi-VN"/>
          </a:p>
        </p:txBody>
      </p:sp>
      <p:sp>
        <p:nvSpPr>
          <p:cNvPr id="6" name="Chỗ dành sẵn cho Chân trang 5">
            <a:extLst>
              <a:ext uri="{FF2B5EF4-FFF2-40B4-BE49-F238E27FC236}">
                <a16:creationId xmlns:a16="http://schemas.microsoft.com/office/drawing/2014/main" xmlns="" id="{0F638A94-120C-4D33-9BA6-9C96732B0515}"/>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7" name="Chỗ dành sẵn cho Số hiệu Bản chiếu 6">
            <a:extLst>
              <a:ext uri="{FF2B5EF4-FFF2-40B4-BE49-F238E27FC236}">
                <a16:creationId xmlns:a16="http://schemas.microsoft.com/office/drawing/2014/main" xmlns="" id="{CFA9D051-66FF-4C7F-B8DE-E3A4486DDEBF}"/>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140AED18-E33F-4EFB-B218-ADD4D38F8198}" type="slidenum">
              <a:rPr lang="vi-VN" smtClean="0"/>
              <a:t>‹#›</a:t>
            </a:fld>
            <a:endParaRPr lang="vi-VN"/>
          </a:p>
        </p:txBody>
      </p:sp>
    </p:spTree>
    <p:extLst>
      <p:ext uri="{BB962C8B-B14F-4D97-AF65-F5344CB8AC3E}">
        <p14:creationId xmlns:p14="http://schemas.microsoft.com/office/powerpoint/2010/main" val="31129821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326C995F-C98C-440C-BF3C-F9D5438FC956}"/>
              </a:ext>
            </a:extLst>
          </p:cNvPr>
          <p:cNvSpPr>
            <a:spLocks noGrp="1"/>
          </p:cNvSpPr>
          <p:nvPr>
            <p:ph type="title"/>
          </p:nvPr>
        </p:nvSpPr>
        <p:spPr>
          <a:xfrm>
            <a:off x="838201" y="365129"/>
            <a:ext cx="10515600" cy="1325563"/>
          </a:xfrm>
          <a:prstGeom prst="rect">
            <a:avLst/>
          </a:prstGeom>
        </p:spPr>
        <p:txBody>
          <a:bodyPr lIns="91438" tIns="45719" rIns="91438" bIns="45719"/>
          <a:lstStyle/>
          <a:p>
            <a:r>
              <a:rPr lang="vi-VN"/>
              <a:t>Bấm để sửa kiểu tiêu đề Bản cái</a:t>
            </a:r>
          </a:p>
        </p:txBody>
      </p:sp>
      <p:sp>
        <p:nvSpPr>
          <p:cNvPr id="3" name="Chỗ dành sẵn cho Văn bản Dọc 2">
            <a:extLst>
              <a:ext uri="{FF2B5EF4-FFF2-40B4-BE49-F238E27FC236}">
                <a16:creationId xmlns:a16="http://schemas.microsoft.com/office/drawing/2014/main" xmlns="" id="{47E34A9E-FD05-4CA6-A052-FC80CD6A5D41}"/>
              </a:ext>
            </a:extLst>
          </p:cNvPr>
          <p:cNvSpPr>
            <a:spLocks noGrp="1"/>
          </p:cNvSpPr>
          <p:nvPr>
            <p:ph type="body" orient="vert" idx="1"/>
          </p:nvPr>
        </p:nvSpPr>
        <p:spPr>
          <a:xfrm>
            <a:off x="838201" y="1825625"/>
            <a:ext cx="10515600" cy="4351339"/>
          </a:xfrm>
          <a:prstGeom prst="rect">
            <a:avLst/>
          </a:prstGeom>
        </p:spPr>
        <p:txBody>
          <a:bodyPr vert="eaVert"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F07ACA2F-32D4-4092-9C44-7BE5CF03EEA6}"/>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23826EFD-B1DE-4A85-AE1B-D7753FBF5E74}" type="datetimeFigureOut">
              <a:rPr lang="vi-VN" smtClean="0"/>
              <a:t>27/01/2024</a:t>
            </a:fld>
            <a:endParaRPr lang="vi-VN"/>
          </a:p>
        </p:txBody>
      </p:sp>
      <p:sp>
        <p:nvSpPr>
          <p:cNvPr id="5" name="Chỗ dành sẵn cho Chân trang 4">
            <a:extLst>
              <a:ext uri="{FF2B5EF4-FFF2-40B4-BE49-F238E27FC236}">
                <a16:creationId xmlns:a16="http://schemas.microsoft.com/office/drawing/2014/main" xmlns="" id="{0A9FFAA2-DC8D-4ECD-8641-F5A8F141D156}"/>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6" name="Chỗ dành sẵn cho Số hiệu Bản chiếu 5">
            <a:extLst>
              <a:ext uri="{FF2B5EF4-FFF2-40B4-BE49-F238E27FC236}">
                <a16:creationId xmlns:a16="http://schemas.microsoft.com/office/drawing/2014/main" xmlns="" id="{24F1B3A3-FFC9-44F7-AA89-4C43C0068C18}"/>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140AED18-E33F-4EFB-B218-ADD4D38F8198}" type="slidenum">
              <a:rPr lang="vi-VN" smtClean="0"/>
              <a:t>‹#›</a:t>
            </a:fld>
            <a:endParaRPr lang="vi-VN"/>
          </a:p>
        </p:txBody>
      </p:sp>
    </p:spTree>
    <p:extLst>
      <p:ext uri="{BB962C8B-B14F-4D97-AF65-F5344CB8AC3E}">
        <p14:creationId xmlns:p14="http://schemas.microsoft.com/office/powerpoint/2010/main" val="42778760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9933DC53-545C-4BBF-BBAB-9EA33D657D8F}"/>
              </a:ext>
            </a:extLst>
          </p:cNvPr>
          <p:cNvSpPr>
            <a:spLocks noGrp="1"/>
          </p:cNvSpPr>
          <p:nvPr>
            <p:ph type="title" orient="vert"/>
          </p:nvPr>
        </p:nvSpPr>
        <p:spPr>
          <a:xfrm>
            <a:off x="8724901" y="365132"/>
            <a:ext cx="2628900" cy="5811839"/>
          </a:xfrm>
          <a:prstGeom prst="rect">
            <a:avLst/>
          </a:prstGeom>
        </p:spPr>
        <p:txBody>
          <a:bodyPr vert="eaVert" lIns="91438" tIns="45719" rIns="91438" bIns="45719"/>
          <a:lstStyle/>
          <a:p>
            <a:r>
              <a:rPr lang="vi-VN"/>
              <a:t>Bấm để sửa kiểu tiêu đề Bản cái</a:t>
            </a:r>
          </a:p>
        </p:txBody>
      </p:sp>
      <p:sp>
        <p:nvSpPr>
          <p:cNvPr id="3" name="Chỗ dành sẵn cho Văn bản Dọc 2">
            <a:extLst>
              <a:ext uri="{FF2B5EF4-FFF2-40B4-BE49-F238E27FC236}">
                <a16:creationId xmlns:a16="http://schemas.microsoft.com/office/drawing/2014/main" xmlns="" id="{9E2BA859-5A4E-49C5-910A-6DDCEFEEFE70}"/>
              </a:ext>
            </a:extLst>
          </p:cNvPr>
          <p:cNvSpPr>
            <a:spLocks noGrp="1"/>
          </p:cNvSpPr>
          <p:nvPr>
            <p:ph type="body" orient="vert" idx="1"/>
          </p:nvPr>
        </p:nvSpPr>
        <p:spPr>
          <a:xfrm>
            <a:off x="838201" y="365132"/>
            <a:ext cx="7734300" cy="5811839"/>
          </a:xfrm>
          <a:prstGeom prst="rect">
            <a:avLst/>
          </a:prstGeom>
        </p:spPr>
        <p:txBody>
          <a:bodyPr vert="eaVert"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C2A9A3C0-0DF9-46CB-886A-F83B5D0DAAF7}"/>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23826EFD-B1DE-4A85-AE1B-D7753FBF5E74}" type="datetimeFigureOut">
              <a:rPr lang="vi-VN" smtClean="0"/>
              <a:t>27/01/2024</a:t>
            </a:fld>
            <a:endParaRPr lang="vi-VN"/>
          </a:p>
        </p:txBody>
      </p:sp>
      <p:sp>
        <p:nvSpPr>
          <p:cNvPr id="5" name="Chỗ dành sẵn cho Chân trang 4">
            <a:extLst>
              <a:ext uri="{FF2B5EF4-FFF2-40B4-BE49-F238E27FC236}">
                <a16:creationId xmlns:a16="http://schemas.microsoft.com/office/drawing/2014/main" xmlns="" id="{22A752C1-8446-4D15-8881-546790DBE8FF}"/>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6" name="Chỗ dành sẵn cho Số hiệu Bản chiếu 5">
            <a:extLst>
              <a:ext uri="{FF2B5EF4-FFF2-40B4-BE49-F238E27FC236}">
                <a16:creationId xmlns:a16="http://schemas.microsoft.com/office/drawing/2014/main" xmlns="" id="{BCA5CD5F-8CEB-4E5E-AAB2-6A421D8FE64F}"/>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140AED18-E33F-4EFB-B218-ADD4D38F8198}" type="slidenum">
              <a:rPr lang="vi-VN" smtClean="0"/>
              <a:t>‹#›</a:t>
            </a:fld>
            <a:endParaRPr lang="vi-VN"/>
          </a:p>
        </p:txBody>
      </p:sp>
    </p:spTree>
    <p:extLst>
      <p:ext uri="{BB962C8B-B14F-4D97-AF65-F5344CB8AC3E}">
        <p14:creationId xmlns:p14="http://schemas.microsoft.com/office/powerpoint/2010/main" val="27675939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DC561282-AC57-417C-BD9E-EA94960E7973}"/>
              </a:ext>
            </a:extLst>
          </p:cNvPr>
          <p:cNvSpPr>
            <a:spLocks noGrp="1"/>
          </p:cNvSpPr>
          <p:nvPr>
            <p:ph type="ctrTitle"/>
          </p:nvPr>
        </p:nvSpPr>
        <p:spPr>
          <a:xfrm>
            <a:off x="1524003" y="1122363"/>
            <a:ext cx="9144000" cy="2387600"/>
          </a:xfrm>
          <a:prstGeom prst="rect">
            <a:avLst/>
          </a:prstGeom>
        </p:spPr>
        <p:txBody>
          <a:bodyPr lIns="91438" tIns="45719" rIns="91438" bIns="45719"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xmlns="" id="{2F68E766-5C3F-4DE1-91A4-ABA729054811}"/>
              </a:ext>
            </a:extLst>
          </p:cNvPr>
          <p:cNvSpPr>
            <a:spLocks noGrp="1"/>
          </p:cNvSpPr>
          <p:nvPr>
            <p:ph type="subTitle" idx="1"/>
          </p:nvPr>
        </p:nvSpPr>
        <p:spPr>
          <a:xfrm>
            <a:off x="1524003" y="3602043"/>
            <a:ext cx="9144000" cy="1655763"/>
          </a:xfrm>
          <a:prstGeom prst="rect">
            <a:avLst/>
          </a:prstGeom>
        </p:spPr>
        <p:txBody>
          <a:bodyPr lIns="91438" tIns="45719" rIns="91438" bIns="45719"/>
          <a:lstStyle>
            <a:lvl1pPr marL="0" indent="0" algn="ctr">
              <a:buNone/>
              <a:defRPr sz="240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xmlns="" id="{779C0BEA-3114-424A-A627-619EC7C2D4B8}"/>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D6034622-C9EE-4D73-B7A3-C04C5BA7E04F}" type="datetimeFigureOut">
              <a:rPr lang="vi-VN" smtClean="0"/>
              <a:t>27/01/2024</a:t>
            </a:fld>
            <a:endParaRPr lang="vi-VN"/>
          </a:p>
        </p:txBody>
      </p:sp>
      <p:sp>
        <p:nvSpPr>
          <p:cNvPr id="5" name="Chỗ dành sẵn cho Chân trang 4">
            <a:extLst>
              <a:ext uri="{FF2B5EF4-FFF2-40B4-BE49-F238E27FC236}">
                <a16:creationId xmlns:a16="http://schemas.microsoft.com/office/drawing/2014/main" xmlns="" id="{3CD48F9D-DA25-4FF7-B321-1841B0EFDBED}"/>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6" name="Chỗ dành sẵn cho Số hiệu Bản chiếu 5">
            <a:extLst>
              <a:ext uri="{FF2B5EF4-FFF2-40B4-BE49-F238E27FC236}">
                <a16:creationId xmlns:a16="http://schemas.microsoft.com/office/drawing/2014/main" xmlns="" id="{F15D8714-51D9-420C-8E32-111C520B71B7}"/>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7F99861C-7F9C-4817-AE86-A84EF14FAF09}" type="slidenum">
              <a:rPr lang="vi-VN" smtClean="0"/>
              <a:t>‹#›</a:t>
            </a:fld>
            <a:endParaRPr lang="vi-VN"/>
          </a:p>
        </p:txBody>
      </p:sp>
    </p:spTree>
    <p:extLst>
      <p:ext uri="{BB962C8B-B14F-4D97-AF65-F5344CB8AC3E}">
        <p14:creationId xmlns:p14="http://schemas.microsoft.com/office/powerpoint/2010/main" val="10926021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8D3081DA-BBA8-4F43-BC3D-7F7E6F9BA7DF}"/>
              </a:ext>
            </a:extLst>
          </p:cNvPr>
          <p:cNvSpPr>
            <a:spLocks noGrp="1"/>
          </p:cNvSpPr>
          <p:nvPr>
            <p:ph type="title"/>
          </p:nvPr>
        </p:nvSpPr>
        <p:spPr>
          <a:xfrm>
            <a:off x="838201" y="365129"/>
            <a:ext cx="10515600" cy="1325563"/>
          </a:xfrm>
          <a:prstGeom prst="rect">
            <a:avLst/>
          </a:prstGeom>
        </p:spPr>
        <p:txBody>
          <a:bodyPr lIns="91438" tIns="45719" rIns="91438" bIns="45719"/>
          <a:lstStyle/>
          <a:p>
            <a:r>
              <a:rPr lang="vi-VN"/>
              <a:t>Bấm để sửa kiểu tiêu đề Bản cái</a:t>
            </a:r>
          </a:p>
        </p:txBody>
      </p:sp>
      <p:sp>
        <p:nvSpPr>
          <p:cNvPr id="3" name="Chỗ dành sẵn cho Nội dung 2">
            <a:extLst>
              <a:ext uri="{FF2B5EF4-FFF2-40B4-BE49-F238E27FC236}">
                <a16:creationId xmlns:a16="http://schemas.microsoft.com/office/drawing/2014/main" xmlns="" id="{AA1F317F-2998-4273-89CD-C00FC51E485A}"/>
              </a:ext>
            </a:extLst>
          </p:cNvPr>
          <p:cNvSpPr>
            <a:spLocks noGrp="1"/>
          </p:cNvSpPr>
          <p:nvPr>
            <p:ph idx="1"/>
          </p:nvPr>
        </p:nvSpPr>
        <p:spPr>
          <a:xfrm>
            <a:off x="838201" y="1825625"/>
            <a:ext cx="10515600" cy="4351339"/>
          </a:xfrm>
          <a:prstGeom prst="rect">
            <a:avLst/>
          </a:prstGeom>
        </p:spPr>
        <p:txBody>
          <a:bodyPr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B006EF85-7A6E-4763-B1A0-94693284E50E}"/>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D6034622-C9EE-4D73-B7A3-C04C5BA7E04F}" type="datetimeFigureOut">
              <a:rPr lang="vi-VN" smtClean="0"/>
              <a:t>27/01/2024</a:t>
            </a:fld>
            <a:endParaRPr lang="vi-VN"/>
          </a:p>
        </p:txBody>
      </p:sp>
      <p:sp>
        <p:nvSpPr>
          <p:cNvPr id="5" name="Chỗ dành sẵn cho Chân trang 4">
            <a:extLst>
              <a:ext uri="{FF2B5EF4-FFF2-40B4-BE49-F238E27FC236}">
                <a16:creationId xmlns:a16="http://schemas.microsoft.com/office/drawing/2014/main" xmlns="" id="{D4C5EF04-2D5A-448E-AECB-AD5752DBCE39}"/>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6" name="Chỗ dành sẵn cho Số hiệu Bản chiếu 5">
            <a:extLst>
              <a:ext uri="{FF2B5EF4-FFF2-40B4-BE49-F238E27FC236}">
                <a16:creationId xmlns:a16="http://schemas.microsoft.com/office/drawing/2014/main" xmlns="" id="{55C09602-C4C1-4CB5-B656-DD064FA8C107}"/>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7F99861C-7F9C-4817-AE86-A84EF14FAF09}" type="slidenum">
              <a:rPr lang="vi-VN" smtClean="0"/>
              <a:t>‹#›</a:t>
            </a:fld>
            <a:endParaRPr lang="vi-VN"/>
          </a:p>
        </p:txBody>
      </p:sp>
    </p:spTree>
    <p:extLst>
      <p:ext uri="{BB962C8B-B14F-4D97-AF65-F5344CB8AC3E}">
        <p14:creationId xmlns:p14="http://schemas.microsoft.com/office/powerpoint/2010/main" val="4513038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04553A61-AEFE-4FFE-B74B-9F3FF76A708C}"/>
              </a:ext>
            </a:extLst>
          </p:cNvPr>
          <p:cNvSpPr>
            <a:spLocks noGrp="1"/>
          </p:cNvSpPr>
          <p:nvPr>
            <p:ph type="title"/>
          </p:nvPr>
        </p:nvSpPr>
        <p:spPr>
          <a:xfrm>
            <a:off x="831851" y="1709746"/>
            <a:ext cx="10515600" cy="2852737"/>
          </a:xfrm>
          <a:prstGeom prst="rect">
            <a:avLst/>
          </a:prstGeom>
        </p:spPr>
        <p:txBody>
          <a:bodyPr lIns="91438" tIns="45719" rIns="91438" bIns="45719"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xmlns="" id="{5EF833E0-3788-476C-8C5E-D3E0EBF6CEB7}"/>
              </a:ext>
            </a:extLst>
          </p:cNvPr>
          <p:cNvSpPr>
            <a:spLocks noGrp="1"/>
          </p:cNvSpPr>
          <p:nvPr>
            <p:ph type="body" idx="1"/>
          </p:nvPr>
        </p:nvSpPr>
        <p:spPr>
          <a:xfrm>
            <a:off x="831851" y="4589470"/>
            <a:ext cx="10515600" cy="1500187"/>
          </a:xfrm>
          <a:prstGeom prst="rect">
            <a:avLst/>
          </a:prstGeom>
        </p:spPr>
        <p:txBody>
          <a:bodyPr lIns="91438" tIns="45719" rIns="91438" bIns="45719"/>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9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xmlns="" id="{7B774E4C-1819-4FB8-BED6-DF4D808DE868}"/>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D6034622-C9EE-4D73-B7A3-C04C5BA7E04F}" type="datetimeFigureOut">
              <a:rPr lang="vi-VN" smtClean="0"/>
              <a:t>27/01/2024</a:t>
            </a:fld>
            <a:endParaRPr lang="vi-VN"/>
          </a:p>
        </p:txBody>
      </p:sp>
      <p:sp>
        <p:nvSpPr>
          <p:cNvPr id="5" name="Chỗ dành sẵn cho Chân trang 4">
            <a:extLst>
              <a:ext uri="{FF2B5EF4-FFF2-40B4-BE49-F238E27FC236}">
                <a16:creationId xmlns:a16="http://schemas.microsoft.com/office/drawing/2014/main" xmlns="" id="{B63DB152-B794-4D9E-996A-961A19F450EE}"/>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6" name="Chỗ dành sẵn cho Số hiệu Bản chiếu 5">
            <a:extLst>
              <a:ext uri="{FF2B5EF4-FFF2-40B4-BE49-F238E27FC236}">
                <a16:creationId xmlns:a16="http://schemas.microsoft.com/office/drawing/2014/main" xmlns="" id="{BA8070A0-87FE-4F5B-BB48-E8400E73EC56}"/>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7F99861C-7F9C-4817-AE86-A84EF14FAF09}" type="slidenum">
              <a:rPr lang="vi-VN" smtClean="0"/>
              <a:t>‹#›</a:t>
            </a:fld>
            <a:endParaRPr lang="vi-VN"/>
          </a:p>
        </p:txBody>
      </p:sp>
    </p:spTree>
    <p:extLst>
      <p:ext uri="{BB962C8B-B14F-4D97-AF65-F5344CB8AC3E}">
        <p14:creationId xmlns:p14="http://schemas.microsoft.com/office/powerpoint/2010/main" val="34390086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60DD74B7-D203-4D4C-B618-E2CD521ED051}"/>
              </a:ext>
            </a:extLst>
          </p:cNvPr>
          <p:cNvSpPr>
            <a:spLocks noGrp="1"/>
          </p:cNvSpPr>
          <p:nvPr>
            <p:ph type="title"/>
          </p:nvPr>
        </p:nvSpPr>
        <p:spPr>
          <a:xfrm>
            <a:off x="838201" y="365129"/>
            <a:ext cx="10515600" cy="1325563"/>
          </a:xfrm>
          <a:prstGeom prst="rect">
            <a:avLst/>
          </a:prstGeom>
        </p:spPr>
        <p:txBody>
          <a:bodyPr lIns="91438" tIns="45719" rIns="91438" bIns="45719"/>
          <a:lstStyle/>
          <a:p>
            <a:r>
              <a:rPr lang="vi-VN"/>
              <a:t>Bấm để sửa kiểu tiêu đề Bản cái</a:t>
            </a:r>
          </a:p>
        </p:txBody>
      </p:sp>
      <p:sp>
        <p:nvSpPr>
          <p:cNvPr id="3" name="Chỗ dành sẵn cho Nội dung 2">
            <a:extLst>
              <a:ext uri="{FF2B5EF4-FFF2-40B4-BE49-F238E27FC236}">
                <a16:creationId xmlns:a16="http://schemas.microsoft.com/office/drawing/2014/main" xmlns="" id="{60C732E0-3A34-419B-8EC7-A50B4B8EBEE9}"/>
              </a:ext>
            </a:extLst>
          </p:cNvPr>
          <p:cNvSpPr>
            <a:spLocks noGrp="1"/>
          </p:cNvSpPr>
          <p:nvPr>
            <p:ph sz="half" idx="1"/>
          </p:nvPr>
        </p:nvSpPr>
        <p:spPr>
          <a:xfrm>
            <a:off x="838203" y="1825625"/>
            <a:ext cx="5181600" cy="4351339"/>
          </a:xfrm>
          <a:prstGeom prst="rect">
            <a:avLst/>
          </a:prstGeom>
        </p:spPr>
        <p:txBody>
          <a:bodyPr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xmlns="" id="{FD83338E-E673-45A1-8091-3938F57D7FED}"/>
              </a:ext>
            </a:extLst>
          </p:cNvPr>
          <p:cNvSpPr>
            <a:spLocks noGrp="1"/>
          </p:cNvSpPr>
          <p:nvPr>
            <p:ph sz="half" idx="2"/>
          </p:nvPr>
        </p:nvSpPr>
        <p:spPr>
          <a:xfrm>
            <a:off x="6172200" y="1825625"/>
            <a:ext cx="5181600" cy="4351339"/>
          </a:xfrm>
          <a:prstGeom prst="rect">
            <a:avLst/>
          </a:prstGeom>
        </p:spPr>
        <p:txBody>
          <a:bodyPr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xmlns="" id="{92D8D422-D0A2-48CF-9E8D-0511BF701C56}"/>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D6034622-C9EE-4D73-B7A3-C04C5BA7E04F}" type="datetimeFigureOut">
              <a:rPr lang="vi-VN" smtClean="0"/>
              <a:t>27/01/2024</a:t>
            </a:fld>
            <a:endParaRPr lang="vi-VN"/>
          </a:p>
        </p:txBody>
      </p:sp>
      <p:sp>
        <p:nvSpPr>
          <p:cNvPr id="6" name="Chỗ dành sẵn cho Chân trang 5">
            <a:extLst>
              <a:ext uri="{FF2B5EF4-FFF2-40B4-BE49-F238E27FC236}">
                <a16:creationId xmlns:a16="http://schemas.microsoft.com/office/drawing/2014/main" xmlns="" id="{DDEF799E-9F23-456E-AF25-A5F85326AE96}"/>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7" name="Chỗ dành sẵn cho Số hiệu Bản chiếu 6">
            <a:extLst>
              <a:ext uri="{FF2B5EF4-FFF2-40B4-BE49-F238E27FC236}">
                <a16:creationId xmlns:a16="http://schemas.microsoft.com/office/drawing/2014/main" xmlns="" id="{667AE996-7907-48FE-A3D5-9590DE6F57CE}"/>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7F99861C-7F9C-4817-AE86-A84EF14FAF09}" type="slidenum">
              <a:rPr lang="vi-VN" smtClean="0"/>
              <a:t>‹#›</a:t>
            </a:fld>
            <a:endParaRPr lang="vi-VN"/>
          </a:p>
        </p:txBody>
      </p:sp>
    </p:spTree>
    <p:extLst>
      <p:ext uri="{BB962C8B-B14F-4D97-AF65-F5344CB8AC3E}">
        <p14:creationId xmlns:p14="http://schemas.microsoft.com/office/powerpoint/2010/main" val="27167230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DA2FD725-2DC6-4188-8274-191062FCE6F6}"/>
              </a:ext>
            </a:extLst>
          </p:cNvPr>
          <p:cNvSpPr>
            <a:spLocks noGrp="1"/>
          </p:cNvSpPr>
          <p:nvPr>
            <p:ph type="title"/>
          </p:nvPr>
        </p:nvSpPr>
        <p:spPr>
          <a:xfrm>
            <a:off x="839788" y="365129"/>
            <a:ext cx="10515600" cy="1325563"/>
          </a:xfrm>
          <a:prstGeom prst="rect">
            <a:avLst/>
          </a:prstGeom>
        </p:spPr>
        <p:txBody>
          <a:bodyPr lIns="91438" tIns="45719" rIns="91438" bIns="45719"/>
          <a:lstStyle/>
          <a:p>
            <a:r>
              <a:rPr lang="vi-VN"/>
              <a:t>Bấm để sửa kiểu tiêu đề Bản cái</a:t>
            </a:r>
          </a:p>
        </p:txBody>
      </p:sp>
      <p:sp>
        <p:nvSpPr>
          <p:cNvPr id="3" name="Chỗ dành sẵn cho Văn bản 2">
            <a:extLst>
              <a:ext uri="{FF2B5EF4-FFF2-40B4-BE49-F238E27FC236}">
                <a16:creationId xmlns:a16="http://schemas.microsoft.com/office/drawing/2014/main" xmlns="" id="{5C1F7786-D744-44E1-9098-503D827F6908}"/>
              </a:ext>
            </a:extLst>
          </p:cNvPr>
          <p:cNvSpPr>
            <a:spLocks noGrp="1"/>
          </p:cNvSpPr>
          <p:nvPr>
            <p:ph type="body" idx="1"/>
          </p:nvPr>
        </p:nvSpPr>
        <p:spPr>
          <a:xfrm>
            <a:off x="839792" y="1681163"/>
            <a:ext cx="5157787" cy="823912"/>
          </a:xfrm>
          <a:prstGeom prst="rect">
            <a:avLst/>
          </a:prstGeom>
        </p:spPr>
        <p:txBody>
          <a:bodyPr lIns="91438" tIns="45719" rIns="91438" bIns="45719"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4B208C67-AE23-414C-B89D-FC87370C7DE6}"/>
              </a:ext>
            </a:extLst>
          </p:cNvPr>
          <p:cNvSpPr>
            <a:spLocks noGrp="1"/>
          </p:cNvSpPr>
          <p:nvPr>
            <p:ph sz="half" idx="2"/>
          </p:nvPr>
        </p:nvSpPr>
        <p:spPr>
          <a:xfrm>
            <a:off x="839792" y="2505075"/>
            <a:ext cx="5157787" cy="3684588"/>
          </a:xfrm>
          <a:prstGeom prst="rect">
            <a:avLst/>
          </a:prstGeom>
        </p:spPr>
        <p:txBody>
          <a:bodyPr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xmlns="" id="{31B1D9DA-C78D-45A5-8B92-37F6DFB29998}"/>
              </a:ext>
            </a:extLst>
          </p:cNvPr>
          <p:cNvSpPr>
            <a:spLocks noGrp="1"/>
          </p:cNvSpPr>
          <p:nvPr>
            <p:ph type="body" sz="quarter" idx="3"/>
          </p:nvPr>
        </p:nvSpPr>
        <p:spPr>
          <a:xfrm>
            <a:off x="6172201" y="1681163"/>
            <a:ext cx="5183188" cy="823912"/>
          </a:xfrm>
          <a:prstGeom prst="rect">
            <a:avLst/>
          </a:prstGeom>
        </p:spPr>
        <p:txBody>
          <a:bodyPr lIns="91438" tIns="45719" rIns="91438" bIns="45719"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849B49DA-585C-4AEE-B8D2-5CF00F5FB3A5}"/>
              </a:ext>
            </a:extLst>
          </p:cNvPr>
          <p:cNvSpPr>
            <a:spLocks noGrp="1"/>
          </p:cNvSpPr>
          <p:nvPr>
            <p:ph sz="quarter" idx="4"/>
          </p:nvPr>
        </p:nvSpPr>
        <p:spPr>
          <a:xfrm>
            <a:off x="6172201" y="2505075"/>
            <a:ext cx="5183188" cy="3684588"/>
          </a:xfrm>
          <a:prstGeom prst="rect">
            <a:avLst/>
          </a:prstGeom>
        </p:spPr>
        <p:txBody>
          <a:bodyPr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xmlns="" id="{44F74F27-FC99-48C1-9B35-48F97891F81B}"/>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D6034622-C9EE-4D73-B7A3-C04C5BA7E04F}" type="datetimeFigureOut">
              <a:rPr lang="vi-VN" smtClean="0"/>
              <a:t>27/01/2024</a:t>
            </a:fld>
            <a:endParaRPr lang="vi-VN"/>
          </a:p>
        </p:txBody>
      </p:sp>
      <p:sp>
        <p:nvSpPr>
          <p:cNvPr id="8" name="Chỗ dành sẵn cho Chân trang 7">
            <a:extLst>
              <a:ext uri="{FF2B5EF4-FFF2-40B4-BE49-F238E27FC236}">
                <a16:creationId xmlns:a16="http://schemas.microsoft.com/office/drawing/2014/main" xmlns="" id="{7281C1DD-F8F7-442B-8E99-7B339DA3761C}"/>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9" name="Chỗ dành sẵn cho Số hiệu Bản chiếu 8">
            <a:extLst>
              <a:ext uri="{FF2B5EF4-FFF2-40B4-BE49-F238E27FC236}">
                <a16:creationId xmlns:a16="http://schemas.microsoft.com/office/drawing/2014/main" xmlns="" id="{DA9F336B-BF37-46E6-8DA6-35DCF354EEAA}"/>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7F99861C-7F9C-4817-AE86-A84EF14FAF09}" type="slidenum">
              <a:rPr lang="vi-VN" smtClean="0"/>
              <a:t>‹#›</a:t>
            </a:fld>
            <a:endParaRPr lang="vi-VN"/>
          </a:p>
        </p:txBody>
      </p:sp>
    </p:spTree>
    <p:extLst>
      <p:ext uri="{BB962C8B-B14F-4D97-AF65-F5344CB8AC3E}">
        <p14:creationId xmlns:p14="http://schemas.microsoft.com/office/powerpoint/2010/main" val="27852260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FA634EAC-C675-4C58-8008-863D71BF7D8F}"/>
              </a:ext>
            </a:extLst>
          </p:cNvPr>
          <p:cNvSpPr>
            <a:spLocks noGrp="1"/>
          </p:cNvSpPr>
          <p:nvPr>
            <p:ph type="title"/>
          </p:nvPr>
        </p:nvSpPr>
        <p:spPr>
          <a:xfrm>
            <a:off x="838201" y="365129"/>
            <a:ext cx="10515600" cy="1325563"/>
          </a:xfrm>
          <a:prstGeom prst="rect">
            <a:avLst/>
          </a:prstGeom>
        </p:spPr>
        <p:txBody>
          <a:bodyPr lIns="91438" tIns="45719" rIns="91438" bIns="45719"/>
          <a:lstStyle/>
          <a:p>
            <a:r>
              <a:rPr lang="vi-VN"/>
              <a:t>Bấm để sửa kiểu tiêu đề Bản cái</a:t>
            </a:r>
          </a:p>
        </p:txBody>
      </p:sp>
      <p:sp>
        <p:nvSpPr>
          <p:cNvPr id="3" name="Chỗ dành sẵn cho Ngày tháng 2">
            <a:extLst>
              <a:ext uri="{FF2B5EF4-FFF2-40B4-BE49-F238E27FC236}">
                <a16:creationId xmlns:a16="http://schemas.microsoft.com/office/drawing/2014/main" xmlns="" id="{C1C174ED-2529-440E-998C-0561E485EF81}"/>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D6034622-C9EE-4D73-B7A3-C04C5BA7E04F}" type="datetimeFigureOut">
              <a:rPr lang="vi-VN" smtClean="0"/>
              <a:t>27/01/2024</a:t>
            </a:fld>
            <a:endParaRPr lang="vi-VN"/>
          </a:p>
        </p:txBody>
      </p:sp>
      <p:sp>
        <p:nvSpPr>
          <p:cNvPr id="4" name="Chỗ dành sẵn cho Chân trang 3">
            <a:extLst>
              <a:ext uri="{FF2B5EF4-FFF2-40B4-BE49-F238E27FC236}">
                <a16:creationId xmlns:a16="http://schemas.microsoft.com/office/drawing/2014/main" xmlns="" id="{1597ED3E-4032-4BDB-BE8A-82427A76E49D}"/>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5" name="Chỗ dành sẵn cho Số hiệu Bản chiếu 4">
            <a:extLst>
              <a:ext uri="{FF2B5EF4-FFF2-40B4-BE49-F238E27FC236}">
                <a16:creationId xmlns:a16="http://schemas.microsoft.com/office/drawing/2014/main" xmlns="" id="{2987A6B4-FF45-4D72-A60F-B1A5B59AC36D}"/>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7F99861C-7F9C-4817-AE86-A84EF14FAF09}" type="slidenum">
              <a:rPr lang="vi-VN" smtClean="0"/>
              <a:t>‹#›</a:t>
            </a:fld>
            <a:endParaRPr lang="vi-VN"/>
          </a:p>
        </p:txBody>
      </p:sp>
    </p:spTree>
    <p:extLst>
      <p:ext uri="{BB962C8B-B14F-4D97-AF65-F5344CB8AC3E}">
        <p14:creationId xmlns:p14="http://schemas.microsoft.com/office/powerpoint/2010/main" val="37627255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22712A1B-D9F9-44C0-A4D9-25AA83E6F632}"/>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D6034622-C9EE-4D73-B7A3-C04C5BA7E04F}" type="datetimeFigureOut">
              <a:rPr lang="vi-VN" smtClean="0"/>
              <a:t>27/01/2024</a:t>
            </a:fld>
            <a:endParaRPr lang="vi-VN"/>
          </a:p>
        </p:txBody>
      </p:sp>
      <p:sp>
        <p:nvSpPr>
          <p:cNvPr id="3" name="Chỗ dành sẵn cho Chân trang 2">
            <a:extLst>
              <a:ext uri="{FF2B5EF4-FFF2-40B4-BE49-F238E27FC236}">
                <a16:creationId xmlns:a16="http://schemas.microsoft.com/office/drawing/2014/main" xmlns="" id="{554C8200-8DD0-44B8-ABBB-5DED4FA94D9A}"/>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4" name="Chỗ dành sẵn cho Số hiệu Bản chiếu 3">
            <a:extLst>
              <a:ext uri="{FF2B5EF4-FFF2-40B4-BE49-F238E27FC236}">
                <a16:creationId xmlns:a16="http://schemas.microsoft.com/office/drawing/2014/main" xmlns="" id="{D95BDAF1-C12F-41C4-B136-EC252733204F}"/>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7F99861C-7F9C-4817-AE86-A84EF14FAF09}" type="slidenum">
              <a:rPr lang="vi-VN" smtClean="0"/>
              <a:t>‹#›</a:t>
            </a:fld>
            <a:endParaRPr lang="vi-VN"/>
          </a:p>
        </p:txBody>
      </p:sp>
    </p:spTree>
    <p:extLst>
      <p:ext uri="{BB962C8B-B14F-4D97-AF65-F5344CB8AC3E}">
        <p14:creationId xmlns:p14="http://schemas.microsoft.com/office/powerpoint/2010/main" val="37804596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E29454B3-012F-453F-90AB-63E0C9693343}"/>
              </a:ext>
            </a:extLst>
          </p:cNvPr>
          <p:cNvSpPr>
            <a:spLocks noGrp="1"/>
          </p:cNvSpPr>
          <p:nvPr>
            <p:ph type="title"/>
          </p:nvPr>
        </p:nvSpPr>
        <p:spPr>
          <a:xfrm>
            <a:off x="831851" y="1709746"/>
            <a:ext cx="10515600" cy="2852737"/>
          </a:xfrm>
          <a:prstGeom prst="rect">
            <a:avLst/>
          </a:prstGeom>
        </p:spPr>
        <p:txBody>
          <a:bodyPr lIns="91438" tIns="45719" rIns="91438" bIns="45719"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xmlns="" id="{C57A8C33-D907-409D-ACD6-2020FAE3AFB9}"/>
              </a:ext>
            </a:extLst>
          </p:cNvPr>
          <p:cNvSpPr>
            <a:spLocks noGrp="1"/>
          </p:cNvSpPr>
          <p:nvPr>
            <p:ph type="body" idx="1"/>
          </p:nvPr>
        </p:nvSpPr>
        <p:spPr>
          <a:xfrm>
            <a:off x="831851" y="4589470"/>
            <a:ext cx="10515600" cy="1500187"/>
          </a:xfrm>
          <a:prstGeom prst="rect">
            <a:avLst/>
          </a:prstGeom>
        </p:spPr>
        <p:txBody>
          <a:bodyPr lIns="91438" tIns="45719" rIns="91438" bIns="45719"/>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9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xmlns="" id="{1705E4C7-FEC5-4290-A085-31670F8DDA11}"/>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92E2CEFA-6521-410A-AC51-E8ABE4E9CDB0}" type="datetimeFigureOut">
              <a:rPr lang="vi-VN" smtClean="0"/>
              <a:t>27/01/2024</a:t>
            </a:fld>
            <a:endParaRPr lang="vi-VN"/>
          </a:p>
        </p:txBody>
      </p:sp>
      <p:sp>
        <p:nvSpPr>
          <p:cNvPr id="5" name="Chỗ dành sẵn cho Chân trang 4">
            <a:extLst>
              <a:ext uri="{FF2B5EF4-FFF2-40B4-BE49-F238E27FC236}">
                <a16:creationId xmlns:a16="http://schemas.microsoft.com/office/drawing/2014/main" xmlns="" id="{11E5182C-20B5-4FAC-96F9-F0DFD9EAAB9E}"/>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6" name="Chỗ dành sẵn cho Số hiệu Bản chiếu 5">
            <a:extLst>
              <a:ext uri="{FF2B5EF4-FFF2-40B4-BE49-F238E27FC236}">
                <a16:creationId xmlns:a16="http://schemas.microsoft.com/office/drawing/2014/main" xmlns="" id="{59DB912B-4835-442D-8509-526F27308853}"/>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8D3F6ACA-6BA7-459F-AD44-D4E124DDBDE3}" type="slidenum">
              <a:rPr lang="vi-VN" smtClean="0"/>
              <a:t>‹#›</a:t>
            </a:fld>
            <a:endParaRPr lang="vi-VN"/>
          </a:p>
        </p:txBody>
      </p:sp>
    </p:spTree>
    <p:extLst>
      <p:ext uri="{BB962C8B-B14F-4D97-AF65-F5344CB8AC3E}">
        <p14:creationId xmlns:p14="http://schemas.microsoft.com/office/powerpoint/2010/main" val="25894195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33D9686A-E17B-4F5E-8420-3AE1C5E15831}"/>
              </a:ext>
            </a:extLst>
          </p:cNvPr>
          <p:cNvSpPr>
            <a:spLocks noGrp="1"/>
          </p:cNvSpPr>
          <p:nvPr>
            <p:ph type="title"/>
          </p:nvPr>
        </p:nvSpPr>
        <p:spPr>
          <a:xfrm>
            <a:off x="839791" y="457200"/>
            <a:ext cx="3932237" cy="1600200"/>
          </a:xfrm>
          <a:prstGeom prst="rect">
            <a:avLst/>
          </a:prstGeom>
        </p:spPr>
        <p:txBody>
          <a:bodyPr lIns="91438" tIns="45719" rIns="91438" bIns="45719"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xmlns="" id="{AF3ACC7D-B7A1-49CB-930F-F600BEC0D693}"/>
              </a:ext>
            </a:extLst>
          </p:cNvPr>
          <p:cNvSpPr>
            <a:spLocks noGrp="1"/>
          </p:cNvSpPr>
          <p:nvPr>
            <p:ph idx="1"/>
          </p:nvPr>
        </p:nvSpPr>
        <p:spPr>
          <a:xfrm>
            <a:off x="5183188" y="987432"/>
            <a:ext cx="6172200" cy="4873625"/>
          </a:xfrm>
          <a:prstGeom prst="rect">
            <a:avLst/>
          </a:prstGeom>
        </p:spPr>
        <p:txBody>
          <a:bodyPr lIns="91438" tIns="45719" rIns="91438" bIns="45719"/>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xmlns="" id="{7E3D67E9-0BFB-442D-812A-33E80FEA72A0}"/>
              </a:ext>
            </a:extLst>
          </p:cNvPr>
          <p:cNvSpPr>
            <a:spLocks noGrp="1"/>
          </p:cNvSpPr>
          <p:nvPr>
            <p:ph type="body" sz="half" idx="2"/>
          </p:nvPr>
        </p:nvSpPr>
        <p:spPr>
          <a:xfrm>
            <a:off x="839791" y="2057401"/>
            <a:ext cx="3932237" cy="3811588"/>
          </a:xfrm>
          <a:prstGeom prst="rect">
            <a:avLst/>
          </a:prstGeom>
        </p:spPr>
        <p:txBody>
          <a:bodyPr lIns="91438" tIns="45719" rIns="91438" bIns="45719"/>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815EC586-CE73-4FC7-B2C9-619B8C564755}"/>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D6034622-C9EE-4D73-B7A3-C04C5BA7E04F}" type="datetimeFigureOut">
              <a:rPr lang="vi-VN" smtClean="0"/>
              <a:t>27/01/2024</a:t>
            </a:fld>
            <a:endParaRPr lang="vi-VN"/>
          </a:p>
        </p:txBody>
      </p:sp>
      <p:sp>
        <p:nvSpPr>
          <p:cNvPr id="6" name="Chỗ dành sẵn cho Chân trang 5">
            <a:extLst>
              <a:ext uri="{FF2B5EF4-FFF2-40B4-BE49-F238E27FC236}">
                <a16:creationId xmlns:a16="http://schemas.microsoft.com/office/drawing/2014/main" xmlns="" id="{58BDA4B7-BB3D-42DB-9E95-A2CF2E1E54D1}"/>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7" name="Chỗ dành sẵn cho Số hiệu Bản chiếu 6">
            <a:extLst>
              <a:ext uri="{FF2B5EF4-FFF2-40B4-BE49-F238E27FC236}">
                <a16:creationId xmlns:a16="http://schemas.microsoft.com/office/drawing/2014/main" xmlns="" id="{7D67C293-33BF-4785-B71A-9DBD5B7B6A98}"/>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7F99861C-7F9C-4817-AE86-A84EF14FAF09}" type="slidenum">
              <a:rPr lang="vi-VN" smtClean="0"/>
              <a:t>‹#›</a:t>
            </a:fld>
            <a:endParaRPr lang="vi-VN"/>
          </a:p>
        </p:txBody>
      </p:sp>
    </p:spTree>
    <p:extLst>
      <p:ext uri="{BB962C8B-B14F-4D97-AF65-F5344CB8AC3E}">
        <p14:creationId xmlns:p14="http://schemas.microsoft.com/office/powerpoint/2010/main" val="5353367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7AD3EE81-D297-4325-B543-B1CDDDEC8B1E}"/>
              </a:ext>
            </a:extLst>
          </p:cNvPr>
          <p:cNvSpPr>
            <a:spLocks noGrp="1"/>
          </p:cNvSpPr>
          <p:nvPr>
            <p:ph type="title"/>
          </p:nvPr>
        </p:nvSpPr>
        <p:spPr>
          <a:xfrm>
            <a:off x="839791" y="457200"/>
            <a:ext cx="3932237" cy="1600200"/>
          </a:xfrm>
          <a:prstGeom prst="rect">
            <a:avLst/>
          </a:prstGeom>
        </p:spPr>
        <p:txBody>
          <a:bodyPr lIns="91438" tIns="45719" rIns="91438" bIns="45719"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xmlns="" id="{4B9BDC40-7C23-4AAE-947A-9B7593F032F3}"/>
              </a:ext>
            </a:extLst>
          </p:cNvPr>
          <p:cNvSpPr>
            <a:spLocks noGrp="1"/>
          </p:cNvSpPr>
          <p:nvPr>
            <p:ph type="pic" idx="1"/>
          </p:nvPr>
        </p:nvSpPr>
        <p:spPr>
          <a:xfrm>
            <a:off x="5183188" y="987432"/>
            <a:ext cx="6172200" cy="4873625"/>
          </a:xfrm>
          <a:prstGeom prst="rect">
            <a:avLst/>
          </a:prstGeom>
        </p:spPr>
        <p:txBody>
          <a:bodyPr lIns="91438" tIns="45719" rIns="91438" bIns="45719"/>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vi-VN"/>
          </a:p>
        </p:txBody>
      </p:sp>
      <p:sp>
        <p:nvSpPr>
          <p:cNvPr id="4" name="Chỗ dành sẵn cho Văn bản 3">
            <a:extLst>
              <a:ext uri="{FF2B5EF4-FFF2-40B4-BE49-F238E27FC236}">
                <a16:creationId xmlns:a16="http://schemas.microsoft.com/office/drawing/2014/main" xmlns="" id="{1DC022AC-E39F-4908-99CB-85B620588AA7}"/>
              </a:ext>
            </a:extLst>
          </p:cNvPr>
          <p:cNvSpPr>
            <a:spLocks noGrp="1"/>
          </p:cNvSpPr>
          <p:nvPr>
            <p:ph type="body" sz="half" idx="2"/>
          </p:nvPr>
        </p:nvSpPr>
        <p:spPr>
          <a:xfrm>
            <a:off x="839791" y="2057401"/>
            <a:ext cx="3932237" cy="3811588"/>
          </a:xfrm>
          <a:prstGeom prst="rect">
            <a:avLst/>
          </a:prstGeom>
        </p:spPr>
        <p:txBody>
          <a:bodyPr lIns="91438" tIns="45719" rIns="91438" bIns="45719"/>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E972A1AD-E3C8-4EC8-92E2-5691E84AD5F8}"/>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D6034622-C9EE-4D73-B7A3-C04C5BA7E04F}" type="datetimeFigureOut">
              <a:rPr lang="vi-VN" smtClean="0"/>
              <a:t>27/01/2024</a:t>
            </a:fld>
            <a:endParaRPr lang="vi-VN"/>
          </a:p>
        </p:txBody>
      </p:sp>
      <p:sp>
        <p:nvSpPr>
          <p:cNvPr id="6" name="Chỗ dành sẵn cho Chân trang 5">
            <a:extLst>
              <a:ext uri="{FF2B5EF4-FFF2-40B4-BE49-F238E27FC236}">
                <a16:creationId xmlns:a16="http://schemas.microsoft.com/office/drawing/2014/main" xmlns="" id="{242096F5-725E-4C95-898C-6ACE5F138D8F}"/>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7" name="Chỗ dành sẵn cho Số hiệu Bản chiếu 6">
            <a:extLst>
              <a:ext uri="{FF2B5EF4-FFF2-40B4-BE49-F238E27FC236}">
                <a16:creationId xmlns:a16="http://schemas.microsoft.com/office/drawing/2014/main" xmlns="" id="{55548EA9-A530-461F-A185-956FE6524792}"/>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7F99861C-7F9C-4817-AE86-A84EF14FAF09}" type="slidenum">
              <a:rPr lang="vi-VN" smtClean="0"/>
              <a:t>‹#›</a:t>
            </a:fld>
            <a:endParaRPr lang="vi-VN"/>
          </a:p>
        </p:txBody>
      </p:sp>
    </p:spTree>
    <p:extLst>
      <p:ext uri="{BB962C8B-B14F-4D97-AF65-F5344CB8AC3E}">
        <p14:creationId xmlns:p14="http://schemas.microsoft.com/office/powerpoint/2010/main" val="8942272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8058DC8F-CDE9-4C11-BA95-619F57C82BA1}"/>
              </a:ext>
            </a:extLst>
          </p:cNvPr>
          <p:cNvSpPr>
            <a:spLocks noGrp="1"/>
          </p:cNvSpPr>
          <p:nvPr>
            <p:ph type="title"/>
          </p:nvPr>
        </p:nvSpPr>
        <p:spPr>
          <a:xfrm>
            <a:off x="838201" y="365129"/>
            <a:ext cx="10515600" cy="1325563"/>
          </a:xfrm>
          <a:prstGeom prst="rect">
            <a:avLst/>
          </a:prstGeom>
        </p:spPr>
        <p:txBody>
          <a:bodyPr lIns="91438" tIns="45719" rIns="91438" bIns="45719"/>
          <a:lstStyle/>
          <a:p>
            <a:r>
              <a:rPr lang="vi-VN"/>
              <a:t>Bấm để sửa kiểu tiêu đề Bản cái</a:t>
            </a:r>
          </a:p>
        </p:txBody>
      </p:sp>
      <p:sp>
        <p:nvSpPr>
          <p:cNvPr id="3" name="Chỗ dành sẵn cho Văn bản Dọc 2">
            <a:extLst>
              <a:ext uri="{FF2B5EF4-FFF2-40B4-BE49-F238E27FC236}">
                <a16:creationId xmlns:a16="http://schemas.microsoft.com/office/drawing/2014/main" xmlns="" id="{F4712ACD-B80A-4384-B419-4114BA7FEDCC}"/>
              </a:ext>
            </a:extLst>
          </p:cNvPr>
          <p:cNvSpPr>
            <a:spLocks noGrp="1"/>
          </p:cNvSpPr>
          <p:nvPr>
            <p:ph type="body" orient="vert" idx="1"/>
          </p:nvPr>
        </p:nvSpPr>
        <p:spPr>
          <a:xfrm>
            <a:off x="838201" y="1825625"/>
            <a:ext cx="10515600" cy="4351339"/>
          </a:xfrm>
          <a:prstGeom prst="rect">
            <a:avLst/>
          </a:prstGeom>
        </p:spPr>
        <p:txBody>
          <a:bodyPr vert="eaVert"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CEA2EAF9-F3DB-41FD-9197-1D2741DBDCFB}"/>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D6034622-C9EE-4D73-B7A3-C04C5BA7E04F}" type="datetimeFigureOut">
              <a:rPr lang="vi-VN" smtClean="0"/>
              <a:t>27/01/2024</a:t>
            </a:fld>
            <a:endParaRPr lang="vi-VN"/>
          </a:p>
        </p:txBody>
      </p:sp>
      <p:sp>
        <p:nvSpPr>
          <p:cNvPr id="5" name="Chỗ dành sẵn cho Chân trang 4">
            <a:extLst>
              <a:ext uri="{FF2B5EF4-FFF2-40B4-BE49-F238E27FC236}">
                <a16:creationId xmlns:a16="http://schemas.microsoft.com/office/drawing/2014/main" xmlns="" id="{ABFAC292-F14F-40D9-BDF7-7D1994477C4F}"/>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6" name="Chỗ dành sẵn cho Số hiệu Bản chiếu 5">
            <a:extLst>
              <a:ext uri="{FF2B5EF4-FFF2-40B4-BE49-F238E27FC236}">
                <a16:creationId xmlns:a16="http://schemas.microsoft.com/office/drawing/2014/main" xmlns="" id="{98D34781-B503-4A7B-B260-B419C40C6FAF}"/>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7F99861C-7F9C-4817-AE86-A84EF14FAF09}" type="slidenum">
              <a:rPr lang="vi-VN" smtClean="0"/>
              <a:t>‹#›</a:t>
            </a:fld>
            <a:endParaRPr lang="vi-VN"/>
          </a:p>
        </p:txBody>
      </p:sp>
    </p:spTree>
    <p:extLst>
      <p:ext uri="{BB962C8B-B14F-4D97-AF65-F5344CB8AC3E}">
        <p14:creationId xmlns:p14="http://schemas.microsoft.com/office/powerpoint/2010/main" val="24033309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CA450965-658F-4656-8124-E784D4223932}"/>
              </a:ext>
            </a:extLst>
          </p:cNvPr>
          <p:cNvSpPr>
            <a:spLocks noGrp="1"/>
          </p:cNvSpPr>
          <p:nvPr>
            <p:ph type="title" orient="vert"/>
          </p:nvPr>
        </p:nvSpPr>
        <p:spPr>
          <a:xfrm>
            <a:off x="8724901" y="365132"/>
            <a:ext cx="2628900" cy="5811839"/>
          </a:xfrm>
          <a:prstGeom prst="rect">
            <a:avLst/>
          </a:prstGeom>
        </p:spPr>
        <p:txBody>
          <a:bodyPr vert="eaVert" lIns="91438" tIns="45719" rIns="91438" bIns="45719"/>
          <a:lstStyle/>
          <a:p>
            <a:r>
              <a:rPr lang="vi-VN"/>
              <a:t>Bấm để sửa kiểu tiêu đề Bản cái</a:t>
            </a:r>
          </a:p>
        </p:txBody>
      </p:sp>
      <p:sp>
        <p:nvSpPr>
          <p:cNvPr id="3" name="Chỗ dành sẵn cho Văn bản Dọc 2">
            <a:extLst>
              <a:ext uri="{FF2B5EF4-FFF2-40B4-BE49-F238E27FC236}">
                <a16:creationId xmlns:a16="http://schemas.microsoft.com/office/drawing/2014/main" xmlns="" id="{FF2A5C9A-D6FB-4DC8-8568-B5E89770EC59}"/>
              </a:ext>
            </a:extLst>
          </p:cNvPr>
          <p:cNvSpPr>
            <a:spLocks noGrp="1"/>
          </p:cNvSpPr>
          <p:nvPr>
            <p:ph type="body" orient="vert" idx="1"/>
          </p:nvPr>
        </p:nvSpPr>
        <p:spPr>
          <a:xfrm>
            <a:off x="838201" y="365132"/>
            <a:ext cx="7734300" cy="5811839"/>
          </a:xfrm>
          <a:prstGeom prst="rect">
            <a:avLst/>
          </a:prstGeom>
        </p:spPr>
        <p:txBody>
          <a:bodyPr vert="eaVert"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4739A779-584C-4F52-B81E-EB06C5096ADB}"/>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D6034622-C9EE-4D73-B7A3-C04C5BA7E04F}" type="datetimeFigureOut">
              <a:rPr lang="vi-VN" smtClean="0"/>
              <a:t>27/01/2024</a:t>
            </a:fld>
            <a:endParaRPr lang="vi-VN"/>
          </a:p>
        </p:txBody>
      </p:sp>
      <p:sp>
        <p:nvSpPr>
          <p:cNvPr id="5" name="Chỗ dành sẵn cho Chân trang 4">
            <a:extLst>
              <a:ext uri="{FF2B5EF4-FFF2-40B4-BE49-F238E27FC236}">
                <a16:creationId xmlns:a16="http://schemas.microsoft.com/office/drawing/2014/main" xmlns="" id="{7F60B518-8270-4FA4-A4BF-7BFD8D1843BC}"/>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6" name="Chỗ dành sẵn cho Số hiệu Bản chiếu 5">
            <a:extLst>
              <a:ext uri="{FF2B5EF4-FFF2-40B4-BE49-F238E27FC236}">
                <a16:creationId xmlns:a16="http://schemas.microsoft.com/office/drawing/2014/main" xmlns="" id="{C023102D-78F5-441D-950D-88B58ADCA084}"/>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7F99861C-7F9C-4817-AE86-A84EF14FAF09}" type="slidenum">
              <a:rPr lang="vi-VN" smtClean="0"/>
              <a:t>‹#›</a:t>
            </a:fld>
            <a:endParaRPr lang="vi-VN"/>
          </a:p>
        </p:txBody>
      </p:sp>
    </p:spTree>
    <p:extLst>
      <p:ext uri="{BB962C8B-B14F-4D97-AF65-F5344CB8AC3E}">
        <p14:creationId xmlns:p14="http://schemas.microsoft.com/office/powerpoint/2010/main" val="25518152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7C8D2E1-81FD-4254-B75A-A7FE8D916632}"/>
              </a:ext>
            </a:extLst>
          </p:cNvPr>
          <p:cNvPicPr>
            <a:picLocks noChangeAspect="1"/>
          </p:cNvPicPr>
          <p:nvPr userDrawn="1"/>
        </p:nvPicPr>
        <p:blipFill rotWithShape="1">
          <a:blip r:embed="rId2"/>
          <a:srcRect r="868"/>
          <a:stretch/>
        </p:blipFill>
        <p:spPr>
          <a:xfrm>
            <a:off x="0" y="0"/>
            <a:ext cx="12192000" cy="6858000"/>
          </a:xfrm>
          <a:prstGeom prst="rect">
            <a:avLst/>
          </a:prstGeom>
        </p:spPr>
      </p:pic>
      <p:sp>
        <p:nvSpPr>
          <p:cNvPr id="5" name="Rectangle: Diagonal Corners Rounded 4">
            <a:extLst>
              <a:ext uri="{FF2B5EF4-FFF2-40B4-BE49-F238E27FC236}">
                <a16:creationId xmlns:a16="http://schemas.microsoft.com/office/drawing/2014/main" xmlns="" id="{F271E19D-841E-469E-958F-AD5A7E90F8BB}"/>
              </a:ext>
            </a:extLst>
          </p:cNvPr>
          <p:cNvSpPr/>
          <p:nvPr userDrawn="1"/>
        </p:nvSpPr>
        <p:spPr>
          <a:xfrm>
            <a:off x="236375" y="228600"/>
            <a:ext cx="11719249" cy="6400800"/>
          </a:xfrm>
          <a:prstGeom prst="round2DiagRect">
            <a:avLst>
              <a:gd name="adj1" fmla="val 5476"/>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47FCD921-8FD6-4674-B47D-E6291CBA789B}"/>
              </a:ext>
            </a:extLst>
          </p:cNvPr>
          <p:cNvPicPr>
            <a:picLocks noChangeAspect="1"/>
          </p:cNvPicPr>
          <p:nvPr userDrawn="1"/>
        </p:nvPicPr>
        <p:blipFill>
          <a:blip r:embed="rId3"/>
          <a:stretch>
            <a:fillRect/>
          </a:stretch>
        </p:blipFill>
        <p:spPr>
          <a:xfrm>
            <a:off x="11295235" y="283866"/>
            <a:ext cx="589731" cy="520622"/>
          </a:xfrm>
          <a:prstGeom prst="rect">
            <a:avLst/>
          </a:prstGeom>
        </p:spPr>
      </p:pic>
      <p:pic>
        <p:nvPicPr>
          <p:cNvPr id="7" name="Picture 6">
            <a:extLst>
              <a:ext uri="{FF2B5EF4-FFF2-40B4-BE49-F238E27FC236}">
                <a16:creationId xmlns:a16="http://schemas.microsoft.com/office/drawing/2014/main" xmlns="" id="{C9BA255E-1E6C-4596-8CAD-67CE4A1C592F}"/>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11523983" y="20407"/>
            <a:ext cx="632267" cy="208193"/>
          </a:xfrm>
          <a:prstGeom prst="rect">
            <a:avLst/>
          </a:prstGeom>
        </p:spPr>
      </p:pic>
    </p:spTree>
    <p:extLst>
      <p:ext uri="{BB962C8B-B14F-4D97-AF65-F5344CB8AC3E}">
        <p14:creationId xmlns:p14="http://schemas.microsoft.com/office/powerpoint/2010/main" val="32963751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39BA0EDD-FC77-499D-A5CF-24D0268C5777}"/>
              </a:ext>
            </a:extLst>
          </p:cNvPr>
          <p:cNvSpPr>
            <a:spLocks noGrp="1"/>
          </p:cNvSpPr>
          <p:nvPr>
            <p:ph type="ctrTitle"/>
          </p:nvPr>
        </p:nvSpPr>
        <p:spPr>
          <a:xfrm>
            <a:off x="1524003" y="1122363"/>
            <a:ext cx="9144000" cy="2387600"/>
          </a:xfrm>
          <a:prstGeom prst="rect">
            <a:avLst/>
          </a:prstGeom>
        </p:spPr>
        <p:txBody>
          <a:bodyPr lIns="91438" tIns="45719" rIns="91438" bIns="45719"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xmlns="" id="{A7EFCC88-F349-475A-894F-75CC4EC0EF8C}"/>
              </a:ext>
            </a:extLst>
          </p:cNvPr>
          <p:cNvSpPr>
            <a:spLocks noGrp="1"/>
          </p:cNvSpPr>
          <p:nvPr>
            <p:ph type="subTitle" idx="1"/>
          </p:nvPr>
        </p:nvSpPr>
        <p:spPr>
          <a:xfrm>
            <a:off x="1524003" y="3602043"/>
            <a:ext cx="9144000" cy="1655763"/>
          </a:xfrm>
          <a:prstGeom prst="rect">
            <a:avLst/>
          </a:prstGeom>
        </p:spPr>
        <p:txBody>
          <a:bodyPr lIns="91438" tIns="45719" rIns="91438" bIns="45719"/>
          <a:lstStyle>
            <a:lvl1pPr marL="0" indent="0" algn="ctr">
              <a:buNone/>
              <a:defRPr sz="240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xmlns="" id="{CF780193-AD39-4C0A-AA86-EA1C285D51E8}"/>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5983A1F6-1FE9-4990-B012-18F8CD185A8F}" type="datetimeFigureOut">
              <a:rPr lang="vi-VN" smtClean="0"/>
              <a:t>27/01/2024</a:t>
            </a:fld>
            <a:endParaRPr lang="vi-VN"/>
          </a:p>
        </p:txBody>
      </p:sp>
      <p:sp>
        <p:nvSpPr>
          <p:cNvPr id="5" name="Chỗ dành sẵn cho Chân trang 4">
            <a:extLst>
              <a:ext uri="{FF2B5EF4-FFF2-40B4-BE49-F238E27FC236}">
                <a16:creationId xmlns:a16="http://schemas.microsoft.com/office/drawing/2014/main" xmlns="" id="{809673B1-F880-4939-B4DC-CB18B0277A99}"/>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6" name="Chỗ dành sẵn cho Số hiệu Bản chiếu 5">
            <a:extLst>
              <a:ext uri="{FF2B5EF4-FFF2-40B4-BE49-F238E27FC236}">
                <a16:creationId xmlns:a16="http://schemas.microsoft.com/office/drawing/2014/main" xmlns="" id="{F8E287B1-7E0E-42A4-969D-5A258DC7DDDE}"/>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415F2892-AA8C-4399-BB32-0B3A69700456}" type="slidenum">
              <a:rPr lang="vi-VN" smtClean="0"/>
              <a:t>‹#›</a:t>
            </a:fld>
            <a:endParaRPr lang="vi-VN"/>
          </a:p>
        </p:txBody>
      </p:sp>
    </p:spTree>
    <p:extLst>
      <p:ext uri="{BB962C8B-B14F-4D97-AF65-F5344CB8AC3E}">
        <p14:creationId xmlns:p14="http://schemas.microsoft.com/office/powerpoint/2010/main" val="31616105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3FBBF67F-3291-4B23-A16E-90D37AA2BB5E}"/>
              </a:ext>
            </a:extLst>
          </p:cNvPr>
          <p:cNvSpPr>
            <a:spLocks noGrp="1"/>
          </p:cNvSpPr>
          <p:nvPr>
            <p:ph type="title"/>
          </p:nvPr>
        </p:nvSpPr>
        <p:spPr>
          <a:xfrm>
            <a:off x="838201" y="365129"/>
            <a:ext cx="10515600" cy="1325563"/>
          </a:xfrm>
          <a:prstGeom prst="rect">
            <a:avLst/>
          </a:prstGeom>
        </p:spPr>
        <p:txBody>
          <a:bodyPr lIns="91438" tIns="45719" rIns="91438" bIns="45719"/>
          <a:lstStyle/>
          <a:p>
            <a:r>
              <a:rPr lang="vi-VN"/>
              <a:t>Bấm để sửa kiểu tiêu đề Bản cái</a:t>
            </a:r>
          </a:p>
        </p:txBody>
      </p:sp>
      <p:sp>
        <p:nvSpPr>
          <p:cNvPr id="3" name="Chỗ dành sẵn cho Nội dung 2">
            <a:extLst>
              <a:ext uri="{FF2B5EF4-FFF2-40B4-BE49-F238E27FC236}">
                <a16:creationId xmlns:a16="http://schemas.microsoft.com/office/drawing/2014/main" xmlns="" id="{50AF0E28-CC2F-462A-94A7-244DA6476715}"/>
              </a:ext>
            </a:extLst>
          </p:cNvPr>
          <p:cNvSpPr>
            <a:spLocks noGrp="1"/>
          </p:cNvSpPr>
          <p:nvPr>
            <p:ph idx="1"/>
          </p:nvPr>
        </p:nvSpPr>
        <p:spPr>
          <a:xfrm>
            <a:off x="838201" y="1825625"/>
            <a:ext cx="10515600" cy="4351339"/>
          </a:xfrm>
          <a:prstGeom prst="rect">
            <a:avLst/>
          </a:prstGeom>
        </p:spPr>
        <p:txBody>
          <a:bodyPr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06CFB516-644A-4165-9CEA-4B7265353DE9}"/>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5983A1F6-1FE9-4990-B012-18F8CD185A8F}" type="datetimeFigureOut">
              <a:rPr lang="vi-VN" smtClean="0"/>
              <a:t>27/01/2024</a:t>
            </a:fld>
            <a:endParaRPr lang="vi-VN"/>
          </a:p>
        </p:txBody>
      </p:sp>
      <p:sp>
        <p:nvSpPr>
          <p:cNvPr id="5" name="Chỗ dành sẵn cho Chân trang 4">
            <a:extLst>
              <a:ext uri="{FF2B5EF4-FFF2-40B4-BE49-F238E27FC236}">
                <a16:creationId xmlns:a16="http://schemas.microsoft.com/office/drawing/2014/main" xmlns="" id="{C45F628B-539B-40CF-B751-E371B0A67BA9}"/>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6" name="Chỗ dành sẵn cho Số hiệu Bản chiếu 5">
            <a:extLst>
              <a:ext uri="{FF2B5EF4-FFF2-40B4-BE49-F238E27FC236}">
                <a16:creationId xmlns:a16="http://schemas.microsoft.com/office/drawing/2014/main" xmlns="" id="{1FACC2F4-B55E-450D-8EDD-6F5B99711F72}"/>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415F2892-AA8C-4399-BB32-0B3A69700456}" type="slidenum">
              <a:rPr lang="vi-VN" smtClean="0"/>
              <a:t>‹#›</a:t>
            </a:fld>
            <a:endParaRPr lang="vi-VN"/>
          </a:p>
        </p:txBody>
      </p:sp>
    </p:spTree>
    <p:extLst>
      <p:ext uri="{BB962C8B-B14F-4D97-AF65-F5344CB8AC3E}">
        <p14:creationId xmlns:p14="http://schemas.microsoft.com/office/powerpoint/2010/main" val="38832048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BAEB9145-0E56-47B6-92EA-EF9D05C5DE40}"/>
              </a:ext>
            </a:extLst>
          </p:cNvPr>
          <p:cNvSpPr>
            <a:spLocks noGrp="1"/>
          </p:cNvSpPr>
          <p:nvPr>
            <p:ph type="title"/>
          </p:nvPr>
        </p:nvSpPr>
        <p:spPr>
          <a:xfrm>
            <a:off x="831851" y="1709746"/>
            <a:ext cx="10515600" cy="2852737"/>
          </a:xfrm>
          <a:prstGeom prst="rect">
            <a:avLst/>
          </a:prstGeom>
        </p:spPr>
        <p:txBody>
          <a:bodyPr lIns="91438" tIns="45719" rIns="91438" bIns="45719"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xmlns="" id="{8E9477E3-4004-40D9-A791-9927026F6862}"/>
              </a:ext>
            </a:extLst>
          </p:cNvPr>
          <p:cNvSpPr>
            <a:spLocks noGrp="1"/>
          </p:cNvSpPr>
          <p:nvPr>
            <p:ph type="body" idx="1"/>
          </p:nvPr>
        </p:nvSpPr>
        <p:spPr>
          <a:xfrm>
            <a:off x="831851" y="4589470"/>
            <a:ext cx="10515600" cy="1500187"/>
          </a:xfrm>
          <a:prstGeom prst="rect">
            <a:avLst/>
          </a:prstGeom>
        </p:spPr>
        <p:txBody>
          <a:bodyPr lIns="91438" tIns="45719" rIns="91438" bIns="45719"/>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9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xmlns="" id="{340D97B3-17E5-425B-993F-656A8D67B017}"/>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5983A1F6-1FE9-4990-B012-18F8CD185A8F}" type="datetimeFigureOut">
              <a:rPr lang="vi-VN" smtClean="0"/>
              <a:t>27/01/2024</a:t>
            </a:fld>
            <a:endParaRPr lang="vi-VN"/>
          </a:p>
        </p:txBody>
      </p:sp>
      <p:sp>
        <p:nvSpPr>
          <p:cNvPr id="5" name="Chỗ dành sẵn cho Chân trang 4">
            <a:extLst>
              <a:ext uri="{FF2B5EF4-FFF2-40B4-BE49-F238E27FC236}">
                <a16:creationId xmlns:a16="http://schemas.microsoft.com/office/drawing/2014/main" xmlns="" id="{3FD63D5E-8306-4E5D-B3C7-2CFC361D0A3B}"/>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6" name="Chỗ dành sẵn cho Số hiệu Bản chiếu 5">
            <a:extLst>
              <a:ext uri="{FF2B5EF4-FFF2-40B4-BE49-F238E27FC236}">
                <a16:creationId xmlns:a16="http://schemas.microsoft.com/office/drawing/2014/main" xmlns="" id="{FEE622A9-52D5-4B99-BF48-5238DD36F80E}"/>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415F2892-AA8C-4399-BB32-0B3A69700456}" type="slidenum">
              <a:rPr lang="vi-VN" smtClean="0"/>
              <a:t>‹#›</a:t>
            </a:fld>
            <a:endParaRPr lang="vi-VN"/>
          </a:p>
        </p:txBody>
      </p:sp>
    </p:spTree>
    <p:extLst>
      <p:ext uri="{BB962C8B-B14F-4D97-AF65-F5344CB8AC3E}">
        <p14:creationId xmlns:p14="http://schemas.microsoft.com/office/powerpoint/2010/main" val="31940210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6B70E901-6D2D-4730-AE7F-199102DF9F57}"/>
              </a:ext>
            </a:extLst>
          </p:cNvPr>
          <p:cNvSpPr>
            <a:spLocks noGrp="1"/>
          </p:cNvSpPr>
          <p:nvPr>
            <p:ph type="title"/>
          </p:nvPr>
        </p:nvSpPr>
        <p:spPr>
          <a:xfrm>
            <a:off x="838201" y="365129"/>
            <a:ext cx="10515600" cy="1325563"/>
          </a:xfrm>
          <a:prstGeom prst="rect">
            <a:avLst/>
          </a:prstGeom>
        </p:spPr>
        <p:txBody>
          <a:bodyPr lIns="91438" tIns="45719" rIns="91438" bIns="45719"/>
          <a:lstStyle/>
          <a:p>
            <a:r>
              <a:rPr lang="vi-VN"/>
              <a:t>Bấm để sửa kiểu tiêu đề Bản cái</a:t>
            </a:r>
          </a:p>
        </p:txBody>
      </p:sp>
      <p:sp>
        <p:nvSpPr>
          <p:cNvPr id="3" name="Chỗ dành sẵn cho Nội dung 2">
            <a:extLst>
              <a:ext uri="{FF2B5EF4-FFF2-40B4-BE49-F238E27FC236}">
                <a16:creationId xmlns:a16="http://schemas.microsoft.com/office/drawing/2014/main" xmlns="" id="{25023EEA-7C43-48F0-90B4-466A27A52260}"/>
              </a:ext>
            </a:extLst>
          </p:cNvPr>
          <p:cNvSpPr>
            <a:spLocks noGrp="1"/>
          </p:cNvSpPr>
          <p:nvPr>
            <p:ph sz="half" idx="1"/>
          </p:nvPr>
        </p:nvSpPr>
        <p:spPr>
          <a:xfrm>
            <a:off x="838203" y="1825625"/>
            <a:ext cx="5181600" cy="4351339"/>
          </a:xfrm>
          <a:prstGeom prst="rect">
            <a:avLst/>
          </a:prstGeom>
        </p:spPr>
        <p:txBody>
          <a:bodyPr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xmlns="" id="{93FECF61-A8A9-4E6C-A4B0-6B4D9EB28864}"/>
              </a:ext>
            </a:extLst>
          </p:cNvPr>
          <p:cNvSpPr>
            <a:spLocks noGrp="1"/>
          </p:cNvSpPr>
          <p:nvPr>
            <p:ph sz="half" idx="2"/>
          </p:nvPr>
        </p:nvSpPr>
        <p:spPr>
          <a:xfrm>
            <a:off x="6172200" y="1825625"/>
            <a:ext cx="5181600" cy="4351339"/>
          </a:xfrm>
          <a:prstGeom prst="rect">
            <a:avLst/>
          </a:prstGeom>
        </p:spPr>
        <p:txBody>
          <a:bodyPr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xmlns="" id="{D1A2F77C-8D07-4CD2-8D30-11B39A49C461}"/>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5983A1F6-1FE9-4990-B012-18F8CD185A8F}" type="datetimeFigureOut">
              <a:rPr lang="vi-VN" smtClean="0"/>
              <a:t>27/01/2024</a:t>
            </a:fld>
            <a:endParaRPr lang="vi-VN"/>
          </a:p>
        </p:txBody>
      </p:sp>
      <p:sp>
        <p:nvSpPr>
          <p:cNvPr id="6" name="Chỗ dành sẵn cho Chân trang 5">
            <a:extLst>
              <a:ext uri="{FF2B5EF4-FFF2-40B4-BE49-F238E27FC236}">
                <a16:creationId xmlns:a16="http://schemas.microsoft.com/office/drawing/2014/main" xmlns="" id="{D216A148-6467-404D-8D6E-643CD85D0923}"/>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7" name="Chỗ dành sẵn cho Số hiệu Bản chiếu 6">
            <a:extLst>
              <a:ext uri="{FF2B5EF4-FFF2-40B4-BE49-F238E27FC236}">
                <a16:creationId xmlns:a16="http://schemas.microsoft.com/office/drawing/2014/main" xmlns="" id="{A4054C06-91F4-4640-8DD0-214A08B515E2}"/>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415F2892-AA8C-4399-BB32-0B3A69700456}" type="slidenum">
              <a:rPr lang="vi-VN" smtClean="0"/>
              <a:t>‹#›</a:t>
            </a:fld>
            <a:endParaRPr lang="vi-VN"/>
          </a:p>
        </p:txBody>
      </p:sp>
    </p:spTree>
    <p:extLst>
      <p:ext uri="{BB962C8B-B14F-4D97-AF65-F5344CB8AC3E}">
        <p14:creationId xmlns:p14="http://schemas.microsoft.com/office/powerpoint/2010/main" val="42324642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F22CA02F-70D5-4084-BBF7-59B03FABAAE1}"/>
              </a:ext>
            </a:extLst>
          </p:cNvPr>
          <p:cNvSpPr>
            <a:spLocks noGrp="1"/>
          </p:cNvSpPr>
          <p:nvPr>
            <p:ph type="title"/>
          </p:nvPr>
        </p:nvSpPr>
        <p:spPr>
          <a:xfrm>
            <a:off x="839788" y="365129"/>
            <a:ext cx="10515600" cy="1325563"/>
          </a:xfrm>
          <a:prstGeom prst="rect">
            <a:avLst/>
          </a:prstGeom>
        </p:spPr>
        <p:txBody>
          <a:bodyPr lIns="91438" tIns="45719" rIns="91438" bIns="45719"/>
          <a:lstStyle/>
          <a:p>
            <a:r>
              <a:rPr lang="vi-VN"/>
              <a:t>Bấm để sửa kiểu tiêu đề Bản cái</a:t>
            </a:r>
          </a:p>
        </p:txBody>
      </p:sp>
      <p:sp>
        <p:nvSpPr>
          <p:cNvPr id="3" name="Chỗ dành sẵn cho Văn bản 2">
            <a:extLst>
              <a:ext uri="{FF2B5EF4-FFF2-40B4-BE49-F238E27FC236}">
                <a16:creationId xmlns:a16="http://schemas.microsoft.com/office/drawing/2014/main" xmlns="" id="{A4570560-669A-483D-A56D-56777083AEDD}"/>
              </a:ext>
            </a:extLst>
          </p:cNvPr>
          <p:cNvSpPr>
            <a:spLocks noGrp="1"/>
          </p:cNvSpPr>
          <p:nvPr>
            <p:ph type="body" idx="1"/>
          </p:nvPr>
        </p:nvSpPr>
        <p:spPr>
          <a:xfrm>
            <a:off x="839792" y="1681163"/>
            <a:ext cx="5157787" cy="823912"/>
          </a:xfrm>
          <a:prstGeom prst="rect">
            <a:avLst/>
          </a:prstGeom>
        </p:spPr>
        <p:txBody>
          <a:bodyPr lIns="91438" tIns="45719" rIns="91438" bIns="45719"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15B0F997-4085-454E-9449-79C203415437}"/>
              </a:ext>
            </a:extLst>
          </p:cNvPr>
          <p:cNvSpPr>
            <a:spLocks noGrp="1"/>
          </p:cNvSpPr>
          <p:nvPr>
            <p:ph sz="half" idx="2"/>
          </p:nvPr>
        </p:nvSpPr>
        <p:spPr>
          <a:xfrm>
            <a:off x="839792" y="2505075"/>
            <a:ext cx="5157787" cy="3684588"/>
          </a:xfrm>
          <a:prstGeom prst="rect">
            <a:avLst/>
          </a:prstGeom>
        </p:spPr>
        <p:txBody>
          <a:bodyPr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xmlns="" id="{C60B0EC1-688A-46F9-85F5-4DE115D0F513}"/>
              </a:ext>
            </a:extLst>
          </p:cNvPr>
          <p:cNvSpPr>
            <a:spLocks noGrp="1"/>
          </p:cNvSpPr>
          <p:nvPr>
            <p:ph type="body" sz="quarter" idx="3"/>
          </p:nvPr>
        </p:nvSpPr>
        <p:spPr>
          <a:xfrm>
            <a:off x="6172201" y="1681163"/>
            <a:ext cx="5183188" cy="823912"/>
          </a:xfrm>
          <a:prstGeom prst="rect">
            <a:avLst/>
          </a:prstGeom>
        </p:spPr>
        <p:txBody>
          <a:bodyPr lIns="91438" tIns="45719" rIns="91438" bIns="45719"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1508EA17-E7BD-4128-B3F8-2DDDE314AD9F}"/>
              </a:ext>
            </a:extLst>
          </p:cNvPr>
          <p:cNvSpPr>
            <a:spLocks noGrp="1"/>
          </p:cNvSpPr>
          <p:nvPr>
            <p:ph sz="quarter" idx="4"/>
          </p:nvPr>
        </p:nvSpPr>
        <p:spPr>
          <a:xfrm>
            <a:off x="6172201" y="2505075"/>
            <a:ext cx="5183188" cy="3684588"/>
          </a:xfrm>
          <a:prstGeom prst="rect">
            <a:avLst/>
          </a:prstGeom>
        </p:spPr>
        <p:txBody>
          <a:bodyPr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xmlns="" id="{CF3610DF-72A4-46C2-9A30-40FEBE032B80}"/>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5983A1F6-1FE9-4990-B012-18F8CD185A8F}" type="datetimeFigureOut">
              <a:rPr lang="vi-VN" smtClean="0"/>
              <a:t>27/01/2024</a:t>
            </a:fld>
            <a:endParaRPr lang="vi-VN"/>
          </a:p>
        </p:txBody>
      </p:sp>
      <p:sp>
        <p:nvSpPr>
          <p:cNvPr id="8" name="Chỗ dành sẵn cho Chân trang 7">
            <a:extLst>
              <a:ext uri="{FF2B5EF4-FFF2-40B4-BE49-F238E27FC236}">
                <a16:creationId xmlns:a16="http://schemas.microsoft.com/office/drawing/2014/main" xmlns="" id="{DD888E88-E0C9-4CC9-9C52-1081F3C36551}"/>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9" name="Chỗ dành sẵn cho Số hiệu Bản chiếu 8">
            <a:extLst>
              <a:ext uri="{FF2B5EF4-FFF2-40B4-BE49-F238E27FC236}">
                <a16:creationId xmlns:a16="http://schemas.microsoft.com/office/drawing/2014/main" xmlns="" id="{F6D86BE4-D07F-42B3-BF50-BD5123EF27F1}"/>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415F2892-AA8C-4399-BB32-0B3A69700456}" type="slidenum">
              <a:rPr lang="vi-VN" smtClean="0"/>
              <a:t>‹#›</a:t>
            </a:fld>
            <a:endParaRPr lang="vi-VN"/>
          </a:p>
        </p:txBody>
      </p:sp>
    </p:spTree>
    <p:extLst>
      <p:ext uri="{BB962C8B-B14F-4D97-AF65-F5344CB8AC3E}">
        <p14:creationId xmlns:p14="http://schemas.microsoft.com/office/powerpoint/2010/main" val="42222663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4EAB8239-D00E-4548-A1D9-BB3448F8E1F4}"/>
              </a:ext>
            </a:extLst>
          </p:cNvPr>
          <p:cNvSpPr>
            <a:spLocks noGrp="1"/>
          </p:cNvSpPr>
          <p:nvPr>
            <p:ph type="title"/>
          </p:nvPr>
        </p:nvSpPr>
        <p:spPr>
          <a:xfrm>
            <a:off x="838201" y="365129"/>
            <a:ext cx="10515600" cy="1325563"/>
          </a:xfrm>
          <a:prstGeom prst="rect">
            <a:avLst/>
          </a:prstGeom>
        </p:spPr>
        <p:txBody>
          <a:bodyPr lIns="91438" tIns="45719" rIns="91438" bIns="45719"/>
          <a:lstStyle/>
          <a:p>
            <a:r>
              <a:rPr lang="vi-VN"/>
              <a:t>Bấm để sửa kiểu tiêu đề Bản cái</a:t>
            </a:r>
          </a:p>
        </p:txBody>
      </p:sp>
      <p:sp>
        <p:nvSpPr>
          <p:cNvPr id="3" name="Chỗ dành sẵn cho Nội dung 2">
            <a:extLst>
              <a:ext uri="{FF2B5EF4-FFF2-40B4-BE49-F238E27FC236}">
                <a16:creationId xmlns:a16="http://schemas.microsoft.com/office/drawing/2014/main" xmlns="" id="{8AC1D16C-9B1A-48D7-9A0C-4C2B7115DAE8}"/>
              </a:ext>
            </a:extLst>
          </p:cNvPr>
          <p:cNvSpPr>
            <a:spLocks noGrp="1"/>
          </p:cNvSpPr>
          <p:nvPr>
            <p:ph sz="half" idx="1"/>
          </p:nvPr>
        </p:nvSpPr>
        <p:spPr>
          <a:xfrm>
            <a:off x="838203" y="1825625"/>
            <a:ext cx="5181600" cy="4351339"/>
          </a:xfrm>
          <a:prstGeom prst="rect">
            <a:avLst/>
          </a:prstGeom>
        </p:spPr>
        <p:txBody>
          <a:bodyPr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xmlns="" id="{789DB76E-96D5-48E6-8744-FB0EF5A0A5AF}"/>
              </a:ext>
            </a:extLst>
          </p:cNvPr>
          <p:cNvSpPr>
            <a:spLocks noGrp="1"/>
          </p:cNvSpPr>
          <p:nvPr>
            <p:ph sz="half" idx="2"/>
          </p:nvPr>
        </p:nvSpPr>
        <p:spPr>
          <a:xfrm>
            <a:off x="6172200" y="1825625"/>
            <a:ext cx="5181600" cy="4351339"/>
          </a:xfrm>
          <a:prstGeom prst="rect">
            <a:avLst/>
          </a:prstGeom>
        </p:spPr>
        <p:txBody>
          <a:bodyPr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xmlns="" id="{24D5AF13-ECEA-4CBF-B4A8-D145DF5E28E7}"/>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92E2CEFA-6521-410A-AC51-E8ABE4E9CDB0}" type="datetimeFigureOut">
              <a:rPr lang="vi-VN" smtClean="0"/>
              <a:t>27/01/2024</a:t>
            </a:fld>
            <a:endParaRPr lang="vi-VN"/>
          </a:p>
        </p:txBody>
      </p:sp>
      <p:sp>
        <p:nvSpPr>
          <p:cNvPr id="6" name="Chỗ dành sẵn cho Chân trang 5">
            <a:extLst>
              <a:ext uri="{FF2B5EF4-FFF2-40B4-BE49-F238E27FC236}">
                <a16:creationId xmlns:a16="http://schemas.microsoft.com/office/drawing/2014/main" xmlns="" id="{2B5911A4-BC34-432C-A5F1-0D4A1A96216D}"/>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7" name="Chỗ dành sẵn cho Số hiệu Bản chiếu 6">
            <a:extLst>
              <a:ext uri="{FF2B5EF4-FFF2-40B4-BE49-F238E27FC236}">
                <a16:creationId xmlns:a16="http://schemas.microsoft.com/office/drawing/2014/main" xmlns="" id="{76088969-B0EA-4DCD-A7D4-53376DD7D7DB}"/>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8D3F6ACA-6BA7-459F-AD44-D4E124DDBDE3}" type="slidenum">
              <a:rPr lang="vi-VN" smtClean="0"/>
              <a:t>‹#›</a:t>
            </a:fld>
            <a:endParaRPr lang="vi-VN"/>
          </a:p>
        </p:txBody>
      </p:sp>
    </p:spTree>
    <p:extLst>
      <p:ext uri="{BB962C8B-B14F-4D97-AF65-F5344CB8AC3E}">
        <p14:creationId xmlns:p14="http://schemas.microsoft.com/office/powerpoint/2010/main" val="12366870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6CBC31D2-AA1B-48A6-AD5C-ABC511801DC2}"/>
              </a:ext>
            </a:extLst>
          </p:cNvPr>
          <p:cNvSpPr>
            <a:spLocks noGrp="1"/>
          </p:cNvSpPr>
          <p:nvPr>
            <p:ph type="title"/>
          </p:nvPr>
        </p:nvSpPr>
        <p:spPr>
          <a:xfrm>
            <a:off x="838201" y="365129"/>
            <a:ext cx="10515600" cy="1325563"/>
          </a:xfrm>
          <a:prstGeom prst="rect">
            <a:avLst/>
          </a:prstGeom>
        </p:spPr>
        <p:txBody>
          <a:bodyPr lIns="91438" tIns="45719" rIns="91438" bIns="45719"/>
          <a:lstStyle/>
          <a:p>
            <a:r>
              <a:rPr lang="vi-VN"/>
              <a:t>Bấm để sửa kiểu tiêu đề Bản cái</a:t>
            </a:r>
          </a:p>
        </p:txBody>
      </p:sp>
      <p:sp>
        <p:nvSpPr>
          <p:cNvPr id="3" name="Chỗ dành sẵn cho Ngày tháng 2">
            <a:extLst>
              <a:ext uri="{FF2B5EF4-FFF2-40B4-BE49-F238E27FC236}">
                <a16:creationId xmlns:a16="http://schemas.microsoft.com/office/drawing/2014/main" xmlns="" id="{861AA370-87FC-4909-A5DF-67A27A9F2BBB}"/>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5983A1F6-1FE9-4990-B012-18F8CD185A8F}" type="datetimeFigureOut">
              <a:rPr lang="vi-VN" smtClean="0"/>
              <a:t>27/01/2024</a:t>
            </a:fld>
            <a:endParaRPr lang="vi-VN"/>
          </a:p>
        </p:txBody>
      </p:sp>
      <p:sp>
        <p:nvSpPr>
          <p:cNvPr id="4" name="Chỗ dành sẵn cho Chân trang 3">
            <a:extLst>
              <a:ext uri="{FF2B5EF4-FFF2-40B4-BE49-F238E27FC236}">
                <a16:creationId xmlns:a16="http://schemas.microsoft.com/office/drawing/2014/main" xmlns="" id="{C3754FE7-818A-4919-9358-DA52F1CD8856}"/>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5" name="Chỗ dành sẵn cho Số hiệu Bản chiếu 4">
            <a:extLst>
              <a:ext uri="{FF2B5EF4-FFF2-40B4-BE49-F238E27FC236}">
                <a16:creationId xmlns:a16="http://schemas.microsoft.com/office/drawing/2014/main" xmlns="" id="{C697764F-E4D1-4062-9489-FE6CD0BEE4A4}"/>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415F2892-AA8C-4399-BB32-0B3A69700456}" type="slidenum">
              <a:rPr lang="vi-VN" smtClean="0"/>
              <a:t>‹#›</a:t>
            </a:fld>
            <a:endParaRPr lang="vi-VN"/>
          </a:p>
        </p:txBody>
      </p:sp>
    </p:spTree>
    <p:extLst>
      <p:ext uri="{BB962C8B-B14F-4D97-AF65-F5344CB8AC3E}">
        <p14:creationId xmlns:p14="http://schemas.microsoft.com/office/powerpoint/2010/main" val="3272998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6D102869-D0FE-4441-B0F3-7D59185B0834}"/>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5983A1F6-1FE9-4990-B012-18F8CD185A8F}" type="datetimeFigureOut">
              <a:rPr lang="vi-VN" smtClean="0"/>
              <a:t>27/01/2024</a:t>
            </a:fld>
            <a:endParaRPr lang="vi-VN"/>
          </a:p>
        </p:txBody>
      </p:sp>
      <p:sp>
        <p:nvSpPr>
          <p:cNvPr id="3" name="Chỗ dành sẵn cho Chân trang 2">
            <a:extLst>
              <a:ext uri="{FF2B5EF4-FFF2-40B4-BE49-F238E27FC236}">
                <a16:creationId xmlns:a16="http://schemas.microsoft.com/office/drawing/2014/main" xmlns="" id="{7970F543-0439-4D7A-8542-C6230DA3BCC9}"/>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4" name="Chỗ dành sẵn cho Số hiệu Bản chiếu 3">
            <a:extLst>
              <a:ext uri="{FF2B5EF4-FFF2-40B4-BE49-F238E27FC236}">
                <a16:creationId xmlns:a16="http://schemas.microsoft.com/office/drawing/2014/main" xmlns="" id="{9917263A-9D95-4D91-A962-900FB68A944C}"/>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415F2892-AA8C-4399-BB32-0B3A69700456}" type="slidenum">
              <a:rPr lang="vi-VN" smtClean="0"/>
              <a:t>‹#›</a:t>
            </a:fld>
            <a:endParaRPr lang="vi-VN"/>
          </a:p>
        </p:txBody>
      </p:sp>
    </p:spTree>
    <p:extLst>
      <p:ext uri="{BB962C8B-B14F-4D97-AF65-F5344CB8AC3E}">
        <p14:creationId xmlns:p14="http://schemas.microsoft.com/office/powerpoint/2010/main" val="4994248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149C46F7-77B7-4182-995C-BC456155469C}"/>
              </a:ext>
            </a:extLst>
          </p:cNvPr>
          <p:cNvSpPr>
            <a:spLocks noGrp="1"/>
          </p:cNvSpPr>
          <p:nvPr>
            <p:ph type="title"/>
          </p:nvPr>
        </p:nvSpPr>
        <p:spPr>
          <a:xfrm>
            <a:off x="839791" y="457200"/>
            <a:ext cx="3932237" cy="1600200"/>
          </a:xfrm>
          <a:prstGeom prst="rect">
            <a:avLst/>
          </a:prstGeom>
        </p:spPr>
        <p:txBody>
          <a:bodyPr lIns="91438" tIns="45719" rIns="91438" bIns="45719"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xmlns="" id="{9F537E44-EC00-4A0F-97BC-FEBE5C5F59FE}"/>
              </a:ext>
            </a:extLst>
          </p:cNvPr>
          <p:cNvSpPr>
            <a:spLocks noGrp="1"/>
          </p:cNvSpPr>
          <p:nvPr>
            <p:ph idx="1"/>
          </p:nvPr>
        </p:nvSpPr>
        <p:spPr>
          <a:xfrm>
            <a:off x="5183188" y="987432"/>
            <a:ext cx="6172200" cy="4873625"/>
          </a:xfrm>
          <a:prstGeom prst="rect">
            <a:avLst/>
          </a:prstGeom>
        </p:spPr>
        <p:txBody>
          <a:bodyPr lIns="91438" tIns="45719" rIns="91438" bIns="45719"/>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xmlns="" id="{826B50A6-6A00-4618-8229-8839813F08F1}"/>
              </a:ext>
            </a:extLst>
          </p:cNvPr>
          <p:cNvSpPr>
            <a:spLocks noGrp="1"/>
          </p:cNvSpPr>
          <p:nvPr>
            <p:ph type="body" sz="half" idx="2"/>
          </p:nvPr>
        </p:nvSpPr>
        <p:spPr>
          <a:xfrm>
            <a:off x="839791" y="2057401"/>
            <a:ext cx="3932237" cy="3811588"/>
          </a:xfrm>
          <a:prstGeom prst="rect">
            <a:avLst/>
          </a:prstGeom>
        </p:spPr>
        <p:txBody>
          <a:bodyPr lIns="91438" tIns="45719" rIns="91438" bIns="45719"/>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A4CD451A-991A-4CA7-9D7D-087B79FE81D3}"/>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5983A1F6-1FE9-4990-B012-18F8CD185A8F}" type="datetimeFigureOut">
              <a:rPr lang="vi-VN" smtClean="0"/>
              <a:t>27/01/2024</a:t>
            </a:fld>
            <a:endParaRPr lang="vi-VN"/>
          </a:p>
        </p:txBody>
      </p:sp>
      <p:sp>
        <p:nvSpPr>
          <p:cNvPr id="6" name="Chỗ dành sẵn cho Chân trang 5">
            <a:extLst>
              <a:ext uri="{FF2B5EF4-FFF2-40B4-BE49-F238E27FC236}">
                <a16:creationId xmlns:a16="http://schemas.microsoft.com/office/drawing/2014/main" xmlns="" id="{E4714668-2574-4243-AF77-45A9C0EFCCEC}"/>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7" name="Chỗ dành sẵn cho Số hiệu Bản chiếu 6">
            <a:extLst>
              <a:ext uri="{FF2B5EF4-FFF2-40B4-BE49-F238E27FC236}">
                <a16:creationId xmlns:a16="http://schemas.microsoft.com/office/drawing/2014/main" xmlns="" id="{9067EDE5-89DF-4C6A-91DE-CF547F05676A}"/>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415F2892-AA8C-4399-BB32-0B3A69700456}" type="slidenum">
              <a:rPr lang="vi-VN" smtClean="0"/>
              <a:t>‹#›</a:t>
            </a:fld>
            <a:endParaRPr lang="vi-VN"/>
          </a:p>
        </p:txBody>
      </p:sp>
    </p:spTree>
    <p:extLst>
      <p:ext uri="{BB962C8B-B14F-4D97-AF65-F5344CB8AC3E}">
        <p14:creationId xmlns:p14="http://schemas.microsoft.com/office/powerpoint/2010/main" val="27402334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466FEB41-F80B-4DFD-9667-62AA78EFA5D1}"/>
              </a:ext>
            </a:extLst>
          </p:cNvPr>
          <p:cNvSpPr>
            <a:spLocks noGrp="1"/>
          </p:cNvSpPr>
          <p:nvPr>
            <p:ph type="title"/>
          </p:nvPr>
        </p:nvSpPr>
        <p:spPr>
          <a:xfrm>
            <a:off x="839791" y="457200"/>
            <a:ext cx="3932237" cy="1600200"/>
          </a:xfrm>
          <a:prstGeom prst="rect">
            <a:avLst/>
          </a:prstGeom>
        </p:spPr>
        <p:txBody>
          <a:bodyPr lIns="91438" tIns="45719" rIns="91438" bIns="45719"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xmlns="" id="{8717BE32-0D1F-41BE-A62F-999517ADD368}"/>
              </a:ext>
            </a:extLst>
          </p:cNvPr>
          <p:cNvSpPr>
            <a:spLocks noGrp="1"/>
          </p:cNvSpPr>
          <p:nvPr>
            <p:ph type="pic" idx="1"/>
          </p:nvPr>
        </p:nvSpPr>
        <p:spPr>
          <a:xfrm>
            <a:off x="5183188" y="987432"/>
            <a:ext cx="6172200" cy="4873625"/>
          </a:xfrm>
          <a:prstGeom prst="rect">
            <a:avLst/>
          </a:prstGeom>
        </p:spPr>
        <p:txBody>
          <a:bodyPr lIns="91438" tIns="45719" rIns="91438" bIns="45719"/>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vi-VN"/>
          </a:p>
        </p:txBody>
      </p:sp>
      <p:sp>
        <p:nvSpPr>
          <p:cNvPr id="4" name="Chỗ dành sẵn cho Văn bản 3">
            <a:extLst>
              <a:ext uri="{FF2B5EF4-FFF2-40B4-BE49-F238E27FC236}">
                <a16:creationId xmlns:a16="http://schemas.microsoft.com/office/drawing/2014/main" xmlns="" id="{9BB9F595-BAE5-47B8-9B8A-94109329BD63}"/>
              </a:ext>
            </a:extLst>
          </p:cNvPr>
          <p:cNvSpPr>
            <a:spLocks noGrp="1"/>
          </p:cNvSpPr>
          <p:nvPr>
            <p:ph type="body" sz="half" idx="2"/>
          </p:nvPr>
        </p:nvSpPr>
        <p:spPr>
          <a:xfrm>
            <a:off x="839791" y="2057401"/>
            <a:ext cx="3932237" cy="3811588"/>
          </a:xfrm>
          <a:prstGeom prst="rect">
            <a:avLst/>
          </a:prstGeom>
        </p:spPr>
        <p:txBody>
          <a:bodyPr lIns="91438" tIns="45719" rIns="91438" bIns="45719"/>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B57B9BA6-478C-4191-AEA2-402D09D4FCBA}"/>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5983A1F6-1FE9-4990-B012-18F8CD185A8F}" type="datetimeFigureOut">
              <a:rPr lang="vi-VN" smtClean="0"/>
              <a:t>27/01/2024</a:t>
            </a:fld>
            <a:endParaRPr lang="vi-VN"/>
          </a:p>
        </p:txBody>
      </p:sp>
      <p:sp>
        <p:nvSpPr>
          <p:cNvPr id="6" name="Chỗ dành sẵn cho Chân trang 5">
            <a:extLst>
              <a:ext uri="{FF2B5EF4-FFF2-40B4-BE49-F238E27FC236}">
                <a16:creationId xmlns:a16="http://schemas.microsoft.com/office/drawing/2014/main" xmlns="" id="{A77709D8-26A8-4A0B-BF1A-3152E67E1332}"/>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7" name="Chỗ dành sẵn cho Số hiệu Bản chiếu 6">
            <a:extLst>
              <a:ext uri="{FF2B5EF4-FFF2-40B4-BE49-F238E27FC236}">
                <a16:creationId xmlns:a16="http://schemas.microsoft.com/office/drawing/2014/main" xmlns="" id="{E907A3FE-B290-46C6-BB53-0D63DAA8E5F8}"/>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415F2892-AA8C-4399-BB32-0B3A69700456}" type="slidenum">
              <a:rPr lang="vi-VN" smtClean="0"/>
              <a:t>‹#›</a:t>
            </a:fld>
            <a:endParaRPr lang="vi-VN"/>
          </a:p>
        </p:txBody>
      </p:sp>
    </p:spTree>
    <p:extLst>
      <p:ext uri="{BB962C8B-B14F-4D97-AF65-F5344CB8AC3E}">
        <p14:creationId xmlns:p14="http://schemas.microsoft.com/office/powerpoint/2010/main" val="23281188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470D030D-8E43-4AAB-801F-A9A324870977}"/>
              </a:ext>
            </a:extLst>
          </p:cNvPr>
          <p:cNvSpPr>
            <a:spLocks noGrp="1"/>
          </p:cNvSpPr>
          <p:nvPr>
            <p:ph type="title"/>
          </p:nvPr>
        </p:nvSpPr>
        <p:spPr>
          <a:xfrm>
            <a:off x="838201" y="365129"/>
            <a:ext cx="10515600" cy="1325563"/>
          </a:xfrm>
          <a:prstGeom prst="rect">
            <a:avLst/>
          </a:prstGeom>
        </p:spPr>
        <p:txBody>
          <a:bodyPr lIns="91438" tIns="45719" rIns="91438" bIns="45719"/>
          <a:lstStyle/>
          <a:p>
            <a:r>
              <a:rPr lang="vi-VN"/>
              <a:t>Bấm để sửa kiểu tiêu đề Bản cái</a:t>
            </a:r>
          </a:p>
        </p:txBody>
      </p:sp>
      <p:sp>
        <p:nvSpPr>
          <p:cNvPr id="3" name="Chỗ dành sẵn cho Văn bản Dọc 2">
            <a:extLst>
              <a:ext uri="{FF2B5EF4-FFF2-40B4-BE49-F238E27FC236}">
                <a16:creationId xmlns:a16="http://schemas.microsoft.com/office/drawing/2014/main" xmlns="" id="{D75ECE4B-B966-49A7-91FC-2B429E0C7353}"/>
              </a:ext>
            </a:extLst>
          </p:cNvPr>
          <p:cNvSpPr>
            <a:spLocks noGrp="1"/>
          </p:cNvSpPr>
          <p:nvPr>
            <p:ph type="body" orient="vert" idx="1"/>
          </p:nvPr>
        </p:nvSpPr>
        <p:spPr>
          <a:xfrm>
            <a:off x="838201" y="1825625"/>
            <a:ext cx="10515600" cy="4351339"/>
          </a:xfrm>
          <a:prstGeom prst="rect">
            <a:avLst/>
          </a:prstGeom>
        </p:spPr>
        <p:txBody>
          <a:bodyPr vert="eaVert"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4D87CE76-AB6E-45E6-B0B9-2133D873E63C}"/>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5983A1F6-1FE9-4990-B012-18F8CD185A8F}" type="datetimeFigureOut">
              <a:rPr lang="vi-VN" smtClean="0"/>
              <a:t>27/01/2024</a:t>
            </a:fld>
            <a:endParaRPr lang="vi-VN"/>
          </a:p>
        </p:txBody>
      </p:sp>
      <p:sp>
        <p:nvSpPr>
          <p:cNvPr id="5" name="Chỗ dành sẵn cho Chân trang 4">
            <a:extLst>
              <a:ext uri="{FF2B5EF4-FFF2-40B4-BE49-F238E27FC236}">
                <a16:creationId xmlns:a16="http://schemas.microsoft.com/office/drawing/2014/main" xmlns="" id="{4E227BD6-F4F8-4C72-9E66-64C116C81FD8}"/>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6" name="Chỗ dành sẵn cho Số hiệu Bản chiếu 5">
            <a:extLst>
              <a:ext uri="{FF2B5EF4-FFF2-40B4-BE49-F238E27FC236}">
                <a16:creationId xmlns:a16="http://schemas.microsoft.com/office/drawing/2014/main" xmlns="" id="{9F854D57-3649-41D8-8C6C-E6BA50FC6FF8}"/>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415F2892-AA8C-4399-BB32-0B3A69700456}" type="slidenum">
              <a:rPr lang="vi-VN" smtClean="0"/>
              <a:t>‹#›</a:t>
            </a:fld>
            <a:endParaRPr lang="vi-VN"/>
          </a:p>
        </p:txBody>
      </p:sp>
    </p:spTree>
    <p:extLst>
      <p:ext uri="{BB962C8B-B14F-4D97-AF65-F5344CB8AC3E}">
        <p14:creationId xmlns:p14="http://schemas.microsoft.com/office/powerpoint/2010/main" val="33463068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76C83D8F-369C-45CC-A05C-6C42CBFA4809}"/>
              </a:ext>
            </a:extLst>
          </p:cNvPr>
          <p:cNvSpPr>
            <a:spLocks noGrp="1"/>
          </p:cNvSpPr>
          <p:nvPr>
            <p:ph type="title" orient="vert"/>
          </p:nvPr>
        </p:nvSpPr>
        <p:spPr>
          <a:xfrm>
            <a:off x="8724901" y="365132"/>
            <a:ext cx="2628900" cy="5811839"/>
          </a:xfrm>
          <a:prstGeom prst="rect">
            <a:avLst/>
          </a:prstGeom>
        </p:spPr>
        <p:txBody>
          <a:bodyPr vert="eaVert" lIns="91438" tIns="45719" rIns="91438" bIns="45719"/>
          <a:lstStyle/>
          <a:p>
            <a:r>
              <a:rPr lang="vi-VN"/>
              <a:t>Bấm để sửa kiểu tiêu đề Bản cái</a:t>
            </a:r>
          </a:p>
        </p:txBody>
      </p:sp>
      <p:sp>
        <p:nvSpPr>
          <p:cNvPr id="3" name="Chỗ dành sẵn cho Văn bản Dọc 2">
            <a:extLst>
              <a:ext uri="{FF2B5EF4-FFF2-40B4-BE49-F238E27FC236}">
                <a16:creationId xmlns:a16="http://schemas.microsoft.com/office/drawing/2014/main" xmlns="" id="{001B45A0-1A26-42F3-8512-1474DBE3D7B1}"/>
              </a:ext>
            </a:extLst>
          </p:cNvPr>
          <p:cNvSpPr>
            <a:spLocks noGrp="1"/>
          </p:cNvSpPr>
          <p:nvPr>
            <p:ph type="body" orient="vert" idx="1"/>
          </p:nvPr>
        </p:nvSpPr>
        <p:spPr>
          <a:xfrm>
            <a:off x="838201" y="365132"/>
            <a:ext cx="7734300" cy="5811839"/>
          </a:xfrm>
          <a:prstGeom prst="rect">
            <a:avLst/>
          </a:prstGeom>
        </p:spPr>
        <p:txBody>
          <a:bodyPr vert="eaVert"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105919A8-B0B8-4AC8-9C1A-06EB9C285965}"/>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5983A1F6-1FE9-4990-B012-18F8CD185A8F}" type="datetimeFigureOut">
              <a:rPr lang="vi-VN" smtClean="0"/>
              <a:t>27/01/2024</a:t>
            </a:fld>
            <a:endParaRPr lang="vi-VN"/>
          </a:p>
        </p:txBody>
      </p:sp>
      <p:sp>
        <p:nvSpPr>
          <p:cNvPr id="5" name="Chỗ dành sẵn cho Chân trang 4">
            <a:extLst>
              <a:ext uri="{FF2B5EF4-FFF2-40B4-BE49-F238E27FC236}">
                <a16:creationId xmlns:a16="http://schemas.microsoft.com/office/drawing/2014/main" xmlns="" id="{FFF7F0DF-E179-4702-B1E0-270BD0C81927}"/>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6" name="Chỗ dành sẵn cho Số hiệu Bản chiếu 5">
            <a:extLst>
              <a:ext uri="{FF2B5EF4-FFF2-40B4-BE49-F238E27FC236}">
                <a16:creationId xmlns:a16="http://schemas.microsoft.com/office/drawing/2014/main" xmlns="" id="{BA191C18-B44A-49BD-B77F-1DA10E7B0133}"/>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415F2892-AA8C-4399-BB32-0B3A69700456}" type="slidenum">
              <a:rPr lang="vi-VN" smtClean="0"/>
              <a:t>‹#›</a:t>
            </a:fld>
            <a:endParaRPr lang="vi-VN"/>
          </a:p>
        </p:txBody>
      </p:sp>
    </p:spTree>
    <p:extLst>
      <p:ext uri="{BB962C8B-B14F-4D97-AF65-F5344CB8AC3E}">
        <p14:creationId xmlns:p14="http://schemas.microsoft.com/office/powerpoint/2010/main" val="3808451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600200"/>
            <a:ext cx="5386917"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197601" y="1600200"/>
            <a:ext cx="5389033"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F7EAEB24-CE78-465C-A726-91D0868FA48F}" type="datetime1">
              <a:rPr lang="en-US" smtClean="0"/>
              <a:t>27/1/2024</a:t>
            </a:fld>
            <a:endParaRPr lang="en-US"/>
          </a:p>
        </p:txBody>
      </p:sp>
      <p:sp>
        <p:nvSpPr>
          <p:cNvPr id="8" name="Footer Placeholder 7"/>
          <p:cNvSpPr>
            <a:spLocks noGrp="1"/>
          </p:cNvSpPr>
          <p:nvPr>
            <p:ph type="ftr" sz="quarter" idx="11"/>
          </p:nvPr>
        </p:nvSpPr>
        <p:spPr/>
        <p:txBody>
          <a:bodyPr/>
          <a:lstStyle/>
          <a:p>
            <a:r>
              <a:rPr lang="en-US"/>
              <a:t>Footer Text</a:t>
            </a:r>
          </a:p>
        </p:txBody>
      </p:sp>
      <p:sp>
        <p:nvSpPr>
          <p:cNvPr id="9" name="Slide Number Placeholder 8"/>
          <p:cNvSpPr>
            <a:spLocks noGrp="1"/>
          </p:cNvSpPr>
          <p:nvPr>
            <p:ph type="sldNum" sz="quarter" idx="12"/>
          </p:nvPr>
        </p:nvSpPr>
        <p:spPr/>
        <p:txBody>
          <a:bodyPr/>
          <a:lstStyle/>
          <a:p>
            <a:fld id="{BA9B540C-44DA-4F69-89C9-7C84606640D3}" type="slidenum">
              <a:rPr lang="en-US" smtClean="0"/>
              <a:pPr/>
              <a:t>‹#›</a:t>
            </a:fld>
            <a:endParaRPr lang="en-US"/>
          </a:p>
        </p:txBody>
      </p:sp>
      <p:sp>
        <p:nvSpPr>
          <p:cNvPr id="11" name="Content Placeholder 10"/>
          <p:cNvSpPr>
            <a:spLocks noGrp="1"/>
          </p:cNvSpPr>
          <p:nvPr>
            <p:ph sz="quarter" idx="13"/>
          </p:nvPr>
        </p:nvSpPr>
        <p:spPr>
          <a:xfrm>
            <a:off x="609600" y="2212848"/>
            <a:ext cx="5388864"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6230112" y="2212849"/>
            <a:ext cx="5388864" cy="3913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848507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35E562B0-D0E3-430C-A6BE-14A2270AE172}"/>
              </a:ext>
            </a:extLst>
          </p:cNvPr>
          <p:cNvSpPr>
            <a:spLocks noGrp="1"/>
          </p:cNvSpPr>
          <p:nvPr>
            <p:ph type="ctrTitle"/>
          </p:nvPr>
        </p:nvSpPr>
        <p:spPr>
          <a:xfrm>
            <a:off x="1524003" y="1122363"/>
            <a:ext cx="9144000" cy="2387600"/>
          </a:xfrm>
          <a:prstGeom prst="rect">
            <a:avLst/>
          </a:prstGeom>
        </p:spPr>
        <p:txBody>
          <a:bodyPr lIns="91438" tIns="45719" rIns="91438" bIns="45719"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xmlns="" id="{EBE7895C-D6B1-407A-AD3F-6444AAC34344}"/>
              </a:ext>
            </a:extLst>
          </p:cNvPr>
          <p:cNvSpPr>
            <a:spLocks noGrp="1"/>
          </p:cNvSpPr>
          <p:nvPr>
            <p:ph type="subTitle" idx="1"/>
          </p:nvPr>
        </p:nvSpPr>
        <p:spPr>
          <a:xfrm>
            <a:off x="1524003" y="3602043"/>
            <a:ext cx="9144000" cy="1655763"/>
          </a:xfrm>
          <a:prstGeom prst="rect">
            <a:avLst/>
          </a:prstGeom>
        </p:spPr>
        <p:txBody>
          <a:bodyPr lIns="91438" tIns="45719" rIns="91438" bIns="45719"/>
          <a:lstStyle>
            <a:lvl1pPr marL="0" indent="0" algn="ctr">
              <a:buNone/>
              <a:defRPr sz="240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xmlns="" id="{AC0F32C2-1068-4265-B737-A727A8A72DB4}"/>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B88203FD-017D-43F8-91E6-ED3A46890138}" type="datetimeFigureOut">
              <a:rPr lang="vi-VN" smtClean="0"/>
              <a:t>27/01/2024</a:t>
            </a:fld>
            <a:endParaRPr lang="vi-VN"/>
          </a:p>
        </p:txBody>
      </p:sp>
      <p:sp>
        <p:nvSpPr>
          <p:cNvPr id="5" name="Chỗ dành sẵn cho Chân trang 4">
            <a:extLst>
              <a:ext uri="{FF2B5EF4-FFF2-40B4-BE49-F238E27FC236}">
                <a16:creationId xmlns:a16="http://schemas.microsoft.com/office/drawing/2014/main" xmlns="" id="{907C21BA-66BA-4A13-840B-DC0498B35721}"/>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6" name="Chỗ dành sẵn cho Số hiệu Bản chiếu 5">
            <a:extLst>
              <a:ext uri="{FF2B5EF4-FFF2-40B4-BE49-F238E27FC236}">
                <a16:creationId xmlns:a16="http://schemas.microsoft.com/office/drawing/2014/main" xmlns="" id="{F962978C-1506-4B43-8B44-CA54A90CFDC6}"/>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1E498A02-8321-496D-BAD3-72F38BCE06BE}" type="slidenum">
              <a:rPr lang="vi-VN" smtClean="0"/>
              <a:t>‹#›</a:t>
            </a:fld>
            <a:endParaRPr lang="vi-VN"/>
          </a:p>
        </p:txBody>
      </p:sp>
    </p:spTree>
    <p:extLst>
      <p:ext uri="{BB962C8B-B14F-4D97-AF65-F5344CB8AC3E}">
        <p14:creationId xmlns:p14="http://schemas.microsoft.com/office/powerpoint/2010/main" val="27869763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44DC0E7-83CB-4011-BE26-DE71940FCA7E}"/>
              </a:ext>
            </a:extLst>
          </p:cNvPr>
          <p:cNvSpPr>
            <a:spLocks noGrp="1"/>
          </p:cNvSpPr>
          <p:nvPr>
            <p:ph type="title"/>
          </p:nvPr>
        </p:nvSpPr>
        <p:spPr>
          <a:xfrm>
            <a:off x="838201" y="365129"/>
            <a:ext cx="10515600" cy="1325563"/>
          </a:xfrm>
          <a:prstGeom prst="rect">
            <a:avLst/>
          </a:prstGeom>
        </p:spPr>
        <p:txBody>
          <a:bodyPr lIns="91438" tIns="45719" rIns="91438" bIns="45719"/>
          <a:lstStyle/>
          <a:p>
            <a:r>
              <a:rPr lang="vi-VN"/>
              <a:t>Bấm để sửa kiểu tiêu đề Bản cái</a:t>
            </a:r>
          </a:p>
        </p:txBody>
      </p:sp>
      <p:sp>
        <p:nvSpPr>
          <p:cNvPr id="3" name="Chỗ dành sẵn cho Nội dung 2">
            <a:extLst>
              <a:ext uri="{FF2B5EF4-FFF2-40B4-BE49-F238E27FC236}">
                <a16:creationId xmlns:a16="http://schemas.microsoft.com/office/drawing/2014/main" xmlns="" id="{FC27629D-FD11-49BC-98E9-D8924FD82503}"/>
              </a:ext>
            </a:extLst>
          </p:cNvPr>
          <p:cNvSpPr>
            <a:spLocks noGrp="1"/>
          </p:cNvSpPr>
          <p:nvPr>
            <p:ph idx="1"/>
          </p:nvPr>
        </p:nvSpPr>
        <p:spPr>
          <a:xfrm>
            <a:off x="838201" y="1825625"/>
            <a:ext cx="10515600" cy="4351339"/>
          </a:xfrm>
          <a:prstGeom prst="rect">
            <a:avLst/>
          </a:prstGeom>
        </p:spPr>
        <p:txBody>
          <a:bodyPr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07EF2945-3142-4DEC-9877-8676FE817205}"/>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B88203FD-017D-43F8-91E6-ED3A46890138}" type="datetimeFigureOut">
              <a:rPr lang="vi-VN" smtClean="0"/>
              <a:t>27/01/2024</a:t>
            </a:fld>
            <a:endParaRPr lang="vi-VN"/>
          </a:p>
        </p:txBody>
      </p:sp>
      <p:sp>
        <p:nvSpPr>
          <p:cNvPr id="5" name="Chỗ dành sẵn cho Chân trang 4">
            <a:extLst>
              <a:ext uri="{FF2B5EF4-FFF2-40B4-BE49-F238E27FC236}">
                <a16:creationId xmlns:a16="http://schemas.microsoft.com/office/drawing/2014/main" xmlns="" id="{E5B7A0F4-012F-48CF-86C6-A39171DD1186}"/>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6" name="Chỗ dành sẵn cho Số hiệu Bản chiếu 5">
            <a:extLst>
              <a:ext uri="{FF2B5EF4-FFF2-40B4-BE49-F238E27FC236}">
                <a16:creationId xmlns:a16="http://schemas.microsoft.com/office/drawing/2014/main" xmlns="" id="{99D4B327-F156-4D41-8FFE-C522ED36B5A6}"/>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1E498A02-8321-496D-BAD3-72F38BCE06BE}" type="slidenum">
              <a:rPr lang="vi-VN" smtClean="0"/>
              <a:t>‹#›</a:t>
            </a:fld>
            <a:endParaRPr lang="vi-VN"/>
          </a:p>
        </p:txBody>
      </p:sp>
    </p:spTree>
    <p:extLst>
      <p:ext uri="{BB962C8B-B14F-4D97-AF65-F5344CB8AC3E}">
        <p14:creationId xmlns:p14="http://schemas.microsoft.com/office/powerpoint/2010/main" val="13713864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47B4BBE8-CE88-4DC7-A95B-5A33D6B2CE92}"/>
              </a:ext>
            </a:extLst>
          </p:cNvPr>
          <p:cNvSpPr>
            <a:spLocks noGrp="1"/>
          </p:cNvSpPr>
          <p:nvPr>
            <p:ph type="title"/>
          </p:nvPr>
        </p:nvSpPr>
        <p:spPr>
          <a:xfrm>
            <a:off x="831851" y="1709746"/>
            <a:ext cx="10515600" cy="2852737"/>
          </a:xfrm>
          <a:prstGeom prst="rect">
            <a:avLst/>
          </a:prstGeom>
        </p:spPr>
        <p:txBody>
          <a:bodyPr lIns="91438" tIns="45719" rIns="91438" bIns="45719"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xmlns="" id="{6CCEE31D-0484-47A2-A35B-803751193C1C}"/>
              </a:ext>
            </a:extLst>
          </p:cNvPr>
          <p:cNvSpPr>
            <a:spLocks noGrp="1"/>
          </p:cNvSpPr>
          <p:nvPr>
            <p:ph type="body" idx="1"/>
          </p:nvPr>
        </p:nvSpPr>
        <p:spPr>
          <a:xfrm>
            <a:off x="831851" y="4589470"/>
            <a:ext cx="10515600" cy="1500187"/>
          </a:xfrm>
          <a:prstGeom prst="rect">
            <a:avLst/>
          </a:prstGeom>
        </p:spPr>
        <p:txBody>
          <a:bodyPr lIns="91438" tIns="45719" rIns="91438" bIns="45719"/>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9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xmlns="" id="{181A1C41-1E3A-44E1-8CB2-DF072BB5750B}"/>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B88203FD-017D-43F8-91E6-ED3A46890138}" type="datetimeFigureOut">
              <a:rPr lang="vi-VN" smtClean="0"/>
              <a:t>27/01/2024</a:t>
            </a:fld>
            <a:endParaRPr lang="vi-VN"/>
          </a:p>
        </p:txBody>
      </p:sp>
      <p:sp>
        <p:nvSpPr>
          <p:cNvPr id="5" name="Chỗ dành sẵn cho Chân trang 4">
            <a:extLst>
              <a:ext uri="{FF2B5EF4-FFF2-40B4-BE49-F238E27FC236}">
                <a16:creationId xmlns:a16="http://schemas.microsoft.com/office/drawing/2014/main" xmlns="" id="{C01F47FE-4A89-4294-AF28-5DD75CF29556}"/>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6" name="Chỗ dành sẵn cho Số hiệu Bản chiếu 5">
            <a:extLst>
              <a:ext uri="{FF2B5EF4-FFF2-40B4-BE49-F238E27FC236}">
                <a16:creationId xmlns:a16="http://schemas.microsoft.com/office/drawing/2014/main" xmlns="" id="{24B7D9BE-8B5C-4AD6-97F2-77B6E375C2A7}"/>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1E498A02-8321-496D-BAD3-72F38BCE06BE}" type="slidenum">
              <a:rPr lang="vi-VN" smtClean="0"/>
              <a:t>‹#›</a:t>
            </a:fld>
            <a:endParaRPr lang="vi-VN"/>
          </a:p>
        </p:txBody>
      </p:sp>
    </p:spTree>
    <p:extLst>
      <p:ext uri="{BB962C8B-B14F-4D97-AF65-F5344CB8AC3E}">
        <p14:creationId xmlns:p14="http://schemas.microsoft.com/office/powerpoint/2010/main" val="2385464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6EEBA24E-32BA-48F5-8B85-F01D8E359477}"/>
              </a:ext>
            </a:extLst>
          </p:cNvPr>
          <p:cNvSpPr>
            <a:spLocks noGrp="1"/>
          </p:cNvSpPr>
          <p:nvPr>
            <p:ph type="title"/>
          </p:nvPr>
        </p:nvSpPr>
        <p:spPr>
          <a:xfrm>
            <a:off x="839788" y="365129"/>
            <a:ext cx="10515600" cy="1325563"/>
          </a:xfrm>
          <a:prstGeom prst="rect">
            <a:avLst/>
          </a:prstGeom>
        </p:spPr>
        <p:txBody>
          <a:bodyPr lIns="91438" tIns="45719" rIns="91438" bIns="45719"/>
          <a:lstStyle/>
          <a:p>
            <a:r>
              <a:rPr lang="vi-VN"/>
              <a:t>Bấm để sửa kiểu tiêu đề Bản cái</a:t>
            </a:r>
          </a:p>
        </p:txBody>
      </p:sp>
      <p:sp>
        <p:nvSpPr>
          <p:cNvPr id="3" name="Chỗ dành sẵn cho Văn bản 2">
            <a:extLst>
              <a:ext uri="{FF2B5EF4-FFF2-40B4-BE49-F238E27FC236}">
                <a16:creationId xmlns:a16="http://schemas.microsoft.com/office/drawing/2014/main" xmlns="" id="{7B376526-0A9F-4F56-9C6E-554952A5AED3}"/>
              </a:ext>
            </a:extLst>
          </p:cNvPr>
          <p:cNvSpPr>
            <a:spLocks noGrp="1"/>
          </p:cNvSpPr>
          <p:nvPr>
            <p:ph type="body" idx="1"/>
          </p:nvPr>
        </p:nvSpPr>
        <p:spPr>
          <a:xfrm>
            <a:off x="839792" y="1681163"/>
            <a:ext cx="5157787" cy="823912"/>
          </a:xfrm>
          <a:prstGeom prst="rect">
            <a:avLst/>
          </a:prstGeom>
        </p:spPr>
        <p:txBody>
          <a:bodyPr lIns="91438" tIns="45719" rIns="91438" bIns="45719"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B226F150-56EE-4DA9-8C05-232144015432}"/>
              </a:ext>
            </a:extLst>
          </p:cNvPr>
          <p:cNvSpPr>
            <a:spLocks noGrp="1"/>
          </p:cNvSpPr>
          <p:nvPr>
            <p:ph sz="half" idx="2"/>
          </p:nvPr>
        </p:nvSpPr>
        <p:spPr>
          <a:xfrm>
            <a:off x="839792" y="2505075"/>
            <a:ext cx="5157787" cy="3684588"/>
          </a:xfrm>
          <a:prstGeom prst="rect">
            <a:avLst/>
          </a:prstGeom>
        </p:spPr>
        <p:txBody>
          <a:bodyPr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xmlns="" id="{A0D65185-491E-48CE-9206-15B07586B928}"/>
              </a:ext>
            </a:extLst>
          </p:cNvPr>
          <p:cNvSpPr>
            <a:spLocks noGrp="1"/>
          </p:cNvSpPr>
          <p:nvPr>
            <p:ph type="body" sz="quarter" idx="3"/>
          </p:nvPr>
        </p:nvSpPr>
        <p:spPr>
          <a:xfrm>
            <a:off x="6172201" y="1681163"/>
            <a:ext cx="5183188" cy="823912"/>
          </a:xfrm>
          <a:prstGeom prst="rect">
            <a:avLst/>
          </a:prstGeom>
        </p:spPr>
        <p:txBody>
          <a:bodyPr lIns="91438" tIns="45719" rIns="91438" bIns="45719"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81764E03-492D-4B6C-88BE-44D2E4293EA9}"/>
              </a:ext>
            </a:extLst>
          </p:cNvPr>
          <p:cNvSpPr>
            <a:spLocks noGrp="1"/>
          </p:cNvSpPr>
          <p:nvPr>
            <p:ph sz="quarter" idx="4"/>
          </p:nvPr>
        </p:nvSpPr>
        <p:spPr>
          <a:xfrm>
            <a:off x="6172201" y="2505075"/>
            <a:ext cx="5183188" cy="3684588"/>
          </a:xfrm>
          <a:prstGeom prst="rect">
            <a:avLst/>
          </a:prstGeom>
        </p:spPr>
        <p:txBody>
          <a:bodyPr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xmlns="" id="{A2DDC098-6A9D-492C-8DC0-2C7C33627496}"/>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92E2CEFA-6521-410A-AC51-E8ABE4E9CDB0}" type="datetimeFigureOut">
              <a:rPr lang="vi-VN" smtClean="0"/>
              <a:t>27/01/2024</a:t>
            </a:fld>
            <a:endParaRPr lang="vi-VN"/>
          </a:p>
        </p:txBody>
      </p:sp>
      <p:sp>
        <p:nvSpPr>
          <p:cNvPr id="8" name="Chỗ dành sẵn cho Chân trang 7">
            <a:extLst>
              <a:ext uri="{FF2B5EF4-FFF2-40B4-BE49-F238E27FC236}">
                <a16:creationId xmlns:a16="http://schemas.microsoft.com/office/drawing/2014/main" xmlns="" id="{3E9DDFDF-094B-4307-9454-56646C64D02C}"/>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9" name="Chỗ dành sẵn cho Số hiệu Bản chiếu 8">
            <a:extLst>
              <a:ext uri="{FF2B5EF4-FFF2-40B4-BE49-F238E27FC236}">
                <a16:creationId xmlns:a16="http://schemas.microsoft.com/office/drawing/2014/main" xmlns="" id="{447C6ACB-121E-4BDA-B388-548166A3E0D7}"/>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8D3F6ACA-6BA7-459F-AD44-D4E124DDBDE3}" type="slidenum">
              <a:rPr lang="vi-VN" smtClean="0"/>
              <a:t>‹#›</a:t>
            </a:fld>
            <a:endParaRPr lang="vi-VN"/>
          </a:p>
        </p:txBody>
      </p:sp>
    </p:spTree>
    <p:extLst>
      <p:ext uri="{BB962C8B-B14F-4D97-AF65-F5344CB8AC3E}">
        <p14:creationId xmlns:p14="http://schemas.microsoft.com/office/powerpoint/2010/main" val="21756586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D033BA2F-4814-49CF-B948-C0206FBE546C}"/>
              </a:ext>
            </a:extLst>
          </p:cNvPr>
          <p:cNvSpPr>
            <a:spLocks noGrp="1"/>
          </p:cNvSpPr>
          <p:nvPr>
            <p:ph type="title"/>
          </p:nvPr>
        </p:nvSpPr>
        <p:spPr>
          <a:xfrm>
            <a:off x="838201" y="365129"/>
            <a:ext cx="10515600" cy="1325563"/>
          </a:xfrm>
          <a:prstGeom prst="rect">
            <a:avLst/>
          </a:prstGeom>
        </p:spPr>
        <p:txBody>
          <a:bodyPr lIns="91438" tIns="45719" rIns="91438" bIns="45719"/>
          <a:lstStyle/>
          <a:p>
            <a:r>
              <a:rPr lang="vi-VN"/>
              <a:t>Bấm để sửa kiểu tiêu đề Bản cái</a:t>
            </a:r>
          </a:p>
        </p:txBody>
      </p:sp>
      <p:sp>
        <p:nvSpPr>
          <p:cNvPr id="3" name="Chỗ dành sẵn cho Nội dung 2">
            <a:extLst>
              <a:ext uri="{FF2B5EF4-FFF2-40B4-BE49-F238E27FC236}">
                <a16:creationId xmlns:a16="http://schemas.microsoft.com/office/drawing/2014/main" xmlns="" id="{5C8C3350-CF8B-4EA0-868D-F836E6554E47}"/>
              </a:ext>
            </a:extLst>
          </p:cNvPr>
          <p:cNvSpPr>
            <a:spLocks noGrp="1"/>
          </p:cNvSpPr>
          <p:nvPr>
            <p:ph sz="half" idx="1"/>
          </p:nvPr>
        </p:nvSpPr>
        <p:spPr>
          <a:xfrm>
            <a:off x="838203" y="1825625"/>
            <a:ext cx="5181600" cy="4351339"/>
          </a:xfrm>
          <a:prstGeom prst="rect">
            <a:avLst/>
          </a:prstGeom>
        </p:spPr>
        <p:txBody>
          <a:bodyPr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xmlns="" id="{013D3E08-C75A-4E0E-8514-4FC30923879C}"/>
              </a:ext>
            </a:extLst>
          </p:cNvPr>
          <p:cNvSpPr>
            <a:spLocks noGrp="1"/>
          </p:cNvSpPr>
          <p:nvPr>
            <p:ph sz="half" idx="2"/>
          </p:nvPr>
        </p:nvSpPr>
        <p:spPr>
          <a:xfrm>
            <a:off x="6172200" y="1825625"/>
            <a:ext cx="5181600" cy="4351339"/>
          </a:xfrm>
          <a:prstGeom prst="rect">
            <a:avLst/>
          </a:prstGeom>
        </p:spPr>
        <p:txBody>
          <a:bodyPr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xmlns="" id="{94DECC0F-8086-4CF4-9914-3EFB83E5581C}"/>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B88203FD-017D-43F8-91E6-ED3A46890138}" type="datetimeFigureOut">
              <a:rPr lang="vi-VN" smtClean="0"/>
              <a:t>27/01/2024</a:t>
            </a:fld>
            <a:endParaRPr lang="vi-VN"/>
          </a:p>
        </p:txBody>
      </p:sp>
      <p:sp>
        <p:nvSpPr>
          <p:cNvPr id="6" name="Chỗ dành sẵn cho Chân trang 5">
            <a:extLst>
              <a:ext uri="{FF2B5EF4-FFF2-40B4-BE49-F238E27FC236}">
                <a16:creationId xmlns:a16="http://schemas.microsoft.com/office/drawing/2014/main" xmlns="" id="{83A8F1D7-AAED-4379-A1C2-BE148A26F513}"/>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7" name="Chỗ dành sẵn cho Số hiệu Bản chiếu 6">
            <a:extLst>
              <a:ext uri="{FF2B5EF4-FFF2-40B4-BE49-F238E27FC236}">
                <a16:creationId xmlns:a16="http://schemas.microsoft.com/office/drawing/2014/main" xmlns="" id="{2721A88A-3D70-48A6-8708-C70FBA9B04F8}"/>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1E498A02-8321-496D-BAD3-72F38BCE06BE}" type="slidenum">
              <a:rPr lang="vi-VN" smtClean="0"/>
              <a:t>‹#›</a:t>
            </a:fld>
            <a:endParaRPr lang="vi-VN"/>
          </a:p>
        </p:txBody>
      </p:sp>
    </p:spTree>
    <p:extLst>
      <p:ext uri="{BB962C8B-B14F-4D97-AF65-F5344CB8AC3E}">
        <p14:creationId xmlns:p14="http://schemas.microsoft.com/office/powerpoint/2010/main" val="19892811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F8188CEC-7324-430B-BD08-B9DB30FE5EEC}"/>
              </a:ext>
            </a:extLst>
          </p:cNvPr>
          <p:cNvSpPr>
            <a:spLocks noGrp="1"/>
          </p:cNvSpPr>
          <p:nvPr>
            <p:ph type="title"/>
          </p:nvPr>
        </p:nvSpPr>
        <p:spPr>
          <a:xfrm>
            <a:off x="839788" y="365129"/>
            <a:ext cx="10515600" cy="1325563"/>
          </a:xfrm>
          <a:prstGeom prst="rect">
            <a:avLst/>
          </a:prstGeom>
        </p:spPr>
        <p:txBody>
          <a:bodyPr lIns="91438" tIns="45719" rIns="91438" bIns="45719"/>
          <a:lstStyle/>
          <a:p>
            <a:r>
              <a:rPr lang="vi-VN"/>
              <a:t>Bấm để sửa kiểu tiêu đề Bản cái</a:t>
            </a:r>
          </a:p>
        </p:txBody>
      </p:sp>
      <p:sp>
        <p:nvSpPr>
          <p:cNvPr id="3" name="Chỗ dành sẵn cho Văn bản 2">
            <a:extLst>
              <a:ext uri="{FF2B5EF4-FFF2-40B4-BE49-F238E27FC236}">
                <a16:creationId xmlns:a16="http://schemas.microsoft.com/office/drawing/2014/main" xmlns="" id="{EB3779D8-2E68-4F2E-9954-F88D6F08D4CB}"/>
              </a:ext>
            </a:extLst>
          </p:cNvPr>
          <p:cNvSpPr>
            <a:spLocks noGrp="1"/>
          </p:cNvSpPr>
          <p:nvPr>
            <p:ph type="body" idx="1"/>
          </p:nvPr>
        </p:nvSpPr>
        <p:spPr>
          <a:xfrm>
            <a:off x="839792" y="1681163"/>
            <a:ext cx="5157787" cy="823912"/>
          </a:xfrm>
          <a:prstGeom prst="rect">
            <a:avLst/>
          </a:prstGeom>
        </p:spPr>
        <p:txBody>
          <a:bodyPr lIns="91438" tIns="45719" rIns="91438" bIns="45719"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4D350C42-94FE-40AF-94B0-BD80364468FB}"/>
              </a:ext>
            </a:extLst>
          </p:cNvPr>
          <p:cNvSpPr>
            <a:spLocks noGrp="1"/>
          </p:cNvSpPr>
          <p:nvPr>
            <p:ph sz="half" idx="2"/>
          </p:nvPr>
        </p:nvSpPr>
        <p:spPr>
          <a:xfrm>
            <a:off x="839792" y="2505075"/>
            <a:ext cx="5157787" cy="3684588"/>
          </a:xfrm>
          <a:prstGeom prst="rect">
            <a:avLst/>
          </a:prstGeom>
        </p:spPr>
        <p:txBody>
          <a:bodyPr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xmlns="" id="{628A3EBE-5ADA-40C0-8007-DB8FF2BBE57E}"/>
              </a:ext>
            </a:extLst>
          </p:cNvPr>
          <p:cNvSpPr>
            <a:spLocks noGrp="1"/>
          </p:cNvSpPr>
          <p:nvPr>
            <p:ph type="body" sz="quarter" idx="3"/>
          </p:nvPr>
        </p:nvSpPr>
        <p:spPr>
          <a:xfrm>
            <a:off x="6172201" y="1681163"/>
            <a:ext cx="5183188" cy="823912"/>
          </a:xfrm>
          <a:prstGeom prst="rect">
            <a:avLst/>
          </a:prstGeom>
        </p:spPr>
        <p:txBody>
          <a:bodyPr lIns="91438" tIns="45719" rIns="91438" bIns="45719"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6E2A4AA4-A86F-4F50-AD21-5E825FE2BB74}"/>
              </a:ext>
            </a:extLst>
          </p:cNvPr>
          <p:cNvSpPr>
            <a:spLocks noGrp="1"/>
          </p:cNvSpPr>
          <p:nvPr>
            <p:ph sz="quarter" idx="4"/>
          </p:nvPr>
        </p:nvSpPr>
        <p:spPr>
          <a:xfrm>
            <a:off x="6172201" y="2505075"/>
            <a:ext cx="5183188" cy="3684588"/>
          </a:xfrm>
          <a:prstGeom prst="rect">
            <a:avLst/>
          </a:prstGeom>
        </p:spPr>
        <p:txBody>
          <a:bodyPr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xmlns="" id="{24BEDE39-29A6-4409-AE46-349EFE916CE8}"/>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B88203FD-017D-43F8-91E6-ED3A46890138}" type="datetimeFigureOut">
              <a:rPr lang="vi-VN" smtClean="0"/>
              <a:t>27/01/2024</a:t>
            </a:fld>
            <a:endParaRPr lang="vi-VN"/>
          </a:p>
        </p:txBody>
      </p:sp>
      <p:sp>
        <p:nvSpPr>
          <p:cNvPr id="8" name="Chỗ dành sẵn cho Chân trang 7">
            <a:extLst>
              <a:ext uri="{FF2B5EF4-FFF2-40B4-BE49-F238E27FC236}">
                <a16:creationId xmlns:a16="http://schemas.microsoft.com/office/drawing/2014/main" xmlns="" id="{1A8FC6AD-2486-45BD-917A-60F7E6577EDD}"/>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9" name="Chỗ dành sẵn cho Số hiệu Bản chiếu 8">
            <a:extLst>
              <a:ext uri="{FF2B5EF4-FFF2-40B4-BE49-F238E27FC236}">
                <a16:creationId xmlns:a16="http://schemas.microsoft.com/office/drawing/2014/main" xmlns="" id="{69E78504-84D7-47EB-8812-694A7E9D1474}"/>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1E498A02-8321-496D-BAD3-72F38BCE06BE}" type="slidenum">
              <a:rPr lang="vi-VN" smtClean="0"/>
              <a:t>‹#›</a:t>
            </a:fld>
            <a:endParaRPr lang="vi-VN"/>
          </a:p>
        </p:txBody>
      </p:sp>
    </p:spTree>
    <p:extLst>
      <p:ext uri="{BB962C8B-B14F-4D97-AF65-F5344CB8AC3E}">
        <p14:creationId xmlns:p14="http://schemas.microsoft.com/office/powerpoint/2010/main" val="24157270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8FCC3426-280D-40DC-BF24-93EDBB09D48F}"/>
              </a:ext>
            </a:extLst>
          </p:cNvPr>
          <p:cNvSpPr>
            <a:spLocks noGrp="1"/>
          </p:cNvSpPr>
          <p:nvPr>
            <p:ph type="title"/>
          </p:nvPr>
        </p:nvSpPr>
        <p:spPr>
          <a:xfrm>
            <a:off x="838201" y="365129"/>
            <a:ext cx="10515600" cy="1325563"/>
          </a:xfrm>
          <a:prstGeom prst="rect">
            <a:avLst/>
          </a:prstGeom>
        </p:spPr>
        <p:txBody>
          <a:bodyPr lIns="91438" tIns="45719" rIns="91438" bIns="45719"/>
          <a:lstStyle/>
          <a:p>
            <a:r>
              <a:rPr lang="vi-VN"/>
              <a:t>Bấm để sửa kiểu tiêu đề Bản cái</a:t>
            </a:r>
          </a:p>
        </p:txBody>
      </p:sp>
      <p:sp>
        <p:nvSpPr>
          <p:cNvPr id="3" name="Chỗ dành sẵn cho Ngày tháng 2">
            <a:extLst>
              <a:ext uri="{FF2B5EF4-FFF2-40B4-BE49-F238E27FC236}">
                <a16:creationId xmlns:a16="http://schemas.microsoft.com/office/drawing/2014/main" xmlns="" id="{02FB41AE-508D-4B30-82E9-446C9BC02934}"/>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B88203FD-017D-43F8-91E6-ED3A46890138}" type="datetimeFigureOut">
              <a:rPr lang="vi-VN" smtClean="0"/>
              <a:t>27/01/2024</a:t>
            </a:fld>
            <a:endParaRPr lang="vi-VN"/>
          </a:p>
        </p:txBody>
      </p:sp>
      <p:sp>
        <p:nvSpPr>
          <p:cNvPr id="4" name="Chỗ dành sẵn cho Chân trang 3">
            <a:extLst>
              <a:ext uri="{FF2B5EF4-FFF2-40B4-BE49-F238E27FC236}">
                <a16:creationId xmlns:a16="http://schemas.microsoft.com/office/drawing/2014/main" xmlns="" id="{517E94C2-64A7-4E68-BC4F-BB58C63602C8}"/>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5" name="Chỗ dành sẵn cho Số hiệu Bản chiếu 4">
            <a:extLst>
              <a:ext uri="{FF2B5EF4-FFF2-40B4-BE49-F238E27FC236}">
                <a16:creationId xmlns:a16="http://schemas.microsoft.com/office/drawing/2014/main" xmlns="" id="{8CA3C68D-881E-4ED7-AF1C-52253FD53FB8}"/>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1E498A02-8321-496D-BAD3-72F38BCE06BE}" type="slidenum">
              <a:rPr lang="vi-VN" smtClean="0"/>
              <a:t>‹#›</a:t>
            </a:fld>
            <a:endParaRPr lang="vi-VN"/>
          </a:p>
        </p:txBody>
      </p:sp>
    </p:spTree>
    <p:extLst>
      <p:ext uri="{BB962C8B-B14F-4D97-AF65-F5344CB8AC3E}">
        <p14:creationId xmlns:p14="http://schemas.microsoft.com/office/powerpoint/2010/main" val="32942806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3FBB3A52-1F9A-495D-947C-05A207905170}"/>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B88203FD-017D-43F8-91E6-ED3A46890138}" type="datetimeFigureOut">
              <a:rPr lang="vi-VN" smtClean="0"/>
              <a:t>27/01/2024</a:t>
            </a:fld>
            <a:endParaRPr lang="vi-VN"/>
          </a:p>
        </p:txBody>
      </p:sp>
      <p:sp>
        <p:nvSpPr>
          <p:cNvPr id="3" name="Chỗ dành sẵn cho Chân trang 2">
            <a:extLst>
              <a:ext uri="{FF2B5EF4-FFF2-40B4-BE49-F238E27FC236}">
                <a16:creationId xmlns:a16="http://schemas.microsoft.com/office/drawing/2014/main" xmlns="" id="{47C37D79-CB4F-4173-8BB6-4FFE5716692E}"/>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4" name="Chỗ dành sẵn cho Số hiệu Bản chiếu 3">
            <a:extLst>
              <a:ext uri="{FF2B5EF4-FFF2-40B4-BE49-F238E27FC236}">
                <a16:creationId xmlns:a16="http://schemas.microsoft.com/office/drawing/2014/main" xmlns="" id="{A65FA9B2-7FF8-4B13-9556-1DEB2B2EA216}"/>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1E498A02-8321-496D-BAD3-72F38BCE06BE}" type="slidenum">
              <a:rPr lang="vi-VN" smtClean="0"/>
              <a:t>‹#›</a:t>
            </a:fld>
            <a:endParaRPr lang="vi-VN"/>
          </a:p>
        </p:txBody>
      </p:sp>
    </p:spTree>
    <p:extLst>
      <p:ext uri="{BB962C8B-B14F-4D97-AF65-F5344CB8AC3E}">
        <p14:creationId xmlns:p14="http://schemas.microsoft.com/office/powerpoint/2010/main" val="13096619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64511EF5-D9FD-4ECE-BF96-FF8D480F14A7}"/>
              </a:ext>
            </a:extLst>
          </p:cNvPr>
          <p:cNvSpPr>
            <a:spLocks noGrp="1"/>
          </p:cNvSpPr>
          <p:nvPr>
            <p:ph type="title"/>
          </p:nvPr>
        </p:nvSpPr>
        <p:spPr>
          <a:xfrm>
            <a:off x="839791" y="457200"/>
            <a:ext cx="3932237" cy="1600200"/>
          </a:xfrm>
          <a:prstGeom prst="rect">
            <a:avLst/>
          </a:prstGeom>
        </p:spPr>
        <p:txBody>
          <a:bodyPr lIns="91438" tIns="45719" rIns="91438" bIns="45719"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xmlns="" id="{0C7A513C-BCDD-43BB-9EAB-03A02D8077C1}"/>
              </a:ext>
            </a:extLst>
          </p:cNvPr>
          <p:cNvSpPr>
            <a:spLocks noGrp="1"/>
          </p:cNvSpPr>
          <p:nvPr>
            <p:ph idx="1"/>
          </p:nvPr>
        </p:nvSpPr>
        <p:spPr>
          <a:xfrm>
            <a:off x="5183188" y="987432"/>
            <a:ext cx="6172200" cy="4873625"/>
          </a:xfrm>
          <a:prstGeom prst="rect">
            <a:avLst/>
          </a:prstGeom>
        </p:spPr>
        <p:txBody>
          <a:bodyPr lIns="91438" tIns="45719" rIns="91438" bIns="45719"/>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xmlns="" id="{44A46D48-410D-4E1F-BC8E-70049D5970AB}"/>
              </a:ext>
            </a:extLst>
          </p:cNvPr>
          <p:cNvSpPr>
            <a:spLocks noGrp="1"/>
          </p:cNvSpPr>
          <p:nvPr>
            <p:ph type="body" sz="half" idx="2"/>
          </p:nvPr>
        </p:nvSpPr>
        <p:spPr>
          <a:xfrm>
            <a:off x="839791" y="2057401"/>
            <a:ext cx="3932237" cy="3811588"/>
          </a:xfrm>
          <a:prstGeom prst="rect">
            <a:avLst/>
          </a:prstGeom>
        </p:spPr>
        <p:txBody>
          <a:bodyPr lIns="91438" tIns="45719" rIns="91438" bIns="45719"/>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ED451872-06FB-4F3E-A745-E91774CA4953}"/>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B88203FD-017D-43F8-91E6-ED3A46890138}" type="datetimeFigureOut">
              <a:rPr lang="vi-VN" smtClean="0"/>
              <a:t>27/01/2024</a:t>
            </a:fld>
            <a:endParaRPr lang="vi-VN"/>
          </a:p>
        </p:txBody>
      </p:sp>
      <p:sp>
        <p:nvSpPr>
          <p:cNvPr id="6" name="Chỗ dành sẵn cho Chân trang 5">
            <a:extLst>
              <a:ext uri="{FF2B5EF4-FFF2-40B4-BE49-F238E27FC236}">
                <a16:creationId xmlns:a16="http://schemas.microsoft.com/office/drawing/2014/main" xmlns="" id="{4234DCE8-91B0-45D2-B187-AB5B6B23F236}"/>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7" name="Chỗ dành sẵn cho Số hiệu Bản chiếu 6">
            <a:extLst>
              <a:ext uri="{FF2B5EF4-FFF2-40B4-BE49-F238E27FC236}">
                <a16:creationId xmlns:a16="http://schemas.microsoft.com/office/drawing/2014/main" xmlns="" id="{EA5976F0-B0B2-4498-84DB-B616AAEB9A48}"/>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1E498A02-8321-496D-BAD3-72F38BCE06BE}" type="slidenum">
              <a:rPr lang="vi-VN" smtClean="0"/>
              <a:t>‹#›</a:t>
            </a:fld>
            <a:endParaRPr lang="vi-VN"/>
          </a:p>
        </p:txBody>
      </p:sp>
    </p:spTree>
    <p:extLst>
      <p:ext uri="{BB962C8B-B14F-4D97-AF65-F5344CB8AC3E}">
        <p14:creationId xmlns:p14="http://schemas.microsoft.com/office/powerpoint/2010/main" val="10616790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EDA08652-294E-4962-8968-8576A1AB111F}"/>
              </a:ext>
            </a:extLst>
          </p:cNvPr>
          <p:cNvSpPr>
            <a:spLocks noGrp="1"/>
          </p:cNvSpPr>
          <p:nvPr>
            <p:ph type="title"/>
          </p:nvPr>
        </p:nvSpPr>
        <p:spPr>
          <a:xfrm>
            <a:off x="839791" y="457200"/>
            <a:ext cx="3932237" cy="1600200"/>
          </a:xfrm>
          <a:prstGeom prst="rect">
            <a:avLst/>
          </a:prstGeom>
        </p:spPr>
        <p:txBody>
          <a:bodyPr lIns="91438" tIns="45719" rIns="91438" bIns="45719"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xmlns="" id="{EEA0AED0-0AF0-4E28-AFEF-5DEBD1D895A7}"/>
              </a:ext>
            </a:extLst>
          </p:cNvPr>
          <p:cNvSpPr>
            <a:spLocks noGrp="1"/>
          </p:cNvSpPr>
          <p:nvPr>
            <p:ph type="pic" idx="1"/>
          </p:nvPr>
        </p:nvSpPr>
        <p:spPr>
          <a:xfrm>
            <a:off x="5183188" y="987432"/>
            <a:ext cx="6172200" cy="4873625"/>
          </a:xfrm>
          <a:prstGeom prst="rect">
            <a:avLst/>
          </a:prstGeom>
        </p:spPr>
        <p:txBody>
          <a:bodyPr lIns="91438" tIns="45719" rIns="91438" bIns="45719"/>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vi-VN"/>
          </a:p>
        </p:txBody>
      </p:sp>
      <p:sp>
        <p:nvSpPr>
          <p:cNvPr id="4" name="Chỗ dành sẵn cho Văn bản 3">
            <a:extLst>
              <a:ext uri="{FF2B5EF4-FFF2-40B4-BE49-F238E27FC236}">
                <a16:creationId xmlns:a16="http://schemas.microsoft.com/office/drawing/2014/main" xmlns="" id="{87738783-1EEB-49F1-9EF5-EF990FC7DD02}"/>
              </a:ext>
            </a:extLst>
          </p:cNvPr>
          <p:cNvSpPr>
            <a:spLocks noGrp="1"/>
          </p:cNvSpPr>
          <p:nvPr>
            <p:ph type="body" sz="half" idx="2"/>
          </p:nvPr>
        </p:nvSpPr>
        <p:spPr>
          <a:xfrm>
            <a:off x="839791" y="2057401"/>
            <a:ext cx="3932237" cy="3811588"/>
          </a:xfrm>
          <a:prstGeom prst="rect">
            <a:avLst/>
          </a:prstGeom>
        </p:spPr>
        <p:txBody>
          <a:bodyPr lIns="91438" tIns="45719" rIns="91438" bIns="45719"/>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D34773BA-B624-44A6-A0E8-EFD4185BAC1A}"/>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B88203FD-017D-43F8-91E6-ED3A46890138}" type="datetimeFigureOut">
              <a:rPr lang="vi-VN" smtClean="0"/>
              <a:t>27/01/2024</a:t>
            </a:fld>
            <a:endParaRPr lang="vi-VN"/>
          </a:p>
        </p:txBody>
      </p:sp>
      <p:sp>
        <p:nvSpPr>
          <p:cNvPr id="6" name="Chỗ dành sẵn cho Chân trang 5">
            <a:extLst>
              <a:ext uri="{FF2B5EF4-FFF2-40B4-BE49-F238E27FC236}">
                <a16:creationId xmlns:a16="http://schemas.microsoft.com/office/drawing/2014/main" xmlns="" id="{EA1A379B-C051-4AAE-BF28-72E915EE4FB4}"/>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7" name="Chỗ dành sẵn cho Số hiệu Bản chiếu 6">
            <a:extLst>
              <a:ext uri="{FF2B5EF4-FFF2-40B4-BE49-F238E27FC236}">
                <a16:creationId xmlns:a16="http://schemas.microsoft.com/office/drawing/2014/main" xmlns="" id="{EC73A105-A494-4539-83B7-8EA8DC6BF5E9}"/>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1E498A02-8321-496D-BAD3-72F38BCE06BE}" type="slidenum">
              <a:rPr lang="vi-VN" smtClean="0"/>
              <a:t>‹#›</a:t>
            </a:fld>
            <a:endParaRPr lang="vi-VN"/>
          </a:p>
        </p:txBody>
      </p:sp>
    </p:spTree>
    <p:extLst>
      <p:ext uri="{BB962C8B-B14F-4D97-AF65-F5344CB8AC3E}">
        <p14:creationId xmlns:p14="http://schemas.microsoft.com/office/powerpoint/2010/main" val="18895978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43BA7881-0EA2-40DE-9917-E28E413CF4D4}"/>
              </a:ext>
            </a:extLst>
          </p:cNvPr>
          <p:cNvSpPr>
            <a:spLocks noGrp="1"/>
          </p:cNvSpPr>
          <p:nvPr>
            <p:ph type="title"/>
          </p:nvPr>
        </p:nvSpPr>
        <p:spPr>
          <a:xfrm>
            <a:off x="838201" y="365129"/>
            <a:ext cx="10515600" cy="1325563"/>
          </a:xfrm>
          <a:prstGeom prst="rect">
            <a:avLst/>
          </a:prstGeom>
        </p:spPr>
        <p:txBody>
          <a:bodyPr lIns="91438" tIns="45719" rIns="91438" bIns="45719"/>
          <a:lstStyle/>
          <a:p>
            <a:r>
              <a:rPr lang="vi-VN"/>
              <a:t>Bấm để sửa kiểu tiêu đề Bản cái</a:t>
            </a:r>
          </a:p>
        </p:txBody>
      </p:sp>
      <p:sp>
        <p:nvSpPr>
          <p:cNvPr id="3" name="Chỗ dành sẵn cho Văn bản Dọc 2">
            <a:extLst>
              <a:ext uri="{FF2B5EF4-FFF2-40B4-BE49-F238E27FC236}">
                <a16:creationId xmlns:a16="http://schemas.microsoft.com/office/drawing/2014/main" xmlns="" id="{B0E1B092-63AA-421E-8137-86E9F126D40F}"/>
              </a:ext>
            </a:extLst>
          </p:cNvPr>
          <p:cNvSpPr>
            <a:spLocks noGrp="1"/>
          </p:cNvSpPr>
          <p:nvPr>
            <p:ph type="body" orient="vert" idx="1"/>
          </p:nvPr>
        </p:nvSpPr>
        <p:spPr>
          <a:xfrm>
            <a:off x="838201" y="1825625"/>
            <a:ext cx="10515600" cy="4351339"/>
          </a:xfrm>
          <a:prstGeom prst="rect">
            <a:avLst/>
          </a:prstGeom>
        </p:spPr>
        <p:txBody>
          <a:bodyPr vert="eaVert"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C6D6138F-AA7A-4E7F-B225-FECDD35F69AA}"/>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B88203FD-017D-43F8-91E6-ED3A46890138}" type="datetimeFigureOut">
              <a:rPr lang="vi-VN" smtClean="0"/>
              <a:t>27/01/2024</a:t>
            </a:fld>
            <a:endParaRPr lang="vi-VN"/>
          </a:p>
        </p:txBody>
      </p:sp>
      <p:sp>
        <p:nvSpPr>
          <p:cNvPr id="5" name="Chỗ dành sẵn cho Chân trang 4">
            <a:extLst>
              <a:ext uri="{FF2B5EF4-FFF2-40B4-BE49-F238E27FC236}">
                <a16:creationId xmlns:a16="http://schemas.microsoft.com/office/drawing/2014/main" xmlns="" id="{3D7260B0-40F9-495A-8FA9-312B02402C28}"/>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6" name="Chỗ dành sẵn cho Số hiệu Bản chiếu 5">
            <a:extLst>
              <a:ext uri="{FF2B5EF4-FFF2-40B4-BE49-F238E27FC236}">
                <a16:creationId xmlns:a16="http://schemas.microsoft.com/office/drawing/2014/main" xmlns="" id="{C6AFF596-ECB5-4C4B-9942-7C87B46903A9}"/>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1E498A02-8321-496D-BAD3-72F38BCE06BE}" type="slidenum">
              <a:rPr lang="vi-VN" smtClean="0"/>
              <a:t>‹#›</a:t>
            </a:fld>
            <a:endParaRPr lang="vi-VN"/>
          </a:p>
        </p:txBody>
      </p:sp>
    </p:spTree>
    <p:extLst>
      <p:ext uri="{BB962C8B-B14F-4D97-AF65-F5344CB8AC3E}">
        <p14:creationId xmlns:p14="http://schemas.microsoft.com/office/powerpoint/2010/main" val="221256576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40E2D838-5C35-4573-835B-65619F0B8A83}"/>
              </a:ext>
            </a:extLst>
          </p:cNvPr>
          <p:cNvSpPr>
            <a:spLocks noGrp="1"/>
          </p:cNvSpPr>
          <p:nvPr>
            <p:ph type="title" orient="vert"/>
          </p:nvPr>
        </p:nvSpPr>
        <p:spPr>
          <a:xfrm>
            <a:off x="8724901" y="365132"/>
            <a:ext cx="2628900" cy="5811839"/>
          </a:xfrm>
          <a:prstGeom prst="rect">
            <a:avLst/>
          </a:prstGeom>
        </p:spPr>
        <p:txBody>
          <a:bodyPr vert="eaVert" lIns="91438" tIns="45719" rIns="91438" bIns="45719"/>
          <a:lstStyle/>
          <a:p>
            <a:r>
              <a:rPr lang="vi-VN"/>
              <a:t>Bấm để sửa kiểu tiêu đề Bản cái</a:t>
            </a:r>
          </a:p>
        </p:txBody>
      </p:sp>
      <p:sp>
        <p:nvSpPr>
          <p:cNvPr id="3" name="Chỗ dành sẵn cho Văn bản Dọc 2">
            <a:extLst>
              <a:ext uri="{FF2B5EF4-FFF2-40B4-BE49-F238E27FC236}">
                <a16:creationId xmlns:a16="http://schemas.microsoft.com/office/drawing/2014/main" xmlns="" id="{BDA4B903-F43D-4DC8-8B49-B87973237828}"/>
              </a:ext>
            </a:extLst>
          </p:cNvPr>
          <p:cNvSpPr>
            <a:spLocks noGrp="1"/>
          </p:cNvSpPr>
          <p:nvPr>
            <p:ph type="body" orient="vert" idx="1"/>
          </p:nvPr>
        </p:nvSpPr>
        <p:spPr>
          <a:xfrm>
            <a:off x="838201" y="365132"/>
            <a:ext cx="7734300" cy="5811839"/>
          </a:xfrm>
          <a:prstGeom prst="rect">
            <a:avLst/>
          </a:prstGeom>
        </p:spPr>
        <p:txBody>
          <a:bodyPr vert="eaVert"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7406336D-E75D-4334-ADB3-3EF8678092EE}"/>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B88203FD-017D-43F8-91E6-ED3A46890138}" type="datetimeFigureOut">
              <a:rPr lang="vi-VN" smtClean="0"/>
              <a:t>27/01/2024</a:t>
            </a:fld>
            <a:endParaRPr lang="vi-VN"/>
          </a:p>
        </p:txBody>
      </p:sp>
      <p:sp>
        <p:nvSpPr>
          <p:cNvPr id="5" name="Chỗ dành sẵn cho Chân trang 4">
            <a:extLst>
              <a:ext uri="{FF2B5EF4-FFF2-40B4-BE49-F238E27FC236}">
                <a16:creationId xmlns:a16="http://schemas.microsoft.com/office/drawing/2014/main" xmlns="" id="{E89CD070-4F4F-4993-A838-46D35C062007}"/>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6" name="Chỗ dành sẵn cho Số hiệu Bản chiếu 5">
            <a:extLst>
              <a:ext uri="{FF2B5EF4-FFF2-40B4-BE49-F238E27FC236}">
                <a16:creationId xmlns:a16="http://schemas.microsoft.com/office/drawing/2014/main" xmlns="" id="{90D828D0-5EB6-47F9-AF17-9898A173036E}"/>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1E498A02-8321-496D-BAD3-72F38BCE06BE}" type="slidenum">
              <a:rPr lang="vi-VN" smtClean="0"/>
              <a:t>‹#›</a:t>
            </a:fld>
            <a:endParaRPr lang="vi-VN"/>
          </a:p>
        </p:txBody>
      </p:sp>
    </p:spTree>
    <p:extLst>
      <p:ext uri="{BB962C8B-B14F-4D97-AF65-F5344CB8AC3E}">
        <p14:creationId xmlns:p14="http://schemas.microsoft.com/office/powerpoint/2010/main" val="28590633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DF53AEC0-DDAB-460A-8BD0-A0AEA93B847C}"/>
              </a:ext>
            </a:extLst>
          </p:cNvPr>
          <p:cNvSpPr>
            <a:spLocks noGrp="1"/>
          </p:cNvSpPr>
          <p:nvPr>
            <p:ph type="ctrTitle"/>
          </p:nvPr>
        </p:nvSpPr>
        <p:spPr>
          <a:xfrm>
            <a:off x="1524003" y="1122363"/>
            <a:ext cx="9144000" cy="2387600"/>
          </a:xfrm>
          <a:prstGeom prst="rect">
            <a:avLst/>
          </a:prstGeom>
        </p:spPr>
        <p:txBody>
          <a:bodyPr lIns="91438" tIns="45719" rIns="91438" bIns="45719"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xmlns="" id="{ABD10939-F13D-4276-8A64-D976A90C3D39}"/>
              </a:ext>
            </a:extLst>
          </p:cNvPr>
          <p:cNvSpPr>
            <a:spLocks noGrp="1"/>
          </p:cNvSpPr>
          <p:nvPr>
            <p:ph type="subTitle" idx="1"/>
          </p:nvPr>
        </p:nvSpPr>
        <p:spPr>
          <a:xfrm>
            <a:off x="1524003" y="3602043"/>
            <a:ext cx="9144000" cy="1655763"/>
          </a:xfrm>
          <a:prstGeom prst="rect">
            <a:avLst/>
          </a:prstGeom>
        </p:spPr>
        <p:txBody>
          <a:bodyPr lIns="91438" tIns="45719" rIns="91438" bIns="45719"/>
          <a:lstStyle>
            <a:lvl1pPr marL="0" indent="0" algn="ctr">
              <a:buNone/>
              <a:defRPr sz="240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xmlns="" id="{14AB3F2C-4BF2-4D4E-BCA9-6455FA58EBE6}"/>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EE3A2244-6E36-425E-A212-86F4D8CC8B1F}" type="datetimeFigureOut">
              <a:rPr lang="vi-VN" smtClean="0"/>
              <a:t>27/01/2024</a:t>
            </a:fld>
            <a:endParaRPr lang="vi-VN"/>
          </a:p>
        </p:txBody>
      </p:sp>
      <p:sp>
        <p:nvSpPr>
          <p:cNvPr id="5" name="Chỗ dành sẵn cho Chân trang 4">
            <a:extLst>
              <a:ext uri="{FF2B5EF4-FFF2-40B4-BE49-F238E27FC236}">
                <a16:creationId xmlns:a16="http://schemas.microsoft.com/office/drawing/2014/main" xmlns="" id="{96C389FE-B99D-490F-A17C-05B501D1C193}"/>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6" name="Chỗ dành sẵn cho Số hiệu Bản chiếu 5">
            <a:extLst>
              <a:ext uri="{FF2B5EF4-FFF2-40B4-BE49-F238E27FC236}">
                <a16:creationId xmlns:a16="http://schemas.microsoft.com/office/drawing/2014/main" xmlns="" id="{70703ECA-91DD-40A7-8CBE-15568B8E10D6}"/>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0FAD2FA6-0C59-4B21-B7AB-44A3D6538FE7}" type="slidenum">
              <a:rPr lang="vi-VN" smtClean="0"/>
              <a:t>‹#›</a:t>
            </a:fld>
            <a:endParaRPr lang="vi-VN"/>
          </a:p>
        </p:txBody>
      </p:sp>
    </p:spTree>
    <p:extLst>
      <p:ext uri="{BB962C8B-B14F-4D97-AF65-F5344CB8AC3E}">
        <p14:creationId xmlns:p14="http://schemas.microsoft.com/office/powerpoint/2010/main" val="34796139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98149118-25DF-4423-BC4B-99C74B3D5C6A}"/>
              </a:ext>
            </a:extLst>
          </p:cNvPr>
          <p:cNvSpPr>
            <a:spLocks noGrp="1"/>
          </p:cNvSpPr>
          <p:nvPr>
            <p:ph type="title"/>
          </p:nvPr>
        </p:nvSpPr>
        <p:spPr>
          <a:xfrm>
            <a:off x="838201" y="365129"/>
            <a:ext cx="10515600" cy="1325563"/>
          </a:xfrm>
          <a:prstGeom prst="rect">
            <a:avLst/>
          </a:prstGeom>
        </p:spPr>
        <p:txBody>
          <a:bodyPr lIns="91438" tIns="45719" rIns="91438" bIns="45719"/>
          <a:lstStyle/>
          <a:p>
            <a:r>
              <a:rPr lang="vi-VN"/>
              <a:t>Bấm để sửa kiểu tiêu đề Bản cái</a:t>
            </a:r>
          </a:p>
        </p:txBody>
      </p:sp>
      <p:sp>
        <p:nvSpPr>
          <p:cNvPr id="3" name="Chỗ dành sẵn cho Nội dung 2">
            <a:extLst>
              <a:ext uri="{FF2B5EF4-FFF2-40B4-BE49-F238E27FC236}">
                <a16:creationId xmlns:a16="http://schemas.microsoft.com/office/drawing/2014/main" xmlns="" id="{9D268BAC-1B8F-4979-BC1E-8DA803221022}"/>
              </a:ext>
            </a:extLst>
          </p:cNvPr>
          <p:cNvSpPr>
            <a:spLocks noGrp="1"/>
          </p:cNvSpPr>
          <p:nvPr>
            <p:ph idx="1"/>
          </p:nvPr>
        </p:nvSpPr>
        <p:spPr>
          <a:xfrm>
            <a:off x="838201" y="1825625"/>
            <a:ext cx="10515600" cy="4351339"/>
          </a:xfrm>
          <a:prstGeom prst="rect">
            <a:avLst/>
          </a:prstGeom>
        </p:spPr>
        <p:txBody>
          <a:bodyPr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585F23F2-6DD8-42FD-A3C4-BD513E653087}"/>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EE3A2244-6E36-425E-A212-86F4D8CC8B1F}" type="datetimeFigureOut">
              <a:rPr lang="vi-VN" smtClean="0"/>
              <a:t>27/01/2024</a:t>
            </a:fld>
            <a:endParaRPr lang="vi-VN"/>
          </a:p>
        </p:txBody>
      </p:sp>
      <p:sp>
        <p:nvSpPr>
          <p:cNvPr id="5" name="Chỗ dành sẵn cho Chân trang 4">
            <a:extLst>
              <a:ext uri="{FF2B5EF4-FFF2-40B4-BE49-F238E27FC236}">
                <a16:creationId xmlns:a16="http://schemas.microsoft.com/office/drawing/2014/main" xmlns="" id="{967DD987-E4A9-47FD-A1F6-4E3C92774A82}"/>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6" name="Chỗ dành sẵn cho Số hiệu Bản chiếu 5">
            <a:extLst>
              <a:ext uri="{FF2B5EF4-FFF2-40B4-BE49-F238E27FC236}">
                <a16:creationId xmlns:a16="http://schemas.microsoft.com/office/drawing/2014/main" xmlns="" id="{97303E1E-6555-422B-A112-F73325391315}"/>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0FAD2FA6-0C59-4B21-B7AB-44A3D6538FE7}" type="slidenum">
              <a:rPr lang="vi-VN" smtClean="0"/>
              <a:t>‹#›</a:t>
            </a:fld>
            <a:endParaRPr lang="vi-VN"/>
          </a:p>
        </p:txBody>
      </p:sp>
    </p:spTree>
    <p:extLst>
      <p:ext uri="{BB962C8B-B14F-4D97-AF65-F5344CB8AC3E}">
        <p14:creationId xmlns:p14="http://schemas.microsoft.com/office/powerpoint/2010/main" val="2086617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E7915607-9848-49A9-B85E-655DF5EB6CC5}"/>
              </a:ext>
            </a:extLst>
          </p:cNvPr>
          <p:cNvSpPr>
            <a:spLocks noGrp="1"/>
          </p:cNvSpPr>
          <p:nvPr>
            <p:ph type="title"/>
          </p:nvPr>
        </p:nvSpPr>
        <p:spPr>
          <a:xfrm>
            <a:off x="838201" y="365129"/>
            <a:ext cx="10515600" cy="1325563"/>
          </a:xfrm>
          <a:prstGeom prst="rect">
            <a:avLst/>
          </a:prstGeom>
        </p:spPr>
        <p:txBody>
          <a:bodyPr lIns="91438" tIns="45719" rIns="91438" bIns="45719"/>
          <a:lstStyle/>
          <a:p>
            <a:r>
              <a:rPr lang="vi-VN"/>
              <a:t>Bấm để sửa kiểu tiêu đề Bản cái</a:t>
            </a:r>
          </a:p>
        </p:txBody>
      </p:sp>
      <p:sp>
        <p:nvSpPr>
          <p:cNvPr id="3" name="Chỗ dành sẵn cho Ngày tháng 2">
            <a:extLst>
              <a:ext uri="{FF2B5EF4-FFF2-40B4-BE49-F238E27FC236}">
                <a16:creationId xmlns:a16="http://schemas.microsoft.com/office/drawing/2014/main" xmlns="" id="{0C8AAD45-91A0-4A9C-988B-2A17B3AB1AD4}"/>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92E2CEFA-6521-410A-AC51-E8ABE4E9CDB0}" type="datetimeFigureOut">
              <a:rPr lang="vi-VN" smtClean="0"/>
              <a:t>27/01/2024</a:t>
            </a:fld>
            <a:endParaRPr lang="vi-VN"/>
          </a:p>
        </p:txBody>
      </p:sp>
      <p:sp>
        <p:nvSpPr>
          <p:cNvPr id="4" name="Chỗ dành sẵn cho Chân trang 3">
            <a:extLst>
              <a:ext uri="{FF2B5EF4-FFF2-40B4-BE49-F238E27FC236}">
                <a16:creationId xmlns:a16="http://schemas.microsoft.com/office/drawing/2014/main" xmlns="" id="{EDE64183-C9FC-43FE-8E1F-F87EEDAE34F5}"/>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5" name="Chỗ dành sẵn cho Số hiệu Bản chiếu 4">
            <a:extLst>
              <a:ext uri="{FF2B5EF4-FFF2-40B4-BE49-F238E27FC236}">
                <a16:creationId xmlns:a16="http://schemas.microsoft.com/office/drawing/2014/main" xmlns="" id="{966B1940-471F-4B1D-8D22-99AF5FEA6FF1}"/>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8D3F6ACA-6BA7-459F-AD44-D4E124DDBDE3}" type="slidenum">
              <a:rPr lang="vi-VN" smtClean="0"/>
              <a:t>‹#›</a:t>
            </a:fld>
            <a:endParaRPr lang="vi-VN"/>
          </a:p>
        </p:txBody>
      </p:sp>
    </p:spTree>
    <p:extLst>
      <p:ext uri="{BB962C8B-B14F-4D97-AF65-F5344CB8AC3E}">
        <p14:creationId xmlns:p14="http://schemas.microsoft.com/office/powerpoint/2010/main" val="5126834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81C396A4-8133-4AD7-8E79-9D1F53792452}"/>
              </a:ext>
            </a:extLst>
          </p:cNvPr>
          <p:cNvSpPr>
            <a:spLocks noGrp="1"/>
          </p:cNvSpPr>
          <p:nvPr>
            <p:ph type="title"/>
          </p:nvPr>
        </p:nvSpPr>
        <p:spPr>
          <a:xfrm>
            <a:off x="831851" y="1709746"/>
            <a:ext cx="10515600" cy="2852737"/>
          </a:xfrm>
          <a:prstGeom prst="rect">
            <a:avLst/>
          </a:prstGeom>
        </p:spPr>
        <p:txBody>
          <a:bodyPr lIns="91438" tIns="45719" rIns="91438" bIns="45719"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xmlns="" id="{2EE3EAF0-01BC-4590-823B-9A687D5D405F}"/>
              </a:ext>
            </a:extLst>
          </p:cNvPr>
          <p:cNvSpPr>
            <a:spLocks noGrp="1"/>
          </p:cNvSpPr>
          <p:nvPr>
            <p:ph type="body" idx="1"/>
          </p:nvPr>
        </p:nvSpPr>
        <p:spPr>
          <a:xfrm>
            <a:off x="831851" y="4589470"/>
            <a:ext cx="10515600" cy="1500187"/>
          </a:xfrm>
          <a:prstGeom prst="rect">
            <a:avLst/>
          </a:prstGeom>
        </p:spPr>
        <p:txBody>
          <a:bodyPr lIns="91438" tIns="45719" rIns="91438" bIns="45719"/>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9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xmlns="" id="{5D549F96-5B17-4FE3-9867-356A941BD098}"/>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EE3A2244-6E36-425E-A212-86F4D8CC8B1F}" type="datetimeFigureOut">
              <a:rPr lang="vi-VN" smtClean="0"/>
              <a:t>27/01/2024</a:t>
            </a:fld>
            <a:endParaRPr lang="vi-VN"/>
          </a:p>
        </p:txBody>
      </p:sp>
      <p:sp>
        <p:nvSpPr>
          <p:cNvPr id="5" name="Chỗ dành sẵn cho Chân trang 4">
            <a:extLst>
              <a:ext uri="{FF2B5EF4-FFF2-40B4-BE49-F238E27FC236}">
                <a16:creationId xmlns:a16="http://schemas.microsoft.com/office/drawing/2014/main" xmlns="" id="{73738EA2-CC45-45B1-A29F-75AA702D05D4}"/>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6" name="Chỗ dành sẵn cho Số hiệu Bản chiếu 5">
            <a:extLst>
              <a:ext uri="{FF2B5EF4-FFF2-40B4-BE49-F238E27FC236}">
                <a16:creationId xmlns:a16="http://schemas.microsoft.com/office/drawing/2014/main" xmlns="" id="{39F750CA-BF3B-49F6-A614-FE3121D64CA2}"/>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0FAD2FA6-0C59-4B21-B7AB-44A3D6538FE7}" type="slidenum">
              <a:rPr lang="vi-VN" smtClean="0"/>
              <a:t>‹#›</a:t>
            </a:fld>
            <a:endParaRPr lang="vi-VN"/>
          </a:p>
        </p:txBody>
      </p:sp>
    </p:spTree>
    <p:extLst>
      <p:ext uri="{BB962C8B-B14F-4D97-AF65-F5344CB8AC3E}">
        <p14:creationId xmlns:p14="http://schemas.microsoft.com/office/powerpoint/2010/main" val="23600764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03A7FBF2-0E56-4295-9F13-326F2030A818}"/>
              </a:ext>
            </a:extLst>
          </p:cNvPr>
          <p:cNvSpPr>
            <a:spLocks noGrp="1"/>
          </p:cNvSpPr>
          <p:nvPr>
            <p:ph type="title"/>
          </p:nvPr>
        </p:nvSpPr>
        <p:spPr>
          <a:xfrm>
            <a:off x="838201" y="365129"/>
            <a:ext cx="10515600" cy="1325563"/>
          </a:xfrm>
          <a:prstGeom prst="rect">
            <a:avLst/>
          </a:prstGeom>
        </p:spPr>
        <p:txBody>
          <a:bodyPr lIns="91438" tIns="45719" rIns="91438" bIns="45719"/>
          <a:lstStyle/>
          <a:p>
            <a:r>
              <a:rPr lang="vi-VN"/>
              <a:t>Bấm để sửa kiểu tiêu đề Bản cái</a:t>
            </a:r>
          </a:p>
        </p:txBody>
      </p:sp>
      <p:sp>
        <p:nvSpPr>
          <p:cNvPr id="3" name="Chỗ dành sẵn cho Nội dung 2">
            <a:extLst>
              <a:ext uri="{FF2B5EF4-FFF2-40B4-BE49-F238E27FC236}">
                <a16:creationId xmlns:a16="http://schemas.microsoft.com/office/drawing/2014/main" xmlns="" id="{E9993CC0-7AE4-4113-A252-0C95674F7A4B}"/>
              </a:ext>
            </a:extLst>
          </p:cNvPr>
          <p:cNvSpPr>
            <a:spLocks noGrp="1"/>
          </p:cNvSpPr>
          <p:nvPr>
            <p:ph sz="half" idx="1"/>
          </p:nvPr>
        </p:nvSpPr>
        <p:spPr>
          <a:xfrm>
            <a:off x="838203" y="1825625"/>
            <a:ext cx="5181600" cy="4351339"/>
          </a:xfrm>
          <a:prstGeom prst="rect">
            <a:avLst/>
          </a:prstGeom>
        </p:spPr>
        <p:txBody>
          <a:bodyPr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xmlns="" id="{9C8018E5-9576-468C-9E5A-FE8CE0724125}"/>
              </a:ext>
            </a:extLst>
          </p:cNvPr>
          <p:cNvSpPr>
            <a:spLocks noGrp="1"/>
          </p:cNvSpPr>
          <p:nvPr>
            <p:ph sz="half" idx="2"/>
          </p:nvPr>
        </p:nvSpPr>
        <p:spPr>
          <a:xfrm>
            <a:off x="6172200" y="1825625"/>
            <a:ext cx="5181600" cy="4351339"/>
          </a:xfrm>
          <a:prstGeom prst="rect">
            <a:avLst/>
          </a:prstGeom>
        </p:spPr>
        <p:txBody>
          <a:bodyPr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xmlns="" id="{FC479F2B-1EDB-447B-954A-15D0701BC6F9}"/>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EE3A2244-6E36-425E-A212-86F4D8CC8B1F}" type="datetimeFigureOut">
              <a:rPr lang="vi-VN" smtClean="0"/>
              <a:t>27/01/2024</a:t>
            </a:fld>
            <a:endParaRPr lang="vi-VN"/>
          </a:p>
        </p:txBody>
      </p:sp>
      <p:sp>
        <p:nvSpPr>
          <p:cNvPr id="6" name="Chỗ dành sẵn cho Chân trang 5">
            <a:extLst>
              <a:ext uri="{FF2B5EF4-FFF2-40B4-BE49-F238E27FC236}">
                <a16:creationId xmlns:a16="http://schemas.microsoft.com/office/drawing/2014/main" xmlns="" id="{DCE21978-DF10-442D-BEF6-9090B1101D98}"/>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7" name="Chỗ dành sẵn cho Số hiệu Bản chiếu 6">
            <a:extLst>
              <a:ext uri="{FF2B5EF4-FFF2-40B4-BE49-F238E27FC236}">
                <a16:creationId xmlns:a16="http://schemas.microsoft.com/office/drawing/2014/main" xmlns="" id="{B15381F7-0A3C-4DDD-B9C7-0A60F468FE9E}"/>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0FAD2FA6-0C59-4B21-B7AB-44A3D6538FE7}" type="slidenum">
              <a:rPr lang="vi-VN" smtClean="0"/>
              <a:t>‹#›</a:t>
            </a:fld>
            <a:endParaRPr lang="vi-VN"/>
          </a:p>
        </p:txBody>
      </p:sp>
    </p:spTree>
    <p:extLst>
      <p:ext uri="{BB962C8B-B14F-4D97-AF65-F5344CB8AC3E}">
        <p14:creationId xmlns:p14="http://schemas.microsoft.com/office/powerpoint/2010/main" val="18707040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C1DDFCFB-A216-4F72-85A0-E303DEBA549A}"/>
              </a:ext>
            </a:extLst>
          </p:cNvPr>
          <p:cNvSpPr>
            <a:spLocks noGrp="1"/>
          </p:cNvSpPr>
          <p:nvPr>
            <p:ph type="title"/>
          </p:nvPr>
        </p:nvSpPr>
        <p:spPr>
          <a:xfrm>
            <a:off x="839788" y="365129"/>
            <a:ext cx="10515600" cy="1325563"/>
          </a:xfrm>
          <a:prstGeom prst="rect">
            <a:avLst/>
          </a:prstGeom>
        </p:spPr>
        <p:txBody>
          <a:bodyPr lIns="91438" tIns="45719" rIns="91438" bIns="45719"/>
          <a:lstStyle/>
          <a:p>
            <a:r>
              <a:rPr lang="vi-VN"/>
              <a:t>Bấm để sửa kiểu tiêu đề Bản cái</a:t>
            </a:r>
          </a:p>
        </p:txBody>
      </p:sp>
      <p:sp>
        <p:nvSpPr>
          <p:cNvPr id="3" name="Chỗ dành sẵn cho Văn bản 2">
            <a:extLst>
              <a:ext uri="{FF2B5EF4-FFF2-40B4-BE49-F238E27FC236}">
                <a16:creationId xmlns:a16="http://schemas.microsoft.com/office/drawing/2014/main" xmlns="" id="{026887A4-3C94-4F58-8640-18FCAA52A96C}"/>
              </a:ext>
            </a:extLst>
          </p:cNvPr>
          <p:cNvSpPr>
            <a:spLocks noGrp="1"/>
          </p:cNvSpPr>
          <p:nvPr>
            <p:ph type="body" idx="1"/>
          </p:nvPr>
        </p:nvSpPr>
        <p:spPr>
          <a:xfrm>
            <a:off x="839792" y="1681163"/>
            <a:ext cx="5157787" cy="823912"/>
          </a:xfrm>
          <a:prstGeom prst="rect">
            <a:avLst/>
          </a:prstGeom>
        </p:spPr>
        <p:txBody>
          <a:bodyPr lIns="91438" tIns="45719" rIns="91438" bIns="45719"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60F8F593-FCCC-44AA-A65B-67E4468B0141}"/>
              </a:ext>
            </a:extLst>
          </p:cNvPr>
          <p:cNvSpPr>
            <a:spLocks noGrp="1"/>
          </p:cNvSpPr>
          <p:nvPr>
            <p:ph sz="half" idx="2"/>
          </p:nvPr>
        </p:nvSpPr>
        <p:spPr>
          <a:xfrm>
            <a:off x="839792" y="2505075"/>
            <a:ext cx="5157787" cy="3684588"/>
          </a:xfrm>
          <a:prstGeom prst="rect">
            <a:avLst/>
          </a:prstGeom>
        </p:spPr>
        <p:txBody>
          <a:bodyPr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xmlns="" id="{430A8C59-C999-4CA5-A3D7-32B683D843EF}"/>
              </a:ext>
            </a:extLst>
          </p:cNvPr>
          <p:cNvSpPr>
            <a:spLocks noGrp="1"/>
          </p:cNvSpPr>
          <p:nvPr>
            <p:ph type="body" sz="quarter" idx="3"/>
          </p:nvPr>
        </p:nvSpPr>
        <p:spPr>
          <a:xfrm>
            <a:off x="6172201" y="1681163"/>
            <a:ext cx="5183188" cy="823912"/>
          </a:xfrm>
          <a:prstGeom prst="rect">
            <a:avLst/>
          </a:prstGeom>
        </p:spPr>
        <p:txBody>
          <a:bodyPr lIns="91438" tIns="45719" rIns="91438" bIns="45719"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C9B03C75-3376-4A14-95A9-E4EF01CDF3A0}"/>
              </a:ext>
            </a:extLst>
          </p:cNvPr>
          <p:cNvSpPr>
            <a:spLocks noGrp="1"/>
          </p:cNvSpPr>
          <p:nvPr>
            <p:ph sz="quarter" idx="4"/>
          </p:nvPr>
        </p:nvSpPr>
        <p:spPr>
          <a:xfrm>
            <a:off x="6172201" y="2505075"/>
            <a:ext cx="5183188" cy="3684588"/>
          </a:xfrm>
          <a:prstGeom prst="rect">
            <a:avLst/>
          </a:prstGeom>
        </p:spPr>
        <p:txBody>
          <a:bodyPr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xmlns="" id="{7DE1AE61-4C4B-427B-8931-8E81BCC8E1BB}"/>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EE3A2244-6E36-425E-A212-86F4D8CC8B1F}" type="datetimeFigureOut">
              <a:rPr lang="vi-VN" smtClean="0"/>
              <a:t>27/01/2024</a:t>
            </a:fld>
            <a:endParaRPr lang="vi-VN"/>
          </a:p>
        </p:txBody>
      </p:sp>
      <p:sp>
        <p:nvSpPr>
          <p:cNvPr id="8" name="Chỗ dành sẵn cho Chân trang 7">
            <a:extLst>
              <a:ext uri="{FF2B5EF4-FFF2-40B4-BE49-F238E27FC236}">
                <a16:creationId xmlns:a16="http://schemas.microsoft.com/office/drawing/2014/main" xmlns="" id="{AABF2C67-B26B-4F7F-B4A2-F2E8EC485C9D}"/>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9" name="Chỗ dành sẵn cho Số hiệu Bản chiếu 8">
            <a:extLst>
              <a:ext uri="{FF2B5EF4-FFF2-40B4-BE49-F238E27FC236}">
                <a16:creationId xmlns:a16="http://schemas.microsoft.com/office/drawing/2014/main" xmlns="" id="{A431054C-B884-4A7D-A66D-FA5D56D4E0F9}"/>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0FAD2FA6-0C59-4B21-B7AB-44A3D6538FE7}" type="slidenum">
              <a:rPr lang="vi-VN" smtClean="0"/>
              <a:t>‹#›</a:t>
            </a:fld>
            <a:endParaRPr lang="vi-VN"/>
          </a:p>
        </p:txBody>
      </p:sp>
    </p:spTree>
    <p:extLst>
      <p:ext uri="{BB962C8B-B14F-4D97-AF65-F5344CB8AC3E}">
        <p14:creationId xmlns:p14="http://schemas.microsoft.com/office/powerpoint/2010/main" val="10986062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6E6A57CA-D1FA-4BA5-9D16-505C94A67546}"/>
              </a:ext>
            </a:extLst>
          </p:cNvPr>
          <p:cNvSpPr>
            <a:spLocks noGrp="1"/>
          </p:cNvSpPr>
          <p:nvPr>
            <p:ph type="title"/>
          </p:nvPr>
        </p:nvSpPr>
        <p:spPr>
          <a:xfrm>
            <a:off x="838201" y="365129"/>
            <a:ext cx="10515600" cy="1325563"/>
          </a:xfrm>
          <a:prstGeom prst="rect">
            <a:avLst/>
          </a:prstGeom>
        </p:spPr>
        <p:txBody>
          <a:bodyPr lIns="91438" tIns="45719" rIns="91438" bIns="45719"/>
          <a:lstStyle/>
          <a:p>
            <a:r>
              <a:rPr lang="vi-VN"/>
              <a:t>Bấm để sửa kiểu tiêu đề Bản cái</a:t>
            </a:r>
          </a:p>
        </p:txBody>
      </p:sp>
      <p:sp>
        <p:nvSpPr>
          <p:cNvPr id="3" name="Chỗ dành sẵn cho Ngày tháng 2">
            <a:extLst>
              <a:ext uri="{FF2B5EF4-FFF2-40B4-BE49-F238E27FC236}">
                <a16:creationId xmlns:a16="http://schemas.microsoft.com/office/drawing/2014/main" xmlns="" id="{C37A38F4-BBB8-434A-8D4A-8538228E2DFA}"/>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EE3A2244-6E36-425E-A212-86F4D8CC8B1F}" type="datetimeFigureOut">
              <a:rPr lang="vi-VN" smtClean="0"/>
              <a:t>27/01/2024</a:t>
            </a:fld>
            <a:endParaRPr lang="vi-VN"/>
          </a:p>
        </p:txBody>
      </p:sp>
      <p:sp>
        <p:nvSpPr>
          <p:cNvPr id="4" name="Chỗ dành sẵn cho Chân trang 3">
            <a:extLst>
              <a:ext uri="{FF2B5EF4-FFF2-40B4-BE49-F238E27FC236}">
                <a16:creationId xmlns:a16="http://schemas.microsoft.com/office/drawing/2014/main" xmlns="" id="{929C4830-ACCC-4A74-A18D-43FD9C5E337A}"/>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5" name="Chỗ dành sẵn cho Số hiệu Bản chiếu 4">
            <a:extLst>
              <a:ext uri="{FF2B5EF4-FFF2-40B4-BE49-F238E27FC236}">
                <a16:creationId xmlns:a16="http://schemas.microsoft.com/office/drawing/2014/main" xmlns="" id="{FE5D9F41-4172-4E5D-8FC9-070BD13C7BC3}"/>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0FAD2FA6-0C59-4B21-B7AB-44A3D6538FE7}" type="slidenum">
              <a:rPr lang="vi-VN" smtClean="0"/>
              <a:t>‹#›</a:t>
            </a:fld>
            <a:endParaRPr lang="vi-VN"/>
          </a:p>
        </p:txBody>
      </p:sp>
    </p:spTree>
    <p:extLst>
      <p:ext uri="{BB962C8B-B14F-4D97-AF65-F5344CB8AC3E}">
        <p14:creationId xmlns:p14="http://schemas.microsoft.com/office/powerpoint/2010/main" val="23146742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2E0FFA0C-D605-4DCA-9EB3-44C52EC5BA73}"/>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EE3A2244-6E36-425E-A212-86F4D8CC8B1F}" type="datetimeFigureOut">
              <a:rPr lang="vi-VN" smtClean="0"/>
              <a:t>27/01/2024</a:t>
            </a:fld>
            <a:endParaRPr lang="vi-VN"/>
          </a:p>
        </p:txBody>
      </p:sp>
      <p:sp>
        <p:nvSpPr>
          <p:cNvPr id="3" name="Chỗ dành sẵn cho Chân trang 2">
            <a:extLst>
              <a:ext uri="{FF2B5EF4-FFF2-40B4-BE49-F238E27FC236}">
                <a16:creationId xmlns:a16="http://schemas.microsoft.com/office/drawing/2014/main" xmlns="" id="{BAE28AE2-7AB0-42D2-B4D3-AFE729F29825}"/>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4" name="Chỗ dành sẵn cho Số hiệu Bản chiếu 3">
            <a:extLst>
              <a:ext uri="{FF2B5EF4-FFF2-40B4-BE49-F238E27FC236}">
                <a16:creationId xmlns:a16="http://schemas.microsoft.com/office/drawing/2014/main" xmlns="" id="{427719D2-45CB-4672-A61D-6FA51132E4EA}"/>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0FAD2FA6-0C59-4B21-B7AB-44A3D6538FE7}" type="slidenum">
              <a:rPr lang="vi-VN" smtClean="0"/>
              <a:t>‹#›</a:t>
            </a:fld>
            <a:endParaRPr lang="vi-VN"/>
          </a:p>
        </p:txBody>
      </p:sp>
    </p:spTree>
    <p:extLst>
      <p:ext uri="{BB962C8B-B14F-4D97-AF65-F5344CB8AC3E}">
        <p14:creationId xmlns:p14="http://schemas.microsoft.com/office/powerpoint/2010/main" val="8330671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AB0AED7B-5E9F-468B-B0AB-7B9B5542065F}"/>
              </a:ext>
            </a:extLst>
          </p:cNvPr>
          <p:cNvSpPr>
            <a:spLocks noGrp="1"/>
          </p:cNvSpPr>
          <p:nvPr>
            <p:ph type="title"/>
          </p:nvPr>
        </p:nvSpPr>
        <p:spPr>
          <a:xfrm>
            <a:off x="839791" y="457200"/>
            <a:ext cx="3932237" cy="1600200"/>
          </a:xfrm>
          <a:prstGeom prst="rect">
            <a:avLst/>
          </a:prstGeom>
        </p:spPr>
        <p:txBody>
          <a:bodyPr lIns="91438" tIns="45719" rIns="91438" bIns="45719"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xmlns="" id="{D96C7C3E-5E05-4238-B165-15C2F707BE9E}"/>
              </a:ext>
            </a:extLst>
          </p:cNvPr>
          <p:cNvSpPr>
            <a:spLocks noGrp="1"/>
          </p:cNvSpPr>
          <p:nvPr>
            <p:ph idx="1"/>
          </p:nvPr>
        </p:nvSpPr>
        <p:spPr>
          <a:xfrm>
            <a:off x="5183188" y="987432"/>
            <a:ext cx="6172200" cy="4873625"/>
          </a:xfrm>
          <a:prstGeom prst="rect">
            <a:avLst/>
          </a:prstGeom>
        </p:spPr>
        <p:txBody>
          <a:bodyPr lIns="91438" tIns="45719" rIns="91438" bIns="45719"/>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xmlns="" id="{ED9FBEF5-18B5-48C7-8641-936ABF34DE84}"/>
              </a:ext>
            </a:extLst>
          </p:cNvPr>
          <p:cNvSpPr>
            <a:spLocks noGrp="1"/>
          </p:cNvSpPr>
          <p:nvPr>
            <p:ph type="body" sz="half" idx="2"/>
          </p:nvPr>
        </p:nvSpPr>
        <p:spPr>
          <a:xfrm>
            <a:off x="839791" y="2057401"/>
            <a:ext cx="3932237" cy="3811588"/>
          </a:xfrm>
          <a:prstGeom prst="rect">
            <a:avLst/>
          </a:prstGeom>
        </p:spPr>
        <p:txBody>
          <a:bodyPr lIns="91438" tIns="45719" rIns="91438" bIns="45719"/>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5F877742-FD3D-4168-AF60-05516A3571F0}"/>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EE3A2244-6E36-425E-A212-86F4D8CC8B1F}" type="datetimeFigureOut">
              <a:rPr lang="vi-VN" smtClean="0"/>
              <a:t>27/01/2024</a:t>
            </a:fld>
            <a:endParaRPr lang="vi-VN"/>
          </a:p>
        </p:txBody>
      </p:sp>
      <p:sp>
        <p:nvSpPr>
          <p:cNvPr id="6" name="Chỗ dành sẵn cho Chân trang 5">
            <a:extLst>
              <a:ext uri="{FF2B5EF4-FFF2-40B4-BE49-F238E27FC236}">
                <a16:creationId xmlns:a16="http://schemas.microsoft.com/office/drawing/2014/main" xmlns="" id="{9DB0C690-1D3F-4F45-9E09-B0900DBE7EE3}"/>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7" name="Chỗ dành sẵn cho Số hiệu Bản chiếu 6">
            <a:extLst>
              <a:ext uri="{FF2B5EF4-FFF2-40B4-BE49-F238E27FC236}">
                <a16:creationId xmlns:a16="http://schemas.microsoft.com/office/drawing/2014/main" xmlns="" id="{7F1EB4C5-FF0F-4BAE-92E3-C06A18F5B2EE}"/>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0FAD2FA6-0C59-4B21-B7AB-44A3D6538FE7}" type="slidenum">
              <a:rPr lang="vi-VN" smtClean="0"/>
              <a:t>‹#›</a:t>
            </a:fld>
            <a:endParaRPr lang="vi-VN"/>
          </a:p>
        </p:txBody>
      </p:sp>
    </p:spTree>
    <p:extLst>
      <p:ext uri="{BB962C8B-B14F-4D97-AF65-F5344CB8AC3E}">
        <p14:creationId xmlns:p14="http://schemas.microsoft.com/office/powerpoint/2010/main" val="24216437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F676EA33-1CA1-474D-B8ED-B389EF9CB6C5}"/>
              </a:ext>
            </a:extLst>
          </p:cNvPr>
          <p:cNvSpPr>
            <a:spLocks noGrp="1"/>
          </p:cNvSpPr>
          <p:nvPr>
            <p:ph type="title"/>
          </p:nvPr>
        </p:nvSpPr>
        <p:spPr>
          <a:xfrm>
            <a:off x="839791" y="457200"/>
            <a:ext cx="3932237" cy="1600200"/>
          </a:xfrm>
          <a:prstGeom prst="rect">
            <a:avLst/>
          </a:prstGeom>
        </p:spPr>
        <p:txBody>
          <a:bodyPr lIns="91438" tIns="45719" rIns="91438" bIns="45719"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xmlns="" id="{4CE8412C-0D20-4877-9881-AC4D1A623C68}"/>
              </a:ext>
            </a:extLst>
          </p:cNvPr>
          <p:cNvSpPr>
            <a:spLocks noGrp="1"/>
          </p:cNvSpPr>
          <p:nvPr>
            <p:ph type="pic" idx="1"/>
          </p:nvPr>
        </p:nvSpPr>
        <p:spPr>
          <a:xfrm>
            <a:off x="5183188" y="987432"/>
            <a:ext cx="6172200" cy="4873625"/>
          </a:xfrm>
          <a:prstGeom prst="rect">
            <a:avLst/>
          </a:prstGeom>
        </p:spPr>
        <p:txBody>
          <a:bodyPr lIns="91438" tIns="45719" rIns="91438" bIns="45719"/>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vi-VN"/>
          </a:p>
        </p:txBody>
      </p:sp>
      <p:sp>
        <p:nvSpPr>
          <p:cNvPr id="4" name="Chỗ dành sẵn cho Văn bản 3">
            <a:extLst>
              <a:ext uri="{FF2B5EF4-FFF2-40B4-BE49-F238E27FC236}">
                <a16:creationId xmlns:a16="http://schemas.microsoft.com/office/drawing/2014/main" xmlns="" id="{EE57573D-8057-44A8-8FC0-D246CCBFD7D7}"/>
              </a:ext>
            </a:extLst>
          </p:cNvPr>
          <p:cNvSpPr>
            <a:spLocks noGrp="1"/>
          </p:cNvSpPr>
          <p:nvPr>
            <p:ph type="body" sz="half" idx="2"/>
          </p:nvPr>
        </p:nvSpPr>
        <p:spPr>
          <a:xfrm>
            <a:off x="839791" y="2057401"/>
            <a:ext cx="3932237" cy="3811588"/>
          </a:xfrm>
          <a:prstGeom prst="rect">
            <a:avLst/>
          </a:prstGeom>
        </p:spPr>
        <p:txBody>
          <a:bodyPr lIns="91438" tIns="45719" rIns="91438" bIns="45719"/>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35AED46F-0E4F-460D-9DC1-43A3C46D61B5}"/>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EE3A2244-6E36-425E-A212-86F4D8CC8B1F}" type="datetimeFigureOut">
              <a:rPr lang="vi-VN" smtClean="0"/>
              <a:t>27/01/2024</a:t>
            </a:fld>
            <a:endParaRPr lang="vi-VN"/>
          </a:p>
        </p:txBody>
      </p:sp>
      <p:sp>
        <p:nvSpPr>
          <p:cNvPr id="6" name="Chỗ dành sẵn cho Chân trang 5">
            <a:extLst>
              <a:ext uri="{FF2B5EF4-FFF2-40B4-BE49-F238E27FC236}">
                <a16:creationId xmlns:a16="http://schemas.microsoft.com/office/drawing/2014/main" xmlns="" id="{CD701760-21AC-4769-AEEB-16D94D62193D}"/>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7" name="Chỗ dành sẵn cho Số hiệu Bản chiếu 6">
            <a:extLst>
              <a:ext uri="{FF2B5EF4-FFF2-40B4-BE49-F238E27FC236}">
                <a16:creationId xmlns:a16="http://schemas.microsoft.com/office/drawing/2014/main" xmlns="" id="{3470CB80-168B-405B-87F1-A4D509C1D3BB}"/>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0FAD2FA6-0C59-4B21-B7AB-44A3D6538FE7}" type="slidenum">
              <a:rPr lang="vi-VN" smtClean="0"/>
              <a:t>‹#›</a:t>
            </a:fld>
            <a:endParaRPr lang="vi-VN"/>
          </a:p>
        </p:txBody>
      </p:sp>
    </p:spTree>
    <p:extLst>
      <p:ext uri="{BB962C8B-B14F-4D97-AF65-F5344CB8AC3E}">
        <p14:creationId xmlns:p14="http://schemas.microsoft.com/office/powerpoint/2010/main" val="14232119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65CE31AA-F75A-4FC3-BB44-AB0707ED5096}"/>
              </a:ext>
            </a:extLst>
          </p:cNvPr>
          <p:cNvSpPr>
            <a:spLocks noGrp="1"/>
          </p:cNvSpPr>
          <p:nvPr>
            <p:ph type="title"/>
          </p:nvPr>
        </p:nvSpPr>
        <p:spPr>
          <a:xfrm>
            <a:off x="838201" y="365129"/>
            <a:ext cx="10515600" cy="1325563"/>
          </a:xfrm>
          <a:prstGeom prst="rect">
            <a:avLst/>
          </a:prstGeom>
        </p:spPr>
        <p:txBody>
          <a:bodyPr lIns="91438" tIns="45719" rIns="91438" bIns="45719"/>
          <a:lstStyle/>
          <a:p>
            <a:r>
              <a:rPr lang="vi-VN"/>
              <a:t>Bấm để sửa kiểu tiêu đề Bản cái</a:t>
            </a:r>
          </a:p>
        </p:txBody>
      </p:sp>
      <p:sp>
        <p:nvSpPr>
          <p:cNvPr id="3" name="Chỗ dành sẵn cho Văn bản Dọc 2">
            <a:extLst>
              <a:ext uri="{FF2B5EF4-FFF2-40B4-BE49-F238E27FC236}">
                <a16:creationId xmlns:a16="http://schemas.microsoft.com/office/drawing/2014/main" xmlns="" id="{7B17F126-E71B-4118-B57C-D325F3D533A7}"/>
              </a:ext>
            </a:extLst>
          </p:cNvPr>
          <p:cNvSpPr>
            <a:spLocks noGrp="1"/>
          </p:cNvSpPr>
          <p:nvPr>
            <p:ph type="body" orient="vert" idx="1"/>
          </p:nvPr>
        </p:nvSpPr>
        <p:spPr>
          <a:xfrm>
            <a:off x="838201" y="1825625"/>
            <a:ext cx="10515600" cy="4351339"/>
          </a:xfrm>
          <a:prstGeom prst="rect">
            <a:avLst/>
          </a:prstGeom>
        </p:spPr>
        <p:txBody>
          <a:bodyPr vert="eaVert"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7B1E542D-25FE-42C2-874B-1B55877482E3}"/>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EE3A2244-6E36-425E-A212-86F4D8CC8B1F}" type="datetimeFigureOut">
              <a:rPr lang="vi-VN" smtClean="0"/>
              <a:t>27/01/2024</a:t>
            </a:fld>
            <a:endParaRPr lang="vi-VN"/>
          </a:p>
        </p:txBody>
      </p:sp>
      <p:sp>
        <p:nvSpPr>
          <p:cNvPr id="5" name="Chỗ dành sẵn cho Chân trang 4">
            <a:extLst>
              <a:ext uri="{FF2B5EF4-FFF2-40B4-BE49-F238E27FC236}">
                <a16:creationId xmlns:a16="http://schemas.microsoft.com/office/drawing/2014/main" xmlns="" id="{395CD4E1-F49A-45E0-B24F-1C521546406D}"/>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6" name="Chỗ dành sẵn cho Số hiệu Bản chiếu 5">
            <a:extLst>
              <a:ext uri="{FF2B5EF4-FFF2-40B4-BE49-F238E27FC236}">
                <a16:creationId xmlns:a16="http://schemas.microsoft.com/office/drawing/2014/main" xmlns="" id="{246BFB52-8F21-4AF4-A415-00EC62CEB322}"/>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0FAD2FA6-0C59-4B21-B7AB-44A3D6538FE7}" type="slidenum">
              <a:rPr lang="vi-VN" smtClean="0"/>
              <a:t>‹#›</a:t>
            </a:fld>
            <a:endParaRPr lang="vi-VN"/>
          </a:p>
        </p:txBody>
      </p:sp>
    </p:spTree>
    <p:extLst>
      <p:ext uri="{BB962C8B-B14F-4D97-AF65-F5344CB8AC3E}">
        <p14:creationId xmlns:p14="http://schemas.microsoft.com/office/powerpoint/2010/main" val="166100849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CA0D58E4-3EB6-4097-8451-164F03054A51}"/>
              </a:ext>
            </a:extLst>
          </p:cNvPr>
          <p:cNvSpPr>
            <a:spLocks noGrp="1"/>
          </p:cNvSpPr>
          <p:nvPr>
            <p:ph type="title" orient="vert"/>
          </p:nvPr>
        </p:nvSpPr>
        <p:spPr>
          <a:xfrm>
            <a:off x="8724901" y="365132"/>
            <a:ext cx="2628900" cy="5811839"/>
          </a:xfrm>
          <a:prstGeom prst="rect">
            <a:avLst/>
          </a:prstGeom>
        </p:spPr>
        <p:txBody>
          <a:bodyPr vert="eaVert" lIns="91438" tIns="45719" rIns="91438" bIns="45719"/>
          <a:lstStyle/>
          <a:p>
            <a:r>
              <a:rPr lang="vi-VN"/>
              <a:t>Bấm để sửa kiểu tiêu đề Bản cái</a:t>
            </a:r>
          </a:p>
        </p:txBody>
      </p:sp>
      <p:sp>
        <p:nvSpPr>
          <p:cNvPr id="3" name="Chỗ dành sẵn cho Văn bản Dọc 2">
            <a:extLst>
              <a:ext uri="{FF2B5EF4-FFF2-40B4-BE49-F238E27FC236}">
                <a16:creationId xmlns:a16="http://schemas.microsoft.com/office/drawing/2014/main" xmlns="" id="{380A2E4F-3DAC-41D9-81A5-988C6BE7721D}"/>
              </a:ext>
            </a:extLst>
          </p:cNvPr>
          <p:cNvSpPr>
            <a:spLocks noGrp="1"/>
          </p:cNvSpPr>
          <p:nvPr>
            <p:ph type="body" orient="vert" idx="1"/>
          </p:nvPr>
        </p:nvSpPr>
        <p:spPr>
          <a:xfrm>
            <a:off x="838201" y="365132"/>
            <a:ext cx="7734300" cy="5811839"/>
          </a:xfrm>
          <a:prstGeom prst="rect">
            <a:avLst/>
          </a:prstGeom>
        </p:spPr>
        <p:txBody>
          <a:bodyPr vert="eaVert"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D57E084D-061B-4391-9B8B-B57280E22E4E}"/>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EE3A2244-6E36-425E-A212-86F4D8CC8B1F}" type="datetimeFigureOut">
              <a:rPr lang="vi-VN" smtClean="0"/>
              <a:t>27/01/2024</a:t>
            </a:fld>
            <a:endParaRPr lang="vi-VN"/>
          </a:p>
        </p:txBody>
      </p:sp>
      <p:sp>
        <p:nvSpPr>
          <p:cNvPr id="5" name="Chỗ dành sẵn cho Chân trang 4">
            <a:extLst>
              <a:ext uri="{FF2B5EF4-FFF2-40B4-BE49-F238E27FC236}">
                <a16:creationId xmlns:a16="http://schemas.microsoft.com/office/drawing/2014/main" xmlns="" id="{622CC5CC-138D-465D-A81A-DBE38DAA4152}"/>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6" name="Chỗ dành sẵn cho Số hiệu Bản chiếu 5">
            <a:extLst>
              <a:ext uri="{FF2B5EF4-FFF2-40B4-BE49-F238E27FC236}">
                <a16:creationId xmlns:a16="http://schemas.microsoft.com/office/drawing/2014/main" xmlns="" id="{2AFBA30C-9BF9-47DE-8D11-30C64AE51292}"/>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0FAD2FA6-0C59-4B21-B7AB-44A3D6538FE7}" type="slidenum">
              <a:rPr lang="vi-VN" smtClean="0"/>
              <a:t>‹#›</a:t>
            </a:fld>
            <a:endParaRPr lang="vi-VN"/>
          </a:p>
        </p:txBody>
      </p:sp>
    </p:spTree>
    <p:extLst>
      <p:ext uri="{BB962C8B-B14F-4D97-AF65-F5344CB8AC3E}">
        <p14:creationId xmlns:p14="http://schemas.microsoft.com/office/powerpoint/2010/main" val="39855950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2597806D-EAB9-4613-9151-E08254D8FDEE}"/>
              </a:ext>
            </a:extLst>
          </p:cNvPr>
          <p:cNvSpPr>
            <a:spLocks noGrp="1"/>
          </p:cNvSpPr>
          <p:nvPr>
            <p:ph type="ctrTitle"/>
          </p:nvPr>
        </p:nvSpPr>
        <p:spPr>
          <a:xfrm>
            <a:off x="1524003" y="1122363"/>
            <a:ext cx="9144000" cy="2387600"/>
          </a:xfrm>
          <a:prstGeom prst="rect">
            <a:avLst/>
          </a:prstGeom>
        </p:spPr>
        <p:txBody>
          <a:bodyPr lIns="91438" tIns="45719" rIns="91438" bIns="45719"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xmlns="" id="{41F08635-6F1D-4B86-B43D-1A24741085A8}"/>
              </a:ext>
            </a:extLst>
          </p:cNvPr>
          <p:cNvSpPr>
            <a:spLocks noGrp="1"/>
          </p:cNvSpPr>
          <p:nvPr>
            <p:ph type="subTitle" idx="1"/>
          </p:nvPr>
        </p:nvSpPr>
        <p:spPr>
          <a:xfrm>
            <a:off x="1524003" y="3602043"/>
            <a:ext cx="9144000" cy="1655763"/>
          </a:xfrm>
          <a:prstGeom prst="rect">
            <a:avLst/>
          </a:prstGeom>
        </p:spPr>
        <p:txBody>
          <a:bodyPr lIns="91438" tIns="45719" rIns="91438" bIns="45719"/>
          <a:lstStyle>
            <a:lvl1pPr marL="0" indent="0" algn="ctr">
              <a:buNone/>
              <a:defRPr sz="240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xmlns="" id="{5C3CCD40-BD34-4529-91E5-2698C7E344A0}"/>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43D3241C-71B3-4DCF-AB85-426A3EB11FAC}" type="datetimeFigureOut">
              <a:rPr lang="vi-VN" smtClean="0"/>
              <a:t>27/01/2024</a:t>
            </a:fld>
            <a:endParaRPr lang="vi-VN"/>
          </a:p>
        </p:txBody>
      </p:sp>
      <p:sp>
        <p:nvSpPr>
          <p:cNvPr id="5" name="Chỗ dành sẵn cho Chân trang 4">
            <a:extLst>
              <a:ext uri="{FF2B5EF4-FFF2-40B4-BE49-F238E27FC236}">
                <a16:creationId xmlns:a16="http://schemas.microsoft.com/office/drawing/2014/main" xmlns="" id="{C01FED19-8C45-4DFC-A9B3-BBBA6C780A3D}"/>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6" name="Chỗ dành sẵn cho Số hiệu Bản chiếu 5">
            <a:extLst>
              <a:ext uri="{FF2B5EF4-FFF2-40B4-BE49-F238E27FC236}">
                <a16:creationId xmlns:a16="http://schemas.microsoft.com/office/drawing/2014/main" xmlns="" id="{34FA4A35-2703-4DA2-88B4-B096C0CE205C}"/>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A1B41A97-9CB4-4AEB-9B19-EFC83D183456}" type="slidenum">
              <a:rPr lang="vi-VN" smtClean="0"/>
              <a:t>‹#›</a:t>
            </a:fld>
            <a:endParaRPr lang="vi-VN"/>
          </a:p>
        </p:txBody>
      </p:sp>
    </p:spTree>
    <p:extLst>
      <p:ext uri="{BB962C8B-B14F-4D97-AF65-F5344CB8AC3E}">
        <p14:creationId xmlns:p14="http://schemas.microsoft.com/office/powerpoint/2010/main" val="29932102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4131C36B-821E-4547-910E-D86ADA2A9034}"/>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92E2CEFA-6521-410A-AC51-E8ABE4E9CDB0}" type="datetimeFigureOut">
              <a:rPr lang="vi-VN" smtClean="0"/>
              <a:t>27/01/2024</a:t>
            </a:fld>
            <a:endParaRPr lang="vi-VN"/>
          </a:p>
        </p:txBody>
      </p:sp>
      <p:sp>
        <p:nvSpPr>
          <p:cNvPr id="3" name="Chỗ dành sẵn cho Chân trang 2">
            <a:extLst>
              <a:ext uri="{FF2B5EF4-FFF2-40B4-BE49-F238E27FC236}">
                <a16:creationId xmlns:a16="http://schemas.microsoft.com/office/drawing/2014/main" xmlns="" id="{573EC404-B338-4AB4-933B-6AA1ABBC7DA0}"/>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4" name="Chỗ dành sẵn cho Số hiệu Bản chiếu 3">
            <a:extLst>
              <a:ext uri="{FF2B5EF4-FFF2-40B4-BE49-F238E27FC236}">
                <a16:creationId xmlns:a16="http://schemas.microsoft.com/office/drawing/2014/main" xmlns="" id="{B45B7F9C-2C72-4B2F-94A8-7640308F2BEC}"/>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8D3F6ACA-6BA7-459F-AD44-D4E124DDBDE3}" type="slidenum">
              <a:rPr lang="vi-VN" smtClean="0"/>
              <a:t>‹#›</a:t>
            </a:fld>
            <a:endParaRPr lang="vi-VN"/>
          </a:p>
        </p:txBody>
      </p:sp>
    </p:spTree>
    <p:extLst>
      <p:ext uri="{BB962C8B-B14F-4D97-AF65-F5344CB8AC3E}">
        <p14:creationId xmlns:p14="http://schemas.microsoft.com/office/powerpoint/2010/main" val="119958806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D5BA33F2-E623-4E7F-810B-0921B95BA16E}"/>
              </a:ext>
            </a:extLst>
          </p:cNvPr>
          <p:cNvSpPr>
            <a:spLocks noGrp="1"/>
          </p:cNvSpPr>
          <p:nvPr>
            <p:ph type="title"/>
          </p:nvPr>
        </p:nvSpPr>
        <p:spPr>
          <a:xfrm>
            <a:off x="838201" y="365129"/>
            <a:ext cx="10515600" cy="1325563"/>
          </a:xfrm>
          <a:prstGeom prst="rect">
            <a:avLst/>
          </a:prstGeom>
        </p:spPr>
        <p:txBody>
          <a:bodyPr lIns="91438" tIns="45719" rIns="91438" bIns="45719"/>
          <a:lstStyle/>
          <a:p>
            <a:r>
              <a:rPr lang="vi-VN"/>
              <a:t>Bấm để sửa kiểu tiêu đề Bản cái</a:t>
            </a:r>
          </a:p>
        </p:txBody>
      </p:sp>
      <p:sp>
        <p:nvSpPr>
          <p:cNvPr id="3" name="Chỗ dành sẵn cho Nội dung 2">
            <a:extLst>
              <a:ext uri="{FF2B5EF4-FFF2-40B4-BE49-F238E27FC236}">
                <a16:creationId xmlns:a16="http://schemas.microsoft.com/office/drawing/2014/main" xmlns="" id="{5CA27FF0-9E04-45C5-BC68-30AAC943DE7B}"/>
              </a:ext>
            </a:extLst>
          </p:cNvPr>
          <p:cNvSpPr>
            <a:spLocks noGrp="1"/>
          </p:cNvSpPr>
          <p:nvPr>
            <p:ph idx="1"/>
          </p:nvPr>
        </p:nvSpPr>
        <p:spPr>
          <a:xfrm>
            <a:off x="838201" y="1825625"/>
            <a:ext cx="10515600" cy="4351339"/>
          </a:xfrm>
          <a:prstGeom prst="rect">
            <a:avLst/>
          </a:prstGeom>
        </p:spPr>
        <p:txBody>
          <a:bodyPr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73C10C02-4997-4D61-94CC-6214FA4D607F}"/>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43D3241C-71B3-4DCF-AB85-426A3EB11FAC}" type="datetimeFigureOut">
              <a:rPr lang="vi-VN" smtClean="0"/>
              <a:t>27/01/2024</a:t>
            </a:fld>
            <a:endParaRPr lang="vi-VN"/>
          </a:p>
        </p:txBody>
      </p:sp>
      <p:sp>
        <p:nvSpPr>
          <p:cNvPr id="5" name="Chỗ dành sẵn cho Chân trang 4">
            <a:extLst>
              <a:ext uri="{FF2B5EF4-FFF2-40B4-BE49-F238E27FC236}">
                <a16:creationId xmlns:a16="http://schemas.microsoft.com/office/drawing/2014/main" xmlns="" id="{729C8ED1-4505-49BF-BD77-73D7FC11AE36}"/>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6" name="Chỗ dành sẵn cho Số hiệu Bản chiếu 5">
            <a:extLst>
              <a:ext uri="{FF2B5EF4-FFF2-40B4-BE49-F238E27FC236}">
                <a16:creationId xmlns:a16="http://schemas.microsoft.com/office/drawing/2014/main" xmlns="" id="{7F7A64CA-FDD2-4D5B-9783-FD2764B0EE75}"/>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A1B41A97-9CB4-4AEB-9B19-EFC83D183456}" type="slidenum">
              <a:rPr lang="vi-VN" smtClean="0"/>
              <a:t>‹#›</a:t>
            </a:fld>
            <a:endParaRPr lang="vi-VN"/>
          </a:p>
        </p:txBody>
      </p:sp>
    </p:spTree>
    <p:extLst>
      <p:ext uri="{BB962C8B-B14F-4D97-AF65-F5344CB8AC3E}">
        <p14:creationId xmlns:p14="http://schemas.microsoft.com/office/powerpoint/2010/main" val="195770761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BC27D0EC-FA83-4860-9C53-7414EF7BA209}"/>
              </a:ext>
            </a:extLst>
          </p:cNvPr>
          <p:cNvSpPr>
            <a:spLocks noGrp="1"/>
          </p:cNvSpPr>
          <p:nvPr>
            <p:ph type="title"/>
          </p:nvPr>
        </p:nvSpPr>
        <p:spPr>
          <a:xfrm>
            <a:off x="831851" y="1709746"/>
            <a:ext cx="10515600" cy="2852737"/>
          </a:xfrm>
          <a:prstGeom prst="rect">
            <a:avLst/>
          </a:prstGeom>
        </p:spPr>
        <p:txBody>
          <a:bodyPr lIns="91438" tIns="45719" rIns="91438" bIns="45719"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xmlns="" id="{0F8648A6-C298-445C-B0A8-569C07D23766}"/>
              </a:ext>
            </a:extLst>
          </p:cNvPr>
          <p:cNvSpPr>
            <a:spLocks noGrp="1"/>
          </p:cNvSpPr>
          <p:nvPr>
            <p:ph type="body" idx="1"/>
          </p:nvPr>
        </p:nvSpPr>
        <p:spPr>
          <a:xfrm>
            <a:off x="831851" y="4589470"/>
            <a:ext cx="10515600" cy="1500187"/>
          </a:xfrm>
          <a:prstGeom prst="rect">
            <a:avLst/>
          </a:prstGeom>
        </p:spPr>
        <p:txBody>
          <a:bodyPr lIns="91438" tIns="45719" rIns="91438" bIns="45719"/>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9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xmlns="" id="{1BBF30BA-580F-4C96-9A54-67861F9B69CF}"/>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43D3241C-71B3-4DCF-AB85-426A3EB11FAC}" type="datetimeFigureOut">
              <a:rPr lang="vi-VN" smtClean="0"/>
              <a:t>27/01/2024</a:t>
            </a:fld>
            <a:endParaRPr lang="vi-VN"/>
          </a:p>
        </p:txBody>
      </p:sp>
      <p:sp>
        <p:nvSpPr>
          <p:cNvPr id="5" name="Chỗ dành sẵn cho Chân trang 4">
            <a:extLst>
              <a:ext uri="{FF2B5EF4-FFF2-40B4-BE49-F238E27FC236}">
                <a16:creationId xmlns:a16="http://schemas.microsoft.com/office/drawing/2014/main" xmlns="" id="{9871CBA3-7F65-486F-B9CB-9BF902618831}"/>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6" name="Chỗ dành sẵn cho Số hiệu Bản chiếu 5">
            <a:extLst>
              <a:ext uri="{FF2B5EF4-FFF2-40B4-BE49-F238E27FC236}">
                <a16:creationId xmlns:a16="http://schemas.microsoft.com/office/drawing/2014/main" xmlns="" id="{1C09A8BA-D90B-4E4C-BB8C-F04A4660975C}"/>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A1B41A97-9CB4-4AEB-9B19-EFC83D183456}" type="slidenum">
              <a:rPr lang="vi-VN" smtClean="0"/>
              <a:t>‹#›</a:t>
            </a:fld>
            <a:endParaRPr lang="vi-VN"/>
          </a:p>
        </p:txBody>
      </p:sp>
    </p:spTree>
    <p:extLst>
      <p:ext uri="{BB962C8B-B14F-4D97-AF65-F5344CB8AC3E}">
        <p14:creationId xmlns:p14="http://schemas.microsoft.com/office/powerpoint/2010/main" val="38820917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840CD9F0-6BE1-4558-9F50-729252FFCD46}"/>
              </a:ext>
            </a:extLst>
          </p:cNvPr>
          <p:cNvSpPr>
            <a:spLocks noGrp="1"/>
          </p:cNvSpPr>
          <p:nvPr>
            <p:ph type="title"/>
          </p:nvPr>
        </p:nvSpPr>
        <p:spPr>
          <a:xfrm>
            <a:off x="838201" y="365129"/>
            <a:ext cx="10515600" cy="1325563"/>
          </a:xfrm>
          <a:prstGeom prst="rect">
            <a:avLst/>
          </a:prstGeom>
        </p:spPr>
        <p:txBody>
          <a:bodyPr lIns="91438" tIns="45719" rIns="91438" bIns="45719"/>
          <a:lstStyle/>
          <a:p>
            <a:r>
              <a:rPr lang="vi-VN"/>
              <a:t>Bấm để sửa kiểu tiêu đề Bản cái</a:t>
            </a:r>
          </a:p>
        </p:txBody>
      </p:sp>
      <p:sp>
        <p:nvSpPr>
          <p:cNvPr id="3" name="Chỗ dành sẵn cho Nội dung 2">
            <a:extLst>
              <a:ext uri="{FF2B5EF4-FFF2-40B4-BE49-F238E27FC236}">
                <a16:creationId xmlns:a16="http://schemas.microsoft.com/office/drawing/2014/main" xmlns="" id="{2A352FD0-9D3A-4318-8A37-175EC6B58A10}"/>
              </a:ext>
            </a:extLst>
          </p:cNvPr>
          <p:cNvSpPr>
            <a:spLocks noGrp="1"/>
          </p:cNvSpPr>
          <p:nvPr>
            <p:ph sz="half" idx="1"/>
          </p:nvPr>
        </p:nvSpPr>
        <p:spPr>
          <a:xfrm>
            <a:off x="838203" y="1825625"/>
            <a:ext cx="5181600" cy="4351339"/>
          </a:xfrm>
          <a:prstGeom prst="rect">
            <a:avLst/>
          </a:prstGeom>
        </p:spPr>
        <p:txBody>
          <a:bodyPr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xmlns="" id="{D416334B-DD04-473F-8633-B25FA9EBBD5B}"/>
              </a:ext>
            </a:extLst>
          </p:cNvPr>
          <p:cNvSpPr>
            <a:spLocks noGrp="1"/>
          </p:cNvSpPr>
          <p:nvPr>
            <p:ph sz="half" idx="2"/>
          </p:nvPr>
        </p:nvSpPr>
        <p:spPr>
          <a:xfrm>
            <a:off x="6172200" y="1825625"/>
            <a:ext cx="5181600" cy="4351339"/>
          </a:xfrm>
          <a:prstGeom prst="rect">
            <a:avLst/>
          </a:prstGeom>
        </p:spPr>
        <p:txBody>
          <a:bodyPr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xmlns="" id="{73888953-EE7A-4EF4-92D9-41C6E4AA3061}"/>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43D3241C-71B3-4DCF-AB85-426A3EB11FAC}" type="datetimeFigureOut">
              <a:rPr lang="vi-VN" smtClean="0"/>
              <a:t>27/01/2024</a:t>
            </a:fld>
            <a:endParaRPr lang="vi-VN"/>
          </a:p>
        </p:txBody>
      </p:sp>
      <p:sp>
        <p:nvSpPr>
          <p:cNvPr id="6" name="Chỗ dành sẵn cho Chân trang 5">
            <a:extLst>
              <a:ext uri="{FF2B5EF4-FFF2-40B4-BE49-F238E27FC236}">
                <a16:creationId xmlns:a16="http://schemas.microsoft.com/office/drawing/2014/main" xmlns="" id="{9154EDF2-156B-4765-94F4-BB96FC09DF7D}"/>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7" name="Chỗ dành sẵn cho Số hiệu Bản chiếu 6">
            <a:extLst>
              <a:ext uri="{FF2B5EF4-FFF2-40B4-BE49-F238E27FC236}">
                <a16:creationId xmlns:a16="http://schemas.microsoft.com/office/drawing/2014/main" xmlns="" id="{068F7C58-F921-4804-89D7-87CA21A86DC5}"/>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A1B41A97-9CB4-4AEB-9B19-EFC83D183456}" type="slidenum">
              <a:rPr lang="vi-VN" smtClean="0"/>
              <a:t>‹#›</a:t>
            </a:fld>
            <a:endParaRPr lang="vi-VN"/>
          </a:p>
        </p:txBody>
      </p:sp>
    </p:spTree>
    <p:extLst>
      <p:ext uri="{BB962C8B-B14F-4D97-AF65-F5344CB8AC3E}">
        <p14:creationId xmlns:p14="http://schemas.microsoft.com/office/powerpoint/2010/main" val="2102960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F4377F72-3E5D-4E0E-BDE1-9198A21543AB}"/>
              </a:ext>
            </a:extLst>
          </p:cNvPr>
          <p:cNvSpPr>
            <a:spLocks noGrp="1"/>
          </p:cNvSpPr>
          <p:nvPr>
            <p:ph type="title"/>
          </p:nvPr>
        </p:nvSpPr>
        <p:spPr>
          <a:xfrm>
            <a:off x="839788" y="365129"/>
            <a:ext cx="10515600" cy="1325563"/>
          </a:xfrm>
          <a:prstGeom prst="rect">
            <a:avLst/>
          </a:prstGeom>
        </p:spPr>
        <p:txBody>
          <a:bodyPr lIns="91438" tIns="45719" rIns="91438" bIns="45719"/>
          <a:lstStyle/>
          <a:p>
            <a:r>
              <a:rPr lang="vi-VN"/>
              <a:t>Bấm để sửa kiểu tiêu đề Bản cái</a:t>
            </a:r>
          </a:p>
        </p:txBody>
      </p:sp>
      <p:sp>
        <p:nvSpPr>
          <p:cNvPr id="3" name="Chỗ dành sẵn cho Văn bản 2">
            <a:extLst>
              <a:ext uri="{FF2B5EF4-FFF2-40B4-BE49-F238E27FC236}">
                <a16:creationId xmlns:a16="http://schemas.microsoft.com/office/drawing/2014/main" xmlns="" id="{60447395-8B68-4EC0-9B0F-91BA0FB612EE}"/>
              </a:ext>
            </a:extLst>
          </p:cNvPr>
          <p:cNvSpPr>
            <a:spLocks noGrp="1"/>
          </p:cNvSpPr>
          <p:nvPr>
            <p:ph type="body" idx="1"/>
          </p:nvPr>
        </p:nvSpPr>
        <p:spPr>
          <a:xfrm>
            <a:off x="839792" y="1681163"/>
            <a:ext cx="5157787" cy="823912"/>
          </a:xfrm>
          <a:prstGeom prst="rect">
            <a:avLst/>
          </a:prstGeom>
        </p:spPr>
        <p:txBody>
          <a:bodyPr lIns="91438" tIns="45719" rIns="91438" bIns="45719"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B2CF7061-104C-4BB8-9DCB-DE76E62146B7}"/>
              </a:ext>
            </a:extLst>
          </p:cNvPr>
          <p:cNvSpPr>
            <a:spLocks noGrp="1"/>
          </p:cNvSpPr>
          <p:nvPr>
            <p:ph sz="half" idx="2"/>
          </p:nvPr>
        </p:nvSpPr>
        <p:spPr>
          <a:xfrm>
            <a:off x="839792" y="2505075"/>
            <a:ext cx="5157787" cy="3684588"/>
          </a:xfrm>
          <a:prstGeom prst="rect">
            <a:avLst/>
          </a:prstGeom>
        </p:spPr>
        <p:txBody>
          <a:bodyPr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xmlns="" id="{7B6BA3B7-E1AA-497C-9914-50C3ED816573}"/>
              </a:ext>
            </a:extLst>
          </p:cNvPr>
          <p:cNvSpPr>
            <a:spLocks noGrp="1"/>
          </p:cNvSpPr>
          <p:nvPr>
            <p:ph type="body" sz="quarter" idx="3"/>
          </p:nvPr>
        </p:nvSpPr>
        <p:spPr>
          <a:xfrm>
            <a:off x="6172201" y="1681163"/>
            <a:ext cx="5183188" cy="823912"/>
          </a:xfrm>
          <a:prstGeom prst="rect">
            <a:avLst/>
          </a:prstGeom>
        </p:spPr>
        <p:txBody>
          <a:bodyPr lIns="91438" tIns="45719" rIns="91438" bIns="45719"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1030EB45-BF5D-4876-80BA-434E77F084C5}"/>
              </a:ext>
            </a:extLst>
          </p:cNvPr>
          <p:cNvSpPr>
            <a:spLocks noGrp="1"/>
          </p:cNvSpPr>
          <p:nvPr>
            <p:ph sz="quarter" idx="4"/>
          </p:nvPr>
        </p:nvSpPr>
        <p:spPr>
          <a:xfrm>
            <a:off x="6172201" y="2505075"/>
            <a:ext cx="5183188" cy="3684588"/>
          </a:xfrm>
          <a:prstGeom prst="rect">
            <a:avLst/>
          </a:prstGeom>
        </p:spPr>
        <p:txBody>
          <a:bodyPr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xmlns="" id="{231DBE4F-9324-446B-9E4A-1830D93BBF75}"/>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43D3241C-71B3-4DCF-AB85-426A3EB11FAC}" type="datetimeFigureOut">
              <a:rPr lang="vi-VN" smtClean="0"/>
              <a:t>27/01/2024</a:t>
            </a:fld>
            <a:endParaRPr lang="vi-VN"/>
          </a:p>
        </p:txBody>
      </p:sp>
      <p:sp>
        <p:nvSpPr>
          <p:cNvPr id="8" name="Chỗ dành sẵn cho Chân trang 7">
            <a:extLst>
              <a:ext uri="{FF2B5EF4-FFF2-40B4-BE49-F238E27FC236}">
                <a16:creationId xmlns:a16="http://schemas.microsoft.com/office/drawing/2014/main" xmlns="" id="{27592CD5-D020-4462-BE29-6816B8A6DBE8}"/>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9" name="Chỗ dành sẵn cho Số hiệu Bản chiếu 8">
            <a:extLst>
              <a:ext uri="{FF2B5EF4-FFF2-40B4-BE49-F238E27FC236}">
                <a16:creationId xmlns:a16="http://schemas.microsoft.com/office/drawing/2014/main" xmlns="" id="{C125CB20-0A70-4898-8EE5-D670853B077C}"/>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A1B41A97-9CB4-4AEB-9B19-EFC83D183456}" type="slidenum">
              <a:rPr lang="vi-VN" smtClean="0"/>
              <a:t>‹#›</a:t>
            </a:fld>
            <a:endParaRPr lang="vi-VN"/>
          </a:p>
        </p:txBody>
      </p:sp>
    </p:spTree>
    <p:extLst>
      <p:ext uri="{BB962C8B-B14F-4D97-AF65-F5344CB8AC3E}">
        <p14:creationId xmlns:p14="http://schemas.microsoft.com/office/powerpoint/2010/main" val="9447152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7323F429-0F89-435B-96DE-27E31133C6D9}"/>
              </a:ext>
            </a:extLst>
          </p:cNvPr>
          <p:cNvSpPr>
            <a:spLocks noGrp="1"/>
          </p:cNvSpPr>
          <p:nvPr>
            <p:ph type="title"/>
          </p:nvPr>
        </p:nvSpPr>
        <p:spPr>
          <a:xfrm>
            <a:off x="838201" y="365129"/>
            <a:ext cx="10515600" cy="1325563"/>
          </a:xfrm>
          <a:prstGeom prst="rect">
            <a:avLst/>
          </a:prstGeom>
        </p:spPr>
        <p:txBody>
          <a:bodyPr lIns="91438" tIns="45719" rIns="91438" bIns="45719"/>
          <a:lstStyle/>
          <a:p>
            <a:r>
              <a:rPr lang="vi-VN"/>
              <a:t>Bấm để sửa kiểu tiêu đề Bản cái</a:t>
            </a:r>
          </a:p>
        </p:txBody>
      </p:sp>
      <p:sp>
        <p:nvSpPr>
          <p:cNvPr id="3" name="Chỗ dành sẵn cho Ngày tháng 2">
            <a:extLst>
              <a:ext uri="{FF2B5EF4-FFF2-40B4-BE49-F238E27FC236}">
                <a16:creationId xmlns:a16="http://schemas.microsoft.com/office/drawing/2014/main" xmlns="" id="{05AB4D98-BF90-40A7-8AD9-4C56670D1338}"/>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43D3241C-71B3-4DCF-AB85-426A3EB11FAC}" type="datetimeFigureOut">
              <a:rPr lang="vi-VN" smtClean="0"/>
              <a:t>27/01/2024</a:t>
            </a:fld>
            <a:endParaRPr lang="vi-VN"/>
          </a:p>
        </p:txBody>
      </p:sp>
      <p:sp>
        <p:nvSpPr>
          <p:cNvPr id="4" name="Chỗ dành sẵn cho Chân trang 3">
            <a:extLst>
              <a:ext uri="{FF2B5EF4-FFF2-40B4-BE49-F238E27FC236}">
                <a16:creationId xmlns:a16="http://schemas.microsoft.com/office/drawing/2014/main" xmlns="" id="{A0B6121E-694F-4F5C-B79F-4BEAF11A1E65}"/>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5" name="Chỗ dành sẵn cho Số hiệu Bản chiếu 4">
            <a:extLst>
              <a:ext uri="{FF2B5EF4-FFF2-40B4-BE49-F238E27FC236}">
                <a16:creationId xmlns:a16="http://schemas.microsoft.com/office/drawing/2014/main" xmlns="" id="{6B1DB368-86C3-4D22-B0CC-A15324EA24A1}"/>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A1B41A97-9CB4-4AEB-9B19-EFC83D183456}" type="slidenum">
              <a:rPr lang="vi-VN" smtClean="0"/>
              <a:t>‹#›</a:t>
            </a:fld>
            <a:endParaRPr lang="vi-VN"/>
          </a:p>
        </p:txBody>
      </p:sp>
    </p:spTree>
    <p:extLst>
      <p:ext uri="{BB962C8B-B14F-4D97-AF65-F5344CB8AC3E}">
        <p14:creationId xmlns:p14="http://schemas.microsoft.com/office/powerpoint/2010/main" val="33258868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60221DE5-8696-4A23-B11F-D67AE88D661B}"/>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43D3241C-71B3-4DCF-AB85-426A3EB11FAC}" type="datetimeFigureOut">
              <a:rPr lang="vi-VN" smtClean="0"/>
              <a:t>27/01/2024</a:t>
            </a:fld>
            <a:endParaRPr lang="vi-VN"/>
          </a:p>
        </p:txBody>
      </p:sp>
      <p:sp>
        <p:nvSpPr>
          <p:cNvPr id="3" name="Chỗ dành sẵn cho Chân trang 2">
            <a:extLst>
              <a:ext uri="{FF2B5EF4-FFF2-40B4-BE49-F238E27FC236}">
                <a16:creationId xmlns:a16="http://schemas.microsoft.com/office/drawing/2014/main" xmlns="" id="{69599C7D-3AD8-4042-AC8E-8577DB8B51DC}"/>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4" name="Chỗ dành sẵn cho Số hiệu Bản chiếu 3">
            <a:extLst>
              <a:ext uri="{FF2B5EF4-FFF2-40B4-BE49-F238E27FC236}">
                <a16:creationId xmlns:a16="http://schemas.microsoft.com/office/drawing/2014/main" xmlns="" id="{EBF11BBE-C092-4B73-8FBF-A679857E6ED9}"/>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A1B41A97-9CB4-4AEB-9B19-EFC83D183456}" type="slidenum">
              <a:rPr lang="vi-VN" smtClean="0"/>
              <a:t>‹#›</a:t>
            </a:fld>
            <a:endParaRPr lang="vi-VN"/>
          </a:p>
        </p:txBody>
      </p:sp>
    </p:spTree>
    <p:extLst>
      <p:ext uri="{BB962C8B-B14F-4D97-AF65-F5344CB8AC3E}">
        <p14:creationId xmlns:p14="http://schemas.microsoft.com/office/powerpoint/2010/main" val="416214964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FA5D1549-3FD1-4134-BEA1-B0175D311941}"/>
              </a:ext>
            </a:extLst>
          </p:cNvPr>
          <p:cNvSpPr>
            <a:spLocks noGrp="1"/>
          </p:cNvSpPr>
          <p:nvPr>
            <p:ph type="title"/>
          </p:nvPr>
        </p:nvSpPr>
        <p:spPr>
          <a:xfrm>
            <a:off x="839791" y="457200"/>
            <a:ext cx="3932237" cy="1600200"/>
          </a:xfrm>
          <a:prstGeom prst="rect">
            <a:avLst/>
          </a:prstGeom>
        </p:spPr>
        <p:txBody>
          <a:bodyPr lIns="91438" tIns="45719" rIns="91438" bIns="45719"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xmlns="" id="{A0B3BAD3-DF90-427D-BF85-6F7209BFA958}"/>
              </a:ext>
            </a:extLst>
          </p:cNvPr>
          <p:cNvSpPr>
            <a:spLocks noGrp="1"/>
          </p:cNvSpPr>
          <p:nvPr>
            <p:ph idx="1"/>
          </p:nvPr>
        </p:nvSpPr>
        <p:spPr>
          <a:xfrm>
            <a:off x="5183188" y="987432"/>
            <a:ext cx="6172200" cy="4873625"/>
          </a:xfrm>
          <a:prstGeom prst="rect">
            <a:avLst/>
          </a:prstGeom>
        </p:spPr>
        <p:txBody>
          <a:bodyPr lIns="91438" tIns="45719" rIns="91438" bIns="45719"/>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xmlns="" id="{569073A0-56F1-42B7-ADEF-FA031A6208EF}"/>
              </a:ext>
            </a:extLst>
          </p:cNvPr>
          <p:cNvSpPr>
            <a:spLocks noGrp="1"/>
          </p:cNvSpPr>
          <p:nvPr>
            <p:ph type="body" sz="half" idx="2"/>
          </p:nvPr>
        </p:nvSpPr>
        <p:spPr>
          <a:xfrm>
            <a:off x="839791" y="2057401"/>
            <a:ext cx="3932237" cy="3811588"/>
          </a:xfrm>
          <a:prstGeom prst="rect">
            <a:avLst/>
          </a:prstGeom>
        </p:spPr>
        <p:txBody>
          <a:bodyPr lIns="91438" tIns="45719" rIns="91438" bIns="45719"/>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75719827-58D2-4159-B9EB-B5B9A81DC983}"/>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43D3241C-71B3-4DCF-AB85-426A3EB11FAC}" type="datetimeFigureOut">
              <a:rPr lang="vi-VN" smtClean="0"/>
              <a:t>27/01/2024</a:t>
            </a:fld>
            <a:endParaRPr lang="vi-VN"/>
          </a:p>
        </p:txBody>
      </p:sp>
      <p:sp>
        <p:nvSpPr>
          <p:cNvPr id="6" name="Chỗ dành sẵn cho Chân trang 5">
            <a:extLst>
              <a:ext uri="{FF2B5EF4-FFF2-40B4-BE49-F238E27FC236}">
                <a16:creationId xmlns:a16="http://schemas.microsoft.com/office/drawing/2014/main" xmlns="" id="{742388F6-D8DC-4416-A328-EFE485118BA2}"/>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7" name="Chỗ dành sẵn cho Số hiệu Bản chiếu 6">
            <a:extLst>
              <a:ext uri="{FF2B5EF4-FFF2-40B4-BE49-F238E27FC236}">
                <a16:creationId xmlns:a16="http://schemas.microsoft.com/office/drawing/2014/main" xmlns="" id="{4FF9731E-FBAD-400C-B16A-72E0F8358B5A}"/>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A1B41A97-9CB4-4AEB-9B19-EFC83D183456}" type="slidenum">
              <a:rPr lang="vi-VN" smtClean="0"/>
              <a:t>‹#›</a:t>
            </a:fld>
            <a:endParaRPr lang="vi-VN"/>
          </a:p>
        </p:txBody>
      </p:sp>
    </p:spTree>
    <p:extLst>
      <p:ext uri="{BB962C8B-B14F-4D97-AF65-F5344CB8AC3E}">
        <p14:creationId xmlns:p14="http://schemas.microsoft.com/office/powerpoint/2010/main" val="199111859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C73503D6-160E-42C4-AB62-8459E8E327C0}"/>
              </a:ext>
            </a:extLst>
          </p:cNvPr>
          <p:cNvSpPr>
            <a:spLocks noGrp="1"/>
          </p:cNvSpPr>
          <p:nvPr>
            <p:ph type="title"/>
          </p:nvPr>
        </p:nvSpPr>
        <p:spPr>
          <a:xfrm>
            <a:off x="839791" y="457200"/>
            <a:ext cx="3932237" cy="1600200"/>
          </a:xfrm>
          <a:prstGeom prst="rect">
            <a:avLst/>
          </a:prstGeom>
        </p:spPr>
        <p:txBody>
          <a:bodyPr lIns="91438" tIns="45719" rIns="91438" bIns="45719"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xmlns="" id="{5D534D75-358E-44CB-BD22-2DCFC2107B2D}"/>
              </a:ext>
            </a:extLst>
          </p:cNvPr>
          <p:cNvSpPr>
            <a:spLocks noGrp="1"/>
          </p:cNvSpPr>
          <p:nvPr>
            <p:ph type="pic" idx="1"/>
          </p:nvPr>
        </p:nvSpPr>
        <p:spPr>
          <a:xfrm>
            <a:off x="5183188" y="987432"/>
            <a:ext cx="6172200" cy="4873625"/>
          </a:xfrm>
          <a:prstGeom prst="rect">
            <a:avLst/>
          </a:prstGeom>
        </p:spPr>
        <p:txBody>
          <a:bodyPr lIns="91438" tIns="45719" rIns="91438" bIns="45719"/>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vi-VN"/>
          </a:p>
        </p:txBody>
      </p:sp>
      <p:sp>
        <p:nvSpPr>
          <p:cNvPr id="4" name="Chỗ dành sẵn cho Văn bản 3">
            <a:extLst>
              <a:ext uri="{FF2B5EF4-FFF2-40B4-BE49-F238E27FC236}">
                <a16:creationId xmlns:a16="http://schemas.microsoft.com/office/drawing/2014/main" xmlns="" id="{E6B444BD-864A-4E6C-BCA4-A3F24E164856}"/>
              </a:ext>
            </a:extLst>
          </p:cNvPr>
          <p:cNvSpPr>
            <a:spLocks noGrp="1"/>
          </p:cNvSpPr>
          <p:nvPr>
            <p:ph type="body" sz="half" idx="2"/>
          </p:nvPr>
        </p:nvSpPr>
        <p:spPr>
          <a:xfrm>
            <a:off x="839791" y="2057401"/>
            <a:ext cx="3932237" cy="3811588"/>
          </a:xfrm>
          <a:prstGeom prst="rect">
            <a:avLst/>
          </a:prstGeom>
        </p:spPr>
        <p:txBody>
          <a:bodyPr lIns="91438" tIns="45719" rIns="91438" bIns="45719"/>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AA309D13-3997-4BB1-9C6F-68A03BDA2C2B}"/>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43D3241C-71B3-4DCF-AB85-426A3EB11FAC}" type="datetimeFigureOut">
              <a:rPr lang="vi-VN" smtClean="0"/>
              <a:t>27/01/2024</a:t>
            </a:fld>
            <a:endParaRPr lang="vi-VN"/>
          </a:p>
        </p:txBody>
      </p:sp>
      <p:sp>
        <p:nvSpPr>
          <p:cNvPr id="6" name="Chỗ dành sẵn cho Chân trang 5">
            <a:extLst>
              <a:ext uri="{FF2B5EF4-FFF2-40B4-BE49-F238E27FC236}">
                <a16:creationId xmlns:a16="http://schemas.microsoft.com/office/drawing/2014/main" xmlns="" id="{2DF354E9-41AE-4150-8CBE-071699525B83}"/>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7" name="Chỗ dành sẵn cho Số hiệu Bản chiếu 6">
            <a:extLst>
              <a:ext uri="{FF2B5EF4-FFF2-40B4-BE49-F238E27FC236}">
                <a16:creationId xmlns:a16="http://schemas.microsoft.com/office/drawing/2014/main" xmlns="" id="{D5071BC2-8164-41EF-87F9-D4493FA4A153}"/>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A1B41A97-9CB4-4AEB-9B19-EFC83D183456}" type="slidenum">
              <a:rPr lang="vi-VN" smtClean="0"/>
              <a:t>‹#›</a:t>
            </a:fld>
            <a:endParaRPr lang="vi-VN"/>
          </a:p>
        </p:txBody>
      </p:sp>
    </p:spTree>
    <p:extLst>
      <p:ext uri="{BB962C8B-B14F-4D97-AF65-F5344CB8AC3E}">
        <p14:creationId xmlns:p14="http://schemas.microsoft.com/office/powerpoint/2010/main" val="240980335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293B0FE0-61BE-42F8-AF77-EBEAF59CCD1C}"/>
              </a:ext>
            </a:extLst>
          </p:cNvPr>
          <p:cNvSpPr>
            <a:spLocks noGrp="1"/>
          </p:cNvSpPr>
          <p:nvPr>
            <p:ph type="title"/>
          </p:nvPr>
        </p:nvSpPr>
        <p:spPr>
          <a:xfrm>
            <a:off x="838201" y="365129"/>
            <a:ext cx="10515600" cy="1325563"/>
          </a:xfrm>
          <a:prstGeom prst="rect">
            <a:avLst/>
          </a:prstGeom>
        </p:spPr>
        <p:txBody>
          <a:bodyPr lIns="91438" tIns="45719" rIns="91438" bIns="45719"/>
          <a:lstStyle/>
          <a:p>
            <a:r>
              <a:rPr lang="vi-VN"/>
              <a:t>Bấm để sửa kiểu tiêu đề Bản cái</a:t>
            </a:r>
          </a:p>
        </p:txBody>
      </p:sp>
      <p:sp>
        <p:nvSpPr>
          <p:cNvPr id="3" name="Chỗ dành sẵn cho Văn bản Dọc 2">
            <a:extLst>
              <a:ext uri="{FF2B5EF4-FFF2-40B4-BE49-F238E27FC236}">
                <a16:creationId xmlns:a16="http://schemas.microsoft.com/office/drawing/2014/main" xmlns="" id="{4C671535-81B0-4553-BA93-EA8A3A648457}"/>
              </a:ext>
            </a:extLst>
          </p:cNvPr>
          <p:cNvSpPr>
            <a:spLocks noGrp="1"/>
          </p:cNvSpPr>
          <p:nvPr>
            <p:ph type="body" orient="vert" idx="1"/>
          </p:nvPr>
        </p:nvSpPr>
        <p:spPr>
          <a:xfrm>
            <a:off x="838201" y="1825625"/>
            <a:ext cx="10515600" cy="4351339"/>
          </a:xfrm>
          <a:prstGeom prst="rect">
            <a:avLst/>
          </a:prstGeom>
        </p:spPr>
        <p:txBody>
          <a:bodyPr vert="eaVert"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470CB3FE-9C8B-4C52-AE2F-3380D1611AC2}"/>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43D3241C-71B3-4DCF-AB85-426A3EB11FAC}" type="datetimeFigureOut">
              <a:rPr lang="vi-VN" smtClean="0"/>
              <a:t>27/01/2024</a:t>
            </a:fld>
            <a:endParaRPr lang="vi-VN"/>
          </a:p>
        </p:txBody>
      </p:sp>
      <p:sp>
        <p:nvSpPr>
          <p:cNvPr id="5" name="Chỗ dành sẵn cho Chân trang 4">
            <a:extLst>
              <a:ext uri="{FF2B5EF4-FFF2-40B4-BE49-F238E27FC236}">
                <a16:creationId xmlns:a16="http://schemas.microsoft.com/office/drawing/2014/main" xmlns="" id="{40A3682A-4DD0-4328-A99C-D4DED59CBEE4}"/>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6" name="Chỗ dành sẵn cho Số hiệu Bản chiếu 5">
            <a:extLst>
              <a:ext uri="{FF2B5EF4-FFF2-40B4-BE49-F238E27FC236}">
                <a16:creationId xmlns:a16="http://schemas.microsoft.com/office/drawing/2014/main" xmlns="" id="{B44225BC-BEA5-4546-AECF-97E4AC3AEF58}"/>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A1B41A97-9CB4-4AEB-9B19-EFC83D183456}" type="slidenum">
              <a:rPr lang="vi-VN" smtClean="0"/>
              <a:t>‹#›</a:t>
            </a:fld>
            <a:endParaRPr lang="vi-VN"/>
          </a:p>
        </p:txBody>
      </p:sp>
    </p:spTree>
    <p:extLst>
      <p:ext uri="{BB962C8B-B14F-4D97-AF65-F5344CB8AC3E}">
        <p14:creationId xmlns:p14="http://schemas.microsoft.com/office/powerpoint/2010/main" val="31207659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2283E486-5B1A-403F-8A45-E4FAB0C4FD9E}"/>
              </a:ext>
            </a:extLst>
          </p:cNvPr>
          <p:cNvSpPr>
            <a:spLocks noGrp="1"/>
          </p:cNvSpPr>
          <p:nvPr>
            <p:ph type="title" orient="vert"/>
          </p:nvPr>
        </p:nvSpPr>
        <p:spPr>
          <a:xfrm>
            <a:off x="8724901" y="365132"/>
            <a:ext cx="2628900" cy="5811839"/>
          </a:xfrm>
          <a:prstGeom prst="rect">
            <a:avLst/>
          </a:prstGeom>
        </p:spPr>
        <p:txBody>
          <a:bodyPr vert="eaVert" lIns="91438" tIns="45719" rIns="91438" bIns="45719"/>
          <a:lstStyle/>
          <a:p>
            <a:r>
              <a:rPr lang="vi-VN"/>
              <a:t>Bấm để sửa kiểu tiêu đề Bản cái</a:t>
            </a:r>
          </a:p>
        </p:txBody>
      </p:sp>
      <p:sp>
        <p:nvSpPr>
          <p:cNvPr id="3" name="Chỗ dành sẵn cho Văn bản Dọc 2">
            <a:extLst>
              <a:ext uri="{FF2B5EF4-FFF2-40B4-BE49-F238E27FC236}">
                <a16:creationId xmlns:a16="http://schemas.microsoft.com/office/drawing/2014/main" xmlns="" id="{32270480-766B-490A-B8C2-881D4BB0ECB5}"/>
              </a:ext>
            </a:extLst>
          </p:cNvPr>
          <p:cNvSpPr>
            <a:spLocks noGrp="1"/>
          </p:cNvSpPr>
          <p:nvPr>
            <p:ph type="body" orient="vert" idx="1"/>
          </p:nvPr>
        </p:nvSpPr>
        <p:spPr>
          <a:xfrm>
            <a:off x="838201" y="365132"/>
            <a:ext cx="7734300" cy="5811839"/>
          </a:xfrm>
          <a:prstGeom prst="rect">
            <a:avLst/>
          </a:prstGeom>
        </p:spPr>
        <p:txBody>
          <a:bodyPr vert="eaVert"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4B71124B-A940-49E4-A0EC-CC59DA83FDCB}"/>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43D3241C-71B3-4DCF-AB85-426A3EB11FAC}" type="datetimeFigureOut">
              <a:rPr lang="vi-VN" smtClean="0"/>
              <a:t>27/01/2024</a:t>
            </a:fld>
            <a:endParaRPr lang="vi-VN"/>
          </a:p>
        </p:txBody>
      </p:sp>
      <p:sp>
        <p:nvSpPr>
          <p:cNvPr id="5" name="Chỗ dành sẵn cho Chân trang 4">
            <a:extLst>
              <a:ext uri="{FF2B5EF4-FFF2-40B4-BE49-F238E27FC236}">
                <a16:creationId xmlns:a16="http://schemas.microsoft.com/office/drawing/2014/main" xmlns="" id="{D6F01446-DAB9-4CA0-A1E2-C4E7D83EC996}"/>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6" name="Chỗ dành sẵn cho Số hiệu Bản chiếu 5">
            <a:extLst>
              <a:ext uri="{FF2B5EF4-FFF2-40B4-BE49-F238E27FC236}">
                <a16:creationId xmlns:a16="http://schemas.microsoft.com/office/drawing/2014/main" xmlns="" id="{EF06735C-169A-4776-826E-5AEAA99FDFE8}"/>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A1B41A97-9CB4-4AEB-9B19-EFC83D183456}" type="slidenum">
              <a:rPr lang="vi-VN" smtClean="0"/>
              <a:t>‹#›</a:t>
            </a:fld>
            <a:endParaRPr lang="vi-VN"/>
          </a:p>
        </p:txBody>
      </p:sp>
    </p:spTree>
    <p:extLst>
      <p:ext uri="{BB962C8B-B14F-4D97-AF65-F5344CB8AC3E}">
        <p14:creationId xmlns:p14="http://schemas.microsoft.com/office/powerpoint/2010/main" val="1003629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772953C1-608A-43F1-9896-61ACDDD6BBBC}"/>
              </a:ext>
            </a:extLst>
          </p:cNvPr>
          <p:cNvSpPr>
            <a:spLocks noGrp="1"/>
          </p:cNvSpPr>
          <p:nvPr>
            <p:ph type="title"/>
          </p:nvPr>
        </p:nvSpPr>
        <p:spPr>
          <a:xfrm>
            <a:off x="839791" y="457200"/>
            <a:ext cx="3932237" cy="1600200"/>
          </a:xfrm>
          <a:prstGeom prst="rect">
            <a:avLst/>
          </a:prstGeom>
        </p:spPr>
        <p:txBody>
          <a:bodyPr lIns="91438" tIns="45719" rIns="91438" bIns="45719"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xmlns="" id="{20A33D7A-F6CD-49B1-A087-9E43F1819270}"/>
              </a:ext>
            </a:extLst>
          </p:cNvPr>
          <p:cNvSpPr>
            <a:spLocks noGrp="1"/>
          </p:cNvSpPr>
          <p:nvPr>
            <p:ph idx="1"/>
          </p:nvPr>
        </p:nvSpPr>
        <p:spPr>
          <a:xfrm>
            <a:off x="5183188" y="987432"/>
            <a:ext cx="6172200" cy="4873625"/>
          </a:xfrm>
          <a:prstGeom prst="rect">
            <a:avLst/>
          </a:prstGeom>
        </p:spPr>
        <p:txBody>
          <a:bodyPr lIns="91438" tIns="45719" rIns="91438" bIns="45719"/>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xmlns="" id="{764F934A-078C-4174-A3AB-EE9CF48701FD}"/>
              </a:ext>
            </a:extLst>
          </p:cNvPr>
          <p:cNvSpPr>
            <a:spLocks noGrp="1"/>
          </p:cNvSpPr>
          <p:nvPr>
            <p:ph type="body" sz="half" idx="2"/>
          </p:nvPr>
        </p:nvSpPr>
        <p:spPr>
          <a:xfrm>
            <a:off x="839791" y="2057401"/>
            <a:ext cx="3932237" cy="3811588"/>
          </a:xfrm>
          <a:prstGeom prst="rect">
            <a:avLst/>
          </a:prstGeom>
        </p:spPr>
        <p:txBody>
          <a:bodyPr lIns="91438" tIns="45719" rIns="91438" bIns="45719"/>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D29E987C-0A0B-4FD5-AD32-007C08F4149C}"/>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92E2CEFA-6521-410A-AC51-E8ABE4E9CDB0}" type="datetimeFigureOut">
              <a:rPr lang="vi-VN" smtClean="0"/>
              <a:t>27/01/2024</a:t>
            </a:fld>
            <a:endParaRPr lang="vi-VN"/>
          </a:p>
        </p:txBody>
      </p:sp>
      <p:sp>
        <p:nvSpPr>
          <p:cNvPr id="6" name="Chỗ dành sẵn cho Chân trang 5">
            <a:extLst>
              <a:ext uri="{FF2B5EF4-FFF2-40B4-BE49-F238E27FC236}">
                <a16:creationId xmlns:a16="http://schemas.microsoft.com/office/drawing/2014/main" xmlns="" id="{B1C1E503-8F60-4FD7-8020-33CCCD1EAB50}"/>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7" name="Chỗ dành sẵn cho Số hiệu Bản chiếu 6">
            <a:extLst>
              <a:ext uri="{FF2B5EF4-FFF2-40B4-BE49-F238E27FC236}">
                <a16:creationId xmlns:a16="http://schemas.microsoft.com/office/drawing/2014/main" xmlns="" id="{8525E78C-3FCE-4D7D-9AEF-53BA5F4B4AB4}"/>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8D3F6ACA-6BA7-459F-AD44-D4E124DDBDE3}" type="slidenum">
              <a:rPr lang="vi-VN" smtClean="0"/>
              <a:t>‹#›</a:t>
            </a:fld>
            <a:endParaRPr lang="vi-VN"/>
          </a:p>
        </p:txBody>
      </p:sp>
    </p:spTree>
    <p:extLst>
      <p:ext uri="{BB962C8B-B14F-4D97-AF65-F5344CB8AC3E}">
        <p14:creationId xmlns:p14="http://schemas.microsoft.com/office/powerpoint/2010/main" val="408421642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94C7D27-8BED-4A44-9D31-3099A81D7C20}"/>
              </a:ext>
            </a:extLst>
          </p:cNvPr>
          <p:cNvSpPr>
            <a:spLocks noGrp="1"/>
          </p:cNvSpPr>
          <p:nvPr>
            <p:ph type="ctrTitle"/>
          </p:nvPr>
        </p:nvSpPr>
        <p:spPr>
          <a:xfrm>
            <a:off x="1524003" y="1122363"/>
            <a:ext cx="9144000" cy="2387600"/>
          </a:xfrm>
          <a:prstGeom prst="rect">
            <a:avLst/>
          </a:prstGeom>
        </p:spPr>
        <p:txBody>
          <a:bodyPr lIns="91438" tIns="45719" rIns="91438" bIns="45719"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xmlns="" id="{EBCB996B-AFBD-4DAA-9E89-A57A1F13C82E}"/>
              </a:ext>
            </a:extLst>
          </p:cNvPr>
          <p:cNvSpPr>
            <a:spLocks noGrp="1"/>
          </p:cNvSpPr>
          <p:nvPr>
            <p:ph type="subTitle" idx="1"/>
          </p:nvPr>
        </p:nvSpPr>
        <p:spPr>
          <a:xfrm>
            <a:off x="1524003" y="3602043"/>
            <a:ext cx="9144000" cy="1655763"/>
          </a:xfrm>
          <a:prstGeom prst="rect">
            <a:avLst/>
          </a:prstGeom>
        </p:spPr>
        <p:txBody>
          <a:bodyPr lIns="91438" tIns="45719" rIns="91438" bIns="45719"/>
          <a:lstStyle>
            <a:lvl1pPr marL="0" indent="0" algn="ctr">
              <a:buNone/>
              <a:defRPr sz="240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xmlns="" id="{3364DA5E-1E79-44EC-936D-7835F8FDF257}"/>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C9C2DB91-1779-4CC7-821D-E0280402090B}" type="datetimeFigureOut">
              <a:rPr lang="vi-VN" smtClean="0"/>
              <a:t>27/01/2024</a:t>
            </a:fld>
            <a:endParaRPr lang="vi-VN"/>
          </a:p>
        </p:txBody>
      </p:sp>
      <p:sp>
        <p:nvSpPr>
          <p:cNvPr id="5" name="Chỗ dành sẵn cho Chân trang 4">
            <a:extLst>
              <a:ext uri="{FF2B5EF4-FFF2-40B4-BE49-F238E27FC236}">
                <a16:creationId xmlns:a16="http://schemas.microsoft.com/office/drawing/2014/main" xmlns="" id="{725E7467-913F-4E98-8003-2C3798193256}"/>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6" name="Chỗ dành sẵn cho Số hiệu Bản chiếu 5">
            <a:extLst>
              <a:ext uri="{FF2B5EF4-FFF2-40B4-BE49-F238E27FC236}">
                <a16:creationId xmlns:a16="http://schemas.microsoft.com/office/drawing/2014/main" xmlns="" id="{AC379CA0-1590-40B0-947F-B224F1470C5B}"/>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5ECF48BF-5EF8-443F-B672-D45FC1B77E1D}" type="slidenum">
              <a:rPr lang="vi-VN" smtClean="0"/>
              <a:t>‹#›</a:t>
            </a:fld>
            <a:endParaRPr lang="vi-VN"/>
          </a:p>
        </p:txBody>
      </p:sp>
    </p:spTree>
    <p:extLst>
      <p:ext uri="{BB962C8B-B14F-4D97-AF65-F5344CB8AC3E}">
        <p14:creationId xmlns:p14="http://schemas.microsoft.com/office/powerpoint/2010/main" val="218741952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7F97FE3-329B-4194-B91D-3F2EBB793CD0}"/>
              </a:ext>
            </a:extLst>
          </p:cNvPr>
          <p:cNvSpPr>
            <a:spLocks noGrp="1"/>
          </p:cNvSpPr>
          <p:nvPr>
            <p:ph type="title"/>
          </p:nvPr>
        </p:nvSpPr>
        <p:spPr>
          <a:xfrm>
            <a:off x="838201" y="365129"/>
            <a:ext cx="10515600" cy="1325563"/>
          </a:xfrm>
          <a:prstGeom prst="rect">
            <a:avLst/>
          </a:prstGeom>
        </p:spPr>
        <p:txBody>
          <a:bodyPr lIns="91438" tIns="45719" rIns="91438" bIns="45719"/>
          <a:lstStyle/>
          <a:p>
            <a:r>
              <a:rPr lang="vi-VN"/>
              <a:t>Bấm để sửa kiểu tiêu đề Bản cái</a:t>
            </a:r>
          </a:p>
        </p:txBody>
      </p:sp>
      <p:sp>
        <p:nvSpPr>
          <p:cNvPr id="3" name="Chỗ dành sẵn cho Nội dung 2">
            <a:extLst>
              <a:ext uri="{FF2B5EF4-FFF2-40B4-BE49-F238E27FC236}">
                <a16:creationId xmlns:a16="http://schemas.microsoft.com/office/drawing/2014/main" xmlns="" id="{CA08ACC9-8780-419C-9992-A8BA18A39427}"/>
              </a:ext>
            </a:extLst>
          </p:cNvPr>
          <p:cNvSpPr>
            <a:spLocks noGrp="1"/>
          </p:cNvSpPr>
          <p:nvPr>
            <p:ph idx="1"/>
          </p:nvPr>
        </p:nvSpPr>
        <p:spPr>
          <a:xfrm>
            <a:off x="838201" y="1825625"/>
            <a:ext cx="10515600" cy="4351339"/>
          </a:xfrm>
          <a:prstGeom prst="rect">
            <a:avLst/>
          </a:prstGeom>
        </p:spPr>
        <p:txBody>
          <a:bodyPr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F6253C64-9926-48A4-B377-E5AE9FE39E83}"/>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C9C2DB91-1779-4CC7-821D-E0280402090B}" type="datetimeFigureOut">
              <a:rPr lang="vi-VN" smtClean="0"/>
              <a:t>27/01/2024</a:t>
            </a:fld>
            <a:endParaRPr lang="vi-VN"/>
          </a:p>
        </p:txBody>
      </p:sp>
      <p:sp>
        <p:nvSpPr>
          <p:cNvPr id="5" name="Chỗ dành sẵn cho Chân trang 4">
            <a:extLst>
              <a:ext uri="{FF2B5EF4-FFF2-40B4-BE49-F238E27FC236}">
                <a16:creationId xmlns:a16="http://schemas.microsoft.com/office/drawing/2014/main" xmlns="" id="{2FD16094-9032-4A05-9F95-A65675BE2CE0}"/>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6" name="Chỗ dành sẵn cho Số hiệu Bản chiếu 5">
            <a:extLst>
              <a:ext uri="{FF2B5EF4-FFF2-40B4-BE49-F238E27FC236}">
                <a16:creationId xmlns:a16="http://schemas.microsoft.com/office/drawing/2014/main" xmlns="" id="{F6E8496E-48CD-46D6-AE5B-3704C96BBCC1}"/>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5ECF48BF-5EF8-443F-B672-D45FC1B77E1D}" type="slidenum">
              <a:rPr lang="vi-VN" smtClean="0"/>
              <a:t>‹#›</a:t>
            </a:fld>
            <a:endParaRPr lang="vi-VN"/>
          </a:p>
        </p:txBody>
      </p:sp>
    </p:spTree>
    <p:extLst>
      <p:ext uri="{BB962C8B-B14F-4D97-AF65-F5344CB8AC3E}">
        <p14:creationId xmlns:p14="http://schemas.microsoft.com/office/powerpoint/2010/main" val="387314971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E0E926A4-D1A8-4CCC-847B-96874D0476ED}"/>
              </a:ext>
            </a:extLst>
          </p:cNvPr>
          <p:cNvSpPr>
            <a:spLocks noGrp="1"/>
          </p:cNvSpPr>
          <p:nvPr>
            <p:ph type="title"/>
          </p:nvPr>
        </p:nvSpPr>
        <p:spPr>
          <a:xfrm>
            <a:off x="831851" y="1709746"/>
            <a:ext cx="10515600" cy="2852737"/>
          </a:xfrm>
          <a:prstGeom prst="rect">
            <a:avLst/>
          </a:prstGeom>
        </p:spPr>
        <p:txBody>
          <a:bodyPr lIns="91438" tIns="45719" rIns="91438" bIns="45719"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xmlns="" id="{17086593-BDC1-411A-AB64-34AE5736887E}"/>
              </a:ext>
            </a:extLst>
          </p:cNvPr>
          <p:cNvSpPr>
            <a:spLocks noGrp="1"/>
          </p:cNvSpPr>
          <p:nvPr>
            <p:ph type="body" idx="1"/>
          </p:nvPr>
        </p:nvSpPr>
        <p:spPr>
          <a:xfrm>
            <a:off x="831851" y="4589470"/>
            <a:ext cx="10515600" cy="1500187"/>
          </a:xfrm>
          <a:prstGeom prst="rect">
            <a:avLst/>
          </a:prstGeom>
        </p:spPr>
        <p:txBody>
          <a:bodyPr lIns="91438" tIns="45719" rIns="91438" bIns="45719"/>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9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xmlns="" id="{BCC0EDD0-FC89-4E98-BA55-BFCAEA562F4E}"/>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C9C2DB91-1779-4CC7-821D-E0280402090B}" type="datetimeFigureOut">
              <a:rPr lang="vi-VN" smtClean="0"/>
              <a:t>27/01/2024</a:t>
            </a:fld>
            <a:endParaRPr lang="vi-VN"/>
          </a:p>
        </p:txBody>
      </p:sp>
      <p:sp>
        <p:nvSpPr>
          <p:cNvPr id="5" name="Chỗ dành sẵn cho Chân trang 4">
            <a:extLst>
              <a:ext uri="{FF2B5EF4-FFF2-40B4-BE49-F238E27FC236}">
                <a16:creationId xmlns:a16="http://schemas.microsoft.com/office/drawing/2014/main" xmlns="" id="{3A756D09-C1FA-45F2-8AA8-0BD4685176D6}"/>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6" name="Chỗ dành sẵn cho Số hiệu Bản chiếu 5">
            <a:extLst>
              <a:ext uri="{FF2B5EF4-FFF2-40B4-BE49-F238E27FC236}">
                <a16:creationId xmlns:a16="http://schemas.microsoft.com/office/drawing/2014/main" xmlns="" id="{3CB140EA-510F-4C49-B387-5669AD9AFE28}"/>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5ECF48BF-5EF8-443F-B672-D45FC1B77E1D}" type="slidenum">
              <a:rPr lang="vi-VN" smtClean="0"/>
              <a:t>‹#›</a:t>
            </a:fld>
            <a:endParaRPr lang="vi-VN"/>
          </a:p>
        </p:txBody>
      </p:sp>
    </p:spTree>
    <p:extLst>
      <p:ext uri="{BB962C8B-B14F-4D97-AF65-F5344CB8AC3E}">
        <p14:creationId xmlns:p14="http://schemas.microsoft.com/office/powerpoint/2010/main" val="393373348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991DAC1-2772-4493-B10B-B8FAF65C8171}"/>
              </a:ext>
            </a:extLst>
          </p:cNvPr>
          <p:cNvSpPr>
            <a:spLocks noGrp="1"/>
          </p:cNvSpPr>
          <p:nvPr>
            <p:ph type="title"/>
          </p:nvPr>
        </p:nvSpPr>
        <p:spPr>
          <a:xfrm>
            <a:off x="838201" y="365129"/>
            <a:ext cx="10515600" cy="1325563"/>
          </a:xfrm>
          <a:prstGeom prst="rect">
            <a:avLst/>
          </a:prstGeom>
        </p:spPr>
        <p:txBody>
          <a:bodyPr lIns="91438" tIns="45719" rIns="91438" bIns="45719"/>
          <a:lstStyle/>
          <a:p>
            <a:r>
              <a:rPr lang="vi-VN"/>
              <a:t>Bấm để sửa kiểu tiêu đề Bản cái</a:t>
            </a:r>
          </a:p>
        </p:txBody>
      </p:sp>
      <p:sp>
        <p:nvSpPr>
          <p:cNvPr id="3" name="Chỗ dành sẵn cho Nội dung 2">
            <a:extLst>
              <a:ext uri="{FF2B5EF4-FFF2-40B4-BE49-F238E27FC236}">
                <a16:creationId xmlns:a16="http://schemas.microsoft.com/office/drawing/2014/main" xmlns="" id="{B99B01A0-F13D-4A59-B04D-586BD2CDFFA7}"/>
              </a:ext>
            </a:extLst>
          </p:cNvPr>
          <p:cNvSpPr>
            <a:spLocks noGrp="1"/>
          </p:cNvSpPr>
          <p:nvPr>
            <p:ph sz="half" idx="1"/>
          </p:nvPr>
        </p:nvSpPr>
        <p:spPr>
          <a:xfrm>
            <a:off x="838203" y="1825625"/>
            <a:ext cx="5181600" cy="4351339"/>
          </a:xfrm>
          <a:prstGeom prst="rect">
            <a:avLst/>
          </a:prstGeom>
        </p:spPr>
        <p:txBody>
          <a:bodyPr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xmlns="" id="{00879A96-B4DA-4655-92D7-11509792F0F4}"/>
              </a:ext>
            </a:extLst>
          </p:cNvPr>
          <p:cNvSpPr>
            <a:spLocks noGrp="1"/>
          </p:cNvSpPr>
          <p:nvPr>
            <p:ph sz="half" idx="2"/>
          </p:nvPr>
        </p:nvSpPr>
        <p:spPr>
          <a:xfrm>
            <a:off x="6172200" y="1825625"/>
            <a:ext cx="5181600" cy="4351339"/>
          </a:xfrm>
          <a:prstGeom prst="rect">
            <a:avLst/>
          </a:prstGeom>
        </p:spPr>
        <p:txBody>
          <a:bodyPr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xmlns="" id="{A7BB0C42-1444-4656-B0F7-855EB863A149}"/>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C9C2DB91-1779-4CC7-821D-E0280402090B}" type="datetimeFigureOut">
              <a:rPr lang="vi-VN" smtClean="0"/>
              <a:t>27/01/2024</a:t>
            </a:fld>
            <a:endParaRPr lang="vi-VN"/>
          </a:p>
        </p:txBody>
      </p:sp>
      <p:sp>
        <p:nvSpPr>
          <p:cNvPr id="6" name="Chỗ dành sẵn cho Chân trang 5">
            <a:extLst>
              <a:ext uri="{FF2B5EF4-FFF2-40B4-BE49-F238E27FC236}">
                <a16:creationId xmlns:a16="http://schemas.microsoft.com/office/drawing/2014/main" xmlns="" id="{B6128D7F-994C-4DF7-A840-948C6A6C517F}"/>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7" name="Chỗ dành sẵn cho Số hiệu Bản chiếu 6">
            <a:extLst>
              <a:ext uri="{FF2B5EF4-FFF2-40B4-BE49-F238E27FC236}">
                <a16:creationId xmlns:a16="http://schemas.microsoft.com/office/drawing/2014/main" xmlns="" id="{0FE4102A-B277-4E43-AA89-A83FA773496F}"/>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5ECF48BF-5EF8-443F-B672-D45FC1B77E1D}" type="slidenum">
              <a:rPr lang="vi-VN" smtClean="0"/>
              <a:t>‹#›</a:t>
            </a:fld>
            <a:endParaRPr lang="vi-VN"/>
          </a:p>
        </p:txBody>
      </p:sp>
    </p:spTree>
    <p:extLst>
      <p:ext uri="{BB962C8B-B14F-4D97-AF65-F5344CB8AC3E}">
        <p14:creationId xmlns:p14="http://schemas.microsoft.com/office/powerpoint/2010/main" val="154243551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8F34A999-A168-4559-A962-D4A117E67D14}"/>
              </a:ext>
            </a:extLst>
          </p:cNvPr>
          <p:cNvSpPr>
            <a:spLocks noGrp="1"/>
          </p:cNvSpPr>
          <p:nvPr>
            <p:ph type="title"/>
          </p:nvPr>
        </p:nvSpPr>
        <p:spPr>
          <a:xfrm>
            <a:off x="839788" y="365129"/>
            <a:ext cx="10515600" cy="1325563"/>
          </a:xfrm>
          <a:prstGeom prst="rect">
            <a:avLst/>
          </a:prstGeom>
        </p:spPr>
        <p:txBody>
          <a:bodyPr lIns="91438" tIns="45719" rIns="91438" bIns="45719"/>
          <a:lstStyle/>
          <a:p>
            <a:r>
              <a:rPr lang="vi-VN"/>
              <a:t>Bấm để sửa kiểu tiêu đề Bản cái</a:t>
            </a:r>
          </a:p>
        </p:txBody>
      </p:sp>
      <p:sp>
        <p:nvSpPr>
          <p:cNvPr id="3" name="Chỗ dành sẵn cho Văn bản 2">
            <a:extLst>
              <a:ext uri="{FF2B5EF4-FFF2-40B4-BE49-F238E27FC236}">
                <a16:creationId xmlns:a16="http://schemas.microsoft.com/office/drawing/2014/main" xmlns="" id="{292FA241-D6AA-440D-BB9D-F9C250A3C414}"/>
              </a:ext>
            </a:extLst>
          </p:cNvPr>
          <p:cNvSpPr>
            <a:spLocks noGrp="1"/>
          </p:cNvSpPr>
          <p:nvPr>
            <p:ph type="body" idx="1"/>
          </p:nvPr>
        </p:nvSpPr>
        <p:spPr>
          <a:xfrm>
            <a:off x="839792" y="1681163"/>
            <a:ext cx="5157787" cy="823912"/>
          </a:xfrm>
          <a:prstGeom prst="rect">
            <a:avLst/>
          </a:prstGeom>
        </p:spPr>
        <p:txBody>
          <a:bodyPr lIns="91438" tIns="45719" rIns="91438" bIns="45719"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F86EA79F-E5C7-475F-932A-86E4341300A2}"/>
              </a:ext>
            </a:extLst>
          </p:cNvPr>
          <p:cNvSpPr>
            <a:spLocks noGrp="1"/>
          </p:cNvSpPr>
          <p:nvPr>
            <p:ph sz="half" idx="2"/>
          </p:nvPr>
        </p:nvSpPr>
        <p:spPr>
          <a:xfrm>
            <a:off x="839792" y="2505075"/>
            <a:ext cx="5157787" cy="3684588"/>
          </a:xfrm>
          <a:prstGeom prst="rect">
            <a:avLst/>
          </a:prstGeom>
        </p:spPr>
        <p:txBody>
          <a:bodyPr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xmlns="" id="{C96D4F30-C7BE-4CDB-9A27-7DBB48BE3C33}"/>
              </a:ext>
            </a:extLst>
          </p:cNvPr>
          <p:cNvSpPr>
            <a:spLocks noGrp="1"/>
          </p:cNvSpPr>
          <p:nvPr>
            <p:ph type="body" sz="quarter" idx="3"/>
          </p:nvPr>
        </p:nvSpPr>
        <p:spPr>
          <a:xfrm>
            <a:off x="6172201" y="1681163"/>
            <a:ext cx="5183188" cy="823912"/>
          </a:xfrm>
          <a:prstGeom prst="rect">
            <a:avLst/>
          </a:prstGeom>
        </p:spPr>
        <p:txBody>
          <a:bodyPr lIns="91438" tIns="45719" rIns="91438" bIns="45719"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7A68DCAC-383D-4852-8963-26CB5E8A11D5}"/>
              </a:ext>
            </a:extLst>
          </p:cNvPr>
          <p:cNvSpPr>
            <a:spLocks noGrp="1"/>
          </p:cNvSpPr>
          <p:nvPr>
            <p:ph sz="quarter" idx="4"/>
          </p:nvPr>
        </p:nvSpPr>
        <p:spPr>
          <a:xfrm>
            <a:off x="6172201" y="2505075"/>
            <a:ext cx="5183188" cy="3684588"/>
          </a:xfrm>
          <a:prstGeom prst="rect">
            <a:avLst/>
          </a:prstGeom>
        </p:spPr>
        <p:txBody>
          <a:bodyPr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xmlns="" id="{333386B9-11EB-4A1D-ADCB-3BD416BF8F9C}"/>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C9C2DB91-1779-4CC7-821D-E0280402090B}" type="datetimeFigureOut">
              <a:rPr lang="vi-VN" smtClean="0"/>
              <a:t>27/01/2024</a:t>
            </a:fld>
            <a:endParaRPr lang="vi-VN"/>
          </a:p>
        </p:txBody>
      </p:sp>
      <p:sp>
        <p:nvSpPr>
          <p:cNvPr id="8" name="Chỗ dành sẵn cho Chân trang 7">
            <a:extLst>
              <a:ext uri="{FF2B5EF4-FFF2-40B4-BE49-F238E27FC236}">
                <a16:creationId xmlns:a16="http://schemas.microsoft.com/office/drawing/2014/main" xmlns="" id="{93DF633E-2F21-48A4-818C-1EC1B16F1139}"/>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9" name="Chỗ dành sẵn cho Số hiệu Bản chiếu 8">
            <a:extLst>
              <a:ext uri="{FF2B5EF4-FFF2-40B4-BE49-F238E27FC236}">
                <a16:creationId xmlns:a16="http://schemas.microsoft.com/office/drawing/2014/main" xmlns="" id="{ADE73FAB-716F-4687-A61D-6C8993F7F6E8}"/>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5ECF48BF-5EF8-443F-B672-D45FC1B77E1D}" type="slidenum">
              <a:rPr lang="vi-VN" smtClean="0"/>
              <a:t>‹#›</a:t>
            </a:fld>
            <a:endParaRPr lang="vi-VN"/>
          </a:p>
        </p:txBody>
      </p:sp>
    </p:spTree>
    <p:extLst>
      <p:ext uri="{BB962C8B-B14F-4D97-AF65-F5344CB8AC3E}">
        <p14:creationId xmlns:p14="http://schemas.microsoft.com/office/powerpoint/2010/main" val="231640321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F7746823-3DDA-45AB-B9CD-999FFBE7D811}"/>
              </a:ext>
            </a:extLst>
          </p:cNvPr>
          <p:cNvSpPr>
            <a:spLocks noGrp="1"/>
          </p:cNvSpPr>
          <p:nvPr>
            <p:ph type="title"/>
          </p:nvPr>
        </p:nvSpPr>
        <p:spPr>
          <a:xfrm>
            <a:off x="838201" y="365129"/>
            <a:ext cx="10515600" cy="1325563"/>
          </a:xfrm>
          <a:prstGeom prst="rect">
            <a:avLst/>
          </a:prstGeom>
        </p:spPr>
        <p:txBody>
          <a:bodyPr lIns="91438" tIns="45719" rIns="91438" bIns="45719"/>
          <a:lstStyle/>
          <a:p>
            <a:r>
              <a:rPr lang="vi-VN"/>
              <a:t>Bấm để sửa kiểu tiêu đề Bản cái</a:t>
            </a:r>
          </a:p>
        </p:txBody>
      </p:sp>
      <p:sp>
        <p:nvSpPr>
          <p:cNvPr id="3" name="Chỗ dành sẵn cho Ngày tháng 2">
            <a:extLst>
              <a:ext uri="{FF2B5EF4-FFF2-40B4-BE49-F238E27FC236}">
                <a16:creationId xmlns:a16="http://schemas.microsoft.com/office/drawing/2014/main" xmlns="" id="{599DB440-FA3E-4C80-80AD-BA244E2DAB0C}"/>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C9C2DB91-1779-4CC7-821D-E0280402090B}" type="datetimeFigureOut">
              <a:rPr lang="vi-VN" smtClean="0"/>
              <a:t>27/01/2024</a:t>
            </a:fld>
            <a:endParaRPr lang="vi-VN"/>
          </a:p>
        </p:txBody>
      </p:sp>
      <p:sp>
        <p:nvSpPr>
          <p:cNvPr id="4" name="Chỗ dành sẵn cho Chân trang 3">
            <a:extLst>
              <a:ext uri="{FF2B5EF4-FFF2-40B4-BE49-F238E27FC236}">
                <a16:creationId xmlns:a16="http://schemas.microsoft.com/office/drawing/2014/main" xmlns="" id="{86535943-0839-4111-BA94-682401CA302F}"/>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5" name="Chỗ dành sẵn cho Số hiệu Bản chiếu 4">
            <a:extLst>
              <a:ext uri="{FF2B5EF4-FFF2-40B4-BE49-F238E27FC236}">
                <a16:creationId xmlns:a16="http://schemas.microsoft.com/office/drawing/2014/main" xmlns="" id="{634E0A2D-078F-47AA-BE1A-610DDC6048EC}"/>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5ECF48BF-5EF8-443F-B672-D45FC1B77E1D}" type="slidenum">
              <a:rPr lang="vi-VN" smtClean="0"/>
              <a:t>‹#›</a:t>
            </a:fld>
            <a:endParaRPr lang="vi-VN"/>
          </a:p>
        </p:txBody>
      </p:sp>
    </p:spTree>
    <p:extLst>
      <p:ext uri="{BB962C8B-B14F-4D97-AF65-F5344CB8AC3E}">
        <p14:creationId xmlns:p14="http://schemas.microsoft.com/office/powerpoint/2010/main" val="32717382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C0430A6E-3DE6-4541-8B46-233B4FAC267B}"/>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C9C2DB91-1779-4CC7-821D-E0280402090B}" type="datetimeFigureOut">
              <a:rPr lang="vi-VN" smtClean="0"/>
              <a:t>27/01/2024</a:t>
            </a:fld>
            <a:endParaRPr lang="vi-VN"/>
          </a:p>
        </p:txBody>
      </p:sp>
      <p:sp>
        <p:nvSpPr>
          <p:cNvPr id="3" name="Chỗ dành sẵn cho Chân trang 2">
            <a:extLst>
              <a:ext uri="{FF2B5EF4-FFF2-40B4-BE49-F238E27FC236}">
                <a16:creationId xmlns:a16="http://schemas.microsoft.com/office/drawing/2014/main" xmlns="" id="{EDCCA399-09B5-4694-BD07-283C7DED3DCC}"/>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4" name="Chỗ dành sẵn cho Số hiệu Bản chiếu 3">
            <a:extLst>
              <a:ext uri="{FF2B5EF4-FFF2-40B4-BE49-F238E27FC236}">
                <a16:creationId xmlns:a16="http://schemas.microsoft.com/office/drawing/2014/main" xmlns="" id="{3F4FF8B0-FC16-4912-A25B-57329C9ECD7B}"/>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5ECF48BF-5EF8-443F-B672-D45FC1B77E1D}" type="slidenum">
              <a:rPr lang="vi-VN" smtClean="0"/>
              <a:t>‹#›</a:t>
            </a:fld>
            <a:endParaRPr lang="vi-VN"/>
          </a:p>
        </p:txBody>
      </p:sp>
    </p:spTree>
    <p:extLst>
      <p:ext uri="{BB962C8B-B14F-4D97-AF65-F5344CB8AC3E}">
        <p14:creationId xmlns:p14="http://schemas.microsoft.com/office/powerpoint/2010/main" val="416319854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1661AE2B-2CEF-47DE-A6A4-56036D54C509}"/>
              </a:ext>
            </a:extLst>
          </p:cNvPr>
          <p:cNvSpPr>
            <a:spLocks noGrp="1"/>
          </p:cNvSpPr>
          <p:nvPr>
            <p:ph type="title"/>
          </p:nvPr>
        </p:nvSpPr>
        <p:spPr>
          <a:xfrm>
            <a:off x="839791" y="457200"/>
            <a:ext cx="3932237" cy="1600200"/>
          </a:xfrm>
          <a:prstGeom prst="rect">
            <a:avLst/>
          </a:prstGeom>
        </p:spPr>
        <p:txBody>
          <a:bodyPr lIns="91438" tIns="45719" rIns="91438" bIns="45719"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xmlns="" id="{835BA026-B9F5-4FD5-A0DC-9422E97B132E}"/>
              </a:ext>
            </a:extLst>
          </p:cNvPr>
          <p:cNvSpPr>
            <a:spLocks noGrp="1"/>
          </p:cNvSpPr>
          <p:nvPr>
            <p:ph idx="1"/>
          </p:nvPr>
        </p:nvSpPr>
        <p:spPr>
          <a:xfrm>
            <a:off x="5183188" y="987432"/>
            <a:ext cx="6172200" cy="4873625"/>
          </a:xfrm>
          <a:prstGeom prst="rect">
            <a:avLst/>
          </a:prstGeom>
        </p:spPr>
        <p:txBody>
          <a:bodyPr lIns="91438" tIns="45719" rIns="91438" bIns="45719"/>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xmlns="" id="{5614BBAB-4AE1-4799-B6FD-D0E25D0D713C}"/>
              </a:ext>
            </a:extLst>
          </p:cNvPr>
          <p:cNvSpPr>
            <a:spLocks noGrp="1"/>
          </p:cNvSpPr>
          <p:nvPr>
            <p:ph type="body" sz="half" idx="2"/>
          </p:nvPr>
        </p:nvSpPr>
        <p:spPr>
          <a:xfrm>
            <a:off x="839791" y="2057401"/>
            <a:ext cx="3932237" cy="3811588"/>
          </a:xfrm>
          <a:prstGeom prst="rect">
            <a:avLst/>
          </a:prstGeom>
        </p:spPr>
        <p:txBody>
          <a:bodyPr lIns="91438" tIns="45719" rIns="91438" bIns="45719"/>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77E59D51-B56F-4349-AC3E-4EF2F4860519}"/>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C9C2DB91-1779-4CC7-821D-E0280402090B}" type="datetimeFigureOut">
              <a:rPr lang="vi-VN" smtClean="0"/>
              <a:t>27/01/2024</a:t>
            </a:fld>
            <a:endParaRPr lang="vi-VN"/>
          </a:p>
        </p:txBody>
      </p:sp>
      <p:sp>
        <p:nvSpPr>
          <p:cNvPr id="6" name="Chỗ dành sẵn cho Chân trang 5">
            <a:extLst>
              <a:ext uri="{FF2B5EF4-FFF2-40B4-BE49-F238E27FC236}">
                <a16:creationId xmlns:a16="http://schemas.microsoft.com/office/drawing/2014/main" xmlns="" id="{599ABAFC-AFB7-40FD-940F-78FC61198D7D}"/>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7" name="Chỗ dành sẵn cho Số hiệu Bản chiếu 6">
            <a:extLst>
              <a:ext uri="{FF2B5EF4-FFF2-40B4-BE49-F238E27FC236}">
                <a16:creationId xmlns:a16="http://schemas.microsoft.com/office/drawing/2014/main" xmlns="" id="{9D6B48C4-BDBF-48FB-9450-24FCFAF2A8FD}"/>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5ECF48BF-5EF8-443F-B672-D45FC1B77E1D}" type="slidenum">
              <a:rPr lang="vi-VN" smtClean="0"/>
              <a:t>‹#›</a:t>
            </a:fld>
            <a:endParaRPr lang="vi-VN"/>
          </a:p>
        </p:txBody>
      </p:sp>
    </p:spTree>
    <p:extLst>
      <p:ext uri="{BB962C8B-B14F-4D97-AF65-F5344CB8AC3E}">
        <p14:creationId xmlns:p14="http://schemas.microsoft.com/office/powerpoint/2010/main" val="144120223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7E8BDBDC-0FEB-4C67-B602-8A9790A76631}"/>
              </a:ext>
            </a:extLst>
          </p:cNvPr>
          <p:cNvSpPr>
            <a:spLocks noGrp="1"/>
          </p:cNvSpPr>
          <p:nvPr>
            <p:ph type="title"/>
          </p:nvPr>
        </p:nvSpPr>
        <p:spPr>
          <a:xfrm>
            <a:off x="839791" y="457200"/>
            <a:ext cx="3932237" cy="1600200"/>
          </a:xfrm>
          <a:prstGeom prst="rect">
            <a:avLst/>
          </a:prstGeom>
        </p:spPr>
        <p:txBody>
          <a:bodyPr lIns="91438" tIns="45719" rIns="91438" bIns="45719"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xmlns="" id="{A97932F6-F380-45C8-A305-94971A913B6F}"/>
              </a:ext>
            </a:extLst>
          </p:cNvPr>
          <p:cNvSpPr>
            <a:spLocks noGrp="1"/>
          </p:cNvSpPr>
          <p:nvPr>
            <p:ph type="pic" idx="1"/>
          </p:nvPr>
        </p:nvSpPr>
        <p:spPr>
          <a:xfrm>
            <a:off x="5183188" y="987432"/>
            <a:ext cx="6172200" cy="4873625"/>
          </a:xfrm>
          <a:prstGeom prst="rect">
            <a:avLst/>
          </a:prstGeom>
        </p:spPr>
        <p:txBody>
          <a:bodyPr lIns="91438" tIns="45719" rIns="91438" bIns="45719"/>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vi-VN"/>
          </a:p>
        </p:txBody>
      </p:sp>
      <p:sp>
        <p:nvSpPr>
          <p:cNvPr id="4" name="Chỗ dành sẵn cho Văn bản 3">
            <a:extLst>
              <a:ext uri="{FF2B5EF4-FFF2-40B4-BE49-F238E27FC236}">
                <a16:creationId xmlns:a16="http://schemas.microsoft.com/office/drawing/2014/main" xmlns="" id="{D020F40D-3181-4654-BF02-E98EAE6F09D2}"/>
              </a:ext>
            </a:extLst>
          </p:cNvPr>
          <p:cNvSpPr>
            <a:spLocks noGrp="1"/>
          </p:cNvSpPr>
          <p:nvPr>
            <p:ph type="body" sz="half" idx="2"/>
          </p:nvPr>
        </p:nvSpPr>
        <p:spPr>
          <a:xfrm>
            <a:off x="839791" y="2057401"/>
            <a:ext cx="3932237" cy="3811588"/>
          </a:xfrm>
          <a:prstGeom prst="rect">
            <a:avLst/>
          </a:prstGeom>
        </p:spPr>
        <p:txBody>
          <a:bodyPr lIns="91438" tIns="45719" rIns="91438" bIns="45719"/>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490D282F-2FF5-4169-BF89-9053BD587299}"/>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C9C2DB91-1779-4CC7-821D-E0280402090B}" type="datetimeFigureOut">
              <a:rPr lang="vi-VN" smtClean="0"/>
              <a:t>27/01/2024</a:t>
            </a:fld>
            <a:endParaRPr lang="vi-VN"/>
          </a:p>
        </p:txBody>
      </p:sp>
      <p:sp>
        <p:nvSpPr>
          <p:cNvPr id="6" name="Chỗ dành sẵn cho Chân trang 5">
            <a:extLst>
              <a:ext uri="{FF2B5EF4-FFF2-40B4-BE49-F238E27FC236}">
                <a16:creationId xmlns:a16="http://schemas.microsoft.com/office/drawing/2014/main" xmlns="" id="{CA4D21B6-1C19-482E-A5F3-84378476149E}"/>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7" name="Chỗ dành sẵn cho Số hiệu Bản chiếu 6">
            <a:extLst>
              <a:ext uri="{FF2B5EF4-FFF2-40B4-BE49-F238E27FC236}">
                <a16:creationId xmlns:a16="http://schemas.microsoft.com/office/drawing/2014/main" xmlns="" id="{AB36ADA0-21A3-4F78-818B-7EA8675ED588}"/>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5ECF48BF-5EF8-443F-B672-D45FC1B77E1D}" type="slidenum">
              <a:rPr lang="vi-VN" smtClean="0"/>
              <a:t>‹#›</a:t>
            </a:fld>
            <a:endParaRPr lang="vi-VN"/>
          </a:p>
        </p:txBody>
      </p:sp>
    </p:spTree>
    <p:extLst>
      <p:ext uri="{BB962C8B-B14F-4D97-AF65-F5344CB8AC3E}">
        <p14:creationId xmlns:p14="http://schemas.microsoft.com/office/powerpoint/2010/main" val="140631262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95992F84-4837-4A1F-A9C0-86C0DD7F6ED2}"/>
              </a:ext>
            </a:extLst>
          </p:cNvPr>
          <p:cNvSpPr>
            <a:spLocks noGrp="1"/>
          </p:cNvSpPr>
          <p:nvPr>
            <p:ph type="title"/>
          </p:nvPr>
        </p:nvSpPr>
        <p:spPr>
          <a:xfrm>
            <a:off x="838201" y="365129"/>
            <a:ext cx="10515600" cy="1325563"/>
          </a:xfrm>
          <a:prstGeom prst="rect">
            <a:avLst/>
          </a:prstGeom>
        </p:spPr>
        <p:txBody>
          <a:bodyPr lIns="91438" tIns="45719" rIns="91438" bIns="45719"/>
          <a:lstStyle/>
          <a:p>
            <a:r>
              <a:rPr lang="vi-VN"/>
              <a:t>Bấm để sửa kiểu tiêu đề Bản cái</a:t>
            </a:r>
          </a:p>
        </p:txBody>
      </p:sp>
      <p:sp>
        <p:nvSpPr>
          <p:cNvPr id="3" name="Chỗ dành sẵn cho Văn bản Dọc 2">
            <a:extLst>
              <a:ext uri="{FF2B5EF4-FFF2-40B4-BE49-F238E27FC236}">
                <a16:creationId xmlns:a16="http://schemas.microsoft.com/office/drawing/2014/main" xmlns="" id="{2666F529-6CE2-4B6E-9F78-AEAECC1E74BE}"/>
              </a:ext>
            </a:extLst>
          </p:cNvPr>
          <p:cNvSpPr>
            <a:spLocks noGrp="1"/>
          </p:cNvSpPr>
          <p:nvPr>
            <p:ph type="body" orient="vert" idx="1"/>
          </p:nvPr>
        </p:nvSpPr>
        <p:spPr>
          <a:xfrm>
            <a:off x="838201" y="1825625"/>
            <a:ext cx="10515600" cy="4351339"/>
          </a:xfrm>
          <a:prstGeom prst="rect">
            <a:avLst/>
          </a:prstGeom>
        </p:spPr>
        <p:txBody>
          <a:bodyPr vert="eaVert"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980BD98C-4A23-4D18-A479-7AB31B03F63F}"/>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C9C2DB91-1779-4CC7-821D-E0280402090B}" type="datetimeFigureOut">
              <a:rPr lang="vi-VN" smtClean="0"/>
              <a:t>27/01/2024</a:t>
            </a:fld>
            <a:endParaRPr lang="vi-VN"/>
          </a:p>
        </p:txBody>
      </p:sp>
      <p:sp>
        <p:nvSpPr>
          <p:cNvPr id="5" name="Chỗ dành sẵn cho Chân trang 4">
            <a:extLst>
              <a:ext uri="{FF2B5EF4-FFF2-40B4-BE49-F238E27FC236}">
                <a16:creationId xmlns:a16="http://schemas.microsoft.com/office/drawing/2014/main" xmlns="" id="{8788006A-41DB-47CD-9F4A-4F63BF4101F6}"/>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6" name="Chỗ dành sẵn cho Số hiệu Bản chiếu 5">
            <a:extLst>
              <a:ext uri="{FF2B5EF4-FFF2-40B4-BE49-F238E27FC236}">
                <a16:creationId xmlns:a16="http://schemas.microsoft.com/office/drawing/2014/main" xmlns="" id="{ECC88BF3-DFF1-45AE-A745-B9D16CDB7AEC}"/>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5ECF48BF-5EF8-443F-B672-D45FC1B77E1D}" type="slidenum">
              <a:rPr lang="vi-VN" smtClean="0"/>
              <a:t>‹#›</a:t>
            </a:fld>
            <a:endParaRPr lang="vi-VN"/>
          </a:p>
        </p:txBody>
      </p:sp>
    </p:spTree>
    <p:extLst>
      <p:ext uri="{BB962C8B-B14F-4D97-AF65-F5344CB8AC3E}">
        <p14:creationId xmlns:p14="http://schemas.microsoft.com/office/powerpoint/2010/main" val="37609328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AD9E1E6E-819B-4D22-BF00-C0D2DDC6812B}"/>
              </a:ext>
            </a:extLst>
          </p:cNvPr>
          <p:cNvSpPr>
            <a:spLocks noGrp="1"/>
          </p:cNvSpPr>
          <p:nvPr>
            <p:ph type="title"/>
          </p:nvPr>
        </p:nvSpPr>
        <p:spPr>
          <a:xfrm>
            <a:off x="839791" y="457200"/>
            <a:ext cx="3932237" cy="1600200"/>
          </a:xfrm>
          <a:prstGeom prst="rect">
            <a:avLst/>
          </a:prstGeom>
        </p:spPr>
        <p:txBody>
          <a:bodyPr lIns="91438" tIns="45719" rIns="91438" bIns="45719"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xmlns="" id="{E94C6359-E8EF-45A8-A857-6D18C25CB641}"/>
              </a:ext>
            </a:extLst>
          </p:cNvPr>
          <p:cNvSpPr>
            <a:spLocks noGrp="1"/>
          </p:cNvSpPr>
          <p:nvPr>
            <p:ph type="pic" idx="1"/>
          </p:nvPr>
        </p:nvSpPr>
        <p:spPr>
          <a:xfrm>
            <a:off x="5183188" y="987432"/>
            <a:ext cx="6172200" cy="4873625"/>
          </a:xfrm>
          <a:prstGeom prst="rect">
            <a:avLst/>
          </a:prstGeom>
        </p:spPr>
        <p:txBody>
          <a:bodyPr lIns="91438" tIns="45719" rIns="91438" bIns="45719"/>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vi-VN"/>
          </a:p>
        </p:txBody>
      </p:sp>
      <p:sp>
        <p:nvSpPr>
          <p:cNvPr id="4" name="Chỗ dành sẵn cho Văn bản 3">
            <a:extLst>
              <a:ext uri="{FF2B5EF4-FFF2-40B4-BE49-F238E27FC236}">
                <a16:creationId xmlns:a16="http://schemas.microsoft.com/office/drawing/2014/main" xmlns="" id="{65758E3E-8B29-4035-9461-8C65025DD7B9}"/>
              </a:ext>
            </a:extLst>
          </p:cNvPr>
          <p:cNvSpPr>
            <a:spLocks noGrp="1"/>
          </p:cNvSpPr>
          <p:nvPr>
            <p:ph type="body" sz="half" idx="2"/>
          </p:nvPr>
        </p:nvSpPr>
        <p:spPr>
          <a:xfrm>
            <a:off x="839791" y="2057401"/>
            <a:ext cx="3932237" cy="3811588"/>
          </a:xfrm>
          <a:prstGeom prst="rect">
            <a:avLst/>
          </a:prstGeom>
        </p:spPr>
        <p:txBody>
          <a:bodyPr lIns="91438" tIns="45719" rIns="91438" bIns="45719"/>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DDB54274-AEE0-4430-A68B-58722B6B3C0D}"/>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92E2CEFA-6521-410A-AC51-E8ABE4E9CDB0}" type="datetimeFigureOut">
              <a:rPr lang="vi-VN" smtClean="0"/>
              <a:t>27/01/2024</a:t>
            </a:fld>
            <a:endParaRPr lang="vi-VN"/>
          </a:p>
        </p:txBody>
      </p:sp>
      <p:sp>
        <p:nvSpPr>
          <p:cNvPr id="6" name="Chỗ dành sẵn cho Chân trang 5">
            <a:extLst>
              <a:ext uri="{FF2B5EF4-FFF2-40B4-BE49-F238E27FC236}">
                <a16:creationId xmlns:a16="http://schemas.microsoft.com/office/drawing/2014/main" xmlns="" id="{66B56CA6-2AF8-457F-A66B-CF84718198EC}"/>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7" name="Chỗ dành sẵn cho Số hiệu Bản chiếu 6">
            <a:extLst>
              <a:ext uri="{FF2B5EF4-FFF2-40B4-BE49-F238E27FC236}">
                <a16:creationId xmlns:a16="http://schemas.microsoft.com/office/drawing/2014/main" xmlns="" id="{6F5731CB-898B-4BB5-A6DC-B1C392FBED54}"/>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8D3F6ACA-6BA7-459F-AD44-D4E124DDBDE3}" type="slidenum">
              <a:rPr lang="vi-VN" smtClean="0"/>
              <a:t>‹#›</a:t>
            </a:fld>
            <a:endParaRPr lang="vi-VN"/>
          </a:p>
        </p:txBody>
      </p:sp>
    </p:spTree>
    <p:extLst>
      <p:ext uri="{BB962C8B-B14F-4D97-AF65-F5344CB8AC3E}">
        <p14:creationId xmlns:p14="http://schemas.microsoft.com/office/powerpoint/2010/main" val="61274975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C86482DC-584C-4F84-8C37-74A1F01E30BE}"/>
              </a:ext>
            </a:extLst>
          </p:cNvPr>
          <p:cNvSpPr>
            <a:spLocks noGrp="1"/>
          </p:cNvSpPr>
          <p:nvPr>
            <p:ph type="title" orient="vert"/>
          </p:nvPr>
        </p:nvSpPr>
        <p:spPr>
          <a:xfrm>
            <a:off x="8724901" y="365132"/>
            <a:ext cx="2628900" cy="5811839"/>
          </a:xfrm>
          <a:prstGeom prst="rect">
            <a:avLst/>
          </a:prstGeom>
        </p:spPr>
        <p:txBody>
          <a:bodyPr vert="eaVert" lIns="91438" tIns="45719" rIns="91438" bIns="45719"/>
          <a:lstStyle/>
          <a:p>
            <a:r>
              <a:rPr lang="vi-VN"/>
              <a:t>Bấm để sửa kiểu tiêu đề Bản cái</a:t>
            </a:r>
          </a:p>
        </p:txBody>
      </p:sp>
      <p:sp>
        <p:nvSpPr>
          <p:cNvPr id="3" name="Chỗ dành sẵn cho Văn bản Dọc 2">
            <a:extLst>
              <a:ext uri="{FF2B5EF4-FFF2-40B4-BE49-F238E27FC236}">
                <a16:creationId xmlns:a16="http://schemas.microsoft.com/office/drawing/2014/main" xmlns="" id="{A71CBB60-6465-4869-B2CA-5A8C0F233292}"/>
              </a:ext>
            </a:extLst>
          </p:cNvPr>
          <p:cNvSpPr>
            <a:spLocks noGrp="1"/>
          </p:cNvSpPr>
          <p:nvPr>
            <p:ph type="body" orient="vert" idx="1"/>
          </p:nvPr>
        </p:nvSpPr>
        <p:spPr>
          <a:xfrm>
            <a:off x="838201" y="365132"/>
            <a:ext cx="7734300" cy="5811839"/>
          </a:xfrm>
          <a:prstGeom prst="rect">
            <a:avLst/>
          </a:prstGeom>
        </p:spPr>
        <p:txBody>
          <a:bodyPr vert="eaVert"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0D64DD05-0D13-4C3F-AB7D-00C4092B2580}"/>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C9C2DB91-1779-4CC7-821D-E0280402090B}" type="datetimeFigureOut">
              <a:rPr lang="vi-VN" smtClean="0"/>
              <a:t>27/01/2024</a:t>
            </a:fld>
            <a:endParaRPr lang="vi-VN"/>
          </a:p>
        </p:txBody>
      </p:sp>
      <p:sp>
        <p:nvSpPr>
          <p:cNvPr id="5" name="Chỗ dành sẵn cho Chân trang 4">
            <a:extLst>
              <a:ext uri="{FF2B5EF4-FFF2-40B4-BE49-F238E27FC236}">
                <a16:creationId xmlns:a16="http://schemas.microsoft.com/office/drawing/2014/main" xmlns="" id="{89528D6F-4778-4C7D-91A0-AB70AD8B9D82}"/>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6" name="Chỗ dành sẵn cho Số hiệu Bản chiếu 5">
            <a:extLst>
              <a:ext uri="{FF2B5EF4-FFF2-40B4-BE49-F238E27FC236}">
                <a16:creationId xmlns:a16="http://schemas.microsoft.com/office/drawing/2014/main" xmlns="" id="{3B03EF72-78B8-4AB6-8A0B-2F78E9E3AB2C}"/>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5ECF48BF-5EF8-443F-B672-D45FC1B77E1D}" type="slidenum">
              <a:rPr lang="vi-VN" smtClean="0"/>
              <a:t>‹#›</a:t>
            </a:fld>
            <a:endParaRPr lang="vi-VN"/>
          </a:p>
        </p:txBody>
      </p:sp>
    </p:spTree>
    <p:extLst>
      <p:ext uri="{BB962C8B-B14F-4D97-AF65-F5344CB8AC3E}">
        <p14:creationId xmlns:p14="http://schemas.microsoft.com/office/powerpoint/2010/main" val="117532252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045E106B-B959-49B1-B96E-CFEAD0B42FED}"/>
              </a:ext>
            </a:extLst>
          </p:cNvPr>
          <p:cNvSpPr>
            <a:spLocks noGrp="1"/>
          </p:cNvSpPr>
          <p:nvPr>
            <p:ph type="ctrTitle"/>
          </p:nvPr>
        </p:nvSpPr>
        <p:spPr>
          <a:xfrm>
            <a:off x="1524003" y="1122363"/>
            <a:ext cx="9144000" cy="2387600"/>
          </a:xfrm>
          <a:prstGeom prst="rect">
            <a:avLst/>
          </a:prstGeom>
        </p:spPr>
        <p:txBody>
          <a:bodyPr lIns="91438" tIns="45719" rIns="91438" bIns="45719"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xmlns="" id="{1D16C24C-5113-4273-BCFC-817FA156D5E5}"/>
              </a:ext>
            </a:extLst>
          </p:cNvPr>
          <p:cNvSpPr>
            <a:spLocks noGrp="1"/>
          </p:cNvSpPr>
          <p:nvPr>
            <p:ph type="subTitle" idx="1"/>
          </p:nvPr>
        </p:nvSpPr>
        <p:spPr>
          <a:xfrm>
            <a:off x="1524003" y="3602043"/>
            <a:ext cx="9144000" cy="1655763"/>
          </a:xfrm>
          <a:prstGeom prst="rect">
            <a:avLst/>
          </a:prstGeom>
        </p:spPr>
        <p:txBody>
          <a:bodyPr lIns="91438" tIns="45719" rIns="91438" bIns="45719"/>
          <a:lstStyle>
            <a:lvl1pPr marL="0" indent="0" algn="ctr">
              <a:buNone/>
              <a:defRPr sz="240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xmlns="" id="{CC9EA255-DC54-489F-9CA5-58D3C8EA2301}"/>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7AA096F7-004E-4F3C-BD00-5AF02BB90A8A}" type="datetimeFigureOut">
              <a:rPr lang="vi-VN" smtClean="0"/>
              <a:t>27/01/2024</a:t>
            </a:fld>
            <a:endParaRPr lang="vi-VN"/>
          </a:p>
        </p:txBody>
      </p:sp>
      <p:sp>
        <p:nvSpPr>
          <p:cNvPr id="5" name="Chỗ dành sẵn cho Chân trang 4">
            <a:extLst>
              <a:ext uri="{FF2B5EF4-FFF2-40B4-BE49-F238E27FC236}">
                <a16:creationId xmlns:a16="http://schemas.microsoft.com/office/drawing/2014/main" xmlns="" id="{5517E229-FBC4-4983-8837-530ED07496F7}"/>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6" name="Chỗ dành sẵn cho Số hiệu Bản chiếu 5">
            <a:extLst>
              <a:ext uri="{FF2B5EF4-FFF2-40B4-BE49-F238E27FC236}">
                <a16:creationId xmlns:a16="http://schemas.microsoft.com/office/drawing/2014/main" xmlns="" id="{F02A1670-8688-4868-9781-366397B9746E}"/>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8F288386-D9CA-4350-BBEC-6571B34944CD}" type="slidenum">
              <a:rPr lang="vi-VN" smtClean="0"/>
              <a:t>‹#›</a:t>
            </a:fld>
            <a:endParaRPr lang="vi-VN"/>
          </a:p>
        </p:txBody>
      </p:sp>
    </p:spTree>
    <p:extLst>
      <p:ext uri="{BB962C8B-B14F-4D97-AF65-F5344CB8AC3E}">
        <p14:creationId xmlns:p14="http://schemas.microsoft.com/office/powerpoint/2010/main" val="396278800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2AAA16B4-F3FD-489F-AA36-950D13015132}"/>
              </a:ext>
            </a:extLst>
          </p:cNvPr>
          <p:cNvSpPr>
            <a:spLocks noGrp="1"/>
          </p:cNvSpPr>
          <p:nvPr>
            <p:ph type="title"/>
          </p:nvPr>
        </p:nvSpPr>
        <p:spPr>
          <a:xfrm>
            <a:off x="838201" y="365129"/>
            <a:ext cx="10515600" cy="1325563"/>
          </a:xfrm>
          <a:prstGeom prst="rect">
            <a:avLst/>
          </a:prstGeom>
        </p:spPr>
        <p:txBody>
          <a:bodyPr lIns="91438" tIns="45719" rIns="91438" bIns="45719"/>
          <a:lstStyle/>
          <a:p>
            <a:r>
              <a:rPr lang="vi-VN"/>
              <a:t>Bấm để sửa kiểu tiêu đề Bản cái</a:t>
            </a:r>
          </a:p>
        </p:txBody>
      </p:sp>
      <p:sp>
        <p:nvSpPr>
          <p:cNvPr id="3" name="Chỗ dành sẵn cho Nội dung 2">
            <a:extLst>
              <a:ext uri="{FF2B5EF4-FFF2-40B4-BE49-F238E27FC236}">
                <a16:creationId xmlns:a16="http://schemas.microsoft.com/office/drawing/2014/main" xmlns="" id="{F8C51C49-6EF6-4222-B037-1E8043A8C500}"/>
              </a:ext>
            </a:extLst>
          </p:cNvPr>
          <p:cNvSpPr>
            <a:spLocks noGrp="1"/>
          </p:cNvSpPr>
          <p:nvPr>
            <p:ph idx="1"/>
          </p:nvPr>
        </p:nvSpPr>
        <p:spPr>
          <a:xfrm>
            <a:off x="838201" y="1825625"/>
            <a:ext cx="10515600" cy="4351339"/>
          </a:xfrm>
          <a:prstGeom prst="rect">
            <a:avLst/>
          </a:prstGeom>
        </p:spPr>
        <p:txBody>
          <a:bodyPr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B80AB600-D54B-41EF-829D-9E895F085CBD}"/>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7AA096F7-004E-4F3C-BD00-5AF02BB90A8A}" type="datetimeFigureOut">
              <a:rPr lang="vi-VN" smtClean="0"/>
              <a:t>27/01/2024</a:t>
            </a:fld>
            <a:endParaRPr lang="vi-VN"/>
          </a:p>
        </p:txBody>
      </p:sp>
      <p:sp>
        <p:nvSpPr>
          <p:cNvPr id="5" name="Chỗ dành sẵn cho Chân trang 4">
            <a:extLst>
              <a:ext uri="{FF2B5EF4-FFF2-40B4-BE49-F238E27FC236}">
                <a16:creationId xmlns:a16="http://schemas.microsoft.com/office/drawing/2014/main" xmlns="" id="{8E4A8094-AFAC-47E2-A1E2-316A2783EA02}"/>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6" name="Chỗ dành sẵn cho Số hiệu Bản chiếu 5">
            <a:extLst>
              <a:ext uri="{FF2B5EF4-FFF2-40B4-BE49-F238E27FC236}">
                <a16:creationId xmlns:a16="http://schemas.microsoft.com/office/drawing/2014/main" xmlns="" id="{AFCD51E6-3032-40E0-92AA-3F1C7099C172}"/>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8F288386-D9CA-4350-BBEC-6571B34944CD}" type="slidenum">
              <a:rPr lang="vi-VN" smtClean="0"/>
              <a:t>‹#›</a:t>
            </a:fld>
            <a:endParaRPr lang="vi-VN"/>
          </a:p>
        </p:txBody>
      </p:sp>
    </p:spTree>
    <p:extLst>
      <p:ext uri="{BB962C8B-B14F-4D97-AF65-F5344CB8AC3E}">
        <p14:creationId xmlns:p14="http://schemas.microsoft.com/office/powerpoint/2010/main" val="8697652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8F29E9AA-ACEB-4012-B0E5-53B596FE0D9A}"/>
              </a:ext>
            </a:extLst>
          </p:cNvPr>
          <p:cNvSpPr>
            <a:spLocks noGrp="1"/>
          </p:cNvSpPr>
          <p:nvPr>
            <p:ph type="title"/>
          </p:nvPr>
        </p:nvSpPr>
        <p:spPr>
          <a:xfrm>
            <a:off x="831851" y="1709746"/>
            <a:ext cx="10515600" cy="2852737"/>
          </a:xfrm>
          <a:prstGeom prst="rect">
            <a:avLst/>
          </a:prstGeom>
        </p:spPr>
        <p:txBody>
          <a:bodyPr lIns="91438" tIns="45719" rIns="91438" bIns="45719"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xmlns="" id="{5D65F27C-1867-4483-B718-A8715E311DF6}"/>
              </a:ext>
            </a:extLst>
          </p:cNvPr>
          <p:cNvSpPr>
            <a:spLocks noGrp="1"/>
          </p:cNvSpPr>
          <p:nvPr>
            <p:ph type="body" idx="1"/>
          </p:nvPr>
        </p:nvSpPr>
        <p:spPr>
          <a:xfrm>
            <a:off x="831851" y="4589470"/>
            <a:ext cx="10515600" cy="1500187"/>
          </a:xfrm>
          <a:prstGeom prst="rect">
            <a:avLst/>
          </a:prstGeom>
        </p:spPr>
        <p:txBody>
          <a:bodyPr lIns="91438" tIns="45719" rIns="91438" bIns="45719"/>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9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xmlns="" id="{14B8C790-F943-4926-BC82-33C75B877F2A}"/>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7AA096F7-004E-4F3C-BD00-5AF02BB90A8A}" type="datetimeFigureOut">
              <a:rPr lang="vi-VN" smtClean="0"/>
              <a:t>27/01/2024</a:t>
            </a:fld>
            <a:endParaRPr lang="vi-VN"/>
          </a:p>
        </p:txBody>
      </p:sp>
      <p:sp>
        <p:nvSpPr>
          <p:cNvPr id="5" name="Chỗ dành sẵn cho Chân trang 4">
            <a:extLst>
              <a:ext uri="{FF2B5EF4-FFF2-40B4-BE49-F238E27FC236}">
                <a16:creationId xmlns:a16="http://schemas.microsoft.com/office/drawing/2014/main" xmlns="" id="{AEFD2871-8ABA-4A4C-B570-B4CBF70E7F96}"/>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6" name="Chỗ dành sẵn cho Số hiệu Bản chiếu 5">
            <a:extLst>
              <a:ext uri="{FF2B5EF4-FFF2-40B4-BE49-F238E27FC236}">
                <a16:creationId xmlns:a16="http://schemas.microsoft.com/office/drawing/2014/main" xmlns="" id="{C892F0CD-2D59-4DEB-93B5-946C2E6F9A93}"/>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8F288386-D9CA-4350-BBEC-6571B34944CD}" type="slidenum">
              <a:rPr lang="vi-VN" smtClean="0"/>
              <a:t>‹#›</a:t>
            </a:fld>
            <a:endParaRPr lang="vi-VN"/>
          </a:p>
        </p:txBody>
      </p:sp>
    </p:spTree>
    <p:extLst>
      <p:ext uri="{BB962C8B-B14F-4D97-AF65-F5344CB8AC3E}">
        <p14:creationId xmlns:p14="http://schemas.microsoft.com/office/powerpoint/2010/main" val="204581623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7B312C98-5572-4D48-B566-3DDC91E009A0}"/>
              </a:ext>
            </a:extLst>
          </p:cNvPr>
          <p:cNvSpPr>
            <a:spLocks noGrp="1"/>
          </p:cNvSpPr>
          <p:nvPr>
            <p:ph type="title"/>
          </p:nvPr>
        </p:nvSpPr>
        <p:spPr>
          <a:xfrm>
            <a:off x="838201" y="365129"/>
            <a:ext cx="10515600" cy="1325563"/>
          </a:xfrm>
          <a:prstGeom prst="rect">
            <a:avLst/>
          </a:prstGeom>
        </p:spPr>
        <p:txBody>
          <a:bodyPr lIns="91438" tIns="45719" rIns="91438" bIns="45719"/>
          <a:lstStyle/>
          <a:p>
            <a:r>
              <a:rPr lang="vi-VN"/>
              <a:t>Bấm để sửa kiểu tiêu đề Bản cái</a:t>
            </a:r>
          </a:p>
        </p:txBody>
      </p:sp>
      <p:sp>
        <p:nvSpPr>
          <p:cNvPr id="3" name="Chỗ dành sẵn cho Nội dung 2">
            <a:extLst>
              <a:ext uri="{FF2B5EF4-FFF2-40B4-BE49-F238E27FC236}">
                <a16:creationId xmlns:a16="http://schemas.microsoft.com/office/drawing/2014/main" xmlns="" id="{37AD9FA6-657D-41E4-A448-DC7D89BD4B7A}"/>
              </a:ext>
            </a:extLst>
          </p:cNvPr>
          <p:cNvSpPr>
            <a:spLocks noGrp="1"/>
          </p:cNvSpPr>
          <p:nvPr>
            <p:ph sz="half" idx="1"/>
          </p:nvPr>
        </p:nvSpPr>
        <p:spPr>
          <a:xfrm>
            <a:off x="838203" y="1825625"/>
            <a:ext cx="5181600" cy="4351339"/>
          </a:xfrm>
          <a:prstGeom prst="rect">
            <a:avLst/>
          </a:prstGeom>
        </p:spPr>
        <p:txBody>
          <a:bodyPr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xmlns="" id="{48AABCE2-23BC-484E-A38C-D69808461AC6}"/>
              </a:ext>
            </a:extLst>
          </p:cNvPr>
          <p:cNvSpPr>
            <a:spLocks noGrp="1"/>
          </p:cNvSpPr>
          <p:nvPr>
            <p:ph sz="half" idx="2"/>
          </p:nvPr>
        </p:nvSpPr>
        <p:spPr>
          <a:xfrm>
            <a:off x="6172200" y="1825625"/>
            <a:ext cx="5181600" cy="4351339"/>
          </a:xfrm>
          <a:prstGeom prst="rect">
            <a:avLst/>
          </a:prstGeom>
        </p:spPr>
        <p:txBody>
          <a:bodyPr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xmlns="" id="{C3706BB8-3965-47D2-98E9-8819986255DE}"/>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7AA096F7-004E-4F3C-BD00-5AF02BB90A8A}" type="datetimeFigureOut">
              <a:rPr lang="vi-VN" smtClean="0"/>
              <a:t>27/01/2024</a:t>
            </a:fld>
            <a:endParaRPr lang="vi-VN"/>
          </a:p>
        </p:txBody>
      </p:sp>
      <p:sp>
        <p:nvSpPr>
          <p:cNvPr id="6" name="Chỗ dành sẵn cho Chân trang 5">
            <a:extLst>
              <a:ext uri="{FF2B5EF4-FFF2-40B4-BE49-F238E27FC236}">
                <a16:creationId xmlns:a16="http://schemas.microsoft.com/office/drawing/2014/main" xmlns="" id="{7EF68D51-7D4A-4470-8738-9F8384B15D21}"/>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7" name="Chỗ dành sẵn cho Số hiệu Bản chiếu 6">
            <a:extLst>
              <a:ext uri="{FF2B5EF4-FFF2-40B4-BE49-F238E27FC236}">
                <a16:creationId xmlns:a16="http://schemas.microsoft.com/office/drawing/2014/main" xmlns="" id="{00C75017-C69F-46D5-A6D4-A0EA1597E7E2}"/>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8F288386-D9CA-4350-BBEC-6571B34944CD}" type="slidenum">
              <a:rPr lang="vi-VN" smtClean="0"/>
              <a:t>‹#›</a:t>
            </a:fld>
            <a:endParaRPr lang="vi-VN"/>
          </a:p>
        </p:txBody>
      </p:sp>
    </p:spTree>
    <p:extLst>
      <p:ext uri="{BB962C8B-B14F-4D97-AF65-F5344CB8AC3E}">
        <p14:creationId xmlns:p14="http://schemas.microsoft.com/office/powerpoint/2010/main" val="155983605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C2EE14AB-79B2-4763-9EB1-A6DB68BE87B7}"/>
              </a:ext>
            </a:extLst>
          </p:cNvPr>
          <p:cNvSpPr>
            <a:spLocks noGrp="1"/>
          </p:cNvSpPr>
          <p:nvPr>
            <p:ph type="title"/>
          </p:nvPr>
        </p:nvSpPr>
        <p:spPr>
          <a:xfrm>
            <a:off x="839788" y="365129"/>
            <a:ext cx="10515600" cy="1325563"/>
          </a:xfrm>
          <a:prstGeom prst="rect">
            <a:avLst/>
          </a:prstGeom>
        </p:spPr>
        <p:txBody>
          <a:bodyPr lIns="91438" tIns="45719" rIns="91438" bIns="45719"/>
          <a:lstStyle/>
          <a:p>
            <a:r>
              <a:rPr lang="vi-VN"/>
              <a:t>Bấm để sửa kiểu tiêu đề Bản cái</a:t>
            </a:r>
          </a:p>
        </p:txBody>
      </p:sp>
      <p:sp>
        <p:nvSpPr>
          <p:cNvPr id="3" name="Chỗ dành sẵn cho Văn bản 2">
            <a:extLst>
              <a:ext uri="{FF2B5EF4-FFF2-40B4-BE49-F238E27FC236}">
                <a16:creationId xmlns:a16="http://schemas.microsoft.com/office/drawing/2014/main" xmlns="" id="{F2EB3C1E-705C-4AB2-8A3A-D0895EB5454D}"/>
              </a:ext>
            </a:extLst>
          </p:cNvPr>
          <p:cNvSpPr>
            <a:spLocks noGrp="1"/>
          </p:cNvSpPr>
          <p:nvPr>
            <p:ph type="body" idx="1"/>
          </p:nvPr>
        </p:nvSpPr>
        <p:spPr>
          <a:xfrm>
            <a:off x="839792" y="1681163"/>
            <a:ext cx="5157787" cy="823912"/>
          </a:xfrm>
          <a:prstGeom prst="rect">
            <a:avLst/>
          </a:prstGeom>
        </p:spPr>
        <p:txBody>
          <a:bodyPr lIns="91438" tIns="45719" rIns="91438" bIns="45719"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C3CB66FF-4F2A-4789-A857-26F34D7E1509}"/>
              </a:ext>
            </a:extLst>
          </p:cNvPr>
          <p:cNvSpPr>
            <a:spLocks noGrp="1"/>
          </p:cNvSpPr>
          <p:nvPr>
            <p:ph sz="half" idx="2"/>
          </p:nvPr>
        </p:nvSpPr>
        <p:spPr>
          <a:xfrm>
            <a:off x="839792" y="2505075"/>
            <a:ext cx="5157787" cy="3684588"/>
          </a:xfrm>
          <a:prstGeom prst="rect">
            <a:avLst/>
          </a:prstGeom>
        </p:spPr>
        <p:txBody>
          <a:bodyPr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xmlns="" id="{E2150FAE-4797-4ED6-984C-C3FDB470E8D8}"/>
              </a:ext>
            </a:extLst>
          </p:cNvPr>
          <p:cNvSpPr>
            <a:spLocks noGrp="1"/>
          </p:cNvSpPr>
          <p:nvPr>
            <p:ph type="body" sz="quarter" idx="3"/>
          </p:nvPr>
        </p:nvSpPr>
        <p:spPr>
          <a:xfrm>
            <a:off x="6172201" y="1681163"/>
            <a:ext cx="5183188" cy="823912"/>
          </a:xfrm>
          <a:prstGeom prst="rect">
            <a:avLst/>
          </a:prstGeom>
        </p:spPr>
        <p:txBody>
          <a:bodyPr lIns="91438" tIns="45719" rIns="91438" bIns="45719"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4FEEED53-1845-4E91-A8BA-10FD109750EF}"/>
              </a:ext>
            </a:extLst>
          </p:cNvPr>
          <p:cNvSpPr>
            <a:spLocks noGrp="1"/>
          </p:cNvSpPr>
          <p:nvPr>
            <p:ph sz="quarter" idx="4"/>
          </p:nvPr>
        </p:nvSpPr>
        <p:spPr>
          <a:xfrm>
            <a:off x="6172201" y="2505075"/>
            <a:ext cx="5183188" cy="3684588"/>
          </a:xfrm>
          <a:prstGeom prst="rect">
            <a:avLst/>
          </a:prstGeom>
        </p:spPr>
        <p:txBody>
          <a:bodyPr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xmlns="" id="{7CD9C856-5810-4362-9F2A-AA41FAAC810C}"/>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7AA096F7-004E-4F3C-BD00-5AF02BB90A8A}" type="datetimeFigureOut">
              <a:rPr lang="vi-VN" smtClean="0"/>
              <a:t>27/01/2024</a:t>
            </a:fld>
            <a:endParaRPr lang="vi-VN"/>
          </a:p>
        </p:txBody>
      </p:sp>
      <p:sp>
        <p:nvSpPr>
          <p:cNvPr id="8" name="Chỗ dành sẵn cho Chân trang 7">
            <a:extLst>
              <a:ext uri="{FF2B5EF4-FFF2-40B4-BE49-F238E27FC236}">
                <a16:creationId xmlns:a16="http://schemas.microsoft.com/office/drawing/2014/main" xmlns="" id="{4A2E5A96-EB5C-4245-8B1B-DF241B71B600}"/>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9" name="Chỗ dành sẵn cho Số hiệu Bản chiếu 8">
            <a:extLst>
              <a:ext uri="{FF2B5EF4-FFF2-40B4-BE49-F238E27FC236}">
                <a16:creationId xmlns:a16="http://schemas.microsoft.com/office/drawing/2014/main" xmlns="" id="{24C116F5-9A68-4467-9C8F-7EE895232ECF}"/>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8F288386-D9CA-4350-BBEC-6571B34944CD}" type="slidenum">
              <a:rPr lang="vi-VN" smtClean="0"/>
              <a:t>‹#›</a:t>
            </a:fld>
            <a:endParaRPr lang="vi-VN"/>
          </a:p>
        </p:txBody>
      </p:sp>
    </p:spTree>
    <p:extLst>
      <p:ext uri="{BB962C8B-B14F-4D97-AF65-F5344CB8AC3E}">
        <p14:creationId xmlns:p14="http://schemas.microsoft.com/office/powerpoint/2010/main" val="68151994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ACABF118-9BB8-4B2A-AF8E-E8789C04E102}"/>
              </a:ext>
            </a:extLst>
          </p:cNvPr>
          <p:cNvSpPr>
            <a:spLocks noGrp="1"/>
          </p:cNvSpPr>
          <p:nvPr>
            <p:ph type="title"/>
          </p:nvPr>
        </p:nvSpPr>
        <p:spPr>
          <a:xfrm>
            <a:off x="838201" y="365129"/>
            <a:ext cx="10515600" cy="1325563"/>
          </a:xfrm>
          <a:prstGeom prst="rect">
            <a:avLst/>
          </a:prstGeom>
        </p:spPr>
        <p:txBody>
          <a:bodyPr lIns="91438" tIns="45719" rIns="91438" bIns="45719"/>
          <a:lstStyle/>
          <a:p>
            <a:r>
              <a:rPr lang="vi-VN"/>
              <a:t>Bấm để sửa kiểu tiêu đề Bản cái</a:t>
            </a:r>
          </a:p>
        </p:txBody>
      </p:sp>
      <p:sp>
        <p:nvSpPr>
          <p:cNvPr id="3" name="Chỗ dành sẵn cho Ngày tháng 2">
            <a:extLst>
              <a:ext uri="{FF2B5EF4-FFF2-40B4-BE49-F238E27FC236}">
                <a16:creationId xmlns:a16="http://schemas.microsoft.com/office/drawing/2014/main" xmlns="" id="{6C5B2556-61C7-4C4F-A0F0-1E286DBA43BC}"/>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7AA096F7-004E-4F3C-BD00-5AF02BB90A8A}" type="datetimeFigureOut">
              <a:rPr lang="vi-VN" smtClean="0"/>
              <a:t>27/01/2024</a:t>
            </a:fld>
            <a:endParaRPr lang="vi-VN"/>
          </a:p>
        </p:txBody>
      </p:sp>
      <p:sp>
        <p:nvSpPr>
          <p:cNvPr id="4" name="Chỗ dành sẵn cho Chân trang 3">
            <a:extLst>
              <a:ext uri="{FF2B5EF4-FFF2-40B4-BE49-F238E27FC236}">
                <a16:creationId xmlns:a16="http://schemas.microsoft.com/office/drawing/2014/main" xmlns="" id="{AD742640-7790-4EC0-8211-EB4DA66BF3C1}"/>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5" name="Chỗ dành sẵn cho Số hiệu Bản chiếu 4">
            <a:extLst>
              <a:ext uri="{FF2B5EF4-FFF2-40B4-BE49-F238E27FC236}">
                <a16:creationId xmlns:a16="http://schemas.microsoft.com/office/drawing/2014/main" xmlns="" id="{EA39C9A0-BB70-4912-8D60-959631AFF3EC}"/>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8F288386-D9CA-4350-BBEC-6571B34944CD}" type="slidenum">
              <a:rPr lang="vi-VN" smtClean="0"/>
              <a:t>‹#›</a:t>
            </a:fld>
            <a:endParaRPr lang="vi-VN"/>
          </a:p>
        </p:txBody>
      </p:sp>
    </p:spTree>
    <p:extLst>
      <p:ext uri="{BB962C8B-B14F-4D97-AF65-F5344CB8AC3E}">
        <p14:creationId xmlns:p14="http://schemas.microsoft.com/office/powerpoint/2010/main" val="251489937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B1774615-5FE2-47A4-9DF0-3C4785E3E93D}"/>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7AA096F7-004E-4F3C-BD00-5AF02BB90A8A}" type="datetimeFigureOut">
              <a:rPr lang="vi-VN" smtClean="0"/>
              <a:t>27/01/2024</a:t>
            </a:fld>
            <a:endParaRPr lang="vi-VN"/>
          </a:p>
        </p:txBody>
      </p:sp>
      <p:sp>
        <p:nvSpPr>
          <p:cNvPr id="3" name="Chỗ dành sẵn cho Chân trang 2">
            <a:extLst>
              <a:ext uri="{FF2B5EF4-FFF2-40B4-BE49-F238E27FC236}">
                <a16:creationId xmlns:a16="http://schemas.microsoft.com/office/drawing/2014/main" xmlns="" id="{7AA5F533-A03A-4501-8098-AB981D6709D5}"/>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4" name="Chỗ dành sẵn cho Số hiệu Bản chiếu 3">
            <a:extLst>
              <a:ext uri="{FF2B5EF4-FFF2-40B4-BE49-F238E27FC236}">
                <a16:creationId xmlns:a16="http://schemas.microsoft.com/office/drawing/2014/main" xmlns="" id="{ECE65624-4369-45A1-8BDB-A4BDE9B0428F}"/>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8F288386-D9CA-4350-BBEC-6571B34944CD}" type="slidenum">
              <a:rPr lang="vi-VN" smtClean="0"/>
              <a:t>‹#›</a:t>
            </a:fld>
            <a:endParaRPr lang="vi-VN"/>
          </a:p>
        </p:txBody>
      </p:sp>
    </p:spTree>
    <p:extLst>
      <p:ext uri="{BB962C8B-B14F-4D97-AF65-F5344CB8AC3E}">
        <p14:creationId xmlns:p14="http://schemas.microsoft.com/office/powerpoint/2010/main" val="189430765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D280307F-161D-4DE2-967D-307919D37F19}"/>
              </a:ext>
            </a:extLst>
          </p:cNvPr>
          <p:cNvSpPr>
            <a:spLocks noGrp="1"/>
          </p:cNvSpPr>
          <p:nvPr>
            <p:ph type="title"/>
          </p:nvPr>
        </p:nvSpPr>
        <p:spPr>
          <a:xfrm>
            <a:off x="839791" y="457200"/>
            <a:ext cx="3932237" cy="1600200"/>
          </a:xfrm>
          <a:prstGeom prst="rect">
            <a:avLst/>
          </a:prstGeom>
        </p:spPr>
        <p:txBody>
          <a:bodyPr lIns="91438" tIns="45719" rIns="91438" bIns="45719"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xmlns="" id="{EE77E04E-08D0-4AE0-943E-2CD5526DA510}"/>
              </a:ext>
            </a:extLst>
          </p:cNvPr>
          <p:cNvSpPr>
            <a:spLocks noGrp="1"/>
          </p:cNvSpPr>
          <p:nvPr>
            <p:ph idx="1"/>
          </p:nvPr>
        </p:nvSpPr>
        <p:spPr>
          <a:xfrm>
            <a:off x="5183188" y="987432"/>
            <a:ext cx="6172200" cy="4873625"/>
          </a:xfrm>
          <a:prstGeom prst="rect">
            <a:avLst/>
          </a:prstGeom>
        </p:spPr>
        <p:txBody>
          <a:bodyPr lIns="91438" tIns="45719" rIns="91438" bIns="45719"/>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xmlns="" id="{D20C72C8-ED04-4067-9A30-4257767A7D65}"/>
              </a:ext>
            </a:extLst>
          </p:cNvPr>
          <p:cNvSpPr>
            <a:spLocks noGrp="1"/>
          </p:cNvSpPr>
          <p:nvPr>
            <p:ph type="body" sz="half" idx="2"/>
          </p:nvPr>
        </p:nvSpPr>
        <p:spPr>
          <a:xfrm>
            <a:off x="839791" y="2057401"/>
            <a:ext cx="3932237" cy="3811588"/>
          </a:xfrm>
          <a:prstGeom prst="rect">
            <a:avLst/>
          </a:prstGeom>
        </p:spPr>
        <p:txBody>
          <a:bodyPr lIns="91438" tIns="45719" rIns="91438" bIns="45719"/>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495FEB59-FE37-4905-84EC-81071570027F}"/>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7AA096F7-004E-4F3C-BD00-5AF02BB90A8A}" type="datetimeFigureOut">
              <a:rPr lang="vi-VN" smtClean="0"/>
              <a:t>27/01/2024</a:t>
            </a:fld>
            <a:endParaRPr lang="vi-VN"/>
          </a:p>
        </p:txBody>
      </p:sp>
      <p:sp>
        <p:nvSpPr>
          <p:cNvPr id="6" name="Chỗ dành sẵn cho Chân trang 5">
            <a:extLst>
              <a:ext uri="{FF2B5EF4-FFF2-40B4-BE49-F238E27FC236}">
                <a16:creationId xmlns:a16="http://schemas.microsoft.com/office/drawing/2014/main" xmlns="" id="{F8FAC4C7-D6BC-4EC9-8877-59A5C171D785}"/>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7" name="Chỗ dành sẵn cho Số hiệu Bản chiếu 6">
            <a:extLst>
              <a:ext uri="{FF2B5EF4-FFF2-40B4-BE49-F238E27FC236}">
                <a16:creationId xmlns:a16="http://schemas.microsoft.com/office/drawing/2014/main" xmlns="" id="{86F53D4A-9908-44BB-BDCC-EF74C2503365}"/>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8F288386-D9CA-4350-BBEC-6571B34944CD}" type="slidenum">
              <a:rPr lang="vi-VN" smtClean="0"/>
              <a:t>‹#›</a:t>
            </a:fld>
            <a:endParaRPr lang="vi-VN"/>
          </a:p>
        </p:txBody>
      </p:sp>
    </p:spTree>
    <p:extLst>
      <p:ext uri="{BB962C8B-B14F-4D97-AF65-F5344CB8AC3E}">
        <p14:creationId xmlns:p14="http://schemas.microsoft.com/office/powerpoint/2010/main" val="348279979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876C454-4E53-4FE0-B19D-F5B253E2D31F}"/>
              </a:ext>
            </a:extLst>
          </p:cNvPr>
          <p:cNvSpPr>
            <a:spLocks noGrp="1"/>
          </p:cNvSpPr>
          <p:nvPr>
            <p:ph type="title"/>
          </p:nvPr>
        </p:nvSpPr>
        <p:spPr>
          <a:xfrm>
            <a:off x="839791" y="457200"/>
            <a:ext cx="3932237" cy="1600200"/>
          </a:xfrm>
          <a:prstGeom prst="rect">
            <a:avLst/>
          </a:prstGeom>
        </p:spPr>
        <p:txBody>
          <a:bodyPr lIns="91438" tIns="45719" rIns="91438" bIns="45719"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xmlns="" id="{72D405DC-53B1-4859-A179-8F1352EA2971}"/>
              </a:ext>
            </a:extLst>
          </p:cNvPr>
          <p:cNvSpPr>
            <a:spLocks noGrp="1"/>
          </p:cNvSpPr>
          <p:nvPr>
            <p:ph type="pic" idx="1"/>
          </p:nvPr>
        </p:nvSpPr>
        <p:spPr>
          <a:xfrm>
            <a:off x="5183188" y="987432"/>
            <a:ext cx="6172200" cy="4873625"/>
          </a:xfrm>
          <a:prstGeom prst="rect">
            <a:avLst/>
          </a:prstGeom>
        </p:spPr>
        <p:txBody>
          <a:bodyPr lIns="91438" tIns="45719" rIns="91438" bIns="45719"/>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vi-VN"/>
          </a:p>
        </p:txBody>
      </p:sp>
      <p:sp>
        <p:nvSpPr>
          <p:cNvPr id="4" name="Chỗ dành sẵn cho Văn bản 3">
            <a:extLst>
              <a:ext uri="{FF2B5EF4-FFF2-40B4-BE49-F238E27FC236}">
                <a16:creationId xmlns:a16="http://schemas.microsoft.com/office/drawing/2014/main" xmlns="" id="{2C13411F-08D9-415D-A125-9E1B9DE21AF3}"/>
              </a:ext>
            </a:extLst>
          </p:cNvPr>
          <p:cNvSpPr>
            <a:spLocks noGrp="1"/>
          </p:cNvSpPr>
          <p:nvPr>
            <p:ph type="body" sz="half" idx="2"/>
          </p:nvPr>
        </p:nvSpPr>
        <p:spPr>
          <a:xfrm>
            <a:off x="839791" y="2057401"/>
            <a:ext cx="3932237" cy="3811588"/>
          </a:xfrm>
          <a:prstGeom prst="rect">
            <a:avLst/>
          </a:prstGeom>
        </p:spPr>
        <p:txBody>
          <a:bodyPr lIns="91438" tIns="45719" rIns="91438" bIns="45719"/>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93EC49A1-3521-4CEE-A775-C542CD29EA45}"/>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7AA096F7-004E-4F3C-BD00-5AF02BB90A8A}" type="datetimeFigureOut">
              <a:rPr lang="vi-VN" smtClean="0"/>
              <a:t>27/01/2024</a:t>
            </a:fld>
            <a:endParaRPr lang="vi-VN"/>
          </a:p>
        </p:txBody>
      </p:sp>
      <p:sp>
        <p:nvSpPr>
          <p:cNvPr id="6" name="Chỗ dành sẵn cho Chân trang 5">
            <a:extLst>
              <a:ext uri="{FF2B5EF4-FFF2-40B4-BE49-F238E27FC236}">
                <a16:creationId xmlns:a16="http://schemas.microsoft.com/office/drawing/2014/main" xmlns="" id="{CAAC26D2-CEEF-4048-A776-5194A7999FB8}"/>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7" name="Chỗ dành sẵn cho Số hiệu Bản chiếu 6">
            <a:extLst>
              <a:ext uri="{FF2B5EF4-FFF2-40B4-BE49-F238E27FC236}">
                <a16:creationId xmlns:a16="http://schemas.microsoft.com/office/drawing/2014/main" xmlns="" id="{D33A49D5-9F84-42C2-871E-C3AB651C2EC1}"/>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8F288386-D9CA-4350-BBEC-6571B34944CD}" type="slidenum">
              <a:rPr lang="vi-VN" smtClean="0"/>
              <a:t>‹#›</a:t>
            </a:fld>
            <a:endParaRPr lang="vi-VN"/>
          </a:p>
        </p:txBody>
      </p:sp>
    </p:spTree>
    <p:extLst>
      <p:ext uri="{BB962C8B-B14F-4D97-AF65-F5344CB8AC3E}">
        <p14:creationId xmlns:p14="http://schemas.microsoft.com/office/powerpoint/2010/main" val="35001772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17.gif"/><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image" Target="../media/image20.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21.jp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22.jp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2.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theme" Target="../theme/theme13.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image" Target="../media/image2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18" Type="http://schemas.openxmlformats.org/officeDocument/2006/relationships/image" Target="../media/image7.gi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6.gif"/><Relationship Id="rId2" Type="http://schemas.openxmlformats.org/officeDocument/2006/relationships/slideLayout" Target="../slideLayouts/slideLayout13.xml"/><Relationship Id="rId16" Type="http://schemas.openxmlformats.org/officeDocument/2006/relationships/image" Target="../media/image5.gif"/><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4.gif"/><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gi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8.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1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13.jpe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14.jpe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5.jp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6.jp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7.gif"/><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image" Target="../media/image19.png"/><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image" Target="../media/image18.w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a:blip r:embed="rId1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557687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vi-VN"/>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4" descr="hinh">
            <a:extLst>
              <a:ext uri="{FF2B5EF4-FFF2-40B4-BE49-F238E27FC236}">
                <a16:creationId xmlns:a16="http://schemas.microsoft.com/office/drawing/2014/main" xmlns="" id="{77EE8823-672B-4B39-A76C-2E40DCCB7BA3}"/>
              </a:ext>
            </a:extLst>
          </p:cNvPr>
          <p:cNvPicPr>
            <a:picLocks noChangeAspect="1" noChangeArrowheads="1" noCrop="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3" y="1106825"/>
            <a:ext cx="12192000" cy="5745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a:extLst>
              <a:ext uri="{FF2B5EF4-FFF2-40B4-BE49-F238E27FC236}">
                <a16:creationId xmlns:a16="http://schemas.microsoft.com/office/drawing/2014/main" xmlns="" id="{67C569DB-7D18-4B62-877E-48673535F1D5}"/>
              </a:ext>
            </a:extLst>
          </p:cNvPr>
          <p:cNvPicPr>
            <a:picLocks noChangeAspect="1" noChangeArrowheads="1"/>
          </p:cNvPicPr>
          <p:nvPr userDrawn="1"/>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35213" y="4760576"/>
            <a:ext cx="3378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Google Shape;18;p3">
            <a:extLst>
              <a:ext uri="{FF2B5EF4-FFF2-40B4-BE49-F238E27FC236}">
                <a16:creationId xmlns:a16="http://schemas.microsoft.com/office/drawing/2014/main" xmlns="" id="{5B9C5C71-48E5-42E4-94A3-58BC9FD006B4}"/>
              </a:ext>
            </a:extLst>
          </p:cNvPr>
          <p:cNvSpPr/>
          <p:nvPr userDrawn="1"/>
        </p:nvSpPr>
        <p:spPr>
          <a:xfrm>
            <a:off x="43547" y="54434"/>
            <a:ext cx="12104915" cy="6738259"/>
          </a:xfrm>
          <a:prstGeom prst="rect">
            <a:avLst/>
          </a:prstGeom>
          <a:noFill/>
          <a:ln w="38100" cap="flat" cmpd="sng">
            <a:solidFill>
              <a:srgbClr val="7030A0"/>
            </a:solidFill>
            <a:prstDash val="solid"/>
            <a:miter lim="800000"/>
            <a:headEnd type="none" w="sm" len="sm"/>
            <a:tailEnd type="none" w="sm" len="sm"/>
          </a:ln>
        </p:spPr>
        <p:txBody>
          <a:bodyPr spcFirstLastPara="1" wrap="square" lIns="91423" tIns="45699" rIns="91423" bIns="45699" anchor="ctr" anchorCtr="0">
            <a:noAutofit/>
          </a:bodyPr>
          <a:lstStyle/>
          <a:p>
            <a:pPr marL="0" marR="0" lvl="0" indent="0" algn="ctr" rtl="0">
              <a:spcBef>
                <a:spcPts val="0"/>
              </a:spcBef>
              <a:spcAft>
                <a:spcPts val="0"/>
              </a:spcAft>
              <a:buNone/>
            </a:pPr>
            <a:endParaRPr sz="19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1549611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vi-VN"/>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7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C6FBBC1-2D60-428E-94B0-D0D68BFE0FD1}"/>
              </a:ext>
            </a:extLst>
          </p:cNvPr>
          <p:cNvSpPr>
            <a:spLocks noGrp="1"/>
          </p:cNvSpPr>
          <p:nvPr>
            <p:ph type="title"/>
          </p:nvPr>
        </p:nvSpPr>
        <p:spPr>
          <a:xfrm>
            <a:off x="838201" y="365129"/>
            <a:ext cx="10515600" cy="1325563"/>
          </a:xfrm>
          <a:prstGeom prst="rect">
            <a:avLst/>
          </a:prstGeom>
        </p:spPr>
        <p:txBody>
          <a:bodyPr vert="horz" lIns="121917" tIns="60958" rIns="121917" bIns="60958"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11E4C99-8D61-409A-A17D-0D99459A97A1}"/>
              </a:ext>
            </a:extLst>
          </p:cNvPr>
          <p:cNvSpPr>
            <a:spLocks noGrp="1"/>
          </p:cNvSpPr>
          <p:nvPr>
            <p:ph type="body" idx="1"/>
          </p:nvPr>
        </p:nvSpPr>
        <p:spPr>
          <a:xfrm>
            <a:off x="838201" y="1825625"/>
            <a:ext cx="10515600" cy="4351339"/>
          </a:xfrm>
          <a:prstGeom prst="rect">
            <a:avLst/>
          </a:prstGeom>
        </p:spPr>
        <p:txBody>
          <a:bodyPr vert="horz" lIns="121917" tIns="60958" rIns="121917" bIns="6095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238A690-17B4-48FD-AE60-F9967A62CD81}"/>
              </a:ext>
            </a:extLst>
          </p:cNvPr>
          <p:cNvSpPr>
            <a:spLocks noGrp="1"/>
          </p:cNvSpPr>
          <p:nvPr>
            <p:ph type="dt" sz="half" idx="2"/>
          </p:nvPr>
        </p:nvSpPr>
        <p:spPr>
          <a:xfrm>
            <a:off x="838200" y="6356357"/>
            <a:ext cx="2743200" cy="365125"/>
          </a:xfrm>
          <a:prstGeom prst="rect">
            <a:avLst/>
          </a:prstGeom>
        </p:spPr>
        <p:txBody>
          <a:bodyPr vert="horz" lIns="121917" tIns="60958" rIns="121917" bIns="60958" rtlCol="0" anchor="ctr"/>
          <a:lstStyle>
            <a:lvl1pPr algn="l">
              <a:defRPr sz="1200">
                <a:solidFill>
                  <a:schemeClr val="tx1">
                    <a:tint val="75000"/>
                  </a:schemeClr>
                </a:solidFill>
              </a:defRPr>
            </a:lvl1pPr>
          </a:lstStyle>
          <a:p>
            <a:pPr defTabSz="1219170"/>
            <a:fld id="{78D78A31-B58C-4F22-8C52-A961D950D026}" type="datetimeFigureOut">
              <a:rPr lang="en-US" smtClean="0">
                <a:solidFill>
                  <a:prstClr val="black">
                    <a:tint val="75000"/>
                  </a:prstClr>
                </a:solidFill>
              </a:rPr>
              <a:pPr defTabSz="1219170"/>
              <a:t>27/1/2024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D783E85-8049-4E59-96BB-CD3E5A18569F}"/>
              </a:ext>
            </a:extLst>
          </p:cNvPr>
          <p:cNvSpPr>
            <a:spLocks noGrp="1"/>
          </p:cNvSpPr>
          <p:nvPr>
            <p:ph type="ftr" sz="quarter" idx="3"/>
          </p:nvPr>
        </p:nvSpPr>
        <p:spPr>
          <a:xfrm>
            <a:off x="4038601" y="6356357"/>
            <a:ext cx="4114800" cy="365125"/>
          </a:xfrm>
          <a:prstGeom prst="rect">
            <a:avLst/>
          </a:prstGeom>
        </p:spPr>
        <p:txBody>
          <a:bodyPr vert="horz" lIns="121917" tIns="60958" rIns="121917" bIns="60958" rtlCol="0" anchor="ctr"/>
          <a:lstStyle>
            <a:lvl1pPr algn="ctr">
              <a:defRPr sz="1200">
                <a:solidFill>
                  <a:schemeClr val="tx1">
                    <a:tint val="75000"/>
                  </a:schemeClr>
                </a:solidFill>
              </a:defRPr>
            </a:lvl1pPr>
          </a:lstStyle>
          <a:p>
            <a:pPr defTabSz="121917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F9C97671-1CD4-4BA1-963B-03C38152EB20}"/>
              </a:ext>
            </a:extLst>
          </p:cNvPr>
          <p:cNvSpPr>
            <a:spLocks noGrp="1"/>
          </p:cNvSpPr>
          <p:nvPr>
            <p:ph type="sldNum" sz="quarter" idx="4"/>
          </p:nvPr>
        </p:nvSpPr>
        <p:spPr>
          <a:xfrm>
            <a:off x="8610600" y="6356357"/>
            <a:ext cx="2743200" cy="365125"/>
          </a:xfrm>
          <a:prstGeom prst="rect">
            <a:avLst/>
          </a:prstGeom>
        </p:spPr>
        <p:txBody>
          <a:bodyPr vert="horz" lIns="121917" tIns="60958" rIns="121917" bIns="60958" rtlCol="0" anchor="ctr"/>
          <a:lstStyle>
            <a:lvl1pPr algn="r">
              <a:defRPr sz="1200">
                <a:solidFill>
                  <a:schemeClr val="tx1">
                    <a:tint val="75000"/>
                  </a:schemeClr>
                </a:solidFill>
              </a:defRPr>
            </a:lvl1pPr>
          </a:lstStyle>
          <a:p>
            <a:pPr defTabSz="1219170"/>
            <a:fld id="{470D3A97-CF50-4079-9344-E4CA4E728CCC}"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93520663"/>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000" b="-6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005A90B9-F217-4556-BABB-8A1CFCDB39C4}"/>
              </a:ext>
            </a:extLst>
          </p:cNvPr>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1E6A8C62-C93A-466D-B4D0-2F618AE497DE}"/>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F281D87-092D-4CA7-A4C8-EB69D74115BA}"/>
              </a:ext>
            </a:extLst>
          </p:cNvPr>
          <p:cNvSpPr>
            <a:spLocks noGrp="1"/>
          </p:cNvSpPr>
          <p:nvPr>
            <p:ph type="dt" sz="half" idx="2"/>
          </p:nvPr>
        </p:nvSpPr>
        <p:spPr>
          <a:xfrm>
            <a:off x="838200" y="635635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5A463DAD-5177-4D0B-B457-9FD464E5DB5B}" type="datetimeFigureOut">
              <a:rPr lang="en-US" smtClean="0">
                <a:solidFill>
                  <a:prstClr val="black">
                    <a:tint val="75000"/>
                  </a:prstClr>
                </a:solidFill>
              </a:rPr>
              <a:pPr defTabSz="914400"/>
              <a:t>27/1/2024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01E2164-B749-42CB-B2FD-DB6F304699FD}"/>
              </a:ext>
            </a:extLst>
          </p:cNvPr>
          <p:cNvSpPr>
            <a:spLocks noGrp="1"/>
          </p:cNvSpPr>
          <p:nvPr>
            <p:ph type="ftr" sz="quarter" idx="3"/>
          </p:nvPr>
        </p:nvSpPr>
        <p:spPr>
          <a:xfrm>
            <a:off x="4038601" y="635635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4AB79329-2A00-4BA2-B8B4-4CCF79538893}"/>
              </a:ext>
            </a:extLst>
          </p:cNvPr>
          <p:cNvSpPr>
            <a:spLocks noGrp="1"/>
          </p:cNvSpPr>
          <p:nvPr>
            <p:ph type="sldNum" sz="quarter" idx="4"/>
          </p:nvPr>
        </p:nvSpPr>
        <p:spPr>
          <a:xfrm>
            <a:off x="8610600" y="635635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7FDAE9A5-6638-4E92-811C-3B902CA9B532}"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367955563"/>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7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C6FBBC1-2D60-428E-94B0-D0D68BFE0FD1}"/>
              </a:ext>
            </a:extLst>
          </p:cNvPr>
          <p:cNvSpPr>
            <a:spLocks noGrp="1"/>
          </p:cNvSpPr>
          <p:nvPr>
            <p:ph type="title"/>
          </p:nvPr>
        </p:nvSpPr>
        <p:spPr>
          <a:xfrm>
            <a:off x="838201" y="365129"/>
            <a:ext cx="10515600" cy="1325563"/>
          </a:xfrm>
          <a:prstGeom prst="rect">
            <a:avLst/>
          </a:prstGeom>
        </p:spPr>
        <p:txBody>
          <a:bodyPr vert="horz" lIns="121917" tIns="60958" rIns="121917" bIns="60958"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11E4C99-8D61-409A-A17D-0D99459A97A1}"/>
              </a:ext>
            </a:extLst>
          </p:cNvPr>
          <p:cNvSpPr>
            <a:spLocks noGrp="1"/>
          </p:cNvSpPr>
          <p:nvPr>
            <p:ph type="body" idx="1"/>
          </p:nvPr>
        </p:nvSpPr>
        <p:spPr>
          <a:xfrm>
            <a:off x="838201" y="1825625"/>
            <a:ext cx="10515600" cy="4351339"/>
          </a:xfrm>
          <a:prstGeom prst="rect">
            <a:avLst/>
          </a:prstGeom>
        </p:spPr>
        <p:txBody>
          <a:bodyPr vert="horz" lIns="121917" tIns="60958" rIns="121917" bIns="6095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238A690-17B4-48FD-AE60-F9967A62CD81}"/>
              </a:ext>
            </a:extLst>
          </p:cNvPr>
          <p:cNvSpPr>
            <a:spLocks noGrp="1"/>
          </p:cNvSpPr>
          <p:nvPr>
            <p:ph type="dt" sz="half" idx="2"/>
          </p:nvPr>
        </p:nvSpPr>
        <p:spPr>
          <a:xfrm>
            <a:off x="838200" y="6356357"/>
            <a:ext cx="2743200" cy="365125"/>
          </a:xfrm>
          <a:prstGeom prst="rect">
            <a:avLst/>
          </a:prstGeom>
        </p:spPr>
        <p:txBody>
          <a:bodyPr vert="horz" lIns="121917" tIns="60958" rIns="121917" bIns="60958" rtlCol="0" anchor="ctr"/>
          <a:lstStyle>
            <a:lvl1pPr algn="l">
              <a:defRPr sz="1200">
                <a:solidFill>
                  <a:schemeClr val="tx1">
                    <a:tint val="75000"/>
                  </a:schemeClr>
                </a:solidFill>
              </a:defRPr>
            </a:lvl1pPr>
          </a:lstStyle>
          <a:p>
            <a:pPr defTabSz="1219170"/>
            <a:fld id="{78D78A31-B58C-4F22-8C52-A961D950D026}" type="datetimeFigureOut">
              <a:rPr lang="en-US" smtClean="0">
                <a:solidFill>
                  <a:prstClr val="black">
                    <a:tint val="75000"/>
                  </a:prstClr>
                </a:solidFill>
              </a:rPr>
              <a:pPr defTabSz="1219170"/>
              <a:t>27/1/2024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D783E85-8049-4E59-96BB-CD3E5A18569F}"/>
              </a:ext>
            </a:extLst>
          </p:cNvPr>
          <p:cNvSpPr>
            <a:spLocks noGrp="1"/>
          </p:cNvSpPr>
          <p:nvPr>
            <p:ph type="ftr" sz="quarter" idx="3"/>
          </p:nvPr>
        </p:nvSpPr>
        <p:spPr>
          <a:xfrm>
            <a:off x="4038601" y="6356357"/>
            <a:ext cx="4114800" cy="365125"/>
          </a:xfrm>
          <a:prstGeom prst="rect">
            <a:avLst/>
          </a:prstGeom>
        </p:spPr>
        <p:txBody>
          <a:bodyPr vert="horz" lIns="121917" tIns="60958" rIns="121917" bIns="60958" rtlCol="0" anchor="ctr"/>
          <a:lstStyle>
            <a:lvl1pPr algn="ctr">
              <a:defRPr sz="1200">
                <a:solidFill>
                  <a:schemeClr val="tx1">
                    <a:tint val="75000"/>
                  </a:schemeClr>
                </a:solidFill>
              </a:defRPr>
            </a:lvl1pPr>
          </a:lstStyle>
          <a:p>
            <a:pPr defTabSz="121917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F9C97671-1CD4-4BA1-963B-03C38152EB20}"/>
              </a:ext>
            </a:extLst>
          </p:cNvPr>
          <p:cNvSpPr>
            <a:spLocks noGrp="1"/>
          </p:cNvSpPr>
          <p:nvPr>
            <p:ph type="sldNum" sz="quarter" idx="4"/>
          </p:nvPr>
        </p:nvSpPr>
        <p:spPr>
          <a:xfrm>
            <a:off x="8610600" y="6356357"/>
            <a:ext cx="2743200" cy="365125"/>
          </a:xfrm>
          <a:prstGeom prst="rect">
            <a:avLst/>
          </a:prstGeom>
        </p:spPr>
        <p:txBody>
          <a:bodyPr vert="horz" lIns="121917" tIns="60958" rIns="121917" bIns="60958" rtlCol="0" anchor="ctr"/>
          <a:lstStyle>
            <a:lvl1pPr algn="r">
              <a:defRPr sz="1200">
                <a:solidFill>
                  <a:schemeClr val="tx1">
                    <a:tint val="75000"/>
                  </a:schemeClr>
                </a:solidFill>
              </a:defRPr>
            </a:lvl1pPr>
          </a:lstStyle>
          <a:p>
            <a:pPr defTabSz="1219170"/>
            <a:fld id="{470D3A97-CF50-4079-9344-E4CA4E728CCC}"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660630378"/>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 id="2147483912"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a:blip r:embed="rId13"/>
          <a:stretch>
            <a:fillRect/>
          </a:stretch>
        </a:blipFill>
        <a:effectLst/>
      </p:bgPr>
    </p:bg>
    <p:spTree>
      <p:nvGrpSpPr>
        <p:cNvPr id="1" name=""/>
        <p:cNvGrpSpPr/>
        <p:nvPr/>
      </p:nvGrpSpPr>
      <p:grpSpPr>
        <a:xfrm>
          <a:off x="0" y="0"/>
          <a:ext cx="0" cy="0"/>
          <a:chOff x="0" y="0"/>
          <a:chExt cx="0" cy="0"/>
        </a:xfrm>
      </p:grpSpPr>
      <p:pic>
        <p:nvPicPr>
          <p:cNvPr id="7" name="Picture 5" descr="1133426gsfxbpjp44">
            <a:extLst>
              <a:ext uri="{FF2B5EF4-FFF2-40B4-BE49-F238E27FC236}">
                <a16:creationId xmlns:a16="http://schemas.microsoft.com/office/drawing/2014/main" xmlns="" id="{2D306DAA-E5D2-40C6-ACD5-512C5C7C81BC}"/>
              </a:ext>
            </a:extLst>
          </p:cNvPr>
          <p:cNvPicPr>
            <a:picLocks noChangeAspect="1" noChangeArrowheads="1" noCrop="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1579525" y="2924951"/>
            <a:ext cx="565151" cy="356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1133426gsfxbpjp44">
            <a:extLst>
              <a:ext uri="{FF2B5EF4-FFF2-40B4-BE49-F238E27FC236}">
                <a16:creationId xmlns:a16="http://schemas.microsoft.com/office/drawing/2014/main" xmlns="" id="{7C96E071-A310-42A5-89B4-B2651D8688F2}"/>
              </a:ext>
            </a:extLst>
          </p:cNvPr>
          <p:cNvPicPr>
            <a:picLocks noChangeAspect="1" noChangeArrowheads="1" noCrop="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47331" y="230192"/>
            <a:ext cx="566739" cy="306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2" descr="1707962tj3hg7yh59">
            <a:extLst>
              <a:ext uri="{FF2B5EF4-FFF2-40B4-BE49-F238E27FC236}">
                <a16:creationId xmlns:a16="http://schemas.microsoft.com/office/drawing/2014/main" xmlns="" id="{42E4D3BE-E5E5-4DCD-BAE8-D59D2363DFE6}"/>
              </a:ext>
            </a:extLst>
          </p:cNvPr>
          <p:cNvPicPr>
            <a:picLocks noChangeAspect="1" noChangeArrowheads="1" noCrop="1"/>
          </p:cNvPicPr>
          <p:nvPr userDrawn="1"/>
        </p:nvPicPr>
        <p:blipFill>
          <a:blip r:embed="rId15">
            <a:extLst>
              <a:ext uri="{28A0092B-C50C-407E-A947-70E740481C1C}">
                <a14:useLocalDpi xmlns:a14="http://schemas.microsoft.com/office/drawing/2010/main" val="0"/>
              </a:ext>
            </a:extLst>
          </a:blip>
          <a:srcRect/>
          <a:stretch>
            <a:fillRect/>
          </a:stretch>
        </p:blipFill>
        <p:spPr bwMode="auto">
          <a:xfrm rot="16200000">
            <a:off x="1116759" y="1279459"/>
            <a:ext cx="1714500" cy="298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8" descr="1181071cimzwdep76">
            <a:extLst>
              <a:ext uri="{FF2B5EF4-FFF2-40B4-BE49-F238E27FC236}">
                <a16:creationId xmlns:a16="http://schemas.microsoft.com/office/drawing/2014/main" xmlns="" id="{BBCF5391-125F-4DF3-9A58-F811572B672D}"/>
              </a:ext>
            </a:extLst>
          </p:cNvPr>
          <p:cNvPicPr>
            <a:picLocks noChangeAspect="1" noChangeArrowheads="1" noCrop="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11334752" y="36513"/>
            <a:ext cx="857251"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8" descr="1181071cimzwdep76">
            <a:extLst>
              <a:ext uri="{FF2B5EF4-FFF2-40B4-BE49-F238E27FC236}">
                <a16:creationId xmlns:a16="http://schemas.microsoft.com/office/drawing/2014/main" xmlns="" id="{E64C8FB2-51E0-4D40-AAFA-DB688AD9267F}"/>
              </a:ext>
            </a:extLst>
          </p:cNvPr>
          <p:cNvPicPr>
            <a:picLocks noChangeAspect="1" noChangeArrowheads="1" noCrop="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722568" y="2924945"/>
            <a:ext cx="857251"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0" descr="1228827kvwbhhiily">
            <a:extLst>
              <a:ext uri="{FF2B5EF4-FFF2-40B4-BE49-F238E27FC236}">
                <a16:creationId xmlns:a16="http://schemas.microsoft.com/office/drawing/2014/main" xmlns="" id="{7DC4422F-5A87-47AA-A081-F41208F7D8CE}"/>
              </a:ext>
            </a:extLst>
          </p:cNvPr>
          <p:cNvPicPr>
            <a:picLocks noChangeAspect="1" noChangeArrowheads="1" noCrop="1"/>
          </p:cNvPicPr>
          <p:nvPr userDrawn="1"/>
        </p:nvPicPr>
        <p:blipFill>
          <a:blip r:embed="rId17">
            <a:extLst>
              <a:ext uri="{28A0092B-C50C-407E-A947-70E740481C1C}">
                <a14:useLocalDpi xmlns:a14="http://schemas.microsoft.com/office/drawing/2010/main" val="0"/>
              </a:ext>
            </a:extLst>
          </a:blip>
          <a:srcRect/>
          <a:stretch>
            <a:fillRect/>
          </a:stretch>
        </p:blipFill>
        <p:spPr bwMode="auto">
          <a:xfrm rot="5400000">
            <a:off x="8234363" y="-777874"/>
            <a:ext cx="762000"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6">
            <a:extLst>
              <a:ext uri="{FF2B5EF4-FFF2-40B4-BE49-F238E27FC236}">
                <a16:creationId xmlns:a16="http://schemas.microsoft.com/office/drawing/2014/main" xmlns="" id="{4E3C1B13-E7AE-42C3-A148-84E5F04F5E0A}"/>
              </a:ext>
            </a:extLst>
          </p:cNvPr>
          <p:cNvSpPr/>
          <p:nvPr userDrawn="1"/>
        </p:nvSpPr>
        <p:spPr>
          <a:xfrm>
            <a:off x="4630744" y="5313370"/>
            <a:ext cx="84137" cy="603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anchor="ctr"/>
          <a:lstStyle/>
          <a:p>
            <a:pPr algn="ctr">
              <a:defRPr/>
            </a:pPr>
            <a:endParaRPr lang="en-US">
              <a:solidFill>
                <a:prstClr val="white"/>
              </a:solidFill>
            </a:endParaRPr>
          </a:p>
        </p:txBody>
      </p:sp>
      <p:pic>
        <p:nvPicPr>
          <p:cNvPr id="14" name="Picture 4">
            <a:extLst>
              <a:ext uri="{FF2B5EF4-FFF2-40B4-BE49-F238E27FC236}">
                <a16:creationId xmlns:a16="http://schemas.microsoft.com/office/drawing/2014/main" xmlns="" id="{86446CFC-93FF-4E9D-85CB-946FD8ECAAF1}"/>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2667004" y="6"/>
            <a:ext cx="4740275" cy="781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628487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vi-VN"/>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2" descr="Bộ trò chơi khởi động phá băng - BTN HTTL An Trung">
            <a:extLst>
              <a:ext uri="{FF2B5EF4-FFF2-40B4-BE49-F238E27FC236}">
                <a16:creationId xmlns:a16="http://schemas.microsoft.com/office/drawing/2014/main" xmlns="" id="{3E074F03-8A28-4389-89A9-C890C273BB14}"/>
              </a:ext>
            </a:extLst>
          </p:cNvPr>
          <p:cNvPicPr>
            <a:picLocks noChangeAspect="1" noChangeArrowheads="1"/>
          </p:cNvPicPr>
          <p:nvPr userDrawn="1"/>
        </p:nvPicPr>
        <p:blipFill>
          <a:blip r:embed="rId14">
            <a:clrChange>
              <a:clrFrom>
                <a:srgbClr val="FEFBEA"/>
              </a:clrFrom>
              <a:clrTo>
                <a:srgbClr val="FEFBEA">
                  <a:alpha val="0"/>
                </a:srgbClr>
              </a:clrTo>
            </a:clrChange>
            <a:extLst>
              <a:ext uri="{28A0092B-C50C-407E-A947-70E740481C1C}">
                <a14:useLocalDpi xmlns:a14="http://schemas.microsoft.com/office/drawing/2010/main" val="0"/>
              </a:ext>
            </a:extLst>
          </a:blip>
          <a:srcRect/>
          <a:stretch>
            <a:fillRect/>
          </a:stretch>
        </p:blipFill>
        <p:spPr bwMode="auto">
          <a:xfrm>
            <a:off x="1806637" y="1"/>
            <a:ext cx="8578735" cy="581447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a:extLst>
              <a:ext uri="{FF2B5EF4-FFF2-40B4-BE49-F238E27FC236}">
                <a16:creationId xmlns:a16="http://schemas.microsoft.com/office/drawing/2014/main" xmlns="" id="{D64B406D-93A5-474C-A80C-F82A5489A53C}"/>
              </a:ext>
            </a:extLst>
          </p:cNvPr>
          <p:cNvSpPr/>
          <p:nvPr userDrawn="1"/>
        </p:nvSpPr>
        <p:spPr>
          <a:xfrm>
            <a:off x="4245641" y="5657679"/>
            <a:ext cx="4006225" cy="1200329"/>
          </a:xfrm>
          <a:prstGeom prst="rect">
            <a:avLst/>
          </a:prstGeom>
          <a:noFill/>
        </p:spPr>
        <p:txBody>
          <a:bodyPr wrap="none" lIns="91438" tIns="45719" rIns="91438" bIns="45719">
            <a:spAutoFit/>
          </a:bodyPr>
          <a:lstStyle/>
          <a:p>
            <a:pPr algn="ctr"/>
            <a:r>
              <a:rPr lang="en-US" sz="7200"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MỞ</a:t>
            </a:r>
            <a:r>
              <a:rPr lang="en-US" sz="72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sz="7200"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ĐẦU</a:t>
            </a:r>
            <a:endParaRPr lang="en-US" sz="72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5141670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899"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vi-VN"/>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l="-1000" r="-1000"/>
          </a:stretch>
        </a:blipFill>
        <a:effectLst/>
      </p:bgPr>
    </p:bg>
    <p:spTree>
      <p:nvGrpSpPr>
        <p:cNvPr id="1" name=""/>
        <p:cNvGrpSpPr/>
        <p:nvPr/>
      </p:nvGrpSpPr>
      <p:grpSpPr>
        <a:xfrm>
          <a:off x="0" y="0"/>
          <a:ext cx="0" cy="0"/>
          <a:chOff x="0" y="0"/>
          <a:chExt cx="0" cy="0"/>
        </a:xfrm>
      </p:grpSpPr>
      <p:sp>
        <p:nvSpPr>
          <p:cNvPr id="7" name="Rectangle 3">
            <a:extLst>
              <a:ext uri="{FF2B5EF4-FFF2-40B4-BE49-F238E27FC236}">
                <a16:creationId xmlns:a16="http://schemas.microsoft.com/office/drawing/2014/main" xmlns="" id="{4DF4AE69-609A-4640-9847-A4D1362C344D}"/>
              </a:ext>
            </a:extLst>
          </p:cNvPr>
          <p:cNvSpPr/>
          <p:nvPr userDrawn="1"/>
        </p:nvSpPr>
        <p:spPr>
          <a:xfrm>
            <a:off x="3439507" y="3121306"/>
            <a:ext cx="4878260" cy="1200329"/>
          </a:xfrm>
          <a:prstGeom prst="rect">
            <a:avLst/>
          </a:prstGeom>
          <a:noFill/>
        </p:spPr>
        <p:txBody>
          <a:bodyPr wrap="none" lIns="91438" tIns="45719" rIns="91438" bIns="45719">
            <a:spAutoFit/>
          </a:bodyPr>
          <a:lstStyle/>
          <a:p>
            <a:pPr algn="ctr"/>
            <a:r>
              <a:rPr lang="en-US" sz="7200" b="1">
                <a:ln w="22225">
                  <a:solidFill>
                    <a:schemeClr val="accent2"/>
                  </a:solidFill>
                  <a:prstDash val="solid"/>
                </a:ln>
                <a:solidFill>
                  <a:schemeClr val="bg1"/>
                </a:solidFill>
                <a:latin typeface="Times New Roman" panose="02020603050405020304" pitchFamily="18" charset="0"/>
                <a:cs typeface="Times New Roman" panose="02020603050405020304" pitchFamily="18" charset="0"/>
              </a:rPr>
              <a:t>NỘI DUNG</a:t>
            </a:r>
            <a:endParaRPr lang="en-US" sz="7200" b="1" dirty="0">
              <a:ln w="22225">
                <a:solidFill>
                  <a:schemeClr val="accent2"/>
                </a:solidFill>
                <a:prstDash val="solid"/>
              </a:ln>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86544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897"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vi-VN"/>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xmlns="" id="{D533A062-C49C-4433-A712-37282C8CE60E}"/>
              </a:ext>
            </a:extLst>
          </p:cNvPr>
          <p:cNvSpPr/>
          <p:nvPr userDrawn="1"/>
        </p:nvSpPr>
        <p:spPr>
          <a:xfrm>
            <a:off x="3993416" y="5311840"/>
            <a:ext cx="4205169" cy="933589"/>
          </a:xfrm>
          <a:prstGeom prst="rect">
            <a:avLst/>
          </a:prstGeom>
          <a:noFill/>
        </p:spPr>
        <p:txBody>
          <a:bodyPr wrap="none" lIns="91438" tIns="45719" rIns="91438" bIns="45719">
            <a:spAutoFit/>
          </a:bodyPr>
          <a:lstStyle/>
          <a:p>
            <a:pPr algn="ctr"/>
            <a:r>
              <a:rPr lang="en-US" sz="55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LUYỆN TẬP</a:t>
            </a:r>
          </a:p>
        </p:txBody>
      </p:sp>
      <p:pic>
        <p:nvPicPr>
          <p:cNvPr id="8" name="Picture 2" descr="Cậu Bé Và Cô Gái đọc Những Cuốn Sách-vector Misc-miễn Phí Vector Miễn Phí  Tải Về">
            <a:extLst>
              <a:ext uri="{FF2B5EF4-FFF2-40B4-BE49-F238E27FC236}">
                <a16:creationId xmlns:a16="http://schemas.microsoft.com/office/drawing/2014/main" xmlns="" id="{80A00CC9-2EB7-43CD-8613-989D4D29E9DD}"/>
              </a:ext>
            </a:extLst>
          </p:cNvPr>
          <p:cNvPicPr>
            <a:picLocks noChangeAspect="1" noChangeArrowheads="1"/>
          </p:cNvPicPr>
          <p:nvPr userDrawn="1"/>
        </p:nvPicPr>
        <p:blipFill rotWithShape="1">
          <a:blip r:embed="rId13">
            <a:clrChange>
              <a:clrFrom>
                <a:srgbClr val="FEFEFE"/>
              </a:clrFrom>
              <a:clrTo>
                <a:srgbClr val="FEFEFE">
                  <a:alpha val="0"/>
                </a:srgbClr>
              </a:clrTo>
            </a:clrChange>
            <a:extLst>
              <a:ext uri="{28A0092B-C50C-407E-A947-70E740481C1C}">
                <a14:useLocalDpi xmlns:a14="http://schemas.microsoft.com/office/drawing/2010/main" val="0"/>
              </a:ext>
            </a:extLst>
          </a:blip>
          <a:srcRect t="9853" b="8932"/>
          <a:stretch/>
        </p:blipFill>
        <p:spPr bwMode="auto">
          <a:xfrm>
            <a:off x="2169853" y="7"/>
            <a:ext cx="7852297" cy="5311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29371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vi-VN"/>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xmlns="" id="{F494B6D6-FAA0-4DC7-9511-8CB301D2995B}"/>
              </a:ext>
            </a:extLst>
          </p:cNvPr>
          <p:cNvSpPr/>
          <p:nvPr userDrawn="1"/>
        </p:nvSpPr>
        <p:spPr>
          <a:xfrm>
            <a:off x="4166756" y="5653984"/>
            <a:ext cx="3944243" cy="933589"/>
          </a:xfrm>
          <a:prstGeom prst="rect">
            <a:avLst/>
          </a:prstGeom>
          <a:noFill/>
        </p:spPr>
        <p:txBody>
          <a:bodyPr wrap="none" lIns="91438" tIns="45719" rIns="91438" bIns="45719">
            <a:spAutoFit/>
          </a:bodyPr>
          <a:lstStyle/>
          <a:p>
            <a:pPr algn="ctr"/>
            <a:r>
              <a:rPr lang="en-US" sz="55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VẬN DỤNG</a:t>
            </a:r>
          </a:p>
        </p:txBody>
      </p:sp>
      <p:pic>
        <p:nvPicPr>
          <p:cNvPr id="8" name="Picture 4" descr="5 tuyệt chiêu luyện nói tiếng Anh cho học sinh tiểu học">
            <a:extLst>
              <a:ext uri="{FF2B5EF4-FFF2-40B4-BE49-F238E27FC236}">
                <a16:creationId xmlns:a16="http://schemas.microsoft.com/office/drawing/2014/main" xmlns="" id="{B56C9370-43D5-4B64-A3F2-0C3F1697D590}"/>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25982" y="8"/>
            <a:ext cx="10740044" cy="5620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814664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vi-VN"/>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xmlns="" id="{C511B4BF-9FAE-4002-B663-5ECEE1E7C89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118365"/>
            <a:ext cx="12193099" cy="6858000"/>
          </a:xfrm>
          <a:prstGeom prst="rect">
            <a:avLst/>
          </a:prstGeom>
        </p:spPr>
      </p:pic>
      <p:sp>
        <p:nvSpPr>
          <p:cNvPr id="8" name="Rectangle 4">
            <a:extLst>
              <a:ext uri="{FF2B5EF4-FFF2-40B4-BE49-F238E27FC236}">
                <a16:creationId xmlns:a16="http://schemas.microsoft.com/office/drawing/2014/main" xmlns="" id="{06AD14FC-23F0-4EAB-9724-700B95340C72}"/>
              </a:ext>
            </a:extLst>
          </p:cNvPr>
          <p:cNvSpPr/>
          <p:nvPr userDrawn="1"/>
        </p:nvSpPr>
        <p:spPr>
          <a:xfrm>
            <a:off x="2621250" y="1811325"/>
            <a:ext cx="6949509" cy="933589"/>
          </a:xfrm>
          <a:prstGeom prst="rect">
            <a:avLst/>
          </a:prstGeom>
          <a:noFill/>
        </p:spPr>
        <p:txBody>
          <a:bodyPr wrap="none" lIns="91438" tIns="45719" rIns="91438" bIns="45719">
            <a:spAutoFit/>
          </a:bodyPr>
          <a:lstStyle/>
          <a:p>
            <a:pPr algn="ctr"/>
            <a:r>
              <a:rPr lang="en-US" sz="5500" b="1" kern="1200">
                <a:ln w="12700">
                  <a:solidFill>
                    <a:schemeClr val="accent1"/>
                  </a:solidFill>
                  <a:prstDash val="solid"/>
                </a:ln>
                <a:solidFill>
                  <a:schemeClr val="accent2"/>
                </a:solidFill>
                <a:effectLst>
                  <a:glow rad="101600">
                    <a:schemeClr val="accent5">
                      <a:satMod val="175000"/>
                      <a:alpha val="40000"/>
                    </a:schemeClr>
                  </a:glow>
                  <a:outerShdw dist="38100" dir="2640000" algn="bl" rotWithShape="0">
                    <a:schemeClr val="accent1"/>
                  </a:outerShdw>
                </a:effectLst>
                <a:latin typeface="Times New Roman" panose="02020603050405020304" pitchFamily="18" charset="0"/>
                <a:ea typeface="+mn-ea"/>
                <a:cs typeface="Times New Roman" panose="02020603050405020304" pitchFamily="18" charset="0"/>
              </a:rPr>
              <a:t>HOẠT ĐỘNG NHÓM</a:t>
            </a:r>
          </a:p>
        </p:txBody>
      </p:sp>
    </p:spTree>
    <p:extLst>
      <p:ext uri="{BB962C8B-B14F-4D97-AF65-F5344CB8AC3E}">
        <p14:creationId xmlns:p14="http://schemas.microsoft.com/office/powerpoint/2010/main" val="328100506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vi-VN"/>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xmlns="" id="{ECAE7CEE-5916-4C8D-8AF1-A7B855CC1B0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4377" y="2425"/>
            <a:ext cx="12165936" cy="6819900"/>
          </a:xfrm>
          <a:prstGeom prst="rect">
            <a:avLst/>
          </a:prstGeom>
        </p:spPr>
      </p:pic>
    </p:spTree>
    <p:extLst>
      <p:ext uri="{BB962C8B-B14F-4D97-AF65-F5344CB8AC3E}">
        <p14:creationId xmlns:p14="http://schemas.microsoft.com/office/powerpoint/2010/main" val="288046883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vi-VN"/>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Google Shape;18;p3">
            <a:extLst>
              <a:ext uri="{FF2B5EF4-FFF2-40B4-BE49-F238E27FC236}">
                <a16:creationId xmlns:a16="http://schemas.microsoft.com/office/drawing/2014/main" xmlns="" id="{59115894-669D-4D6B-9498-5D1F17800591}"/>
              </a:ext>
            </a:extLst>
          </p:cNvPr>
          <p:cNvSpPr/>
          <p:nvPr userDrawn="1"/>
        </p:nvSpPr>
        <p:spPr>
          <a:xfrm>
            <a:off x="43547" y="54434"/>
            <a:ext cx="12104915" cy="6738259"/>
          </a:xfrm>
          <a:prstGeom prst="rect">
            <a:avLst/>
          </a:prstGeom>
          <a:noFill/>
          <a:ln w="38100" cap="flat" cmpd="sng">
            <a:solidFill>
              <a:srgbClr val="7030A0"/>
            </a:solidFill>
            <a:prstDash val="solid"/>
            <a:miter lim="800000"/>
            <a:headEnd type="none" w="sm" len="sm"/>
            <a:tailEnd type="none" w="sm" len="sm"/>
          </a:ln>
        </p:spPr>
        <p:txBody>
          <a:bodyPr spcFirstLastPara="1" wrap="square" lIns="91423" tIns="45699" rIns="91423" bIns="45699" anchor="ctr" anchorCtr="0">
            <a:noAutofit/>
          </a:bodyPr>
          <a:lstStyle/>
          <a:p>
            <a:pPr marL="0" marR="0" lvl="0" indent="0" algn="ctr" rtl="0">
              <a:spcBef>
                <a:spcPts val="0"/>
              </a:spcBef>
              <a:spcAft>
                <a:spcPts val="0"/>
              </a:spcAft>
              <a:buNone/>
            </a:pPr>
            <a:endParaRPr sz="1900">
              <a:solidFill>
                <a:schemeClr val="lt1"/>
              </a:solidFill>
              <a:latin typeface="Calibri"/>
              <a:ea typeface="Calibri"/>
              <a:cs typeface="Calibri"/>
              <a:sym typeface="Calibri"/>
            </a:endParaRPr>
          </a:p>
        </p:txBody>
      </p:sp>
      <p:grpSp>
        <p:nvGrpSpPr>
          <p:cNvPr id="8" name="Group 1">
            <a:extLst>
              <a:ext uri="{FF2B5EF4-FFF2-40B4-BE49-F238E27FC236}">
                <a16:creationId xmlns:a16="http://schemas.microsoft.com/office/drawing/2014/main" xmlns="" id="{C1FC985A-BDE8-4A05-BB60-FE67A1A64A11}"/>
              </a:ext>
            </a:extLst>
          </p:cNvPr>
          <p:cNvGrpSpPr>
            <a:grpSpLocks/>
          </p:cNvGrpSpPr>
          <p:nvPr userDrawn="1"/>
        </p:nvGrpSpPr>
        <p:grpSpPr bwMode="auto">
          <a:xfrm>
            <a:off x="0" y="914400"/>
            <a:ext cx="12090400" cy="5943600"/>
            <a:chOff x="-136506" y="-115873"/>
            <a:chExt cx="9144000" cy="6813550"/>
          </a:xfrm>
        </p:grpSpPr>
        <p:pic>
          <p:nvPicPr>
            <p:cNvPr id="9" name="Picture 4" descr="hinh">
              <a:extLst>
                <a:ext uri="{FF2B5EF4-FFF2-40B4-BE49-F238E27FC236}">
                  <a16:creationId xmlns:a16="http://schemas.microsoft.com/office/drawing/2014/main" xmlns="" id="{F49D4FE3-FF58-45EF-84D9-8FCAB4CF4921}"/>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36506" y="-115873"/>
              <a:ext cx="9144000"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1" descr="j0232133">
              <a:extLst>
                <a:ext uri="{FF2B5EF4-FFF2-40B4-BE49-F238E27FC236}">
                  <a16:creationId xmlns:a16="http://schemas.microsoft.com/office/drawing/2014/main" xmlns="" id="{E0FA9359-CB2B-4B43-A7D5-BDCA4BC6FE15}"/>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655763" y="5075238"/>
              <a:ext cx="135890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Picture 14">
            <a:extLst>
              <a:ext uri="{FF2B5EF4-FFF2-40B4-BE49-F238E27FC236}">
                <a16:creationId xmlns:a16="http://schemas.microsoft.com/office/drawing/2014/main" xmlns="" id="{7F4516A7-8458-49F6-B241-E38EAE8D76DD}"/>
              </a:ext>
            </a:extLst>
          </p:cNvPr>
          <p:cNvPicPr>
            <a:picLocks noChangeAspect="1"/>
          </p:cNvPicPr>
          <p:nvPr userDrawn="1"/>
        </p:nvPicPr>
        <p:blipFill>
          <a:blip r:embed="rId15"/>
          <a:stretch>
            <a:fillRect/>
          </a:stretch>
        </p:blipFill>
        <p:spPr>
          <a:xfrm>
            <a:off x="2783418" y="3"/>
            <a:ext cx="6845300" cy="955675"/>
          </a:xfrm>
          <a:prstGeom prst="rect">
            <a:avLst/>
          </a:prstGeom>
          <a:noFill/>
          <a:ln w="9525">
            <a:noFill/>
          </a:ln>
        </p:spPr>
      </p:pic>
    </p:spTree>
    <p:extLst>
      <p:ext uri="{BB962C8B-B14F-4D97-AF65-F5344CB8AC3E}">
        <p14:creationId xmlns:p14="http://schemas.microsoft.com/office/powerpoint/2010/main" val="180099326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vi-VN"/>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41.xml"/><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2" Type="http://schemas.microsoft.com/office/2018/10/relationships/comments" Target="../comments/modernComment_1C7_325E1B9D.xml"/><Relationship Id="rId1" Type="http://schemas.openxmlformats.org/officeDocument/2006/relationships/slideLayout" Target="../slideLayouts/slideLayout119.xml"/></Relationships>
</file>

<file path=ppt/slides/_rels/slide11.xml.rels><?xml version="1.0" encoding="UTF-8" standalone="yes"?>
<Relationships xmlns="http://schemas.openxmlformats.org/package/2006/relationships"><Relationship Id="rId2" Type="http://schemas.microsoft.com/office/2018/10/relationships/comments" Target="../comments/modernComment_1C0_DB7B1D6B.xml"/><Relationship Id="rId1" Type="http://schemas.openxmlformats.org/officeDocument/2006/relationships/slideLayout" Target="../slideLayouts/slideLayout114.xml"/></Relationships>
</file>

<file path=ppt/slides/_rels/slide12.xml.rels><?xml version="1.0" encoding="UTF-8" standalone="yes"?>
<Relationships xmlns="http://schemas.openxmlformats.org/package/2006/relationships"><Relationship Id="rId2" Type="http://schemas.microsoft.com/office/2018/10/relationships/comments" Target="../comments/modernComment_1BD_9BF025EE.xml"/><Relationship Id="rId1" Type="http://schemas.openxmlformats.org/officeDocument/2006/relationships/slideLayout" Target="../slideLayouts/slideLayout119.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14.xml"/><Relationship Id="rId4" Type="http://schemas.microsoft.com/office/2018/10/relationships/comments" Target="../comments/modernComment_1C8_99572010.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1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3.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4.xml"/></Relationships>
</file>

<file path=ppt/slides/_rels/slide19.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27.png"/><Relationship Id="rId1" Type="http://schemas.openxmlformats.org/officeDocument/2006/relationships/slideLayout" Target="../slideLayouts/slideLayout114.xml"/><Relationship Id="rId4" Type="http://schemas.microsoft.com/office/2018/10/relationships/comments" Target="../comments/modernComment_1C6_7F8319B9.xml"/></Relationships>
</file>

<file path=ppt/slides/_rels/slide2.xml.rels><?xml version="1.0" encoding="UTF-8" standalone="yes"?>
<Relationships xmlns="http://schemas.openxmlformats.org/package/2006/relationships"><Relationship Id="rId2" Type="http://schemas.microsoft.com/office/2018/10/relationships/comments" Target="../comments/modernComment_12F_3C6B6E85.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19.xml"/><Relationship Id="rId4" Type="http://schemas.microsoft.com/office/2018/10/relationships/comments" Target="../comments/modernComment_1B8_3FCBBA2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25.xml"/></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3" Type="http://schemas.microsoft.com/office/2018/10/relationships/comments" Target="../comments/modernComment_1C9_77758AF2.xml"/><Relationship Id="rId2" Type="http://schemas.openxmlformats.org/officeDocument/2006/relationships/image" Target="../media/image27.png"/><Relationship Id="rId1" Type="http://schemas.openxmlformats.org/officeDocument/2006/relationships/slideLayout" Target="../slideLayouts/slideLayout119.xml"/></Relationships>
</file>

<file path=ppt/slides/_rels/slide6.xml.rels><?xml version="1.0" encoding="UTF-8" standalone="yes"?>
<Relationships xmlns="http://schemas.openxmlformats.org/package/2006/relationships"><Relationship Id="rId2" Type="http://schemas.microsoft.com/office/2018/10/relationships/comments" Target="../comments/modernComment_1BF_ECDD51EB.xml"/><Relationship Id="rId1" Type="http://schemas.openxmlformats.org/officeDocument/2006/relationships/slideLayout" Target="../slideLayouts/slideLayout119.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1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1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9B33005A-D712-4600-96D4-426A493AE27A}"/>
              </a:ext>
            </a:extLst>
          </p:cNvPr>
          <p:cNvSpPr txBox="1"/>
          <p:nvPr/>
        </p:nvSpPr>
        <p:spPr>
          <a:xfrm>
            <a:off x="3939441" y="1439377"/>
            <a:ext cx="5007709" cy="707886"/>
          </a:xfrm>
          <a:prstGeom prst="rect">
            <a:avLst/>
          </a:prstGeom>
          <a:noFill/>
        </p:spPr>
        <p:txBody>
          <a:bodyPr wrap="square" rtlCol="0">
            <a:spAutoFit/>
          </a:bodyPr>
          <a:lstStyle/>
          <a:p>
            <a:pPr algn="ctr"/>
            <a:r>
              <a:rPr lang="en-US" sz="400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MÔN: TIN HỌC 7</a:t>
            </a:r>
          </a:p>
        </p:txBody>
      </p:sp>
      <p:sp>
        <p:nvSpPr>
          <p:cNvPr id="47" name="TextBox 46">
            <a:extLst>
              <a:ext uri="{FF2B5EF4-FFF2-40B4-BE49-F238E27FC236}">
                <a16:creationId xmlns:a16="http://schemas.microsoft.com/office/drawing/2014/main" xmlns="" id="{54F2E632-0357-4A87-8889-4FD11223B1F5}"/>
              </a:ext>
            </a:extLst>
          </p:cNvPr>
          <p:cNvSpPr txBox="1"/>
          <p:nvPr/>
        </p:nvSpPr>
        <p:spPr>
          <a:xfrm>
            <a:off x="351336" y="2175440"/>
            <a:ext cx="12183918" cy="2616101"/>
          </a:xfrm>
          <a:prstGeom prst="rect">
            <a:avLst/>
          </a:prstGeom>
          <a:noFill/>
        </p:spPr>
        <p:txBody>
          <a:bodyPr wrap="square" rtlCol="0">
            <a:spAutoFit/>
          </a:bodyPr>
          <a:lstStyle/>
          <a:p>
            <a:pPr algn="ctr">
              <a:lnSpc>
                <a:spcPct val="150000"/>
              </a:lnSpc>
            </a:pPr>
            <a:r>
              <a:rPr lang="en-US" sz="44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44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20-BÀI </a:t>
            </a:r>
            <a:r>
              <a:rPr lang="en-US" sz="4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11: </a:t>
            </a:r>
            <a:endParaRPr lang="en-US" sz="44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pPr>
            <a:r>
              <a:rPr lang="en-US" sz="44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TẠO </a:t>
            </a:r>
            <a:r>
              <a:rPr lang="en-US" sz="4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 TRÌNH CHIẾU</a:t>
            </a:r>
          </a:p>
          <a:p>
            <a:pPr algn="ctr"/>
            <a:r>
              <a:rPr lang="en-US" sz="3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t>
            </a:r>
            <a:r>
              <a:rPr lang="en-US" sz="32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Tiết</a:t>
            </a:r>
            <a:r>
              <a:rPr lang="en-US" sz="3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200" dirty="0" smtClean="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2)</a:t>
            </a:r>
            <a:endParaRPr lang="en-US" sz="3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48" name="TextBox 47">
            <a:extLst>
              <a:ext uri="{FF2B5EF4-FFF2-40B4-BE49-F238E27FC236}">
                <a16:creationId xmlns:a16="http://schemas.microsoft.com/office/drawing/2014/main" xmlns="" id="{BBD8E061-90C2-47C8-87D4-4B4B2A295E36}"/>
              </a:ext>
            </a:extLst>
          </p:cNvPr>
          <p:cNvSpPr txBox="1"/>
          <p:nvPr/>
        </p:nvSpPr>
        <p:spPr>
          <a:xfrm>
            <a:off x="2909520" y="4706758"/>
            <a:ext cx="7067550" cy="1481175"/>
          </a:xfrm>
          <a:prstGeom prst="rect">
            <a:avLst/>
          </a:prstGeom>
          <a:noFill/>
        </p:spPr>
        <p:txBody>
          <a:bodyPr wrap="square" rtlCol="0">
            <a:spAutoFit/>
          </a:bodyPr>
          <a:lstStyle/>
          <a:p>
            <a:pPr algn="ctr">
              <a:lnSpc>
                <a:spcPct val="150000"/>
              </a:lnSpc>
            </a:pPr>
            <a:r>
              <a:rPr lang="en-US" sz="3200" b="1" dirty="0" err="1">
                <a:solidFill>
                  <a:prstClr val="black"/>
                </a:solidFill>
                <a:latin typeface="Times New Roman" panose="02020603050405020304" pitchFamily="18" charset="0"/>
                <a:cs typeface="Times New Roman" panose="02020603050405020304" pitchFamily="18" charset="0"/>
              </a:rPr>
              <a:t>Giáo</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viên</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Bùi</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Thị</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Vân</a:t>
            </a:r>
            <a:endParaRPr lang="en-US" sz="3200" b="1" dirty="0">
              <a:solidFill>
                <a:prstClr val="black"/>
              </a:solidFill>
              <a:latin typeface="Times New Roman" panose="02020603050405020304" pitchFamily="18" charset="0"/>
              <a:cs typeface="Times New Roman" panose="02020603050405020304" pitchFamily="18" charset="0"/>
            </a:endParaRPr>
          </a:p>
          <a:p>
            <a:pPr algn="ctr">
              <a:lnSpc>
                <a:spcPct val="150000"/>
              </a:lnSpc>
            </a:pPr>
            <a:r>
              <a:rPr lang="en-US" sz="3200" b="1" dirty="0" err="1">
                <a:solidFill>
                  <a:prstClr val="black"/>
                </a:solidFill>
                <a:latin typeface="Times New Roman" panose="02020603050405020304" pitchFamily="18" charset="0"/>
                <a:cs typeface="Times New Roman" panose="02020603050405020304" pitchFamily="18" charset="0"/>
              </a:rPr>
              <a:t>Năm</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học</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smtClean="0">
                <a:solidFill>
                  <a:prstClr val="black"/>
                </a:solidFill>
                <a:latin typeface="Times New Roman" panose="02020603050405020304" pitchFamily="18" charset="0"/>
                <a:cs typeface="Times New Roman" panose="02020603050405020304" pitchFamily="18" charset="0"/>
              </a:rPr>
              <a:t>2023 </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smtClean="0">
                <a:solidFill>
                  <a:prstClr val="black"/>
                </a:solidFill>
                <a:latin typeface="Times New Roman" panose="02020603050405020304" pitchFamily="18" charset="0"/>
                <a:cs typeface="Times New Roman" panose="02020603050405020304" pitchFamily="18" charset="0"/>
              </a:rPr>
              <a:t>2024</a:t>
            </a:r>
            <a:endParaRPr lang="en-US" sz="3200" b="1" dirty="0">
              <a:solidFill>
                <a:prstClr val="black"/>
              </a:solidFill>
              <a:latin typeface="Times New Roman" panose="02020603050405020304" pitchFamily="18" charset="0"/>
              <a:cs typeface="Times New Roman" panose="02020603050405020304" pitchFamily="18" charset="0"/>
            </a:endParaRPr>
          </a:p>
        </p:txBody>
      </p:sp>
      <p:pic>
        <p:nvPicPr>
          <p:cNvPr id="7" name="Picture 2" descr="Top 10 cách giảng bài hay tạo hứng thú học tập cho học sinh - Hachim">
            <a:extLst>
              <a:ext uri="{FF2B5EF4-FFF2-40B4-BE49-F238E27FC236}">
                <a16:creationId xmlns:a16="http://schemas.microsoft.com/office/drawing/2014/main" xmlns="" id="{D2A213B3-72E0-4292-BF0E-F13CB596522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H="1">
            <a:off x="-2722207" y="1980270"/>
            <a:ext cx="7416443" cy="5460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435914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9E5C36BC-82A7-44D6-B49F-0AD6E0EA5E84}"/>
              </a:ext>
            </a:extLst>
          </p:cNvPr>
          <p:cNvSpPr txBox="1"/>
          <p:nvPr/>
        </p:nvSpPr>
        <p:spPr>
          <a:xfrm>
            <a:off x="1655133" y="1299889"/>
            <a:ext cx="8881733" cy="4401205"/>
          </a:xfrm>
          <a:prstGeom prst="rect">
            <a:avLst/>
          </a:prstGeom>
          <a:noFill/>
          <a:ln w="28575">
            <a:solidFill>
              <a:srgbClr val="006600"/>
            </a:solidFill>
          </a:ln>
        </p:spPr>
        <p:txBody>
          <a:bodyPr wrap="square">
            <a:spAutoFit/>
          </a:bodyPr>
          <a:lstStyle/>
          <a:p>
            <a:pPr marL="457200" marR="92710" indent="-457200" algn="just">
              <a:buFontTx/>
              <a:buChar char="-"/>
            </a:pPr>
            <a:r>
              <a:rPr lang="en-US" sz="2800" dirty="0">
                <a:latin typeface="Times New Roman" panose="02020603050405020304" pitchFamily="18" charset="0"/>
                <a:ea typeface="Times New Roman" panose="02020603050405020304" pitchFamily="18" charset="0"/>
              </a:rPr>
              <a:t>Ý </a:t>
            </a:r>
            <a:r>
              <a:rPr lang="en-US" sz="2800" dirty="0" err="1">
                <a:latin typeface="Times New Roman" panose="02020603050405020304" pitchFamily="18" charset="0"/>
                <a:ea typeface="Times New Roman" panose="02020603050405020304" pitchFamily="18" charset="0"/>
              </a:rPr>
              <a:t>tưởng</a:t>
            </a:r>
            <a:endParaRPr lang="en-US" sz="2800" dirty="0">
              <a:latin typeface="Times New Roman" panose="02020603050405020304" pitchFamily="18" charset="0"/>
              <a:ea typeface="Times New Roman" panose="02020603050405020304" pitchFamily="18" charset="0"/>
            </a:endParaRPr>
          </a:p>
          <a:p>
            <a:pPr marL="457200" marR="92710" indent="-457200" algn="just">
              <a:buFontTx/>
              <a:buChar char="-"/>
            </a:pPr>
            <a:r>
              <a:rPr lang="en-US" sz="2800" dirty="0" err="1">
                <a:effectLst/>
                <a:latin typeface="Times New Roman" panose="02020603050405020304" pitchFamily="18" charset="0"/>
                <a:ea typeface="Times New Roman" panose="02020603050405020304" pitchFamily="18" charset="0"/>
              </a:rPr>
              <a:t>Vai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trò</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cây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xanh</a:t>
            </a:r>
            <a:endParaRPr lang="en-US" sz="2800" dirty="0">
              <a:effectLst/>
              <a:latin typeface="Times New Roman" panose="02020603050405020304" pitchFamily="18" charset="0"/>
              <a:ea typeface="Times New Roman" panose="02020603050405020304" pitchFamily="18" charset="0"/>
            </a:endParaRPr>
          </a:p>
          <a:p>
            <a:pPr marL="457200" marR="92710" indent="-457200" algn="just">
              <a:buFontTx/>
              <a:buChar char="-"/>
            </a:pPr>
            <a:r>
              <a:rPr lang="en-US" sz="2800" dirty="0" err="1">
                <a:latin typeface="Times New Roman" panose="02020603050405020304" pitchFamily="18" charset="0"/>
                <a:ea typeface="Times New Roman" panose="02020603050405020304" pitchFamily="18" charset="0"/>
              </a:rPr>
              <a:t>Đề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xuất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án</a:t>
            </a:r>
            <a:endParaRPr lang="en-US" sz="2800" dirty="0">
              <a:latin typeface="Times New Roman" panose="02020603050405020304" pitchFamily="18" charset="0"/>
              <a:ea typeface="Times New Roman" panose="02020603050405020304" pitchFamily="18" charset="0"/>
            </a:endParaRPr>
          </a:p>
          <a:p>
            <a:pPr marL="457200" marR="92710" indent="-457200" algn="just">
              <a:buFontTx/>
              <a:buChar char="-"/>
            </a:pPr>
            <a:r>
              <a:rPr lang="en-US" sz="2800" dirty="0" err="1">
                <a:effectLst/>
                <a:latin typeface="Times New Roman" panose="02020603050405020304" pitchFamily="18" charset="0"/>
                <a:ea typeface="Times New Roman" panose="02020603050405020304" pitchFamily="18" charset="0"/>
              </a:rPr>
              <a:t>Kế</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hoạch</a:t>
            </a:r>
            <a:endParaRPr lang="en-US" sz="2800" dirty="0">
              <a:effectLst/>
              <a:latin typeface="Times New Roman" panose="02020603050405020304" pitchFamily="18" charset="0"/>
              <a:ea typeface="Times New Roman" panose="02020603050405020304" pitchFamily="18" charset="0"/>
            </a:endParaRPr>
          </a:p>
          <a:p>
            <a:pPr marL="457200" marR="92710" indent="-457200" algn="just">
              <a:buFontTx/>
              <a:buChar char="-"/>
            </a:pPr>
            <a:r>
              <a:rPr lang="en-US" sz="2800" dirty="0" err="1">
                <a:latin typeface="Times New Roman" panose="02020603050405020304" pitchFamily="18" charset="0"/>
                <a:ea typeface="Times New Roman" panose="02020603050405020304" pitchFamily="18" charset="0"/>
              </a:rPr>
              <a:t>Khảo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thực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tế</a:t>
            </a:r>
            <a:endParaRPr lang="en-US" sz="2800" dirty="0">
              <a:latin typeface="Times New Roman" panose="02020603050405020304" pitchFamily="18" charset="0"/>
              <a:ea typeface="Times New Roman" panose="02020603050405020304" pitchFamily="18" charset="0"/>
            </a:endParaRPr>
          </a:p>
          <a:p>
            <a:pPr marL="457200" marR="92710" indent="-457200" algn="just">
              <a:buFontTx/>
              <a:buChar char="-"/>
            </a:pPr>
            <a:r>
              <a:rPr lang="en-US" sz="2800" dirty="0" err="1">
                <a:latin typeface="Times New Roman" panose="02020603050405020304" pitchFamily="18" charset="0"/>
                <a:ea typeface="Times New Roman" panose="02020603050405020304" pitchFamily="18" charset="0"/>
              </a:rPr>
              <a:t>Thực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endParaRPr lang="en-US" sz="2800" dirty="0">
              <a:latin typeface="Times New Roman" panose="02020603050405020304" pitchFamily="18" charset="0"/>
              <a:ea typeface="Times New Roman" panose="02020603050405020304" pitchFamily="18" charset="0"/>
            </a:endParaRPr>
          </a:p>
          <a:p>
            <a:pPr marL="457200" marR="92710" indent="-457200" algn="just">
              <a:buFontTx/>
              <a:buChar char="-"/>
            </a:pPr>
            <a:r>
              <a:rPr lang="en-US" sz="2800" dirty="0" err="1">
                <a:latin typeface="Times New Roman" panose="02020603050405020304" pitchFamily="18" charset="0"/>
                <a:ea typeface="Times New Roman" panose="02020603050405020304" pitchFamily="18" charset="0"/>
              </a:rPr>
              <a:t>Phân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trồng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chăm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sóc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cây</a:t>
            </a:r>
            <a:endParaRPr lang="en-US" sz="2800" dirty="0">
              <a:latin typeface="Times New Roman" panose="02020603050405020304" pitchFamily="18" charset="0"/>
              <a:ea typeface="Times New Roman" panose="02020603050405020304" pitchFamily="18" charset="0"/>
            </a:endParaRPr>
          </a:p>
          <a:p>
            <a:pPr marL="457200" marR="92710" indent="-457200" algn="just">
              <a:buFontTx/>
              <a:buChar char="-"/>
            </a:pPr>
            <a:r>
              <a:rPr lang="en-US" sz="2800" dirty="0" err="1">
                <a:latin typeface="Times New Roman" panose="02020603050405020304" pitchFamily="18" charset="0"/>
                <a:ea typeface="Times New Roman" panose="02020603050405020304" pitchFamily="18" charset="0"/>
              </a:rPr>
              <a:t>Thời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gian</a:t>
            </a:r>
            <a:endParaRPr lang="en-US" sz="2800" dirty="0">
              <a:latin typeface="Times New Roman" panose="02020603050405020304" pitchFamily="18" charset="0"/>
              <a:ea typeface="Times New Roman" panose="02020603050405020304" pitchFamily="18" charset="0"/>
            </a:endParaRPr>
          </a:p>
          <a:p>
            <a:pPr marL="457200" marR="92710" indent="-457200" algn="just">
              <a:buFontTx/>
              <a:buChar char="-"/>
            </a:pPr>
            <a:r>
              <a:rPr lang="en-US" sz="2800" dirty="0" err="1">
                <a:latin typeface="Times New Roman" panose="02020603050405020304" pitchFamily="18" charset="0"/>
                <a:ea typeface="Times New Roman" panose="02020603050405020304" pitchFamily="18" charset="0"/>
              </a:rPr>
              <a:t>Kết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kiến</a:t>
            </a:r>
            <a:endParaRPr lang="en-US" sz="2800" dirty="0">
              <a:latin typeface="Times New Roman" panose="02020603050405020304" pitchFamily="18" charset="0"/>
              <a:ea typeface="Times New Roman" panose="02020603050405020304" pitchFamily="18" charset="0"/>
            </a:endParaRPr>
          </a:p>
          <a:p>
            <a:pPr marL="457200" marR="92710" indent="-457200" algn="just">
              <a:buFontTx/>
              <a:buChar char="-"/>
            </a:pPr>
            <a:r>
              <a:rPr lang="en-US" sz="2800" dirty="0" err="1">
                <a:effectLst/>
                <a:latin typeface="Times New Roman" panose="02020603050405020304" pitchFamily="18" charset="0"/>
                <a:ea typeface="Times New Roman" panose="02020603050405020304" pitchFamily="18" charset="0"/>
              </a:rPr>
              <a:t>Kết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luận</a:t>
            </a:r>
            <a:endParaRPr lang="vi-VN" sz="2800" dirty="0">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xmlns="" id="{D6F79E7B-2B10-4080-B03D-CA5CA502E61C}"/>
              </a:ext>
            </a:extLst>
          </p:cNvPr>
          <p:cNvSpPr txBox="1"/>
          <p:nvPr/>
        </p:nvSpPr>
        <p:spPr>
          <a:xfrm>
            <a:off x="4252037" y="430051"/>
            <a:ext cx="3687924" cy="584775"/>
          </a:xfrm>
          <a:prstGeom prst="rect">
            <a:avLst/>
          </a:prstGeom>
          <a:solidFill>
            <a:schemeClr val="accent4">
              <a:lumMod val="60000"/>
              <a:lumOff val="40000"/>
            </a:schemeClr>
          </a:solidFill>
          <a:ln w="28575">
            <a:solidFill>
              <a:srgbClr val="006600"/>
            </a:solidFill>
          </a:ln>
        </p:spPr>
        <p:txBody>
          <a:bodyPr wrap="square">
            <a:spAutoFit/>
          </a:bodyPr>
          <a:lstStyle/>
          <a:p>
            <a:pPr marR="92710" algn="just"/>
            <a:r>
              <a:rPr lang="en-US" sz="3200" b="1" dirty="0" err="1">
                <a:effectLst/>
                <a:latin typeface="Times New Roman" panose="02020603050405020304" pitchFamily="18" charset="0"/>
                <a:ea typeface="Times New Roman" panose="02020603050405020304" pitchFamily="18" charset="0"/>
              </a:rPr>
              <a:t>Nội</a:t>
            </a:r>
            <a:r>
              <a:rPr lang="en-US" sz="3200" b="1" dirty="0">
                <a:effectLst/>
                <a:latin typeface="Times New Roman" panose="02020603050405020304" pitchFamily="18" charset="0"/>
                <a:ea typeface="Times New Roman" panose="02020603050405020304" pitchFamily="18" charset="0"/>
              </a:rPr>
              <a:t> dung </a:t>
            </a:r>
            <a:r>
              <a:rPr lang="en-US" sz="3200" b="1" dirty="0" err="1">
                <a:effectLst/>
                <a:latin typeface="Times New Roman" panose="02020603050405020304" pitchFamily="18" charset="0"/>
                <a:ea typeface="Times New Roman" panose="02020603050405020304" pitchFamily="18" charset="0"/>
              </a:rPr>
              <a:t>trình</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bày</a:t>
            </a:r>
            <a:endParaRPr lang="en-US" sz="3200" b="1" dirty="0">
              <a:effectLst/>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xmlns="" id="{6593CCA9-13B3-4C13-A8BE-FC9C805BD27D}"/>
              </a:ext>
            </a:extLst>
          </p:cNvPr>
          <p:cNvSpPr txBox="1"/>
          <p:nvPr/>
        </p:nvSpPr>
        <p:spPr>
          <a:xfrm>
            <a:off x="3446748" y="5986157"/>
            <a:ext cx="5852628" cy="523220"/>
          </a:xfrm>
          <a:prstGeom prst="rect">
            <a:avLst/>
          </a:prstGeom>
          <a:noFill/>
          <a:ln w="28575">
            <a:solidFill>
              <a:srgbClr val="006600"/>
            </a:solidFill>
          </a:ln>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Kết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quả</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sau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bước</a:t>
            </a:r>
            <a:r>
              <a:rPr lang="en-US" sz="2800" dirty="0">
                <a:solidFill>
                  <a:srgbClr val="FF0000"/>
                </a:solidFill>
                <a:latin typeface="Times New Roman" panose="02020603050405020304" pitchFamily="18" charset="0"/>
                <a:cs typeface="Times New Roman" panose="02020603050405020304" pitchFamily="18" charset="0"/>
              </a:rPr>
              <a:t> 2</a:t>
            </a:r>
            <a:endParaRPr lang="vi-VN"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5028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extLst>
    <p:ext uri="{6950BFC3-D8DA-4A85-94F7-54DA5524770B}">
      <p188:commentRel xmlns:p188="http://schemas.microsoft.com/office/powerpoint/2018/8/main" xmlns="" r:id="rId2"/>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0">
            <a:extLst>
              <a:ext uri="{FF2B5EF4-FFF2-40B4-BE49-F238E27FC236}">
                <a16:creationId xmlns:a16="http://schemas.microsoft.com/office/drawing/2014/main" xmlns="" id="{6C4B45DE-48D8-476D-A88E-268E93A9D887}"/>
              </a:ext>
            </a:extLst>
          </p:cNvPr>
          <p:cNvSpPr txBox="1">
            <a:spLocks noChangeArrowheads="1"/>
          </p:cNvSpPr>
          <p:nvPr/>
        </p:nvSpPr>
        <p:spPr bwMode="auto">
          <a:xfrm>
            <a:off x="512404" y="1305492"/>
            <a:ext cx="9731829" cy="523220"/>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vi-VN" sz="2800" b="1" dirty="0">
                <a:solidFill>
                  <a:srgbClr val="FF0000"/>
                </a:solidFill>
                <a:latin typeface="Times New Roman" panose="02020603050405020304" pitchFamily="18" charset="0"/>
              </a:rPr>
              <a:t>b, </a:t>
            </a:r>
            <a:r>
              <a:rPr lang="en-US" altLang="vi-VN" sz="2800" b="1" dirty="0" err="1">
                <a:solidFill>
                  <a:srgbClr val="FF0000"/>
                </a:solidFill>
                <a:latin typeface="Times New Roman" panose="02020603050405020304" pitchFamily="18" charset="0"/>
              </a:rPr>
              <a:t>Tạo</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cấu</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trúc</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phân</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cấp</a:t>
            </a:r>
            <a:endParaRPr lang="en-US" altLang="vi-VN" sz="2800" b="1" dirty="0">
              <a:solidFill>
                <a:srgbClr val="FF0000"/>
              </a:solidFill>
              <a:latin typeface="Times New Roman" panose="02020603050405020304" pitchFamily="18" charset="0"/>
            </a:endParaRPr>
          </a:p>
        </p:txBody>
      </p:sp>
      <p:sp>
        <p:nvSpPr>
          <p:cNvPr id="4" name="Text Box 40">
            <a:extLst>
              <a:ext uri="{FF2B5EF4-FFF2-40B4-BE49-F238E27FC236}">
                <a16:creationId xmlns:a16="http://schemas.microsoft.com/office/drawing/2014/main" xmlns="" id="{2E3543A0-C6B6-4261-A3F6-222BC400F3EF}"/>
              </a:ext>
            </a:extLst>
          </p:cNvPr>
          <p:cNvSpPr txBox="1">
            <a:spLocks noChangeArrowheads="1"/>
          </p:cNvSpPr>
          <p:nvPr/>
        </p:nvSpPr>
        <p:spPr bwMode="auto">
          <a:xfrm>
            <a:off x="512406" y="697633"/>
            <a:ext cx="11167188" cy="523220"/>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vi-VN" sz="2800" b="1" dirty="0">
                <a:solidFill>
                  <a:srgbClr val="FF0000"/>
                </a:solidFill>
                <a:latin typeface="Times New Roman" panose="02020603050405020304" pitchFamily="18" charset="0"/>
              </a:rPr>
              <a:t>4. </a:t>
            </a:r>
            <a:r>
              <a:rPr lang="en-US" altLang="vi-VN" sz="2800" b="1" dirty="0" err="1">
                <a:solidFill>
                  <a:srgbClr val="FF0000"/>
                </a:solidFill>
                <a:latin typeface="Times New Roman" panose="02020603050405020304" pitchFamily="18" charset="0"/>
              </a:rPr>
              <a:t>Thực</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hành</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tạo</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bài</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trình</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chiếu</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có</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tiêu</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đề</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cấu</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trúc</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phân</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cấp</a:t>
            </a:r>
            <a:r>
              <a:rPr lang="en-US" altLang="vi-VN" sz="2800" b="1" dirty="0">
                <a:solidFill>
                  <a:srgbClr val="FF0000"/>
                </a:solidFill>
                <a:latin typeface="Times New Roman" panose="02020603050405020304" pitchFamily="18" charset="0"/>
              </a:rPr>
              <a:t>.</a:t>
            </a:r>
            <a:endParaRPr lang="en-US" altLang="vi-VN" sz="2800" b="1" i="1" dirty="0">
              <a:solidFill>
                <a:srgbClr val="FF0000"/>
              </a:solidFill>
              <a:latin typeface="Times New Roman" panose="02020603050405020304" pitchFamily="18" charset="0"/>
            </a:endParaRPr>
          </a:p>
        </p:txBody>
      </p:sp>
      <p:sp>
        <p:nvSpPr>
          <p:cNvPr id="5" name="TextBox 4">
            <a:extLst>
              <a:ext uri="{FF2B5EF4-FFF2-40B4-BE49-F238E27FC236}">
                <a16:creationId xmlns:a16="http://schemas.microsoft.com/office/drawing/2014/main" xmlns="" id="{731DFCA7-8309-4EF9-AF32-4491460E6160}"/>
              </a:ext>
            </a:extLst>
          </p:cNvPr>
          <p:cNvSpPr txBox="1"/>
          <p:nvPr/>
        </p:nvSpPr>
        <p:spPr>
          <a:xfrm>
            <a:off x="3" y="6"/>
            <a:ext cx="12192000" cy="697627"/>
          </a:xfrm>
          <a:prstGeom prst="rect">
            <a:avLst/>
          </a:prstGeom>
          <a:noFill/>
        </p:spPr>
        <p:txBody>
          <a:bodyPr wrap="square" lIns="121914" tIns="60957" rIns="121914" bIns="60957">
            <a:spAutoFit/>
          </a:bodyPr>
          <a:lstStyle/>
          <a:p>
            <a:pPr algn="ctr" defTabSz="1219140"/>
            <a:r>
              <a:rPr lang="en-US" sz="3700" b="1" dirty="0">
                <a:solidFill>
                  <a:srgbClr val="FF0000"/>
                </a:solidFill>
                <a:latin typeface="Times New Roman" panose="02020603050405020304" pitchFamily="18" charset="0"/>
                <a:ea typeface="Calibri" panose="020F0502020204030204" pitchFamily="34" charset="0"/>
              </a:rPr>
              <a:t>BÀI 11. TẠO BÀI TRÌNH CHIẾU </a:t>
            </a:r>
            <a:r>
              <a:rPr lang="vi-VN" sz="3700" b="1" dirty="0">
                <a:solidFill>
                  <a:srgbClr val="FF0000"/>
                </a:solidFill>
                <a:latin typeface="Times New Roman" panose="02020603050405020304" pitchFamily="18" charset="0"/>
                <a:ea typeface="Calibri" panose="020F0502020204030204" pitchFamily="34" charset="0"/>
              </a:rPr>
              <a:t>(tiết </a:t>
            </a:r>
            <a:r>
              <a:rPr lang="en-US" sz="3700" b="1" dirty="0">
                <a:solidFill>
                  <a:srgbClr val="FF0000"/>
                </a:solidFill>
                <a:latin typeface="Times New Roman" panose="02020603050405020304" pitchFamily="18" charset="0"/>
                <a:ea typeface="Calibri" panose="020F0502020204030204" pitchFamily="34" charset="0"/>
              </a:rPr>
              <a:t>2</a:t>
            </a:r>
            <a:r>
              <a:rPr lang="vi-VN" sz="3700" b="1" dirty="0">
                <a:solidFill>
                  <a:srgbClr val="FF0000"/>
                </a:solidFill>
                <a:latin typeface="Times New Roman" panose="02020603050405020304" pitchFamily="18" charset="0"/>
                <a:ea typeface="Calibri" panose="020F0502020204030204" pitchFamily="34" charset="0"/>
              </a:rPr>
              <a:t>)</a:t>
            </a:r>
            <a:endParaRPr lang="en-US" sz="3700" dirty="0">
              <a:solidFill>
                <a:prstClr val="black"/>
              </a:solidFill>
            </a:endParaRPr>
          </a:p>
        </p:txBody>
      </p:sp>
      <p:sp>
        <p:nvSpPr>
          <p:cNvPr id="6" name="Text Box 40">
            <a:extLst>
              <a:ext uri="{FF2B5EF4-FFF2-40B4-BE49-F238E27FC236}">
                <a16:creationId xmlns:a16="http://schemas.microsoft.com/office/drawing/2014/main" xmlns="" id="{74172321-113C-4EF9-93DE-54AE0A48EA5C}"/>
              </a:ext>
            </a:extLst>
          </p:cNvPr>
          <p:cNvSpPr txBox="1">
            <a:spLocks noChangeArrowheads="1"/>
          </p:cNvSpPr>
          <p:nvPr/>
        </p:nvSpPr>
        <p:spPr bwMode="auto">
          <a:xfrm>
            <a:off x="512404" y="1743157"/>
            <a:ext cx="10963315" cy="1953868"/>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150000"/>
              </a:lnSpc>
            </a:pPr>
            <a:r>
              <a:rPr lang="en-US" altLang="vi-VN" sz="2800" b="1" dirty="0" err="1">
                <a:latin typeface="Times New Roman" panose="02020603050405020304" pitchFamily="18" charset="0"/>
              </a:rPr>
              <a:t>Bước</a:t>
            </a:r>
            <a:r>
              <a:rPr lang="en-US" altLang="vi-VN" sz="2800" b="1" dirty="0">
                <a:latin typeface="Times New Roman" panose="02020603050405020304" pitchFamily="18" charset="0"/>
              </a:rPr>
              <a:t> 1:  </a:t>
            </a:r>
            <a:r>
              <a:rPr lang="en-US" altLang="vi-VN" sz="2800" dirty="0" err="1">
                <a:latin typeface="Times New Roman" panose="02020603050405020304" pitchFamily="18" charset="0"/>
              </a:rPr>
              <a:t>Đặt</a:t>
            </a:r>
            <a:r>
              <a:rPr lang="en-US" altLang="vi-VN" sz="2800" dirty="0">
                <a:latin typeface="Times New Roman" panose="02020603050405020304" pitchFamily="18" charset="0"/>
              </a:rPr>
              <a:t> con </a:t>
            </a:r>
            <a:r>
              <a:rPr lang="en-US" altLang="vi-VN" sz="2800" dirty="0" err="1">
                <a:latin typeface="Times New Roman" panose="02020603050405020304" pitchFamily="18" charset="0"/>
              </a:rPr>
              <a:t>trỏ</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soạn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thảo</a:t>
            </a:r>
            <a:r>
              <a:rPr lang="en-US" altLang="vi-VN" sz="2800" dirty="0">
                <a:latin typeface="Times New Roman" panose="02020603050405020304" pitchFamily="18" charset="0"/>
              </a:rPr>
              <a:t> ở </a:t>
            </a:r>
            <a:r>
              <a:rPr lang="en-US" altLang="vi-VN" sz="2800" dirty="0" err="1">
                <a:latin typeface="Times New Roman" panose="02020603050405020304" pitchFamily="18" charset="0"/>
              </a:rPr>
              <a:t>đầu</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dòng</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cần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tạo</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cấu</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trúc</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phân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cấp</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nếu</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cần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tạo</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cấu</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trúc</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phân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cấp</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giống</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nhau</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cho</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nhiều</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dòng</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em</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chọn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đồng</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thời</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các</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dòng</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đó</a:t>
            </a:r>
            <a:r>
              <a:rPr lang="en-US" altLang="vi-VN" sz="2800" dirty="0">
                <a:latin typeface="Times New Roman" panose="02020603050405020304" pitchFamily="18" charset="0"/>
              </a:rPr>
              <a:t>).</a:t>
            </a:r>
          </a:p>
        </p:txBody>
      </p:sp>
      <p:sp>
        <p:nvSpPr>
          <p:cNvPr id="8" name="Text Box 40">
            <a:extLst>
              <a:ext uri="{FF2B5EF4-FFF2-40B4-BE49-F238E27FC236}">
                <a16:creationId xmlns:a16="http://schemas.microsoft.com/office/drawing/2014/main" xmlns="" id="{23D2940B-AA9D-49FD-B64F-AFA270A7F9DF}"/>
              </a:ext>
            </a:extLst>
          </p:cNvPr>
          <p:cNvSpPr txBox="1">
            <a:spLocks noChangeArrowheads="1"/>
          </p:cNvSpPr>
          <p:nvPr/>
        </p:nvSpPr>
        <p:spPr bwMode="auto">
          <a:xfrm>
            <a:off x="512404" y="3611470"/>
            <a:ext cx="10826156" cy="3246530"/>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150000"/>
              </a:lnSpc>
            </a:pPr>
            <a:r>
              <a:rPr lang="en-US" altLang="vi-VN" sz="2800" b="1" dirty="0" err="1">
                <a:latin typeface="Times New Roman" panose="02020603050405020304" pitchFamily="18" charset="0"/>
              </a:rPr>
              <a:t>Bước</a:t>
            </a:r>
            <a:r>
              <a:rPr lang="en-US" altLang="vi-VN" sz="2800" b="1" dirty="0">
                <a:latin typeface="Times New Roman" panose="02020603050405020304" pitchFamily="18" charset="0"/>
              </a:rPr>
              <a:t> 2: </a:t>
            </a:r>
          </a:p>
          <a:p>
            <a:pPr marL="457200" indent="-457200" algn="just" eaLnBrk="1" hangingPunct="1">
              <a:lnSpc>
                <a:spcPct val="150000"/>
              </a:lnSpc>
              <a:buFontTx/>
              <a:buChar char="-"/>
            </a:pPr>
            <a:r>
              <a:rPr lang="en-US" altLang="vi-VN" sz="2800" dirty="0" err="1">
                <a:latin typeface="Times New Roman" panose="02020603050405020304" pitchFamily="18" charset="0"/>
              </a:rPr>
              <a:t>Chọn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lệnh</a:t>
            </a:r>
            <a:r>
              <a:rPr lang="en-US" altLang="vi-VN" sz="2800" b="1" dirty="0">
                <a:latin typeface="Times New Roman" panose="02020603050405020304" pitchFamily="18" charset="0"/>
              </a:rPr>
              <a:t> Increase List Lever (</a:t>
            </a:r>
            <a:r>
              <a:rPr lang="en-US" altLang="vi-VN" sz="2800" dirty="0" err="1">
                <a:latin typeface="Times New Roman" panose="02020603050405020304" pitchFamily="18" charset="0"/>
              </a:rPr>
              <a:t>hoặc</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nhấn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phím</a:t>
            </a:r>
            <a:r>
              <a:rPr lang="en-US" altLang="vi-VN" sz="2800" dirty="0">
                <a:latin typeface="Times New Roman" panose="02020603050405020304" pitchFamily="18" charset="0"/>
              </a:rPr>
              <a:t> </a:t>
            </a:r>
            <a:r>
              <a:rPr lang="en-US" altLang="vi-VN" sz="2800" b="1" dirty="0">
                <a:latin typeface="Times New Roman" panose="02020603050405020304" pitchFamily="18" charset="0"/>
              </a:rPr>
              <a:t>Tab) </a:t>
            </a:r>
            <a:r>
              <a:rPr lang="en-US" altLang="vi-VN" sz="2800" dirty="0" err="1">
                <a:latin typeface="Times New Roman" panose="02020603050405020304" pitchFamily="18" charset="0"/>
              </a:rPr>
              <a:t>để</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tăng</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bậc</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phân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cấp</a:t>
            </a:r>
            <a:r>
              <a:rPr lang="en-US" altLang="vi-VN" sz="2800" dirty="0">
                <a:latin typeface="Times New Roman" panose="02020603050405020304" pitchFamily="18" charset="0"/>
              </a:rPr>
              <a:t>. </a:t>
            </a:r>
          </a:p>
          <a:p>
            <a:pPr marL="457200" indent="-457200" algn="just">
              <a:lnSpc>
                <a:spcPct val="150000"/>
              </a:lnSpc>
              <a:buFontTx/>
              <a:buChar char="-"/>
            </a:pPr>
            <a:r>
              <a:rPr lang="en-US" altLang="vi-VN" sz="2800" dirty="0" err="1">
                <a:latin typeface="Times New Roman" panose="02020603050405020304" pitchFamily="18" charset="0"/>
              </a:rPr>
              <a:t>Chọn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lệnh</a:t>
            </a:r>
            <a:r>
              <a:rPr lang="en-US" altLang="vi-VN" sz="2800" b="1" dirty="0">
                <a:latin typeface="Times New Roman" panose="02020603050405020304" pitchFamily="18" charset="0"/>
              </a:rPr>
              <a:t> Decrease List Lever (</a:t>
            </a:r>
            <a:r>
              <a:rPr lang="en-US" altLang="vi-VN" sz="2800" dirty="0" err="1">
                <a:latin typeface="Times New Roman" panose="02020603050405020304" pitchFamily="18" charset="0"/>
              </a:rPr>
              <a:t>hoặc</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nhấn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phím</a:t>
            </a:r>
            <a:r>
              <a:rPr lang="en-US" altLang="vi-VN" sz="2800" dirty="0">
                <a:latin typeface="Times New Roman" panose="02020603050405020304" pitchFamily="18" charset="0"/>
              </a:rPr>
              <a:t> </a:t>
            </a:r>
            <a:r>
              <a:rPr lang="en-US" altLang="vi-VN" sz="2800" b="1" dirty="0">
                <a:latin typeface="Times New Roman" panose="02020603050405020304" pitchFamily="18" charset="0"/>
              </a:rPr>
              <a:t>Tab) </a:t>
            </a:r>
            <a:r>
              <a:rPr lang="en-US" altLang="vi-VN" sz="2800" dirty="0" err="1">
                <a:latin typeface="Times New Roman" panose="02020603050405020304" pitchFamily="18" charset="0"/>
              </a:rPr>
              <a:t>để</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giảm</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bậc</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phân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cấp</a:t>
            </a:r>
            <a:r>
              <a:rPr lang="en-US" altLang="vi-VN" sz="2800" dirty="0">
                <a:latin typeface="Times New Roman" panose="02020603050405020304" pitchFamily="18" charset="0"/>
              </a:rPr>
              <a:t>. </a:t>
            </a:r>
          </a:p>
        </p:txBody>
      </p:sp>
    </p:spTree>
    <p:extLst>
      <p:ext uri="{BB962C8B-B14F-4D97-AF65-F5344CB8AC3E}">
        <p14:creationId xmlns:p14="http://schemas.microsoft.com/office/powerpoint/2010/main" val="3682278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Lst>
  </p:timing>
  <p:extLst>
    <p:ext uri="{6950BFC3-D8DA-4A85-94F7-54DA5524770B}">
      <p188:commentRel xmlns:p188="http://schemas.microsoft.com/office/powerpoint/2018/8/main" xmlns="" r:id="rId2"/>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9E5C36BC-82A7-44D6-B49F-0AD6E0EA5E84}"/>
              </a:ext>
            </a:extLst>
          </p:cNvPr>
          <p:cNvSpPr txBox="1"/>
          <p:nvPr/>
        </p:nvSpPr>
        <p:spPr>
          <a:xfrm>
            <a:off x="784781" y="1536174"/>
            <a:ext cx="5311219" cy="3785652"/>
          </a:xfrm>
          <a:prstGeom prst="rect">
            <a:avLst/>
          </a:prstGeom>
          <a:noFill/>
          <a:ln w="19050">
            <a:solidFill>
              <a:srgbClr val="006600"/>
            </a:solidFill>
          </a:ln>
        </p:spPr>
        <p:txBody>
          <a:bodyPr wrap="square">
            <a:spAutoFit/>
          </a:bodyPr>
          <a:lstStyle/>
          <a:p>
            <a:pPr marL="457200" marR="92710" indent="-457200" algn="just">
              <a:buFontTx/>
              <a:buChar char="-"/>
            </a:pPr>
            <a:r>
              <a:rPr lang="en-US" sz="2400" dirty="0">
                <a:latin typeface="Times New Roman" panose="02020603050405020304" pitchFamily="18" charset="0"/>
                <a:ea typeface="Times New Roman" panose="02020603050405020304" pitchFamily="18" charset="0"/>
              </a:rPr>
              <a:t>Ý </a:t>
            </a:r>
            <a:r>
              <a:rPr lang="en-US" sz="2400" dirty="0" err="1">
                <a:latin typeface="Times New Roman" panose="02020603050405020304" pitchFamily="18" charset="0"/>
                <a:ea typeface="Times New Roman" panose="02020603050405020304" pitchFamily="18" charset="0"/>
              </a:rPr>
              <a:t>tưởng</a:t>
            </a:r>
            <a:endParaRPr lang="en-US" sz="2400" dirty="0">
              <a:latin typeface="Times New Roman" panose="02020603050405020304" pitchFamily="18" charset="0"/>
              <a:ea typeface="Times New Roman" panose="02020603050405020304" pitchFamily="18" charset="0"/>
            </a:endParaRPr>
          </a:p>
          <a:p>
            <a:pPr marL="457200" marR="92710" indent="-457200" algn="just">
              <a:buFontTx/>
              <a:buChar char="-"/>
            </a:pPr>
            <a:r>
              <a:rPr lang="en-US" sz="2400" dirty="0" err="1">
                <a:effectLst/>
                <a:highlight>
                  <a:srgbClr val="C0C0C0"/>
                </a:highlight>
                <a:latin typeface="Times New Roman" panose="02020603050405020304" pitchFamily="18" charset="0"/>
                <a:ea typeface="Times New Roman" panose="02020603050405020304" pitchFamily="18" charset="0"/>
              </a:rPr>
              <a:t>Vai</a:t>
            </a:r>
            <a:r>
              <a:rPr lang="en-US" sz="2400" dirty="0">
                <a:effectLst/>
                <a:highlight>
                  <a:srgbClr val="C0C0C0"/>
                </a:highlight>
                <a:latin typeface="Times New Roman" panose="02020603050405020304" pitchFamily="18" charset="0"/>
                <a:ea typeface="Times New Roman" panose="02020603050405020304" pitchFamily="18" charset="0"/>
              </a:rPr>
              <a:t> </a:t>
            </a:r>
            <a:r>
              <a:rPr lang="en-US" sz="2400" dirty="0" err="1">
                <a:effectLst/>
                <a:highlight>
                  <a:srgbClr val="C0C0C0"/>
                </a:highlight>
                <a:latin typeface="Times New Roman" panose="02020603050405020304" pitchFamily="18" charset="0"/>
                <a:ea typeface="Times New Roman" panose="02020603050405020304" pitchFamily="18" charset="0"/>
              </a:rPr>
              <a:t>trò</a:t>
            </a:r>
            <a:r>
              <a:rPr lang="en-US" sz="2400" dirty="0">
                <a:effectLst/>
                <a:highlight>
                  <a:srgbClr val="C0C0C0"/>
                </a:highlight>
                <a:latin typeface="Times New Roman" panose="02020603050405020304" pitchFamily="18" charset="0"/>
                <a:ea typeface="Times New Roman" panose="02020603050405020304" pitchFamily="18" charset="0"/>
              </a:rPr>
              <a:t> </a:t>
            </a:r>
            <a:r>
              <a:rPr lang="en-US" sz="2400" dirty="0" err="1">
                <a:effectLst/>
                <a:highlight>
                  <a:srgbClr val="C0C0C0"/>
                </a:highlight>
                <a:latin typeface="Times New Roman" panose="02020603050405020304" pitchFamily="18" charset="0"/>
                <a:ea typeface="Times New Roman" panose="02020603050405020304" pitchFamily="18" charset="0"/>
              </a:rPr>
              <a:t>của</a:t>
            </a:r>
            <a:r>
              <a:rPr lang="en-US" sz="2400" dirty="0">
                <a:effectLst/>
                <a:highlight>
                  <a:srgbClr val="C0C0C0"/>
                </a:highlight>
                <a:latin typeface="Times New Roman" panose="02020603050405020304" pitchFamily="18" charset="0"/>
                <a:ea typeface="Times New Roman" panose="02020603050405020304" pitchFamily="18" charset="0"/>
              </a:rPr>
              <a:t> </a:t>
            </a:r>
            <a:r>
              <a:rPr lang="en-US" sz="2400" dirty="0" err="1">
                <a:effectLst/>
                <a:highlight>
                  <a:srgbClr val="C0C0C0"/>
                </a:highlight>
                <a:latin typeface="Times New Roman" panose="02020603050405020304" pitchFamily="18" charset="0"/>
                <a:ea typeface="Times New Roman" panose="02020603050405020304" pitchFamily="18" charset="0"/>
              </a:rPr>
              <a:t>cây</a:t>
            </a:r>
            <a:r>
              <a:rPr lang="en-US" sz="2400" dirty="0">
                <a:effectLst/>
                <a:highlight>
                  <a:srgbClr val="C0C0C0"/>
                </a:highlight>
                <a:latin typeface="Times New Roman" panose="02020603050405020304" pitchFamily="18" charset="0"/>
                <a:ea typeface="Times New Roman" panose="02020603050405020304" pitchFamily="18" charset="0"/>
              </a:rPr>
              <a:t> </a:t>
            </a:r>
            <a:r>
              <a:rPr lang="en-US" sz="2400" dirty="0" err="1">
                <a:effectLst/>
                <a:highlight>
                  <a:srgbClr val="C0C0C0"/>
                </a:highlight>
                <a:latin typeface="Times New Roman" panose="02020603050405020304" pitchFamily="18" charset="0"/>
                <a:ea typeface="Times New Roman" panose="02020603050405020304" pitchFamily="18" charset="0"/>
              </a:rPr>
              <a:t>xanh</a:t>
            </a:r>
            <a:endParaRPr lang="en-US" sz="2400" dirty="0">
              <a:effectLst/>
              <a:highlight>
                <a:srgbClr val="C0C0C0"/>
              </a:highlight>
              <a:latin typeface="Times New Roman" panose="02020603050405020304" pitchFamily="18" charset="0"/>
              <a:ea typeface="Times New Roman" panose="02020603050405020304" pitchFamily="18" charset="0"/>
            </a:endParaRPr>
          </a:p>
          <a:p>
            <a:pPr marL="457200" marR="92710" indent="-457200" algn="just">
              <a:buFontTx/>
              <a:buChar char="-"/>
            </a:pPr>
            <a:r>
              <a:rPr lang="en-US" sz="2400" dirty="0" err="1">
                <a:highlight>
                  <a:srgbClr val="C0C0C0"/>
                </a:highlight>
                <a:latin typeface="Times New Roman" panose="02020603050405020304" pitchFamily="18" charset="0"/>
                <a:ea typeface="Times New Roman" panose="02020603050405020304" pitchFamily="18" charset="0"/>
              </a:rPr>
              <a:t>Đề</a:t>
            </a:r>
            <a:r>
              <a:rPr lang="en-US" sz="2400" dirty="0">
                <a:highlight>
                  <a:srgbClr val="C0C0C0"/>
                </a:highlight>
                <a:latin typeface="Times New Roman" panose="02020603050405020304" pitchFamily="18" charset="0"/>
                <a:ea typeface="Times New Roman" panose="02020603050405020304" pitchFamily="18" charset="0"/>
              </a:rPr>
              <a:t> </a:t>
            </a:r>
            <a:r>
              <a:rPr lang="en-US" sz="2400" dirty="0" err="1">
                <a:highlight>
                  <a:srgbClr val="C0C0C0"/>
                </a:highlight>
                <a:latin typeface="Times New Roman" panose="02020603050405020304" pitchFamily="18" charset="0"/>
                <a:ea typeface="Times New Roman" panose="02020603050405020304" pitchFamily="18" charset="0"/>
              </a:rPr>
              <a:t>xuất</a:t>
            </a:r>
            <a:r>
              <a:rPr lang="en-US" sz="2400" dirty="0">
                <a:highlight>
                  <a:srgbClr val="C0C0C0"/>
                </a:highlight>
                <a:latin typeface="Times New Roman" panose="02020603050405020304" pitchFamily="18" charset="0"/>
                <a:ea typeface="Times New Roman" panose="02020603050405020304" pitchFamily="18" charset="0"/>
              </a:rPr>
              <a:t> </a:t>
            </a:r>
            <a:r>
              <a:rPr lang="en-US" sz="2400" dirty="0" err="1">
                <a:highlight>
                  <a:srgbClr val="C0C0C0"/>
                </a:highlight>
                <a:latin typeface="Times New Roman" panose="02020603050405020304" pitchFamily="18" charset="0"/>
                <a:ea typeface="Times New Roman" panose="02020603050405020304" pitchFamily="18" charset="0"/>
              </a:rPr>
              <a:t>dự</a:t>
            </a:r>
            <a:r>
              <a:rPr lang="en-US" sz="2400" dirty="0">
                <a:highlight>
                  <a:srgbClr val="C0C0C0"/>
                </a:highlight>
                <a:latin typeface="Times New Roman" panose="02020603050405020304" pitchFamily="18" charset="0"/>
                <a:ea typeface="Times New Roman" panose="02020603050405020304" pitchFamily="18" charset="0"/>
              </a:rPr>
              <a:t> </a:t>
            </a:r>
            <a:r>
              <a:rPr lang="en-US" sz="2400" dirty="0" err="1">
                <a:highlight>
                  <a:srgbClr val="C0C0C0"/>
                </a:highlight>
                <a:latin typeface="Times New Roman" panose="02020603050405020304" pitchFamily="18" charset="0"/>
                <a:ea typeface="Times New Roman" panose="02020603050405020304" pitchFamily="18" charset="0"/>
              </a:rPr>
              <a:t>án</a:t>
            </a:r>
            <a:endParaRPr lang="en-US" sz="2400" dirty="0">
              <a:highlight>
                <a:srgbClr val="C0C0C0"/>
              </a:highlight>
              <a:latin typeface="Times New Roman" panose="02020603050405020304" pitchFamily="18" charset="0"/>
              <a:ea typeface="Times New Roman" panose="02020603050405020304" pitchFamily="18" charset="0"/>
            </a:endParaRPr>
          </a:p>
          <a:p>
            <a:pPr marL="457200" marR="92710" indent="-457200" algn="just">
              <a:buFontTx/>
              <a:buChar char="-"/>
            </a:pPr>
            <a:r>
              <a:rPr lang="en-US" sz="2400" dirty="0" err="1">
                <a:effectLst/>
                <a:latin typeface="Times New Roman" panose="02020603050405020304" pitchFamily="18" charset="0"/>
                <a:ea typeface="Times New Roman" panose="02020603050405020304" pitchFamily="18" charset="0"/>
              </a:rPr>
              <a:t>Kế</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hoạch</a:t>
            </a:r>
            <a:endParaRPr lang="en-US" sz="2400" dirty="0">
              <a:effectLst/>
              <a:latin typeface="Times New Roman" panose="02020603050405020304" pitchFamily="18" charset="0"/>
              <a:ea typeface="Times New Roman" panose="02020603050405020304" pitchFamily="18" charset="0"/>
            </a:endParaRPr>
          </a:p>
          <a:p>
            <a:pPr marL="457200" marR="92710" indent="-457200" algn="just">
              <a:buFontTx/>
              <a:buChar char="-"/>
            </a:pPr>
            <a:r>
              <a:rPr lang="en-US" sz="2400" dirty="0" err="1">
                <a:latin typeface="Times New Roman" panose="02020603050405020304" pitchFamily="18" charset="0"/>
                <a:ea typeface="Times New Roman" panose="02020603050405020304" pitchFamily="18" charset="0"/>
              </a:rPr>
              <a:t>Khảo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sát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thực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tế</a:t>
            </a:r>
            <a:endParaRPr lang="en-US" sz="2400" dirty="0">
              <a:latin typeface="Times New Roman" panose="02020603050405020304" pitchFamily="18" charset="0"/>
              <a:ea typeface="Times New Roman" panose="02020603050405020304" pitchFamily="18" charset="0"/>
            </a:endParaRPr>
          </a:p>
          <a:p>
            <a:pPr marL="457200" marR="92710" indent="-457200" algn="just">
              <a:buFontTx/>
              <a:buChar char="-"/>
            </a:pPr>
            <a:r>
              <a:rPr lang="en-US" sz="2400" dirty="0" err="1">
                <a:latin typeface="Times New Roman" panose="02020603050405020304" pitchFamily="18" charset="0"/>
                <a:ea typeface="Times New Roman" panose="02020603050405020304" pitchFamily="18" charset="0"/>
              </a:rPr>
              <a:t>Thực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hiện</a:t>
            </a:r>
            <a:endParaRPr lang="en-US" sz="2400" dirty="0">
              <a:latin typeface="Times New Roman" panose="02020603050405020304" pitchFamily="18" charset="0"/>
              <a:ea typeface="Times New Roman" panose="02020603050405020304" pitchFamily="18" charset="0"/>
            </a:endParaRPr>
          </a:p>
          <a:p>
            <a:pPr marL="457200" marR="92710" indent="-457200" algn="just">
              <a:buFontTx/>
              <a:buChar char="-"/>
            </a:pPr>
            <a:r>
              <a:rPr lang="en-US" sz="2400" dirty="0" err="1">
                <a:latin typeface="Times New Roman" panose="02020603050405020304" pitchFamily="18" charset="0"/>
                <a:ea typeface="Times New Roman" panose="02020603050405020304" pitchFamily="18" charset="0"/>
              </a:rPr>
              <a:t>Phân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trồng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chăm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sóc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cây</a:t>
            </a:r>
            <a:endParaRPr lang="en-US" sz="2400" dirty="0">
              <a:latin typeface="Times New Roman" panose="02020603050405020304" pitchFamily="18" charset="0"/>
              <a:ea typeface="Times New Roman" panose="02020603050405020304" pitchFamily="18" charset="0"/>
            </a:endParaRPr>
          </a:p>
          <a:p>
            <a:pPr marL="457200" marR="92710" indent="-457200" algn="just">
              <a:buFontTx/>
              <a:buChar char="-"/>
            </a:pPr>
            <a:r>
              <a:rPr lang="en-US" sz="2400" dirty="0" err="1">
                <a:latin typeface="Times New Roman" panose="02020603050405020304" pitchFamily="18" charset="0"/>
                <a:ea typeface="Times New Roman" panose="02020603050405020304" pitchFamily="18" charset="0"/>
              </a:rPr>
              <a:t>Thời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gian</a:t>
            </a:r>
            <a:endParaRPr lang="en-US" sz="2400" dirty="0">
              <a:latin typeface="Times New Roman" panose="02020603050405020304" pitchFamily="18" charset="0"/>
              <a:ea typeface="Times New Roman" panose="02020603050405020304" pitchFamily="18" charset="0"/>
            </a:endParaRPr>
          </a:p>
          <a:p>
            <a:pPr marL="457200" marR="92710" indent="-457200" algn="just">
              <a:buFontTx/>
              <a:buChar char="-"/>
            </a:pPr>
            <a:r>
              <a:rPr lang="en-US" sz="2400" dirty="0" err="1">
                <a:latin typeface="Times New Roman" panose="02020603050405020304" pitchFamily="18" charset="0"/>
                <a:ea typeface="Times New Roman" panose="02020603050405020304" pitchFamily="18" charset="0"/>
              </a:rPr>
              <a:t>Kết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dự</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kiến</a:t>
            </a:r>
            <a:endParaRPr lang="en-US" sz="2400" dirty="0">
              <a:latin typeface="Times New Roman" panose="02020603050405020304" pitchFamily="18" charset="0"/>
              <a:ea typeface="Times New Roman" panose="02020603050405020304" pitchFamily="18" charset="0"/>
            </a:endParaRPr>
          </a:p>
          <a:p>
            <a:pPr marL="457200" marR="92710" indent="-457200" algn="just">
              <a:buFontTx/>
              <a:buChar char="-"/>
            </a:pPr>
            <a:r>
              <a:rPr lang="en-US" sz="2400" dirty="0" err="1">
                <a:effectLst/>
                <a:latin typeface="Times New Roman" panose="02020603050405020304" pitchFamily="18" charset="0"/>
                <a:ea typeface="Times New Roman" panose="02020603050405020304" pitchFamily="18" charset="0"/>
              </a:rPr>
              <a:t>Kết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luận</a:t>
            </a:r>
            <a:endParaRPr lang="vi-VN" sz="2400" dirty="0">
              <a:effectLst/>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a16="http://schemas.microsoft.com/office/drawing/2014/main" xmlns="" id="{8F5666FA-27A6-4D1D-818F-01118569D2AE}"/>
              </a:ext>
            </a:extLst>
          </p:cNvPr>
          <p:cNvSpPr txBox="1"/>
          <p:nvPr/>
        </p:nvSpPr>
        <p:spPr>
          <a:xfrm>
            <a:off x="1026367" y="1380931"/>
            <a:ext cx="6969968" cy="606489"/>
          </a:xfrm>
          <a:prstGeom prst="rect">
            <a:avLst/>
          </a:prstGeom>
          <a:noFill/>
        </p:spPr>
        <p:txBody>
          <a:bodyPr wrap="square" rtlCol="0">
            <a:spAutoFit/>
          </a:bodyPr>
          <a:lstStyle/>
          <a:p>
            <a:endParaRPr lang="vi-VN" dirty="0"/>
          </a:p>
        </p:txBody>
      </p:sp>
      <p:sp>
        <p:nvSpPr>
          <p:cNvPr id="5" name="TextBox 4">
            <a:extLst>
              <a:ext uri="{FF2B5EF4-FFF2-40B4-BE49-F238E27FC236}">
                <a16:creationId xmlns:a16="http://schemas.microsoft.com/office/drawing/2014/main" xmlns="" id="{D6F79E7B-2B10-4080-B03D-CA5CA502E61C}"/>
              </a:ext>
            </a:extLst>
          </p:cNvPr>
          <p:cNvSpPr txBox="1"/>
          <p:nvPr/>
        </p:nvSpPr>
        <p:spPr>
          <a:xfrm>
            <a:off x="4051934" y="796156"/>
            <a:ext cx="3687924" cy="584775"/>
          </a:xfrm>
          <a:prstGeom prst="rect">
            <a:avLst/>
          </a:prstGeom>
          <a:noFill/>
        </p:spPr>
        <p:txBody>
          <a:bodyPr wrap="square">
            <a:spAutoFit/>
          </a:bodyPr>
          <a:lstStyle/>
          <a:p>
            <a:pPr marR="92710" algn="just"/>
            <a:r>
              <a:rPr lang="en-US" sz="3200" b="1" dirty="0" err="1">
                <a:effectLst/>
                <a:latin typeface="Times New Roman" panose="02020603050405020304" pitchFamily="18" charset="0"/>
                <a:ea typeface="Times New Roman" panose="02020603050405020304" pitchFamily="18" charset="0"/>
              </a:rPr>
              <a:t>Nội</a:t>
            </a:r>
            <a:r>
              <a:rPr lang="en-US" sz="3200" b="1" dirty="0">
                <a:effectLst/>
                <a:latin typeface="Times New Roman" panose="02020603050405020304" pitchFamily="18" charset="0"/>
                <a:ea typeface="Times New Roman" panose="02020603050405020304" pitchFamily="18" charset="0"/>
              </a:rPr>
              <a:t> dung </a:t>
            </a:r>
            <a:r>
              <a:rPr lang="en-US" sz="3200" b="1" dirty="0" err="1">
                <a:effectLst/>
                <a:latin typeface="Times New Roman" panose="02020603050405020304" pitchFamily="18" charset="0"/>
                <a:ea typeface="Times New Roman" panose="02020603050405020304" pitchFamily="18" charset="0"/>
              </a:rPr>
              <a:t>trình</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bày</a:t>
            </a:r>
            <a:endParaRPr lang="en-US" sz="3200" b="1" dirty="0">
              <a:effectLst/>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xmlns="" id="{6593CCA9-13B3-4C13-A8BE-FC9C805BD27D}"/>
              </a:ext>
            </a:extLst>
          </p:cNvPr>
          <p:cNvSpPr txBox="1"/>
          <p:nvPr/>
        </p:nvSpPr>
        <p:spPr>
          <a:xfrm>
            <a:off x="2163535" y="5477069"/>
            <a:ext cx="2025910" cy="523220"/>
          </a:xfrm>
          <a:prstGeom prst="rect">
            <a:avLst/>
          </a:prstGeom>
          <a:noFill/>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Bước</a:t>
            </a:r>
            <a:r>
              <a:rPr lang="en-US" sz="2800" dirty="0">
                <a:solidFill>
                  <a:srgbClr val="FF0000"/>
                </a:solidFill>
                <a:latin typeface="Times New Roman" panose="02020603050405020304" pitchFamily="18" charset="0"/>
                <a:cs typeface="Times New Roman" panose="02020603050405020304" pitchFamily="18" charset="0"/>
              </a:rPr>
              <a:t> 1</a:t>
            </a:r>
            <a:endParaRPr lang="vi-VN" sz="2800" dirty="0">
              <a:solidFill>
                <a:srgbClr val="FF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C49731B0-2833-47A9-B37E-F6E6EBA9F26F}"/>
              </a:ext>
            </a:extLst>
          </p:cNvPr>
          <p:cNvSpPr txBox="1"/>
          <p:nvPr/>
        </p:nvSpPr>
        <p:spPr>
          <a:xfrm>
            <a:off x="6337586" y="1536174"/>
            <a:ext cx="5311219" cy="3785652"/>
          </a:xfrm>
          <a:prstGeom prst="rect">
            <a:avLst/>
          </a:prstGeom>
          <a:noFill/>
          <a:ln w="28575">
            <a:solidFill>
              <a:srgbClr val="006600"/>
            </a:solidFill>
          </a:ln>
        </p:spPr>
        <p:txBody>
          <a:bodyPr wrap="square">
            <a:spAutoFit/>
          </a:bodyPr>
          <a:lstStyle/>
          <a:p>
            <a:pPr marL="457200" marR="92710" indent="-457200" algn="just">
              <a:buFontTx/>
              <a:buChar char="-"/>
            </a:pPr>
            <a:r>
              <a:rPr lang="en-US" sz="2400" dirty="0">
                <a:latin typeface="Times New Roman" panose="02020603050405020304" pitchFamily="18" charset="0"/>
                <a:ea typeface="Times New Roman" panose="02020603050405020304" pitchFamily="18" charset="0"/>
              </a:rPr>
              <a:t>Ý </a:t>
            </a:r>
            <a:r>
              <a:rPr lang="en-US" sz="2400" dirty="0" err="1">
                <a:latin typeface="Times New Roman" panose="02020603050405020304" pitchFamily="18" charset="0"/>
                <a:ea typeface="Times New Roman" panose="02020603050405020304" pitchFamily="18" charset="0"/>
              </a:rPr>
              <a:t>tưởng</a:t>
            </a:r>
            <a:endParaRPr lang="en-US" sz="2400" dirty="0">
              <a:latin typeface="Times New Roman" panose="02020603050405020304" pitchFamily="18" charset="0"/>
              <a:ea typeface="Times New Roman" panose="02020603050405020304" pitchFamily="18" charset="0"/>
            </a:endParaRPr>
          </a:p>
          <a:p>
            <a:pPr marL="914389" marR="92710" lvl="1" indent="-457200" algn="just">
              <a:buFontTx/>
              <a:buChar char="-"/>
            </a:pPr>
            <a:r>
              <a:rPr lang="en-US" sz="2400" dirty="0" err="1">
                <a:effectLst/>
                <a:highlight>
                  <a:srgbClr val="C0C0C0"/>
                </a:highlight>
                <a:latin typeface="Times New Roman" panose="02020603050405020304" pitchFamily="18" charset="0"/>
                <a:ea typeface="Times New Roman" panose="02020603050405020304" pitchFamily="18" charset="0"/>
              </a:rPr>
              <a:t>Vai</a:t>
            </a:r>
            <a:r>
              <a:rPr lang="en-US" sz="2400" dirty="0">
                <a:effectLst/>
                <a:highlight>
                  <a:srgbClr val="C0C0C0"/>
                </a:highlight>
                <a:latin typeface="Times New Roman" panose="02020603050405020304" pitchFamily="18" charset="0"/>
                <a:ea typeface="Times New Roman" panose="02020603050405020304" pitchFamily="18" charset="0"/>
              </a:rPr>
              <a:t> </a:t>
            </a:r>
            <a:r>
              <a:rPr lang="en-US" sz="2400" dirty="0" err="1">
                <a:effectLst/>
                <a:highlight>
                  <a:srgbClr val="C0C0C0"/>
                </a:highlight>
                <a:latin typeface="Times New Roman" panose="02020603050405020304" pitchFamily="18" charset="0"/>
                <a:ea typeface="Times New Roman" panose="02020603050405020304" pitchFamily="18" charset="0"/>
              </a:rPr>
              <a:t>trò</a:t>
            </a:r>
            <a:r>
              <a:rPr lang="en-US" sz="2400" dirty="0">
                <a:effectLst/>
                <a:highlight>
                  <a:srgbClr val="C0C0C0"/>
                </a:highlight>
                <a:latin typeface="Times New Roman" panose="02020603050405020304" pitchFamily="18" charset="0"/>
                <a:ea typeface="Times New Roman" panose="02020603050405020304" pitchFamily="18" charset="0"/>
              </a:rPr>
              <a:t> </a:t>
            </a:r>
            <a:r>
              <a:rPr lang="en-US" sz="2400" dirty="0" err="1">
                <a:effectLst/>
                <a:highlight>
                  <a:srgbClr val="C0C0C0"/>
                </a:highlight>
                <a:latin typeface="Times New Roman" panose="02020603050405020304" pitchFamily="18" charset="0"/>
                <a:ea typeface="Times New Roman" panose="02020603050405020304" pitchFamily="18" charset="0"/>
              </a:rPr>
              <a:t>của</a:t>
            </a:r>
            <a:r>
              <a:rPr lang="en-US" sz="2400" dirty="0">
                <a:effectLst/>
                <a:highlight>
                  <a:srgbClr val="C0C0C0"/>
                </a:highlight>
                <a:latin typeface="Times New Roman" panose="02020603050405020304" pitchFamily="18" charset="0"/>
                <a:ea typeface="Times New Roman" panose="02020603050405020304" pitchFamily="18" charset="0"/>
              </a:rPr>
              <a:t> </a:t>
            </a:r>
            <a:r>
              <a:rPr lang="en-US" sz="2400" dirty="0" err="1">
                <a:effectLst/>
                <a:highlight>
                  <a:srgbClr val="C0C0C0"/>
                </a:highlight>
                <a:latin typeface="Times New Roman" panose="02020603050405020304" pitchFamily="18" charset="0"/>
                <a:ea typeface="Times New Roman" panose="02020603050405020304" pitchFamily="18" charset="0"/>
              </a:rPr>
              <a:t>cây</a:t>
            </a:r>
            <a:r>
              <a:rPr lang="en-US" sz="2400" dirty="0">
                <a:effectLst/>
                <a:highlight>
                  <a:srgbClr val="C0C0C0"/>
                </a:highlight>
                <a:latin typeface="Times New Roman" panose="02020603050405020304" pitchFamily="18" charset="0"/>
                <a:ea typeface="Times New Roman" panose="02020603050405020304" pitchFamily="18" charset="0"/>
              </a:rPr>
              <a:t> </a:t>
            </a:r>
            <a:r>
              <a:rPr lang="en-US" sz="2400" dirty="0" err="1">
                <a:effectLst/>
                <a:highlight>
                  <a:srgbClr val="C0C0C0"/>
                </a:highlight>
                <a:latin typeface="Times New Roman" panose="02020603050405020304" pitchFamily="18" charset="0"/>
                <a:ea typeface="Times New Roman" panose="02020603050405020304" pitchFamily="18" charset="0"/>
              </a:rPr>
              <a:t>xanh</a:t>
            </a:r>
            <a:endParaRPr lang="en-US" sz="2400" dirty="0">
              <a:effectLst/>
              <a:highlight>
                <a:srgbClr val="C0C0C0"/>
              </a:highlight>
              <a:latin typeface="Times New Roman" panose="02020603050405020304" pitchFamily="18" charset="0"/>
              <a:ea typeface="Times New Roman" panose="02020603050405020304" pitchFamily="18" charset="0"/>
            </a:endParaRPr>
          </a:p>
          <a:p>
            <a:pPr marL="914389" marR="92710" lvl="1" indent="-457200" algn="just">
              <a:buFontTx/>
              <a:buChar char="-"/>
            </a:pPr>
            <a:r>
              <a:rPr lang="en-US" sz="2400" dirty="0" err="1">
                <a:highlight>
                  <a:srgbClr val="C0C0C0"/>
                </a:highlight>
                <a:latin typeface="Times New Roman" panose="02020603050405020304" pitchFamily="18" charset="0"/>
                <a:ea typeface="Times New Roman" panose="02020603050405020304" pitchFamily="18" charset="0"/>
              </a:rPr>
              <a:t>Đề</a:t>
            </a:r>
            <a:r>
              <a:rPr lang="en-US" sz="2400" dirty="0">
                <a:highlight>
                  <a:srgbClr val="C0C0C0"/>
                </a:highlight>
                <a:latin typeface="Times New Roman" panose="02020603050405020304" pitchFamily="18" charset="0"/>
                <a:ea typeface="Times New Roman" panose="02020603050405020304" pitchFamily="18" charset="0"/>
              </a:rPr>
              <a:t> </a:t>
            </a:r>
            <a:r>
              <a:rPr lang="en-US" sz="2400" dirty="0" err="1">
                <a:highlight>
                  <a:srgbClr val="C0C0C0"/>
                </a:highlight>
                <a:latin typeface="Times New Roman" panose="02020603050405020304" pitchFamily="18" charset="0"/>
                <a:ea typeface="Times New Roman" panose="02020603050405020304" pitchFamily="18" charset="0"/>
              </a:rPr>
              <a:t>xuất</a:t>
            </a:r>
            <a:r>
              <a:rPr lang="en-US" sz="2400" dirty="0">
                <a:highlight>
                  <a:srgbClr val="C0C0C0"/>
                </a:highlight>
                <a:latin typeface="Times New Roman" panose="02020603050405020304" pitchFamily="18" charset="0"/>
                <a:ea typeface="Times New Roman" panose="02020603050405020304" pitchFamily="18" charset="0"/>
              </a:rPr>
              <a:t> </a:t>
            </a:r>
            <a:r>
              <a:rPr lang="en-US" sz="2400" dirty="0" err="1">
                <a:highlight>
                  <a:srgbClr val="C0C0C0"/>
                </a:highlight>
                <a:latin typeface="Times New Roman" panose="02020603050405020304" pitchFamily="18" charset="0"/>
                <a:ea typeface="Times New Roman" panose="02020603050405020304" pitchFamily="18" charset="0"/>
              </a:rPr>
              <a:t>dự</a:t>
            </a:r>
            <a:r>
              <a:rPr lang="en-US" sz="2400" dirty="0">
                <a:highlight>
                  <a:srgbClr val="C0C0C0"/>
                </a:highlight>
                <a:latin typeface="Times New Roman" panose="02020603050405020304" pitchFamily="18" charset="0"/>
                <a:ea typeface="Times New Roman" panose="02020603050405020304" pitchFamily="18" charset="0"/>
              </a:rPr>
              <a:t> </a:t>
            </a:r>
            <a:r>
              <a:rPr lang="en-US" sz="2400" dirty="0" err="1">
                <a:highlight>
                  <a:srgbClr val="C0C0C0"/>
                </a:highlight>
                <a:latin typeface="Times New Roman" panose="02020603050405020304" pitchFamily="18" charset="0"/>
                <a:ea typeface="Times New Roman" panose="02020603050405020304" pitchFamily="18" charset="0"/>
              </a:rPr>
              <a:t>án</a:t>
            </a:r>
            <a:endParaRPr lang="en-US" sz="2400" dirty="0">
              <a:highlight>
                <a:srgbClr val="C0C0C0"/>
              </a:highlight>
              <a:latin typeface="Times New Roman" panose="02020603050405020304" pitchFamily="18" charset="0"/>
              <a:ea typeface="Times New Roman" panose="02020603050405020304" pitchFamily="18" charset="0"/>
            </a:endParaRPr>
          </a:p>
          <a:p>
            <a:pPr marL="457200" marR="92710" indent="-457200" algn="just">
              <a:buFontTx/>
              <a:buChar char="-"/>
            </a:pPr>
            <a:r>
              <a:rPr lang="en-US" sz="2400" dirty="0" err="1">
                <a:effectLst/>
                <a:latin typeface="Times New Roman" panose="02020603050405020304" pitchFamily="18" charset="0"/>
                <a:ea typeface="Times New Roman" panose="02020603050405020304" pitchFamily="18" charset="0"/>
              </a:rPr>
              <a:t>Kế</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hoạch</a:t>
            </a:r>
            <a:endParaRPr lang="en-US" sz="2400" dirty="0">
              <a:effectLst/>
              <a:latin typeface="Times New Roman" panose="02020603050405020304" pitchFamily="18" charset="0"/>
              <a:ea typeface="Times New Roman" panose="02020603050405020304" pitchFamily="18" charset="0"/>
            </a:endParaRPr>
          </a:p>
          <a:p>
            <a:pPr marL="457200" marR="92710" indent="-457200" algn="just">
              <a:buFontTx/>
              <a:buChar char="-"/>
            </a:pPr>
            <a:r>
              <a:rPr lang="en-US" sz="2400" dirty="0" err="1">
                <a:latin typeface="Times New Roman" panose="02020603050405020304" pitchFamily="18" charset="0"/>
                <a:ea typeface="Times New Roman" panose="02020603050405020304" pitchFamily="18" charset="0"/>
              </a:rPr>
              <a:t>Khảo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sát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thực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tế</a:t>
            </a:r>
            <a:endParaRPr lang="en-US" sz="2400" dirty="0">
              <a:latin typeface="Times New Roman" panose="02020603050405020304" pitchFamily="18" charset="0"/>
              <a:ea typeface="Times New Roman" panose="02020603050405020304" pitchFamily="18" charset="0"/>
            </a:endParaRPr>
          </a:p>
          <a:p>
            <a:pPr marL="457200" marR="92710" indent="-457200" algn="just">
              <a:buFontTx/>
              <a:buChar char="-"/>
            </a:pPr>
            <a:r>
              <a:rPr lang="en-US" sz="2400" dirty="0" err="1">
                <a:latin typeface="Times New Roman" panose="02020603050405020304" pitchFamily="18" charset="0"/>
                <a:ea typeface="Times New Roman" panose="02020603050405020304" pitchFamily="18" charset="0"/>
              </a:rPr>
              <a:t>Thực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hiện</a:t>
            </a:r>
            <a:endParaRPr lang="en-US" sz="2400" dirty="0">
              <a:latin typeface="Times New Roman" panose="02020603050405020304" pitchFamily="18" charset="0"/>
              <a:ea typeface="Times New Roman" panose="02020603050405020304" pitchFamily="18" charset="0"/>
            </a:endParaRPr>
          </a:p>
          <a:p>
            <a:pPr marL="457200" marR="92710" indent="-457200" algn="just">
              <a:buFontTx/>
              <a:buChar char="-"/>
            </a:pPr>
            <a:r>
              <a:rPr lang="en-US" sz="2400" dirty="0" err="1">
                <a:latin typeface="Times New Roman" panose="02020603050405020304" pitchFamily="18" charset="0"/>
                <a:ea typeface="Times New Roman" panose="02020603050405020304" pitchFamily="18" charset="0"/>
              </a:rPr>
              <a:t>Phân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trồng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chăm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sóc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cây</a:t>
            </a:r>
            <a:endParaRPr lang="en-US" sz="2400" dirty="0">
              <a:latin typeface="Times New Roman" panose="02020603050405020304" pitchFamily="18" charset="0"/>
              <a:ea typeface="Times New Roman" panose="02020603050405020304" pitchFamily="18" charset="0"/>
            </a:endParaRPr>
          </a:p>
          <a:p>
            <a:pPr marL="457200" marR="92710" indent="-457200" algn="just">
              <a:buFontTx/>
              <a:buChar char="-"/>
            </a:pPr>
            <a:r>
              <a:rPr lang="en-US" sz="2400" dirty="0" err="1">
                <a:latin typeface="Times New Roman" panose="02020603050405020304" pitchFamily="18" charset="0"/>
                <a:ea typeface="Times New Roman" panose="02020603050405020304" pitchFamily="18" charset="0"/>
              </a:rPr>
              <a:t>Thời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gian</a:t>
            </a:r>
            <a:endParaRPr lang="en-US" sz="2400" dirty="0">
              <a:latin typeface="Times New Roman" panose="02020603050405020304" pitchFamily="18" charset="0"/>
              <a:ea typeface="Times New Roman" panose="02020603050405020304" pitchFamily="18" charset="0"/>
            </a:endParaRPr>
          </a:p>
          <a:p>
            <a:pPr marL="457200" marR="92710" indent="-457200" algn="just">
              <a:buFontTx/>
              <a:buChar char="-"/>
            </a:pPr>
            <a:r>
              <a:rPr lang="en-US" sz="2400" dirty="0" err="1">
                <a:latin typeface="Times New Roman" panose="02020603050405020304" pitchFamily="18" charset="0"/>
                <a:ea typeface="Times New Roman" panose="02020603050405020304" pitchFamily="18" charset="0"/>
              </a:rPr>
              <a:t>Kết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dự</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kiến</a:t>
            </a:r>
            <a:endParaRPr lang="en-US" sz="2400" dirty="0">
              <a:latin typeface="Times New Roman" panose="02020603050405020304" pitchFamily="18" charset="0"/>
              <a:ea typeface="Times New Roman" panose="02020603050405020304" pitchFamily="18" charset="0"/>
            </a:endParaRPr>
          </a:p>
          <a:p>
            <a:pPr marL="457200" marR="92710" indent="-457200" algn="just">
              <a:buFontTx/>
              <a:buChar char="-"/>
            </a:pPr>
            <a:r>
              <a:rPr lang="en-US" sz="2400" dirty="0" err="1">
                <a:effectLst/>
                <a:latin typeface="Times New Roman" panose="02020603050405020304" pitchFamily="18" charset="0"/>
                <a:ea typeface="Times New Roman" panose="02020603050405020304" pitchFamily="18" charset="0"/>
              </a:rPr>
              <a:t>Kết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luận</a:t>
            </a:r>
            <a:endParaRPr lang="vi-VN" sz="2400" dirty="0">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xmlns="" id="{9E9CB742-2FC2-4E73-8B69-6AFA2C5C29CA}"/>
              </a:ext>
            </a:extLst>
          </p:cNvPr>
          <p:cNvSpPr txBox="1"/>
          <p:nvPr/>
        </p:nvSpPr>
        <p:spPr>
          <a:xfrm>
            <a:off x="7242498" y="5538624"/>
            <a:ext cx="2025910" cy="523220"/>
          </a:xfrm>
          <a:prstGeom prst="rect">
            <a:avLst/>
          </a:prstGeom>
          <a:noFill/>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Bước</a:t>
            </a:r>
            <a:r>
              <a:rPr lang="en-US" sz="2800" dirty="0">
                <a:solidFill>
                  <a:srgbClr val="FF0000"/>
                </a:solidFill>
                <a:latin typeface="Times New Roman" panose="02020603050405020304" pitchFamily="18" charset="0"/>
                <a:cs typeface="Times New Roman" panose="02020603050405020304" pitchFamily="18" charset="0"/>
              </a:rPr>
              <a:t> 2</a:t>
            </a:r>
            <a:endParaRPr lang="vi-VN"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6206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p:bldP spid="7" grpId="0" animBg="1"/>
      <p:bldP spid="8" grpId="0"/>
    </p:bldLst>
  </p:timing>
  <p:extLst>
    <p:ext uri="{6950BFC3-D8DA-4A85-94F7-54DA5524770B}">
      <p188:commentRel xmlns:p188="http://schemas.microsoft.com/office/powerpoint/2018/8/main" xmlns="" r:id="rId2"/>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0">
            <a:extLst>
              <a:ext uri="{FF2B5EF4-FFF2-40B4-BE49-F238E27FC236}">
                <a16:creationId xmlns:a16="http://schemas.microsoft.com/office/drawing/2014/main" xmlns="" id="{6C4B45DE-48D8-476D-A88E-268E93A9D887}"/>
              </a:ext>
            </a:extLst>
          </p:cNvPr>
          <p:cNvSpPr txBox="1">
            <a:spLocks noChangeArrowheads="1"/>
          </p:cNvSpPr>
          <p:nvPr/>
        </p:nvSpPr>
        <p:spPr bwMode="auto">
          <a:xfrm>
            <a:off x="512404" y="1152265"/>
            <a:ext cx="9731829" cy="523220"/>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vi-VN" sz="2800" b="1" dirty="0">
                <a:solidFill>
                  <a:srgbClr val="FF0000"/>
                </a:solidFill>
                <a:latin typeface="Times New Roman" panose="02020603050405020304" pitchFamily="18" charset="0"/>
              </a:rPr>
              <a:t>b, </a:t>
            </a:r>
            <a:r>
              <a:rPr lang="en-US" altLang="vi-VN" sz="2800" b="1" dirty="0" err="1">
                <a:solidFill>
                  <a:srgbClr val="FF0000"/>
                </a:solidFill>
                <a:latin typeface="Times New Roman" panose="02020603050405020304" pitchFamily="18" charset="0"/>
              </a:rPr>
              <a:t>Tạo</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cấu</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trúc</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phân</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cấp</a:t>
            </a:r>
            <a:endParaRPr lang="en-US" altLang="vi-VN" sz="2800" b="1" dirty="0">
              <a:solidFill>
                <a:srgbClr val="FF0000"/>
              </a:solidFill>
              <a:latin typeface="Times New Roman" panose="02020603050405020304" pitchFamily="18" charset="0"/>
            </a:endParaRPr>
          </a:p>
        </p:txBody>
      </p:sp>
      <p:sp>
        <p:nvSpPr>
          <p:cNvPr id="4" name="Text Box 40">
            <a:extLst>
              <a:ext uri="{FF2B5EF4-FFF2-40B4-BE49-F238E27FC236}">
                <a16:creationId xmlns:a16="http://schemas.microsoft.com/office/drawing/2014/main" xmlns="" id="{2E3543A0-C6B6-4261-A3F6-222BC400F3EF}"/>
              </a:ext>
            </a:extLst>
          </p:cNvPr>
          <p:cNvSpPr txBox="1">
            <a:spLocks noChangeArrowheads="1"/>
          </p:cNvSpPr>
          <p:nvPr/>
        </p:nvSpPr>
        <p:spPr bwMode="auto">
          <a:xfrm>
            <a:off x="512404" y="611061"/>
            <a:ext cx="11167188" cy="523220"/>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vi-VN" sz="2800" b="1" dirty="0">
                <a:solidFill>
                  <a:srgbClr val="FF0000"/>
                </a:solidFill>
                <a:latin typeface="Times New Roman" panose="02020603050405020304" pitchFamily="18" charset="0"/>
              </a:rPr>
              <a:t>4. </a:t>
            </a:r>
            <a:r>
              <a:rPr lang="en-US" altLang="vi-VN" sz="2800" b="1" dirty="0" err="1">
                <a:solidFill>
                  <a:srgbClr val="FF0000"/>
                </a:solidFill>
                <a:latin typeface="Times New Roman" panose="02020603050405020304" pitchFamily="18" charset="0"/>
              </a:rPr>
              <a:t>Thực</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hành</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tạo</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bài</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trình</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chiếu</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có</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tiêu</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đề</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cấu</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trúc</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phân</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cấp</a:t>
            </a:r>
            <a:r>
              <a:rPr lang="en-US" altLang="vi-VN" sz="2800" b="1" dirty="0">
                <a:solidFill>
                  <a:srgbClr val="FF0000"/>
                </a:solidFill>
                <a:latin typeface="Times New Roman" panose="02020603050405020304" pitchFamily="18" charset="0"/>
              </a:rPr>
              <a:t>.</a:t>
            </a:r>
            <a:endParaRPr lang="en-US" altLang="vi-VN" sz="2800" b="1" i="1" dirty="0">
              <a:solidFill>
                <a:srgbClr val="FF0000"/>
              </a:solidFill>
              <a:latin typeface="Times New Roman" panose="02020603050405020304" pitchFamily="18" charset="0"/>
            </a:endParaRPr>
          </a:p>
        </p:txBody>
      </p:sp>
      <p:sp>
        <p:nvSpPr>
          <p:cNvPr id="5" name="TextBox 4">
            <a:extLst>
              <a:ext uri="{FF2B5EF4-FFF2-40B4-BE49-F238E27FC236}">
                <a16:creationId xmlns:a16="http://schemas.microsoft.com/office/drawing/2014/main" xmlns="" id="{731DFCA7-8309-4EF9-AF32-4491460E6160}"/>
              </a:ext>
            </a:extLst>
          </p:cNvPr>
          <p:cNvSpPr txBox="1"/>
          <p:nvPr/>
        </p:nvSpPr>
        <p:spPr>
          <a:xfrm>
            <a:off x="3" y="6"/>
            <a:ext cx="12192000" cy="697627"/>
          </a:xfrm>
          <a:prstGeom prst="rect">
            <a:avLst/>
          </a:prstGeom>
          <a:noFill/>
        </p:spPr>
        <p:txBody>
          <a:bodyPr wrap="square" lIns="121914" tIns="60957" rIns="121914" bIns="60957">
            <a:spAutoFit/>
          </a:bodyPr>
          <a:lstStyle/>
          <a:p>
            <a:pPr algn="ctr" defTabSz="1219140"/>
            <a:r>
              <a:rPr lang="en-US" sz="3700" b="1" dirty="0">
                <a:solidFill>
                  <a:srgbClr val="FF0000"/>
                </a:solidFill>
                <a:latin typeface="Times New Roman" panose="02020603050405020304" pitchFamily="18" charset="0"/>
                <a:ea typeface="Calibri" panose="020F0502020204030204" pitchFamily="34" charset="0"/>
              </a:rPr>
              <a:t>BÀI 11. TẠO BÀI TRÌNH CHIẾU </a:t>
            </a:r>
            <a:r>
              <a:rPr lang="vi-VN" sz="3700" b="1" dirty="0">
                <a:solidFill>
                  <a:srgbClr val="FF0000"/>
                </a:solidFill>
                <a:latin typeface="Times New Roman" panose="02020603050405020304" pitchFamily="18" charset="0"/>
                <a:ea typeface="Calibri" panose="020F0502020204030204" pitchFamily="34" charset="0"/>
              </a:rPr>
              <a:t>(tiết </a:t>
            </a:r>
            <a:r>
              <a:rPr lang="en-US" sz="3700" b="1" dirty="0">
                <a:solidFill>
                  <a:srgbClr val="FF0000"/>
                </a:solidFill>
                <a:latin typeface="Times New Roman" panose="02020603050405020304" pitchFamily="18" charset="0"/>
                <a:ea typeface="Calibri" panose="020F0502020204030204" pitchFamily="34" charset="0"/>
              </a:rPr>
              <a:t>2</a:t>
            </a:r>
            <a:r>
              <a:rPr lang="vi-VN" sz="3700" b="1" dirty="0">
                <a:solidFill>
                  <a:srgbClr val="FF0000"/>
                </a:solidFill>
                <a:latin typeface="Times New Roman" panose="02020603050405020304" pitchFamily="18" charset="0"/>
                <a:ea typeface="Calibri" panose="020F0502020204030204" pitchFamily="34" charset="0"/>
              </a:rPr>
              <a:t>)</a:t>
            </a:r>
            <a:endParaRPr lang="en-US" sz="3700" dirty="0">
              <a:solidFill>
                <a:prstClr val="black"/>
              </a:solidFill>
            </a:endParaRPr>
          </a:p>
        </p:txBody>
      </p:sp>
      <p:sp>
        <p:nvSpPr>
          <p:cNvPr id="6" name="Text Box 40">
            <a:extLst>
              <a:ext uri="{FF2B5EF4-FFF2-40B4-BE49-F238E27FC236}">
                <a16:creationId xmlns:a16="http://schemas.microsoft.com/office/drawing/2014/main" xmlns="" id="{74172321-113C-4EF9-93DE-54AE0A48EA5C}"/>
              </a:ext>
            </a:extLst>
          </p:cNvPr>
          <p:cNvSpPr txBox="1">
            <a:spLocks noChangeArrowheads="1"/>
          </p:cNvSpPr>
          <p:nvPr/>
        </p:nvSpPr>
        <p:spPr bwMode="auto">
          <a:xfrm>
            <a:off x="512404" y="1745336"/>
            <a:ext cx="11589397" cy="954107"/>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vi-VN" sz="2800" b="1" dirty="0" err="1">
                <a:solidFill>
                  <a:srgbClr val="FF0000"/>
                </a:solidFill>
                <a:latin typeface="Times New Roman" panose="02020603050405020304" pitchFamily="18" charset="0"/>
              </a:rPr>
              <a:t>Lưu</a:t>
            </a:r>
            <a:r>
              <a:rPr lang="en-US" altLang="vi-VN" sz="2800" b="1" dirty="0">
                <a:solidFill>
                  <a:srgbClr val="FF0000"/>
                </a:solidFill>
                <a:latin typeface="Times New Roman" panose="02020603050405020304" pitchFamily="18" charset="0"/>
              </a:rPr>
              <a:t> ý:  </a:t>
            </a:r>
            <a:r>
              <a:rPr lang="en-US" altLang="vi-VN" sz="2800" i="1" dirty="0" err="1">
                <a:latin typeface="Times New Roman" panose="02020603050405020304" pitchFamily="18" charset="0"/>
              </a:rPr>
              <a:t>Phần</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mềm</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trình</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chiếu</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có</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sẵn</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các</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kí</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hiệu</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đầu</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dòng</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em</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có</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thể</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tùy</a:t>
            </a:r>
            <a:r>
              <a:rPr lang="en-US" altLang="vi-VN" sz="2800" i="1" dirty="0">
                <a:latin typeface="Times New Roman" panose="02020603050405020304" pitchFamily="18" charset="0"/>
              </a:rPr>
              <a:t> ý </a:t>
            </a:r>
            <a:r>
              <a:rPr lang="en-US" altLang="vi-VN" sz="2800" i="1" dirty="0" err="1">
                <a:latin typeface="Times New Roman" panose="02020603050405020304" pitchFamily="18" charset="0"/>
              </a:rPr>
              <a:t>thay</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đổi</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màu</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hoặc</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các</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kí</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hiệu</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đầu</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dòng</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thành</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số</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thứ</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tự</a:t>
            </a:r>
            <a:r>
              <a:rPr lang="en-US" altLang="vi-VN" sz="2800" i="1" dirty="0">
                <a:latin typeface="Times New Roman" panose="02020603050405020304" pitchFamily="18" charset="0"/>
              </a:rPr>
              <a:t> hay </a:t>
            </a:r>
            <a:r>
              <a:rPr lang="en-US" altLang="vi-VN" sz="2800" i="1" dirty="0" err="1">
                <a:latin typeface="Times New Roman" panose="02020603050405020304" pitchFamily="18" charset="0"/>
              </a:rPr>
              <a:t>kí</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hiệu</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khác</a:t>
            </a:r>
            <a:r>
              <a:rPr lang="en-US" altLang="vi-VN" sz="2800" i="1" dirty="0">
                <a:latin typeface="Times New Roman" panose="02020603050405020304" pitchFamily="18" charset="0"/>
              </a:rPr>
              <a:t>. </a:t>
            </a:r>
          </a:p>
        </p:txBody>
      </p:sp>
      <p:sp>
        <p:nvSpPr>
          <p:cNvPr id="8" name="Text Box 40">
            <a:extLst>
              <a:ext uri="{FF2B5EF4-FFF2-40B4-BE49-F238E27FC236}">
                <a16:creationId xmlns:a16="http://schemas.microsoft.com/office/drawing/2014/main" xmlns="" id="{23D2940B-AA9D-49FD-B64F-AFA270A7F9DF}"/>
              </a:ext>
            </a:extLst>
          </p:cNvPr>
          <p:cNvSpPr txBox="1">
            <a:spLocks noChangeArrowheads="1"/>
          </p:cNvSpPr>
          <p:nvPr/>
        </p:nvSpPr>
        <p:spPr bwMode="auto">
          <a:xfrm>
            <a:off x="512402" y="3429000"/>
            <a:ext cx="11167190" cy="3031086"/>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150000"/>
              </a:lnSpc>
            </a:pPr>
            <a:r>
              <a:rPr lang="en-US" altLang="vi-VN" sz="2800" b="1" dirty="0" err="1">
                <a:latin typeface="Times New Roman" panose="02020603050405020304" pitchFamily="18" charset="0"/>
              </a:rPr>
              <a:t>Bước</a:t>
            </a:r>
            <a:r>
              <a:rPr lang="en-US" altLang="vi-VN" sz="2800" b="1" dirty="0">
                <a:latin typeface="Times New Roman" panose="02020603050405020304" pitchFamily="18" charset="0"/>
              </a:rPr>
              <a:t> 2: </a:t>
            </a:r>
          </a:p>
          <a:p>
            <a:pPr marL="457200" indent="-457200" algn="just" eaLnBrk="1" hangingPunct="1">
              <a:buFontTx/>
              <a:buChar char="-"/>
            </a:pPr>
            <a:r>
              <a:rPr lang="en-US" altLang="vi-VN" sz="2800" dirty="0" err="1">
                <a:latin typeface="Times New Roman" panose="02020603050405020304" pitchFamily="18" charset="0"/>
              </a:rPr>
              <a:t>Chọn</a:t>
            </a:r>
            <a:r>
              <a:rPr lang="en-US" altLang="vi-VN" sz="2800" dirty="0">
                <a:latin typeface="Times New Roman" panose="02020603050405020304" pitchFamily="18" charset="0"/>
              </a:rPr>
              <a:t> </a:t>
            </a:r>
            <a:r>
              <a:rPr lang="en-US" altLang="vi-VN" sz="2800" b="1" dirty="0">
                <a:latin typeface="Times New Roman" panose="02020603050405020304" pitchFamily="18" charset="0"/>
              </a:rPr>
              <a:t>Home</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nháy</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chuột</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vào</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mũi</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tên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bên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phải</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lệnh</a:t>
            </a:r>
            <a:r>
              <a:rPr lang="en-US" altLang="vi-VN" sz="2800" dirty="0">
                <a:latin typeface="Times New Roman" panose="02020603050405020304" pitchFamily="18" charset="0"/>
              </a:rPr>
              <a:t> </a:t>
            </a:r>
            <a:r>
              <a:rPr lang="en-US" altLang="vi-VN" sz="2800" b="1" dirty="0">
                <a:latin typeface="Times New Roman" panose="02020603050405020304" pitchFamily="18" charset="0"/>
              </a:rPr>
              <a:t>Bullets      </a:t>
            </a:r>
            <a:r>
              <a:rPr lang="en-US" altLang="vi-VN" sz="2800" dirty="0" err="1">
                <a:latin typeface="Times New Roman" panose="02020603050405020304" pitchFamily="18" charset="0"/>
              </a:rPr>
              <a:t>hoặc</a:t>
            </a:r>
            <a:r>
              <a:rPr lang="en-US" altLang="vi-VN" sz="2800" dirty="0">
                <a:latin typeface="Times New Roman" panose="02020603050405020304" pitchFamily="18" charset="0"/>
              </a:rPr>
              <a:t> </a:t>
            </a:r>
            <a:r>
              <a:rPr lang="en-US" altLang="vi-VN" sz="2800" b="1" dirty="0">
                <a:latin typeface="Times New Roman" panose="02020603050405020304" pitchFamily="18" charset="0"/>
              </a:rPr>
              <a:t>Numbering</a:t>
            </a:r>
          </a:p>
          <a:p>
            <a:pPr marL="457200" indent="-457200" algn="just">
              <a:buFontTx/>
              <a:buChar char="-"/>
            </a:pPr>
            <a:r>
              <a:rPr lang="en-US" altLang="vi-VN" sz="2800" dirty="0" err="1">
                <a:latin typeface="Times New Roman" panose="02020603050405020304" pitchFamily="18" charset="0"/>
              </a:rPr>
              <a:t>Chọn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lệnh</a:t>
            </a:r>
            <a:r>
              <a:rPr lang="en-US" altLang="vi-VN" sz="2800" b="1" dirty="0">
                <a:latin typeface="Times New Roman" panose="02020603050405020304" pitchFamily="18" charset="0"/>
              </a:rPr>
              <a:t> Bullet and Numbering </a:t>
            </a:r>
            <a:r>
              <a:rPr lang="en-US" altLang="vi-VN" sz="2800" dirty="0" err="1">
                <a:latin typeface="Times New Roman" panose="02020603050405020304" pitchFamily="18" charset="0"/>
              </a:rPr>
              <a:t>để</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mở</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hộp</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thoại</a:t>
            </a:r>
            <a:r>
              <a:rPr lang="en-US" altLang="vi-VN" sz="2800" dirty="0">
                <a:latin typeface="Times New Roman" panose="02020603050405020304" pitchFamily="18" charset="0"/>
              </a:rPr>
              <a:t> </a:t>
            </a:r>
            <a:r>
              <a:rPr lang="en-US" altLang="vi-VN" sz="2800" b="1" dirty="0">
                <a:latin typeface="Times New Roman" panose="02020603050405020304" pitchFamily="18" charset="0"/>
              </a:rPr>
              <a:t>Bullet and Numbering </a:t>
            </a:r>
          </a:p>
          <a:p>
            <a:pPr marL="457200" indent="-457200" algn="just">
              <a:lnSpc>
                <a:spcPct val="150000"/>
              </a:lnSpc>
              <a:buFontTx/>
              <a:buChar char="-"/>
            </a:pPr>
            <a:r>
              <a:rPr lang="en-US" altLang="vi-VN" sz="2800" dirty="0" err="1">
                <a:latin typeface="Times New Roman" panose="02020603050405020304" pitchFamily="18" charset="0"/>
              </a:rPr>
              <a:t>Chọn</a:t>
            </a:r>
            <a:r>
              <a:rPr lang="en-US" altLang="vi-VN" sz="2800" b="1" dirty="0">
                <a:latin typeface="Times New Roman" panose="02020603050405020304" pitchFamily="18" charset="0"/>
              </a:rPr>
              <a:t> Bulleted </a:t>
            </a:r>
            <a:r>
              <a:rPr lang="en-US" altLang="vi-VN" sz="2800" dirty="0" err="1">
                <a:latin typeface="Times New Roman" panose="02020603050405020304" pitchFamily="18" charset="0"/>
              </a:rPr>
              <a:t>để</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thay</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đổi</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kí</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hiệu</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chọn</a:t>
            </a:r>
            <a:r>
              <a:rPr lang="en-US" altLang="vi-VN" sz="2800" b="1" dirty="0">
                <a:latin typeface="Times New Roman" panose="02020603050405020304" pitchFamily="18" charset="0"/>
              </a:rPr>
              <a:t> Numbered </a:t>
            </a:r>
            <a:r>
              <a:rPr lang="en-US" altLang="vi-VN" sz="2800" dirty="0" err="1">
                <a:latin typeface="Times New Roman" panose="02020603050405020304" pitchFamily="18" charset="0"/>
              </a:rPr>
              <a:t>để</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đánh</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số</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thứ</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tự</a:t>
            </a:r>
            <a:r>
              <a:rPr lang="en-US" altLang="vi-VN" sz="2800" dirty="0">
                <a:latin typeface="Times New Roman" panose="02020603050405020304" pitchFamily="18" charset="0"/>
              </a:rPr>
              <a:t>. </a:t>
            </a:r>
          </a:p>
        </p:txBody>
      </p:sp>
      <p:sp>
        <p:nvSpPr>
          <p:cNvPr id="9" name="TextBox 8">
            <a:extLst>
              <a:ext uri="{FF2B5EF4-FFF2-40B4-BE49-F238E27FC236}">
                <a16:creationId xmlns:a16="http://schemas.microsoft.com/office/drawing/2014/main" xmlns="" id="{F0246E8A-C303-4094-8F62-6C5ACAE3C16F}"/>
              </a:ext>
            </a:extLst>
          </p:cNvPr>
          <p:cNvSpPr txBox="1"/>
          <p:nvPr/>
        </p:nvSpPr>
        <p:spPr>
          <a:xfrm>
            <a:off x="512404" y="2688607"/>
            <a:ext cx="11167190" cy="954107"/>
          </a:xfrm>
          <a:prstGeom prst="rect">
            <a:avLst/>
          </a:prstGeom>
          <a:noFill/>
        </p:spPr>
        <p:txBody>
          <a:bodyPr wrap="square">
            <a:spAutoFit/>
          </a:bodyPr>
          <a:lstStyle/>
          <a:p>
            <a:r>
              <a:rPr lang="en-US" altLang="vi-VN" sz="2800" b="1" dirty="0" err="1">
                <a:latin typeface="Times New Roman" panose="02020603050405020304" pitchFamily="18" charset="0"/>
              </a:rPr>
              <a:t>Bước</a:t>
            </a:r>
            <a:r>
              <a:rPr lang="en-US" altLang="vi-VN" sz="2800" b="1" dirty="0">
                <a:latin typeface="Times New Roman" panose="02020603050405020304" pitchFamily="18" charset="0"/>
              </a:rPr>
              <a:t> 1:  </a:t>
            </a:r>
            <a:r>
              <a:rPr lang="en-US" altLang="vi-VN" sz="2800" dirty="0" err="1">
                <a:latin typeface="Times New Roman" panose="02020603050405020304" pitchFamily="18" charset="0"/>
              </a:rPr>
              <a:t>Đặt</a:t>
            </a:r>
            <a:r>
              <a:rPr lang="en-US" altLang="vi-VN" sz="2800" dirty="0">
                <a:latin typeface="Times New Roman" panose="02020603050405020304" pitchFamily="18" charset="0"/>
              </a:rPr>
              <a:t> con </a:t>
            </a:r>
            <a:r>
              <a:rPr lang="en-US" altLang="vi-VN" sz="2800" dirty="0" err="1">
                <a:latin typeface="Times New Roman" panose="02020603050405020304" pitchFamily="18" charset="0"/>
              </a:rPr>
              <a:t>trỏ</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soạn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thảo</a:t>
            </a:r>
            <a:r>
              <a:rPr lang="en-US" altLang="vi-VN" sz="2800" dirty="0">
                <a:latin typeface="Times New Roman" panose="02020603050405020304" pitchFamily="18" charset="0"/>
              </a:rPr>
              <a:t> ở </a:t>
            </a:r>
            <a:r>
              <a:rPr lang="en-US" altLang="vi-VN" sz="2800" dirty="0" err="1">
                <a:latin typeface="Times New Roman" panose="02020603050405020304" pitchFamily="18" charset="0"/>
              </a:rPr>
              <a:t>đầu</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dòng</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cần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thay</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đổi</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kí</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hiệu</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nếu</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cần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thay</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đổi</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giống</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nhau</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cho</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nhiều</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dòng</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em</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chọn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đồng</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thời</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các</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dòng</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đó</a:t>
            </a:r>
            <a:r>
              <a:rPr lang="en-US" altLang="vi-VN" sz="2800" dirty="0">
                <a:latin typeface="Times New Roman" panose="02020603050405020304" pitchFamily="18" charset="0"/>
              </a:rPr>
              <a:t>).</a:t>
            </a:r>
            <a:endParaRPr lang="vi-VN" sz="2800" dirty="0"/>
          </a:p>
        </p:txBody>
      </p:sp>
      <p:pic>
        <p:nvPicPr>
          <p:cNvPr id="10" name="Picture 9">
            <a:extLst>
              <a:ext uri="{FF2B5EF4-FFF2-40B4-BE49-F238E27FC236}">
                <a16:creationId xmlns:a16="http://schemas.microsoft.com/office/drawing/2014/main" xmlns="" id="{FE1CD15A-43B4-4D06-9012-3E315AA47196}"/>
              </a:ext>
            </a:extLst>
          </p:cNvPr>
          <p:cNvPicPr>
            <a:picLocks noChangeAspect="1"/>
          </p:cNvPicPr>
          <p:nvPr/>
        </p:nvPicPr>
        <p:blipFill>
          <a:blip r:embed="rId2"/>
          <a:stretch>
            <a:fillRect/>
          </a:stretch>
        </p:blipFill>
        <p:spPr>
          <a:xfrm>
            <a:off x="10154781" y="4118723"/>
            <a:ext cx="573717" cy="391414"/>
          </a:xfrm>
          <a:prstGeom prst="rect">
            <a:avLst/>
          </a:prstGeom>
        </p:spPr>
      </p:pic>
      <p:pic>
        <p:nvPicPr>
          <p:cNvPr id="11" name="Picture 10">
            <a:extLst>
              <a:ext uri="{FF2B5EF4-FFF2-40B4-BE49-F238E27FC236}">
                <a16:creationId xmlns:a16="http://schemas.microsoft.com/office/drawing/2014/main" xmlns="" id="{6CC39697-DD2E-4120-840B-FF18DBEE750D}"/>
              </a:ext>
            </a:extLst>
          </p:cNvPr>
          <p:cNvPicPr>
            <a:picLocks noChangeAspect="1"/>
          </p:cNvPicPr>
          <p:nvPr/>
        </p:nvPicPr>
        <p:blipFill>
          <a:blip r:embed="rId3"/>
          <a:stretch>
            <a:fillRect/>
          </a:stretch>
        </p:blipFill>
        <p:spPr>
          <a:xfrm>
            <a:off x="2894720" y="4592024"/>
            <a:ext cx="552270" cy="380691"/>
          </a:xfrm>
          <a:prstGeom prst="rect">
            <a:avLst/>
          </a:prstGeom>
        </p:spPr>
      </p:pic>
    </p:spTree>
    <p:extLst>
      <p:ext uri="{BB962C8B-B14F-4D97-AF65-F5344CB8AC3E}">
        <p14:creationId xmlns:p14="http://schemas.microsoft.com/office/powerpoint/2010/main" val="2572623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par>
                                <p:cTn id="18" presetID="14" presetClass="entr" presetSubtype="1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extLst>
    <p:ext uri="{6950BFC3-D8DA-4A85-94F7-54DA5524770B}">
      <p188:commentRel xmlns:p188="http://schemas.microsoft.com/office/powerpoint/2018/8/main" xmlns="" r:id="rId4"/>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5901A2CA-4001-4386-8325-E77B5D0D306D}"/>
              </a:ext>
            </a:extLst>
          </p:cNvPr>
          <p:cNvPicPr>
            <a:picLocks noChangeAspect="1"/>
          </p:cNvPicPr>
          <p:nvPr/>
        </p:nvPicPr>
        <p:blipFill>
          <a:blip r:embed="rId2"/>
          <a:stretch>
            <a:fillRect/>
          </a:stretch>
        </p:blipFill>
        <p:spPr>
          <a:xfrm>
            <a:off x="6248400" y="0"/>
            <a:ext cx="5943600" cy="5381625"/>
          </a:xfrm>
          <a:prstGeom prst="rect">
            <a:avLst/>
          </a:prstGeom>
        </p:spPr>
      </p:pic>
      <p:sp>
        <p:nvSpPr>
          <p:cNvPr id="14" name="TextBox 13">
            <a:extLst>
              <a:ext uri="{FF2B5EF4-FFF2-40B4-BE49-F238E27FC236}">
                <a16:creationId xmlns:a16="http://schemas.microsoft.com/office/drawing/2014/main" xmlns="" id="{1BBF83CD-4205-45F4-902D-84B72BC470E8}"/>
              </a:ext>
            </a:extLst>
          </p:cNvPr>
          <p:cNvSpPr txBox="1"/>
          <p:nvPr/>
        </p:nvSpPr>
        <p:spPr>
          <a:xfrm>
            <a:off x="7598185" y="5573363"/>
            <a:ext cx="3244030" cy="523220"/>
          </a:xfrm>
          <a:prstGeom prst="rect">
            <a:avLst/>
          </a:prstGeom>
          <a:noFill/>
          <a:ln>
            <a:solidFill>
              <a:srgbClr val="006600"/>
            </a:solidFill>
          </a:ln>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Chọn</a:t>
            </a:r>
            <a:r>
              <a:rPr lang="en-US" sz="2800" dirty="0">
                <a:solidFill>
                  <a:srgbClr val="FF0000"/>
                </a:solidFill>
                <a:latin typeface="Times New Roman" panose="02020603050405020304" pitchFamily="18" charset="0"/>
                <a:cs typeface="Times New Roman" panose="02020603050405020304" pitchFamily="18" charset="0"/>
              </a:rPr>
              <a:t> </a:t>
            </a:r>
            <a:r>
              <a:rPr lang="en-US" altLang="vi-VN" sz="2800" b="1" dirty="0">
                <a:solidFill>
                  <a:srgbClr val="FF0000"/>
                </a:solidFill>
                <a:latin typeface="Times New Roman" panose="02020603050405020304" pitchFamily="18" charset="0"/>
              </a:rPr>
              <a:t>Numbered</a:t>
            </a:r>
            <a:endParaRPr lang="vi-VN" sz="2800" dirty="0">
              <a:solidFill>
                <a:srgbClr val="FF0000"/>
              </a:solidFill>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xmlns="" id="{0F160DB6-C22F-4BDA-A230-53DF5882EE82}"/>
              </a:ext>
            </a:extLst>
          </p:cNvPr>
          <p:cNvPicPr>
            <a:picLocks noChangeAspect="1"/>
          </p:cNvPicPr>
          <p:nvPr/>
        </p:nvPicPr>
        <p:blipFill>
          <a:blip r:embed="rId3"/>
          <a:stretch>
            <a:fillRect/>
          </a:stretch>
        </p:blipFill>
        <p:spPr>
          <a:xfrm>
            <a:off x="1" y="0"/>
            <a:ext cx="5657850" cy="5381625"/>
          </a:xfrm>
          <a:prstGeom prst="rect">
            <a:avLst/>
          </a:prstGeom>
        </p:spPr>
      </p:pic>
      <p:sp>
        <p:nvSpPr>
          <p:cNvPr id="17" name="TextBox 16">
            <a:extLst>
              <a:ext uri="{FF2B5EF4-FFF2-40B4-BE49-F238E27FC236}">
                <a16:creationId xmlns:a16="http://schemas.microsoft.com/office/drawing/2014/main" xmlns="" id="{7441BF8E-9341-4F93-97A7-F57F938F9AA0}"/>
              </a:ext>
            </a:extLst>
          </p:cNvPr>
          <p:cNvSpPr txBox="1"/>
          <p:nvPr/>
        </p:nvSpPr>
        <p:spPr>
          <a:xfrm>
            <a:off x="1349785" y="5573363"/>
            <a:ext cx="3101263" cy="523220"/>
          </a:xfrm>
          <a:prstGeom prst="rect">
            <a:avLst/>
          </a:prstGeom>
          <a:noFill/>
          <a:ln>
            <a:solidFill>
              <a:srgbClr val="006600"/>
            </a:solidFill>
          </a:ln>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Chọn</a:t>
            </a:r>
            <a:r>
              <a:rPr lang="en-US" sz="2800" dirty="0">
                <a:solidFill>
                  <a:srgbClr val="FF0000"/>
                </a:solidFill>
                <a:latin typeface="Times New Roman" panose="02020603050405020304" pitchFamily="18" charset="0"/>
                <a:cs typeface="Times New Roman" panose="02020603050405020304" pitchFamily="18" charset="0"/>
              </a:rPr>
              <a:t> </a:t>
            </a:r>
            <a:r>
              <a:rPr lang="en-US" altLang="vi-VN" sz="2800" b="1" dirty="0">
                <a:solidFill>
                  <a:srgbClr val="FF0000"/>
                </a:solidFill>
                <a:latin typeface="Times New Roman" panose="02020603050405020304" pitchFamily="18" charset="0"/>
              </a:rPr>
              <a:t>Bulleted</a:t>
            </a:r>
            <a:endParaRPr lang="vi-VN"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64652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additive="base">
                                        <p:cTn id="10" dur="500" fill="hold"/>
                                        <p:tgtEl>
                                          <p:spTgt spid="17"/>
                                        </p:tgtEl>
                                        <p:attrNameLst>
                                          <p:attrName>ppt_x</p:attrName>
                                        </p:attrNameLst>
                                      </p:cBhvr>
                                      <p:tavLst>
                                        <p:tav tm="0">
                                          <p:val>
                                            <p:strVal val="#ppt_x"/>
                                          </p:val>
                                        </p:tav>
                                        <p:tav tm="100000">
                                          <p:val>
                                            <p:strVal val="#ppt_x"/>
                                          </p:val>
                                        </p:tav>
                                      </p:tavLst>
                                    </p:anim>
                                    <p:anim calcmode="lin" valueType="num">
                                      <p:cBhvr additive="base">
                                        <p:cTn id="1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D6F79E7B-2B10-4080-B03D-CA5CA502E61C}"/>
              </a:ext>
            </a:extLst>
          </p:cNvPr>
          <p:cNvSpPr txBox="1"/>
          <p:nvPr/>
        </p:nvSpPr>
        <p:spPr>
          <a:xfrm>
            <a:off x="1374048" y="740032"/>
            <a:ext cx="3687924" cy="584775"/>
          </a:xfrm>
          <a:prstGeom prst="rect">
            <a:avLst/>
          </a:prstGeom>
          <a:noFill/>
        </p:spPr>
        <p:txBody>
          <a:bodyPr wrap="square">
            <a:spAutoFit/>
          </a:bodyPr>
          <a:lstStyle/>
          <a:p>
            <a:pPr marR="92710" algn="just"/>
            <a:r>
              <a:rPr lang="en-US" sz="3200" b="1" dirty="0" err="1">
                <a:effectLst/>
                <a:latin typeface="Times New Roman" panose="02020603050405020304" pitchFamily="18" charset="0"/>
                <a:ea typeface="Times New Roman" panose="02020603050405020304" pitchFamily="18" charset="0"/>
              </a:rPr>
              <a:t>Nội</a:t>
            </a:r>
            <a:r>
              <a:rPr lang="en-US" sz="3200" b="1" dirty="0">
                <a:effectLst/>
                <a:latin typeface="Times New Roman" panose="02020603050405020304" pitchFamily="18" charset="0"/>
                <a:ea typeface="Times New Roman" panose="02020603050405020304" pitchFamily="18" charset="0"/>
              </a:rPr>
              <a:t> dung </a:t>
            </a:r>
            <a:r>
              <a:rPr lang="en-US" sz="3200" b="1" dirty="0" err="1">
                <a:effectLst/>
                <a:latin typeface="Times New Roman" panose="02020603050405020304" pitchFamily="18" charset="0"/>
                <a:ea typeface="Times New Roman" panose="02020603050405020304" pitchFamily="18" charset="0"/>
              </a:rPr>
              <a:t>trình</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bày</a:t>
            </a:r>
            <a:endParaRPr lang="en-US" sz="3200" b="1" dirty="0">
              <a:effectLst/>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xmlns="" id="{6593CCA9-13B3-4C13-A8BE-FC9C805BD27D}"/>
              </a:ext>
            </a:extLst>
          </p:cNvPr>
          <p:cNvSpPr txBox="1"/>
          <p:nvPr/>
        </p:nvSpPr>
        <p:spPr>
          <a:xfrm>
            <a:off x="613487" y="5670337"/>
            <a:ext cx="4994211" cy="523220"/>
          </a:xfrm>
          <a:prstGeom prst="rect">
            <a:avLst/>
          </a:prstGeom>
          <a:noFill/>
          <a:ln>
            <a:solidFill>
              <a:srgbClr val="006600"/>
            </a:solidFill>
          </a:ln>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Kết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quả</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chọn</a:t>
            </a:r>
            <a:r>
              <a:rPr lang="en-US" sz="2800" dirty="0">
                <a:solidFill>
                  <a:srgbClr val="FF0000"/>
                </a:solidFill>
                <a:latin typeface="Times New Roman" panose="02020603050405020304" pitchFamily="18" charset="0"/>
                <a:cs typeface="Times New Roman" panose="02020603050405020304" pitchFamily="18" charset="0"/>
              </a:rPr>
              <a:t> </a:t>
            </a:r>
            <a:r>
              <a:rPr lang="en-US" altLang="vi-VN" sz="2800" b="1" dirty="0">
                <a:solidFill>
                  <a:srgbClr val="FF0000"/>
                </a:solidFill>
                <a:latin typeface="Times New Roman" panose="02020603050405020304" pitchFamily="18" charset="0"/>
              </a:rPr>
              <a:t>Bulleted</a:t>
            </a:r>
            <a:endParaRPr lang="vi-VN" sz="2800" dirty="0">
              <a:solidFill>
                <a:srgbClr val="FF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C49731B0-2833-47A9-B37E-F6E6EBA9F26F}"/>
              </a:ext>
            </a:extLst>
          </p:cNvPr>
          <p:cNvSpPr txBox="1"/>
          <p:nvPr/>
        </p:nvSpPr>
        <p:spPr>
          <a:xfrm>
            <a:off x="483307" y="1534449"/>
            <a:ext cx="5069632" cy="3785652"/>
          </a:xfrm>
          <a:prstGeom prst="rect">
            <a:avLst/>
          </a:prstGeom>
          <a:noFill/>
          <a:ln w="28575">
            <a:solidFill>
              <a:srgbClr val="006600"/>
            </a:solidFill>
          </a:ln>
        </p:spPr>
        <p:txBody>
          <a:bodyPr wrap="square">
            <a:spAutoFit/>
          </a:bodyPr>
          <a:lstStyle/>
          <a:p>
            <a:pPr marL="457200" marR="92710" indent="-457200" algn="just">
              <a:buFont typeface="Arial" panose="020B0604020202020204" pitchFamily="34" charset="0"/>
              <a:buChar char="•"/>
            </a:pPr>
            <a:r>
              <a:rPr lang="en-US" sz="2400" dirty="0">
                <a:latin typeface="Times New Roman" panose="02020603050405020304" pitchFamily="18" charset="0"/>
                <a:ea typeface="Times New Roman" panose="02020603050405020304" pitchFamily="18" charset="0"/>
              </a:rPr>
              <a:t>Ý </a:t>
            </a:r>
            <a:r>
              <a:rPr lang="en-US" sz="2400" dirty="0" err="1">
                <a:latin typeface="Times New Roman" panose="02020603050405020304" pitchFamily="18" charset="0"/>
                <a:ea typeface="Times New Roman" panose="02020603050405020304" pitchFamily="18" charset="0"/>
              </a:rPr>
              <a:t>tưởng</a:t>
            </a:r>
            <a:endParaRPr lang="en-US" sz="2400" dirty="0">
              <a:latin typeface="Times New Roman" panose="02020603050405020304" pitchFamily="18" charset="0"/>
              <a:ea typeface="Times New Roman" panose="02020603050405020304" pitchFamily="18" charset="0"/>
            </a:endParaRPr>
          </a:p>
          <a:p>
            <a:pPr marL="914389" marR="92710" lvl="1" indent="-457200" algn="just">
              <a:buFont typeface="Arial" panose="020B0604020202020204" pitchFamily="34" charset="0"/>
              <a:buChar char="•"/>
            </a:pPr>
            <a:r>
              <a:rPr lang="en-US" sz="2400" dirty="0" err="1">
                <a:effectLst/>
                <a:latin typeface="Times New Roman" panose="02020603050405020304" pitchFamily="18" charset="0"/>
                <a:ea typeface="Times New Roman" panose="02020603050405020304" pitchFamily="18" charset="0"/>
              </a:rPr>
              <a:t>Vai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trò</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cây</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xanh</a:t>
            </a:r>
            <a:endParaRPr lang="en-US" sz="2400" dirty="0">
              <a:effectLst/>
              <a:latin typeface="Times New Roman" panose="02020603050405020304" pitchFamily="18" charset="0"/>
              <a:ea typeface="Times New Roman" panose="02020603050405020304" pitchFamily="18" charset="0"/>
            </a:endParaRPr>
          </a:p>
          <a:p>
            <a:pPr marL="914389" marR="92710" lvl="1" indent="-457200" algn="just">
              <a:buFont typeface="Arial" panose="020B0604020202020204" pitchFamily="34" charset="0"/>
              <a:buChar char="•"/>
            </a:pPr>
            <a:r>
              <a:rPr lang="en-US" sz="2400" dirty="0" err="1">
                <a:latin typeface="Times New Roman" panose="02020603050405020304" pitchFamily="18" charset="0"/>
                <a:ea typeface="Times New Roman" panose="02020603050405020304" pitchFamily="18" charset="0"/>
              </a:rPr>
              <a:t>Đề</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xuất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dự</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án</a:t>
            </a:r>
            <a:endParaRPr lang="en-US" sz="2400" dirty="0">
              <a:latin typeface="Times New Roman" panose="02020603050405020304" pitchFamily="18" charset="0"/>
              <a:ea typeface="Times New Roman" panose="02020603050405020304" pitchFamily="18" charset="0"/>
            </a:endParaRPr>
          </a:p>
          <a:p>
            <a:pPr marL="457200" marR="92710" indent="-457200" algn="just">
              <a:buFont typeface="Arial" panose="020B0604020202020204" pitchFamily="34" charset="0"/>
              <a:buChar char="•"/>
            </a:pPr>
            <a:r>
              <a:rPr lang="en-US" sz="2400" dirty="0" err="1">
                <a:effectLst/>
                <a:latin typeface="Times New Roman" panose="02020603050405020304" pitchFamily="18" charset="0"/>
                <a:ea typeface="Times New Roman" panose="02020603050405020304" pitchFamily="18" charset="0"/>
              </a:rPr>
              <a:t>Kế</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hoạch</a:t>
            </a:r>
            <a:endParaRPr lang="en-US" sz="2400" dirty="0">
              <a:effectLst/>
              <a:latin typeface="Times New Roman" panose="02020603050405020304" pitchFamily="18" charset="0"/>
              <a:ea typeface="Times New Roman" panose="02020603050405020304" pitchFamily="18" charset="0"/>
            </a:endParaRPr>
          </a:p>
          <a:p>
            <a:pPr marL="914389" marR="92710" lvl="1" indent="-457200" algn="just">
              <a:buFont typeface="Arial" panose="020B0604020202020204" pitchFamily="34" charset="0"/>
              <a:buChar char="•"/>
            </a:pPr>
            <a:r>
              <a:rPr lang="en-US" sz="2400" dirty="0" err="1">
                <a:latin typeface="Times New Roman" panose="02020603050405020304" pitchFamily="18" charset="0"/>
                <a:ea typeface="Times New Roman" panose="02020603050405020304" pitchFamily="18" charset="0"/>
              </a:rPr>
              <a:t>Khảo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sát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thực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tế</a:t>
            </a:r>
            <a:endParaRPr lang="en-US" sz="2400" dirty="0">
              <a:latin typeface="Times New Roman" panose="02020603050405020304" pitchFamily="18" charset="0"/>
              <a:ea typeface="Times New Roman" panose="02020603050405020304" pitchFamily="18" charset="0"/>
            </a:endParaRPr>
          </a:p>
          <a:p>
            <a:pPr marL="914389" marR="92710" lvl="1" indent="-457200" algn="just">
              <a:buFont typeface="Arial" panose="020B0604020202020204" pitchFamily="34" charset="0"/>
              <a:buChar char="•"/>
            </a:pPr>
            <a:r>
              <a:rPr lang="en-US" sz="2400" dirty="0" err="1">
                <a:latin typeface="Times New Roman" panose="02020603050405020304" pitchFamily="18" charset="0"/>
                <a:ea typeface="Times New Roman" panose="02020603050405020304" pitchFamily="18" charset="0"/>
              </a:rPr>
              <a:t>Thực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hiện</a:t>
            </a:r>
            <a:endParaRPr lang="en-US" sz="2400" dirty="0">
              <a:latin typeface="Times New Roman" panose="02020603050405020304" pitchFamily="18" charset="0"/>
              <a:ea typeface="Times New Roman" panose="02020603050405020304" pitchFamily="18" charset="0"/>
            </a:endParaRPr>
          </a:p>
          <a:p>
            <a:pPr marL="457200" marR="92710" indent="-457200" algn="just">
              <a:buFont typeface="Arial" panose="020B0604020202020204" pitchFamily="34" charset="0"/>
              <a:buChar char="•"/>
            </a:pPr>
            <a:r>
              <a:rPr lang="en-US" sz="2400" dirty="0" err="1">
                <a:latin typeface="Times New Roman" panose="02020603050405020304" pitchFamily="18" charset="0"/>
                <a:ea typeface="Times New Roman" panose="02020603050405020304" pitchFamily="18" charset="0"/>
              </a:rPr>
              <a:t>Phân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trồng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chăm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sóc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cây</a:t>
            </a:r>
            <a:endParaRPr lang="en-US" sz="2400" dirty="0">
              <a:latin typeface="Times New Roman" panose="02020603050405020304" pitchFamily="18" charset="0"/>
              <a:ea typeface="Times New Roman" panose="02020603050405020304" pitchFamily="18" charset="0"/>
            </a:endParaRPr>
          </a:p>
          <a:p>
            <a:pPr marL="914389" marR="92710" lvl="1" indent="-457200" algn="just">
              <a:buFont typeface="Arial" panose="020B0604020202020204" pitchFamily="34" charset="0"/>
              <a:buChar char="•"/>
            </a:pPr>
            <a:r>
              <a:rPr lang="en-US" sz="2400" dirty="0" err="1">
                <a:latin typeface="Times New Roman" panose="02020603050405020304" pitchFamily="18" charset="0"/>
                <a:ea typeface="Times New Roman" panose="02020603050405020304" pitchFamily="18" charset="0"/>
              </a:rPr>
              <a:t>Thời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gian</a:t>
            </a:r>
            <a:endParaRPr lang="en-US" sz="2400" dirty="0">
              <a:latin typeface="Times New Roman" panose="02020603050405020304" pitchFamily="18" charset="0"/>
              <a:ea typeface="Times New Roman" panose="02020603050405020304" pitchFamily="18" charset="0"/>
            </a:endParaRPr>
          </a:p>
          <a:p>
            <a:pPr marL="914389" marR="92710" lvl="1" indent="-457200" algn="just">
              <a:buFont typeface="Arial" panose="020B0604020202020204" pitchFamily="34" charset="0"/>
              <a:buChar char="•"/>
            </a:pPr>
            <a:r>
              <a:rPr lang="en-US" sz="2400" dirty="0" err="1">
                <a:latin typeface="Times New Roman" panose="02020603050405020304" pitchFamily="18" charset="0"/>
                <a:ea typeface="Times New Roman" panose="02020603050405020304" pitchFamily="18" charset="0"/>
              </a:rPr>
              <a:t>Kết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dự</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kiến</a:t>
            </a:r>
            <a:endParaRPr lang="en-US" sz="2400" dirty="0">
              <a:latin typeface="Times New Roman" panose="02020603050405020304" pitchFamily="18" charset="0"/>
              <a:ea typeface="Times New Roman" panose="02020603050405020304" pitchFamily="18" charset="0"/>
            </a:endParaRPr>
          </a:p>
          <a:p>
            <a:pPr marL="457200" marR="92710" indent="-457200" algn="just">
              <a:buFont typeface="Arial" panose="020B0604020202020204" pitchFamily="34" charset="0"/>
              <a:buChar char="•"/>
            </a:pPr>
            <a:r>
              <a:rPr lang="en-US" sz="2400" dirty="0" err="1">
                <a:effectLst/>
                <a:latin typeface="Times New Roman" panose="02020603050405020304" pitchFamily="18" charset="0"/>
                <a:ea typeface="Times New Roman" panose="02020603050405020304" pitchFamily="18" charset="0"/>
              </a:rPr>
              <a:t>Kết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luận</a:t>
            </a:r>
            <a:endParaRPr lang="vi-VN" sz="2400" dirty="0">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xmlns="" id="{1C7754A3-A13E-4FCE-9BB8-719839F71E50}"/>
              </a:ext>
            </a:extLst>
          </p:cNvPr>
          <p:cNvSpPr txBox="1"/>
          <p:nvPr/>
        </p:nvSpPr>
        <p:spPr>
          <a:xfrm>
            <a:off x="6557304" y="5697188"/>
            <a:ext cx="5021210" cy="523220"/>
          </a:xfrm>
          <a:prstGeom prst="rect">
            <a:avLst/>
          </a:prstGeom>
          <a:noFill/>
          <a:ln>
            <a:solidFill>
              <a:srgbClr val="006600"/>
            </a:solidFill>
          </a:ln>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Kết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quả</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chọn</a:t>
            </a:r>
            <a:r>
              <a:rPr lang="en-US" sz="2800" dirty="0">
                <a:solidFill>
                  <a:srgbClr val="FF0000"/>
                </a:solidFill>
                <a:latin typeface="Times New Roman" panose="02020603050405020304" pitchFamily="18" charset="0"/>
                <a:cs typeface="Times New Roman" panose="02020603050405020304" pitchFamily="18" charset="0"/>
              </a:rPr>
              <a:t> </a:t>
            </a:r>
            <a:r>
              <a:rPr lang="en-US" altLang="vi-VN" sz="2800" b="1" dirty="0">
                <a:solidFill>
                  <a:srgbClr val="FF0000"/>
                </a:solidFill>
                <a:latin typeface="Times New Roman" panose="02020603050405020304" pitchFamily="18" charset="0"/>
              </a:rPr>
              <a:t>Numbered</a:t>
            </a:r>
            <a:endParaRPr lang="vi-VN" sz="2800" dirty="0">
              <a:solidFill>
                <a:srgbClr val="FF0000"/>
              </a:solidFill>
              <a:latin typeface="Times New Roman" panose="02020603050405020304" pitchFamily="18" charset="0"/>
              <a:cs typeface="Times New Roman" panose="02020603050405020304" pitchFamily="18" charset="0"/>
            </a:endParaRPr>
          </a:p>
        </p:txBody>
      </p:sp>
      <p:sp>
        <p:nvSpPr>
          <p:cNvPr id="9" name="Arrow: Up 8">
            <a:extLst>
              <a:ext uri="{FF2B5EF4-FFF2-40B4-BE49-F238E27FC236}">
                <a16:creationId xmlns:a16="http://schemas.microsoft.com/office/drawing/2014/main" xmlns="" id="{5FF8AB3B-91B2-40FF-8B6D-0AD6EFE1D267}"/>
              </a:ext>
            </a:extLst>
          </p:cNvPr>
          <p:cNvSpPr/>
          <p:nvPr/>
        </p:nvSpPr>
        <p:spPr>
          <a:xfrm>
            <a:off x="8937211" y="5348677"/>
            <a:ext cx="132144" cy="321660"/>
          </a:xfrm>
          <a:prstGeom prst="upArrow">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Arrow: Up 9">
            <a:extLst>
              <a:ext uri="{FF2B5EF4-FFF2-40B4-BE49-F238E27FC236}">
                <a16:creationId xmlns:a16="http://schemas.microsoft.com/office/drawing/2014/main" xmlns="" id="{7301B246-276F-459B-940C-61FAEBF79B37}"/>
              </a:ext>
            </a:extLst>
          </p:cNvPr>
          <p:cNvSpPr/>
          <p:nvPr/>
        </p:nvSpPr>
        <p:spPr>
          <a:xfrm>
            <a:off x="2952051" y="5334389"/>
            <a:ext cx="132144" cy="321660"/>
          </a:xfrm>
          <a:prstGeom prst="upArrow">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TextBox 10">
            <a:extLst>
              <a:ext uri="{FF2B5EF4-FFF2-40B4-BE49-F238E27FC236}">
                <a16:creationId xmlns:a16="http://schemas.microsoft.com/office/drawing/2014/main" xmlns="" id="{DA6B5AE3-2B93-4A13-ADC3-032253F2CA22}"/>
              </a:ext>
            </a:extLst>
          </p:cNvPr>
          <p:cNvSpPr txBox="1"/>
          <p:nvPr/>
        </p:nvSpPr>
        <p:spPr>
          <a:xfrm>
            <a:off x="6910211" y="736753"/>
            <a:ext cx="3687924" cy="584775"/>
          </a:xfrm>
          <a:prstGeom prst="rect">
            <a:avLst/>
          </a:prstGeom>
          <a:noFill/>
        </p:spPr>
        <p:txBody>
          <a:bodyPr wrap="square">
            <a:spAutoFit/>
          </a:bodyPr>
          <a:lstStyle/>
          <a:p>
            <a:pPr marR="92710" algn="just"/>
            <a:r>
              <a:rPr lang="en-US" sz="3200" b="1" dirty="0" err="1">
                <a:effectLst/>
                <a:latin typeface="Times New Roman" panose="02020603050405020304" pitchFamily="18" charset="0"/>
                <a:ea typeface="Times New Roman" panose="02020603050405020304" pitchFamily="18" charset="0"/>
              </a:rPr>
              <a:t>Nội</a:t>
            </a:r>
            <a:r>
              <a:rPr lang="en-US" sz="3200" b="1" dirty="0">
                <a:effectLst/>
                <a:latin typeface="Times New Roman" panose="02020603050405020304" pitchFamily="18" charset="0"/>
                <a:ea typeface="Times New Roman" panose="02020603050405020304" pitchFamily="18" charset="0"/>
              </a:rPr>
              <a:t> dung </a:t>
            </a:r>
            <a:r>
              <a:rPr lang="en-US" sz="3200" b="1" dirty="0" err="1">
                <a:effectLst/>
                <a:latin typeface="Times New Roman" panose="02020603050405020304" pitchFamily="18" charset="0"/>
                <a:ea typeface="Times New Roman" panose="02020603050405020304" pitchFamily="18" charset="0"/>
              </a:rPr>
              <a:t>trình</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bày</a:t>
            </a:r>
            <a:endParaRPr lang="en-US" sz="3200" b="1" dirty="0">
              <a:effectLst/>
              <a:latin typeface="Times New Roman" panose="02020603050405020304" pitchFamily="18" charset="0"/>
              <a:ea typeface="Times New Roman" panose="02020603050405020304" pitchFamily="18" charset="0"/>
            </a:endParaRPr>
          </a:p>
        </p:txBody>
      </p:sp>
      <p:sp>
        <p:nvSpPr>
          <p:cNvPr id="12" name="TextBox 11">
            <a:extLst>
              <a:ext uri="{FF2B5EF4-FFF2-40B4-BE49-F238E27FC236}">
                <a16:creationId xmlns:a16="http://schemas.microsoft.com/office/drawing/2014/main" xmlns="" id="{85D40C95-F71E-4D4B-8B20-79997850ABF3}"/>
              </a:ext>
            </a:extLst>
          </p:cNvPr>
          <p:cNvSpPr txBox="1"/>
          <p:nvPr/>
        </p:nvSpPr>
        <p:spPr>
          <a:xfrm>
            <a:off x="6219357" y="1534449"/>
            <a:ext cx="5069632" cy="3785652"/>
          </a:xfrm>
          <a:prstGeom prst="rect">
            <a:avLst/>
          </a:prstGeom>
          <a:noFill/>
          <a:ln w="28575">
            <a:solidFill>
              <a:srgbClr val="006600"/>
            </a:solidFill>
          </a:ln>
        </p:spPr>
        <p:txBody>
          <a:bodyPr wrap="square">
            <a:spAutoFit/>
          </a:bodyPr>
          <a:lstStyle/>
          <a:p>
            <a:pPr marL="457200" marR="92710" indent="-457200" algn="just">
              <a:buFont typeface="+mj-lt"/>
              <a:buAutoNum type="arabicPeriod"/>
            </a:pPr>
            <a:r>
              <a:rPr lang="en-US" sz="2400" dirty="0">
                <a:latin typeface="Times New Roman" panose="02020603050405020304" pitchFamily="18" charset="0"/>
                <a:ea typeface="Times New Roman" panose="02020603050405020304" pitchFamily="18" charset="0"/>
              </a:rPr>
              <a:t>Ý </a:t>
            </a:r>
            <a:r>
              <a:rPr lang="en-US" sz="2400" dirty="0" err="1">
                <a:latin typeface="Times New Roman" panose="02020603050405020304" pitchFamily="18" charset="0"/>
                <a:ea typeface="Times New Roman" panose="02020603050405020304" pitchFamily="18" charset="0"/>
              </a:rPr>
              <a:t>tưởng</a:t>
            </a:r>
            <a:endParaRPr lang="en-US" sz="2400" dirty="0">
              <a:latin typeface="Times New Roman" panose="02020603050405020304" pitchFamily="18" charset="0"/>
              <a:ea typeface="Times New Roman" panose="02020603050405020304" pitchFamily="18" charset="0"/>
            </a:endParaRPr>
          </a:p>
          <a:p>
            <a:pPr marL="914389" marR="92710" lvl="1" indent="-457200" algn="just">
              <a:buFont typeface="+mj-lt"/>
              <a:buAutoNum type="arabicPeriod"/>
            </a:pPr>
            <a:r>
              <a:rPr lang="en-US" sz="2400" dirty="0" err="1">
                <a:effectLst/>
                <a:latin typeface="Times New Roman" panose="02020603050405020304" pitchFamily="18" charset="0"/>
                <a:ea typeface="Times New Roman" panose="02020603050405020304" pitchFamily="18" charset="0"/>
              </a:rPr>
              <a:t>Vai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trò</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cây</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xanh</a:t>
            </a:r>
            <a:endParaRPr lang="en-US" sz="2400" dirty="0">
              <a:effectLst/>
              <a:latin typeface="Times New Roman" panose="02020603050405020304" pitchFamily="18" charset="0"/>
              <a:ea typeface="Times New Roman" panose="02020603050405020304" pitchFamily="18" charset="0"/>
            </a:endParaRPr>
          </a:p>
          <a:p>
            <a:pPr marL="914389" marR="92710" lvl="1" indent="-457200" algn="just">
              <a:buFont typeface="+mj-lt"/>
              <a:buAutoNum type="arabicPeriod"/>
            </a:pPr>
            <a:r>
              <a:rPr lang="en-US" sz="2400" dirty="0" err="1">
                <a:latin typeface="Times New Roman" panose="02020603050405020304" pitchFamily="18" charset="0"/>
                <a:ea typeface="Times New Roman" panose="02020603050405020304" pitchFamily="18" charset="0"/>
              </a:rPr>
              <a:t>Đề</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xuất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dự</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án</a:t>
            </a:r>
            <a:endParaRPr lang="en-US" sz="2400" dirty="0">
              <a:latin typeface="Times New Roman" panose="02020603050405020304" pitchFamily="18" charset="0"/>
              <a:ea typeface="Times New Roman" panose="02020603050405020304" pitchFamily="18" charset="0"/>
            </a:endParaRPr>
          </a:p>
          <a:p>
            <a:pPr marL="457200" marR="92710" indent="-457200" algn="just">
              <a:buFont typeface="+mj-lt"/>
              <a:buAutoNum type="arabicPeriod"/>
            </a:pPr>
            <a:r>
              <a:rPr lang="en-US" sz="2400" dirty="0" err="1">
                <a:effectLst/>
                <a:latin typeface="Times New Roman" panose="02020603050405020304" pitchFamily="18" charset="0"/>
                <a:ea typeface="Times New Roman" panose="02020603050405020304" pitchFamily="18" charset="0"/>
              </a:rPr>
              <a:t>Kế</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hoạch</a:t>
            </a:r>
            <a:endParaRPr lang="en-US" sz="2400" dirty="0">
              <a:effectLst/>
              <a:latin typeface="Times New Roman" panose="02020603050405020304" pitchFamily="18" charset="0"/>
              <a:ea typeface="Times New Roman" panose="02020603050405020304" pitchFamily="18" charset="0"/>
            </a:endParaRPr>
          </a:p>
          <a:p>
            <a:pPr marL="914389" marR="92710" lvl="1" indent="-457200" algn="just">
              <a:buFont typeface="+mj-lt"/>
              <a:buAutoNum type="arabicPeriod"/>
            </a:pPr>
            <a:r>
              <a:rPr lang="en-US" sz="2400" dirty="0" err="1">
                <a:latin typeface="Times New Roman" panose="02020603050405020304" pitchFamily="18" charset="0"/>
                <a:ea typeface="Times New Roman" panose="02020603050405020304" pitchFamily="18" charset="0"/>
              </a:rPr>
              <a:t>Khảo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sát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thực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tế</a:t>
            </a:r>
            <a:endParaRPr lang="en-US" sz="2400" dirty="0">
              <a:latin typeface="Times New Roman" panose="02020603050405020304" pitchFamily="18" charset="0"/>
              <a:ea typeface="Times New Roman" panose="02020603050405020304" pitchFamily="18" charset="0"/>
            </a:endParaRPr>
          </a:p>
          <a:p>
            <a:pPr marL="914389" marR="92710" lvl="1" indent="-457200" algn="just">
              <a:buFont typeface="+mj-lt"/>
              <a:buAutoNum type="arabicPeriod"/>
            </a:pPr>
            <a:r>
              <a:rPr lang="en-US" sz="2400" dirty="0" err="1">
                <a:latin typeface="Times New Roman" panose="02020603050405020304" pitchFamily="18" charset="0"/>
                <a:ea typeface="Times New Roman" panose="02020603050405020304" pitchFamily="18" charset="0"/>
              </a:rPr>
              <a:t>Thực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hiện</a:t>
            </a:r>
            <a:endParaRPr lang="en-US" sz="2400" dirty="0">
              <a:latin typeface="Times New Roman" panose="02020603050405020304" pitchFamily="18" charset="0"/>
              <a:ea typeface="Times New Roman" panose="02020603050405020304" pitchFamily="18" charset="0"/>
            </a:endParaRPr>
          </a:p>
          <a:p>
            <a:pPr marL="457200" marR="92710" indent="-457200" algn="just">
              <a:buFont typeface="+mj-lt"/>
              <a:buAutoNum type="arabicPeriod"/>
            </a:pPr>
            <a:r>
              <a:rPr lang="en-US" sz="2400" dirty="0" err="1">
                <a:latin typeface="Times New Roman" panose="02020603050405020304" pitchFamily="18" charset="0"/>
                <a:ea typeface="Times New Roman" panose="02020603050405020304" pitchFamily="18" charset="0"/>
              </a:rPr>
              <a:t>Phân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trồng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chăm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sóc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cây</a:t>
            </a:r>
            <a:endParaRPr lang="en-US" sz="2400" dirty="0">
              <a:latin typeface="Times New Roman" panose="02020603050405020304" pitchFamily="18" charset="0"/>
              <a:ea typeface="Times New Roman" panose="02020603050405020304" pitchFamily="18" charset="0"/>
            </a:endParaRPr>
          </a:p>
          <a:p>
            <a:pPr marL="914389" marR="92710" lvl="1" indent="-457200" algn="just">
              <a:buFont typeface="+mj-lt"/>
              <a:buAutoNum type="arabicPeriod"/>
            </a:pPr>
            <a:r>
              <a:rPr lang="en-US" sz="2400" dirty="0" err="1">
                <a:latin typeface="Times New Roman" panose="02020603050405020304" pitchFamily="18" charset="0"/>
                <a:ea typeface="Times New Roman" panose="02020603050405020304" pitchFamily="18" charset="0"/>
              </a:rPr>
              <a:t>Thời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gian</a:t>
            </a:r>
            <a:endParaRPr lang="en-US" sz="2400" dirty="0">
              <a:latin typeface="Times New Roman" panose="02020603050405020304" pitchFamily="18" charset="0"/>
              <a:ea typeface="Times New Roman" panose="02020603050405020304" pitchFamily="18" charset="0"/>
            </a:endParaRPr>
          </a:p>
          <a:p>
            <a:pPr marL="914389" marR="92710" lvl="1" indent="-457200" algn="just">
              <a:buFont typeface="+mj-lt"/>
              <a:buAutoNum type="arabicPeriod"/>
            </a:pPr>
            <a:r>
              <a:rPr lang="en-US" sz="2400" dirty="0" err="1">
                <a:latin typeface="Times New Roman" panose="02020603050405020304" pitchFamily="18" charset="0"/>
                <a:ea typeface="Times New Roman" panose="02020603050405020304" pitchFamily="18" charset="0"/>
              </a:rPr>
              <a:t>Kết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dự</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kiến</a:t>
            </a:r>
            <a:endParaRPr lang="en-US" sz="2400" dirty="0">
              <a:latin typeface="Times New Roman" panose="02020603050405020304" pitchFamily="18" charset="0"/>
              <a:ea typeface="Times New Roman" panose="02020603050405020304" pitchFamily="18" charset="0"/>
            </a:endParaRPr>
          </a:p>
          <a:p>
            <a:pPr marL="457200" marR="92710" indent="-457200" algn="just">
              <a:buFont typeface="+mj-lt"/>
              <a:buAutoNum type="arabicPeriod"/>
            </a:pPr>
            <a:r>
              <a:rPr lang="en-US" sz="2400" dirty="0" err="1">
                <a:effectLst/>
                <a:latin typeface="Times New Roman" panose="02020603050405020304" pitchFamily="18" charset="0"/>
                <a:ea typeface="Times New Roman" panose="02020603050405020304" pitchFamily="18" charset="0"/>
              </a:rPr>
              <a:t>Kết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luận</a:t>
            </a:r>
            <a:endParaRPr lang="vi-VN"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21553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par>
                                <p:cTn id="15" presetID="6"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par>
                                <p:cTn id="18" presetID="2" presetClass="entr" presetSubtype="4"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circle(in)">
                                      <p:cBhvr>
                                        <p:cTn id="26" dur="20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arn(inVertical)">
                                      <p:cBhvr>
                                        <p:cTn id="34" dur="500"/>
                                        <p:tgtEl>
                                          <p:spTgt spid="8"/>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circle(in)">
                                      <p:cBhvr>
                                        <p:cTn id="3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P spid="9" grpId="0" animBg="1"/>
      <p:bldP spid="10" grpId="0" animBg="1"/>
      <p:bldP spid="11" grpId="0"/>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0">
            <a:extLst>
              <a:ext uri="{FF2B5EF4-FFF2-40B4-BE49-F238E27FC236}">
                <a16:creationId xmlns:a16="http://schemas.microsoft.com/office/drawing/2014/main" xmlns="" id="{6C4B45DE-48D8-476D-A88E-268E93A9D887}"/>
              </a:ext>
            </a:extLst>
          </p:cNvPr>
          <p:cNvSpPr txBox="1">
            <a:spLocks noChangeArrowheads="1"/>
          </p:cNvSpPr>
          <p:nvPr/>
        </p:nvSpPr>
        <p:spPr bwMode="auto">
          <a:xfrm>
            <a:off x="512404" y="1305492"/>
            <a:ext cx="9731829" cy="523220"/>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vi-VN" sz="2800" b="1" dirty="0">
                <a:solidFill>
                  <a:srgbClr val="FF0000"/>
                </a:solidFill>
                <a:latin typeface="Times New Roman" panose="02020603050405020304" pitchFamily="18" charset="0"/>
              </a:rPr>
              <a:t>c, </a:t>
            </a:r>
            <a:r>
              <a:rPr lang="en-US" altLang="vi-VN" sz="2800" b="1" dirty="0" err="1">
                <a:solidFill>
                  <a:srgbClr val="FF0000"/>
                </a:solidFill>
                <a:latin typeface="Times New Roman" panose="02020603050405020304" pitchFamily="18" charset="0"/>
              </a:rPr>
              <a:t>Lưu</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bài</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trình</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chiếu</a:t>
            </a:r>
            <a:endParaRPr lang="en-US" altLang="vi-VN" sz="2800" b="1" dirty="0">
              <a:solidFill>
                <a:srgbClr val="FF0000"/>
              </a:solidFill>
              <a:latin typeface="Times New Roman" panose="02020603050405020304" pitchFamily="18" charset="0"/>
            </a:endParaRPr>
          </a:p>
        </p:txBody>
      </p:sp>
      <p:sp>
        <p:nvSpPr>
          <p:cNvPr id="4" name="Text Box 40">
            <a:extLst>
              <a:ext uri="{FF2B5EF4-FFF2-40B4-BE49-F238E27FC236}">
                <a16:creationId xmlns:a16="http://schemas.microsoft.com/office/drawing/2014/main" xmlns="" id="{2E3543A0-C6B6-4261-A3F6-222BC400F3EF}"/>
              </a:ext>
            </a:extLst>
          </p:cNvPr>
          <p:cNvSpPr txBox="1">
            <a:spLocks noChangeArrowheads="1"/>
          </p:cNvSpPr>
          <p:nvPr/>
        </p:nvSpPr>
        <p:spPr bwMode="auto">
          <a:xfrm>
            <a:off x="512406" y="697633"/>
            <a:ext cx="11167188" cy="523220"/>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vi-VN" sz="2800" b="1" dirty="0">
                <a:solidFill>
                  <a:srgbClr val="FF0000"/>
                </a:solidFill>
                <a:latin typeface="Times New Roman" panose="02020603050405020304" pitchFamily="18" charset="0"/>
              </a:rPr>
              <a:t>4. </a:t>
            </a:r>
            <a:r>
              <a:rPr lang="en-US" altLang="vi-VN" sz="2800" b="1" dirty="0" err="1">
                <a:solidFill>
                  <a:srgbClr val="FF0000"/>
                </a:solidFill>
                <a:latin typeface="Times New Roman" panose="02020603050405020304" pitchFamily="18" charset="0"/>
              </a:rPr>
              <a:t>Thực</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hành</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Tạo</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bài</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trình</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chiếu</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có</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tiêu</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đề</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cấu</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trúc</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phân</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cấp</a:t>
            </a:r>
            <a:r>
              <a:rPr lang="en-US" altLang="vi-VN" sz="2800" b="1" dirty="0">
                <a:solidFill>
                  <a:srgbClr val="FF0000"/>
                </a:solidFill>
                <a:latin typeface="Times New Roman" panose="02020603050405020304" pitchFamily="18" charset="0"/>
              </a:rPr>
              <a:t>.</a:t>
            </a:r>
            <a:endParaRPr lang="en-US" altLang="vi-VN" sz="2800" b="1" i="1" dirty="0">
              <a:solidFill>
                <a:srgbClr val="FF0000"/>
              </a:solidFill>
              <a:latin typeface="Times New Roman" panose="02020603050405020304" pitchFamily="18" charset="0"/>
            </a:endParaRPr>
          </a:p>
        </p:txBody>
      </p:sp>
      <p:sp>
        <p:nvSpPr>
          <p:cNvPr id="5" name="TextBox 4">
            <a:extLst>
              <a:ext uri="{FF2B5EF4-FFF2-40B4-BE49-F238E27FC236}">
                <a16:creationId xmlns:a16="http://schemas.microsoft.com/office/drawing/2014/main" xmlns="" id="{731DFCA7-8309-4EF9-AF32-4491460E6160}"/>
              </a:ext>
            </a:extLst>
          </p:cNvPr>
          <p:cNvSpPr txBox="1"/>
          <p:nvPr/>
        </p:nvSpPr>
        <p:spPr>
          <a:xfrm>
            <a:off x="3" y="6"/>
            <a:ext cx="12192000" cy="697627"/>
          </a:xfrm>
          <a:prstGeom prst="rect">
            <a:avLst/>
          </a:prstGeom>
          <a:noFill/>
        </p:spPr>
        <p:txBody>
          <a:bodyPr wrap="square" lIns="121914" tIns="60957" rIns="121914" bIns="60957">
            <a:spAutoFit/>
          </a:bodyPr>
          <a:lstStyle/>
          <a:p>
            <a:pPr algn="ctr" defTabSz="1219140"/>
            <a:r>
              <a:rPr lang="en-US" sz="3700" b="1" dirty="0">
                <a:solidFill>
                  <a:srgbClr val="FF0000"/>
                </a:solidFill>
                <a:latin typeface="Times New Roman" panose="02020603050405020304" pitchFamily="18" charset="0"/>
                <a:ea typeface="Calibri" panose="020F0502020204030204" pitchFamily="34" charset="0"/>
              </a:rPr>
              <a:t>BÀI 11. TẠO BÀI TRÌNH CHIẾU </a:t>
            </a:r>
            <a:r>
              <a:rPr lang="vi-VN" sz="3700" b="1" dirty="0">
                <a:solidFill>
                  <a:srgbClr val="FF0000"/>
                </a:solidFill>
                <a:latin typeface="Times New Roman" panose="02020603050405020304" pitchFamily="18" charset="0"/>
                <a:ea typeface="Calibri" panose="020F0502020204030204" pitchFamily="34" charset="0"/>
              </a:rPr>
              <a:t>(tiết </a:t>
            </a:r>
            <a:r>
              <a:rPr lang="en-US" sz="3700" b="1" dirty="0">
                <a:solidFill>
                  <a:srgbClr val="FF0000"/>
                </a:solidFill>
                <a:latin typeface="Times New Roman" panose="02020603050405020304" pitchFamily="18" charset="0"/>
                <a:ea typeface="Calibri" panose="020F0502020204030204" pitchFamily="34" charset="0"/>
              </a:rPr>
              <a:t>2</a:t>
            </a:r>
            <a:r>
              <a:rPr lang="vi-VN" sz="3700" b="1" dirty="0">
                <a:solidFill>
                  <a:srgbClr val="FF0000"/>
                </a:solidFill>
                <a:latin typeface="Times New Roman" panose="02020603050405020304" pitchFamily="18" charset="0"/>
                <a:ea typeface="Calibri" panose="020F0502020204030204" pitchFamily="34" charset="0"/>
              </a:rPr>
              <a:t>)</a:t>
            </a:r>
            <a:endParaRPr lang="en-US" sz="3700" dirty="0">
              <a:solidFill>
                <a:prstClr val="black"/>
              </a:solidFill>
            </a:endParaRPr>
          </a:p>
        </p:txBody>
      </p:sp>
      <p:sp>
        <p:nvSpPr>
          <p:cNvPr id="6" name="Text Box 40">
            <a:extLst>
              <a:ext uri="{FF2B5EF4-FFF2-40B4-BE49-F238E27FC236}">
                <a16:creationId xmlns:a16="http://schemas.microsoft.com/office/drawing/2014/main" xmlns="" id="{74172321-113C-4EF9-93DE-54AE0A48EA5C}"/>
              </a:ext>
            </a:extLst>
          </p:cNvPr>
          <p:cNvSpPr txBox="1">
            <a:spLocks noChangeArrowheads="1"/>
          </p:cNvSpPr>
          <p:nvPr/>
        </p:nvSpPr>
        <p:spPr bwMode="auto">
          <a:xfrm>
            <a:off x="512405" y="1913351"/>
            <a:ext cx="11589397" cy="661207"/>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150000"/>
              </a:lnSpc>
            </a:pPr>
            <a:r>
              <a:rPr lang="en-US" altLang="vi-VN" sz="2800" b="1" dirty="0" err="1">
                <a:latin typeface="Times New Roman" panose="02020603050405020304" pitchFamily="18" charset="0"/>
              </a:rPr>
              <a:t>Bước</a:t>
            </a:r>
            <a:r>
              <a:rPr lang="en-US" altLang="vi-VN" sz="2800" b="1" dirty="0">
                <a:latin typeface="Times New Roman" panose="02020603050405020304" pitchFamily="18" charset="0"/>
              </a:rPr>
              <a:t> 1:  </a:t>
            </a:r>
            <a:r>
              <a:rPr lang="en-US" altLang="vi-VN" sz="2800" dirty="0" err="1">
                <a:latin typeface="Times New Roman" panose="02020603050405020304" pitchFamily="18" charset="0"/>
              </a:rPr>
              <a:t>Vào</a:t>
            </a:r>
            <a:r>
              <a:rPr lang="en-US" altLang="vi-VN" sz="2800" dirty="0">
                <a:latin typeface="Times New Roman" panose="02020603050405020304" pitchFamily="18" charset="0"/>
              </a:rPr>
              <a:t> </a:t>
            </a:r>
            <a:r>
              <a:rPr lang="en-US" altLang="vi-VN" sz="2800" b="1" dirty="0">
                <a:latin typeface="Times New Roman" panose="02020603050405020304" pitchFamily="18" charset="0"/>
              </a:rPr>
              <a:t>File </a:t>
            </a:r>
            <a:r>
              <a:rPr lang="en-US" altLang="vi-VN" sz="2800" dirty="0" err="1">
                <a:latin typeface="Times New Roman" panose="02020603050405020304" pitchFamily="18" charset="0"/>
              </a:rPr>
              <a:t>chọn</a:t>
            </a:r>
            <a:r>
              <a:rPr lang="en-US" altLang="vi-VN" sz="2800" b="1" dirty="0">
                <a:latin typeface="Times New Roman" panose="02020603050405020304" pitchFamily="18" charset="0"/>
              </a:rPr>
              <a:t> Save (</a:t>
            </a:r>
            <a:r>
              <a:rPr lang="en-US" altLang="vi-VN" sz="2800" b="1" dirty="0" err="1">
                <a:latin typeface="Times New Roman" panose="02020603050405020304" pitchFamily="18" charset="0"/>
              </a:rPr>
              <a:t>hoặc</a:t>
            </a:r>
            <a:r>
              <a:rPr lang="en-US" altLang="vi-VN" sz="2800" b="1" dirty="0">
                <a:latin typeface="Times New Roman" panose="02020603050405020304" pitchFamily="18" charset="0"/>
              </a:rPr>
              <a:t> Save as) </a:t>
            </a:r>
            <a:r>
              <a:rPr lang="en-US" altLang="vi-VN" sz="2800" dirty="0" err="1">
                <a:latin typeface="Times New Roman" panose="02020603050405020304" pitchFamily="18" charset="0"/>
              </a:rPr>
              <a:t>và</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chọn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thư</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mục</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cần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lưu</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trữ</a:t>
            </a:r>
            <a:r>
              <a:rPr lang="en-US" altLang="vi-VN" sz="2800" dirty="0">
                <a:latin typeface="Times New Roman" panose="02020603050405020304" pitchFamily="18" charset="0"/>
              </a:rPr>
              <a:t>.</a:t>
            </a:r>
          </a:p>
        </p:txBody>
      </p:sp>
      <p:sp>
        <p:nvSpPr>
          <p:cNvPr id="8" name="Text Box 40">
            <a:extLst>
              <a:ext uri="{FF2B5EF4-FFF2-40B4-BE49-F238E27FC236}">
                <a16:creationId xmlns:a16="http://schemas.microsoft.com/office/drawing/2014/main" xmlns="" id="{23D2940B-AA9D-49FD-B64F-AFA270A7F9DF}"/>
              </a:ext>
            </a:extLst>
          </p:cNvPr>
          <p:cNvSpPr txBox="1">
            <a:spLocks noChangeArrowheads="1"/>
          </p:cNvSpPr>
          <p:nvPr/>
        </p:nvSpPr>
        <p:spPr bwMode="auto">
          <a:xfrm>
            <a:off x="512404" y="2896891"/>
            <a:ext cx="11589398" cy="1953868"/>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150000"/>
              </a:lnSpc>
            </a:pPr>
            <a:r>
              <a:rPr lang="en-US" altLang="vi-VN" sz="2800" b="1" dirty="0" err="1">
                <a:latin typeface="Times New Roman" panose="02020603050405020304" pitchFamily="18" charset="0"/>
              </a:rPr>
              <a:t>Bước</a:t>
            </a:r>
            <a:r>
              <a:rPr lang="en-US" altLang="vi-VN" sz="2800" b="1" dirty="0">
                <a:latin typeface="Times New Roman" panose="02020603050405020304" pitchFamily="18" charset="0"/>
              </a:rPr>
              <a:t> 2: </a:t>
            </a:r>
          </a:p>
          <a:p>
            <a:pPr algn="just" eaLnBrk="1" hangingPunct="1">
              <a:lnSpc>
                <a:spcPct val="150000"/>
              </a:lnSpc>
            </a:pPr>
            <a:r>
              <a:rPr lang="en-US" altLang="vi-VN" sz="2800" dirty="0">
                <a:latin typeface="Times New Roman" panose="02020603050405020304" pitchFamily="18" charset="0"/>
              </a:rPr>
              <a:t>- </a:t>
            </a:r>
            <a:r>
              <a:rPr lang="en-US" altLang="vi-VN" sz="2800" dirty="0" err="1">
                <a:latin typeface="Times New Roman" panose="02020603050405020304" pitchFamily="18" charset="0"/>
              </a:rPr>
              <a:t>Gõ</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tên</a:t>
            </a:r>
            <a:r>
              <a:rPr lang="en-US" altLang="vi-VN" sz="2800" dirty="0">
                <a:latin typeface="Times New Roman" panose="02020603050405020304" pitchFamily="18" charset="0"/>
              </a:rPr>
              <a:t> file: </a:t>
            </a:r>
            <a:r>
              <a:rPr lang="en-US" altLang="vi-VN" sz="2800" dirty="0" err="1">
                <a:solidFill>
                  <a:srgbClr val="FF0000"/>
                </a:solidFill>
                <a:latin typeface="Times New Roman" panose="02020603050405020304" pitchFamily="18" charset="0"/>
              </a:rPr>
              <a:t>Truonghocxanh</a:t>
            </a:r>
            <a:r>
              <a:rPr lang="en-US" altLang="vi-VN" sz="2800" dirty="0">
                <a:solidFill>
                  <a:srgbClr val="FF0000"/>
                </a:solidFill>
                <a:latin typeface="Times New Roman" panose="02020603050405020304" pitchFamily="18" charset="0"/>
              </a:rPr>
              <a:t>. pptx</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vào</a:t>
            </a:r>
            <a:r>
              <a:rPr lang="en-US" altLang="vi-VN" sz="2800" dirty="0">
                <a:latin typeface="Times New Roman" panose="02020603050405020304" pitchFamily="18" charset="0"/>
              </a:rPr>
              <a:t> ô </a:t>
            </a:r>
            <a:r>
              <a:rPr lang="en-US" altLang="vi-VN" sz="2800" b="1" dirty="0">
                <a:latin typeface="Times New Roman" panose="02020603050405020304" pitchFamily="18" charset="0"/>
              </a:rPr>
              <a:t>File name</a:t>
            </a:r>
          </a:p>
          <a:p>
            <a:pPr algn="just" eaLnBrk="1" hangingPunct="1">
              <a:lnSpc>
                <a:spcPct val="150000"/>
              </a:lnSpc>
            </a:pPr>
            <a:r>
              <a:rPr lang="en-US" altLang="vi-VN" sz="2800" dirty="0">
                <a:latin typeface="Times New Roman" panose="02020603050405020304" pitchFamily="18" charset="0"/>
              </a:rPr>
              <a:t>- </a:t>
            </a:r>
            <a:r>
              <a:rPr lang="en-US" altLang="vi-VN" sz="2800" dirty="0" err="1">
                <a:latin typeface="Times New Roman" panose="02020603050405020304" pitchFamily="18" charset="0"/>
              </a:rPr>
              <a:t>Chọn</a:t>
            </a:r>
            <a:r>
              <a:rPr lang="en-US" altLang="vi-VN" sz="2800" dirty="0">
                <a:latin typeface="Times New Roman" panose="02020603050405020304" pitchFamily="18" charset="0"/>
              </a:rPr>
              <a:t> </a:t>
            </a:r>
            <a:r>
              <a:rPr lang="en-US" altLang="vi-VN" sz="2800" b="1" dirty="0">
                <a:latin typeface="Times New Roman" panose="02020603050405020304" pitchFamily="18" charset="0"/>
              </a:rPr>
              <a:t>Save.</a:t>
            </a:r>
          </a:p>
        </p:txBody>
      </p:sp>
    </p:spTree>
    <p:extLst>
      <p:ext uri="{BB962C8B-B14F-4D97-AF65-F5344CB8AC3E}">
        <p14:creationId xmlns:p14="http://schemas.microsoft.com/office/powerpoint/2010/main" val="220417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41172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731DFCA7-8309-4EF9-AF32-4491460E6160}"/>
              </a:ext>
            </a:extLst>
          </p:cNvPr>
          <p:cNvSpPr txBox="1"/>
          <p:nvPr/>
        </p:nvSpPr>
        <p:spPr>
          <a:xfrm>
            <a:off x="3" y="6"/>
            <a:ext cx="12192000" cy="697627"/>
          </a:xfrm>
          <a:prstGeom prst="rect">
            <a:avLst/>
          </a:prstGeom>
          <a:noFill/>
        </p:spPr>
        <p:txBody>
          <a:bodyPr wrap="square" lIns="121914" tIns="60957" rIns="121914" bIns="60957">
            <a:spAutoFit/>
          </a:bodyPr>
          <a:lstStyle/>
          <a:p>
            <a:pPr algn="ctr" defTabSz="1219140"/>
            <a:r>
              <a:rPr lang="en-US" sz="3700" b="1" dirty="0">
                <a:solidFill>
                  <a:srgbClr val="FF0000"/>
                </a:solidFill>
                <a:latin typeface="Times New Roman" panose="02020603050405020304" pitchFamily="18" charset="0"/>
                <a:ea typeface="Calibri" panose="020F0502020204030204" pitchFamily="34" charset="0"/>
              </a:rPr>
              <a:t>BÀI 11. TẠO BÀI TRÌNH CHIẾU </a:t>
            </a:r>
            <a:r>
              <a:rPr lang="vi-VN" sz="3700" b="1" dirty="0">
                <a:solidFill>
                  <a:srgbClr val="FF0000"/>
                </a:solidFill>
                <a:latin typeface="Times New Roman" panose="02020603050405020304" pitchFamily="18" charset="0"/>
                <a:ea typeface="Calibri" panose="020F0502020204030204" pitchFamily="34" charset="0"/>
              </a:rPr>
              <a:t>(tiết </a:t>
            </a:r>
            <a:r>
              <a:rPr lang="en-US" sz="3700" b="1" dirty="0">
                <a:solidFill>
                  <a:srgbClr val="FF0000"/>
                </a:solidFill>
                <a:latin typeface="Times New Roman" panose="02020603050405020304" pitchFamily="18" charset="0"/>
                <a:ea typeface="Calibri" panose="020F0502020204030204" pitchFamily="34" charset="0"/>
              </a:rPr>
              <a:t>2</a:t>
            </a:r>
            <a:r>
              <a:rPr lang="vi-VN" sz="3700" b="1" dirty="0">
                <a:solidFill>
                  <a:srgbClr val="FF0000"/>
                </a:solidFill>
                <a:latin typeface="Times New Roman" panose="02020603050405020304" pitchFamily="18" charset="0"/>
                <a:ea typeface="Calibri" panose="020F0502020204030204" pitchFamily="34" charset="0"/>
              </a:rPr>
              <a:t>)</a:t>
            </a:r>
            <a:endParaRPr lang="en-US" sz="3700" dirty="0">
              <a:solidFill>
                <a:prstClr val="black"/>
              </a:solidFill>
            </a:endParaRPr>
          </a:p>
        </p:txBody>
      </p:sp>
      <p:pic>
        <p:nvPicPr>
          <p:cNvPr id="7" name="Picture 6">
            <a:extLst>
              <a:ext uri="{FF2B5EF4-FFF2-40B4-BE49-F238E27FC236}">
                <a16:creationId xmlns:a16="http://schemas.microsoft.com/office/drawing/2014/main" xmlns="" id="{0CD10536-2CB6-4695-9DF1-679083A081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43578" y="4909571"/>
            <a:ext cx="1948422" cy="1948423"/>
          </a:xfrm>
          <a:prstGeom prst="rect">
            <a:avLst/>
          </a:prstGeom>
        </p:spPr>
      </p:pic>
      <p:sp>
        <p:nvSpPr>
          <p:cNvPr id="6" name="Cloud Callout 10">
            <a:extLst>
              <a:ext uri="{FF2B5EF4-FFF2-40B4-BE49-F238E27FC236}">
                <a16:creationId xmlns:a16="http://schemas.microsoft.com/office/drawing/2014/main" xmlns="" id="{D81EF019-2F72-4D43-9ACF-394B5960DB9B}"/>
              </a:ext>
            </a:extLst>
          </p:cNvPr>
          <p:cNvSpPr/>
          <p:nvPr/>
        </p:nvSpPr>
        <p:spPr>
          <a:xfrm>
            <a:off x="3103418" y="817124"/>
            <a:ext cx="7023076" cy="1989297"/>
          </a:xfrm>
          <a:prstGeom prst="cloudCallout">
            <a:avLst>
              <a:gd name="adj1" fmla="val -29550"/>
              <a:gd name="adj2" fmla="val 83138"/>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40"/>
            <a:r>
              <a:rPr lang="en-US" altLang="vi-VN" sz="2800" b="1" i="1" dirty="0" err="1">
                <a:solidFill>
                  <a:schemeClr val="tx1"/>
                </a:solidFill>
                <a:latin typeface="Times New Roman" panose="02020603050405020304" pitchFamily="18" charset="0"/>
              </a:rPr>
              <a:t>Bài</a:t>
            </a:r>
            <a:r>
              <a:rPr lang="en-US" altLang="vi-VN" sz="2800" b="1" i="1" dirty="0">
                <a:solidFill>
                  <a:schemeClr val="tx1"/>
                </a:solidFill>
                <a:latin typeface="Times New Roman" panose="02020603050405020304" pitchFamily="18" charset="0"/>
              </a:rPr>
              <a:t> </a:t>
            </a:r>
            <a:r>
              <a:rPr lang="en-US" altLang="vi-VN" sz="2800" b="1" i="1" dirty="0" err="1">
                <a:solidFill>
                  <a:schemeClr val="tx1"/>
                </a:solidFill>
                <a:latin typeface="Times New Roman" panose="02020603050405020304" pitchFamily="18" charset="0"/>
              </a:rPr>
              <a:t>tập</a:t>
            </a:r>
            <a:r>
              <a:rPr lang="en-US" altLang="vi-VN" sz="2800" b="1" i="1" dirty="0">
                <a:solidFill>
                  <a:schemeClr val="tx1"/>
                </a:solidFill>
                <a:latin typeface="Times New Roman" panose="02020603050405020304" pitchFamily="18" charset="0"/>
              </a:rPr>
              <a:t> 1: </a:t>
            </a:r>
            <a:r>
              <a:rPr lang="en-US" altLang="vi-VN" sz="2800" b="1" i="1" dirty="0" err="1">
                <a:solidFill>
                  <a:schemeClr val="tx1"/>
                </a:solidFill>
                <a:latin typeface="Times New Roman" panose="02020603050405020304" pitchFamily="18" charset="0"/>
              </a:rPr>
              <a:t>Nêu</a:t>
            </a:r>
            <a:r>
              <a:rPr lang="en-US" altLang="vi-VN" sz="2800" b="1" i="1" dirty="0">
                <a:solidFill>
                  <a:schemeClr val="tx1"/>
                </a:solidFill>
                <a:latin typeface="Times New Roman" panose="02020603050405020304" pitchFamily="18" charset="0"/>
              </a:rPr>
              <a:t> </a:t>
            </a:r>
            <a:r>
              <a:rPr lang="en-US" altLang="vi-VN" sz="2800" b="1" i="1" dirty="0" err="1">
                <a:solidFill>
                  <a:schemeClr val="tx1"/>
                </a:solidFill>
                <a:latin typeface="Times New Roman" panose="02020603050405020304" pitchFamily="18" charset="0"/>
              </a:rPr>
              <a:t>các</a:t>
            </a:r>
            <a:r>
              <a:rPr lang="en-US" altLang="vi-VN" sz="2800" b="1" i="1" dirty="0">
                <a:solidFill>
                  <a:schemeClr val="tx1"/>
                </a:solidFill>
                <a:latin typeface="Times New Roman" panose="02020603050405020304" pitchFamily="18" charset="0"/>
              </a:rPr>
              <a:t> </a:t>
            </a:r>
            <a:r>
              <a:rPr lang="en-US" altLang="vi-VN" sz="2800" b="1" i="1" dirty="0" err="1">
                <a:solidFill>
                  <a:schemeClr val="tx1"/>
                </a:solidFill>
                <a:latin typeface="Times New Roman" panose="02020603050405020304" pitchFamily="18" charset="0"/>
              </a:rPr>
              <a:t>ư</a:t>
            </a:r>
            <a:r>
              <a:rPr lang="en-US" sz="2800" b="1" i="1" dirty="0" err="1">
                <a:solidFill>
                  <a:schemeClr val="tx1"/>
                </a:solidFill>
                <a:latin typeface="Times New Roman" panose="02020603050405020304" pitchFamily="18" charset="0"/>
                <a:cs typeface="Times New Roman" panose="02020603050405020304" pitchFamily="18" charset="0"/>
              </a:rPr>
              <a:t>u</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điểm</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khi</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sử</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dụng</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cấu</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trúc</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phân</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cấp</a:t>
            </a:r>
            <a:r>
              <a:rPr lang="en-US" sz="2800" b="1" i="1" dirty="0">
                <a:solidFill>
                  <a:schemeClr val="tx1"/>
                </a:solidFill>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xmlns="" id="{14A7AA99-52FE-4592-B6F5-36E5A0DCBE85}"/>
              </a:ext>
            </a:extLst>
          </p:cNvPr>
          <p:cNvSpPr txBox="1"/>
          <p:nvPr/>
        </p:nvSpPr>
        <p:spPr>
          <a:xfrm>
            <a:off x="467573" y="3048962"/>
            <a:ext cx="11277600" cy="2599751"/>
          </a:xfrm>
          <a:prstGeom prst="rect">
            <a:avLst/>
          </a:prstGeom>
          <a:solidFill>
            <a:schemeClr val="accent4">
              <a:lumMod val="60000"/>
              <a:lumOff val="40000"/>
            </a:schemeClr>
          </a:solidFill>
          <a:ln w="28575">
            <a:solidFill>
              <a:srgbClr val="006600"/>
            </a:solidFill>
          </a:ln>
        </p:spPr>
        <p:txBody>
          <a:bodyPr wrap="square">
            <a:spAutoFit/>
          </a:bodyPr>
          <a:lstStyle/>
          <a:p>
            <a:pPr algn="just">
              <a:lnSpc>
                <a:spcPct val="150000"/>
              </a:lnSpc>
            </a:pP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Cấu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trúc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phân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cấp</a:t>
            </a:r>
            <a:r>
              <a:rPr lang="en-US" sz="2800" dirty="0">
                <a:effectLst/>
                <a:latin typeface="Times New Roman" panose="02020603050405020304" pitchFamily="18" charset="0"/>
                <a:ea typeface="Times New Roman" panose="02020603050405020304" pitchFamily="18" charset="0"/>
              </a:rPr>
              <a:t> (hay </a:t>
            </a:r>
            <a:r>
              <a:rPr lang="en-US" sz="2800" dirty="0" err="1">
                <a:effectLst/>
                <a:latin typeface="Times New Roman" panose="02020603050405020304" pitchFamily="18" charset="0"/>
                <a:ea typeface="Times New Roman" panose="02020603050405020304" pitchFamily="18" charset="0"/>
              </a:rPr>
              <a:t>danh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sách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kí</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hiệu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đầu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dòng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nhiều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cấp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thường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được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dùng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soạn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thảo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văn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bản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tạo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bài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trình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chiếu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Đây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công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cụ</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giúp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làm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nội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dụng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trình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bày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bố</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cục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mạch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lạc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dễ</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hiểu</a:t>
            </a:r>
            <a:r>
              <a:rPr lang="en-US" sz="2800" dirty="0">
                <a:effectLst/>
                <a:latin typeface="Times New Roman" panose="02020603050405020304" pitchFamily="18" charset="0"/>
                <a:ea typeface="Times New Roman" panose="02020603050405020304" pitchFamily="18" charset="0"/>
              </a:rPr>
              <a:t> , </a:t>
            </a:r>
            <a:r>
              <a:rPr lang="en-US" sz="2800" dirty="0" err="1">
                <a:effectLst/>
                <a:latin typeface="Times New Roman" panose="02020603050405020304" pitchFamily="18" charset="0"/>
                <a:ea typeface="Times New Roman" panose="02020603050405020304" pitchFamily="18" charset="0"/>
              </a:rPr>
              <a:t>giúp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truyền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tải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thông</a:t>
            </a:r>
            <a:r>
              <a:rPr lang="en-US" sz="2800" dirty="0">
                <a:effectLst/>
                <a:latin typeface="Times New Roman" panose="02020603050405020304" pitchFamily="18" charset="0"/>
                <a:ea typeface="Times New Roman" panose="02020603050405020304" pitchFamily="18" charset="0"/>
              </a:rPr>
              <a:t> tin </a:t>
            </a:r>
            <a:r>
              <a:rPr lang="en-US" sz="2800" dirty="0" err="1">
                <a:effectLst/>
                <a:latin typeface="Times New Roman" panose="02020603050405020304" pitchFamily="18" charset="0"/>
                <a:ea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quản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lí</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nội</a:t>
            </a:r>
            <a:r>
              <a:rPr lang="en-US" sz="2800" dirty="0">
                <a:effectLst/>
                <a:latin typeface="Times New Roman" panose="02020603050405020304" pitchFamily="18" charset="0"/>
                <a:ea typeface="Times New Roman" panose="02020603050405020304" pitchFamily="18" charset="0"/>
              </a:rPr>
              <a:t> dung </a:t>
            </a:r>
            <a:r>
              <a:rPr lang="en-US" sz="2800" dirty="0" err="1">
                <a:effectLst/>
                <a:latin typeface="Times New Roman" panose="02020603050405020304" pitchFamily="18" charset="0"/>
                <a:ea typeface="Times New Roman" panose="02020603050405020304" pitchFamily="18" charset="0"/>
              </a:rPr>
              <a:t>tốt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hơn</a:t>
            </a:r>
            <a:r>
              <a:rPr lang="en-US" sz="2800" dirty="0">
                <a:effectLst/>
                <a:latin typeface="Times New Roman" panose="02020603050405020304" pitchFamily="18" charset="0"/>
                <a:ea typeface="Times New Roman" panose="02020603050405020304" pitchFamily="18" charset="0"/>
              </a:rPr>
              <a:t>.</a:t>
            </a:r>
            <a:endParaRPr lang="vi-VN" sz="2800" dirty="0"/>
          </a:p>
        </p:txBody>
      </p:sp>
    </p:spTree>
    <p:extLst>
      <p:ext uri="{BB962C8B-B14F-4D97-AF65-F5344CB8AC3E}">
        <p14:creationId xmlns:p14="http://schemas.microsoft.com/office/powerpoint/2010/main" val="2690415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0">
            <a:extLst>
              <a:ext uri="{FF2B5EF4-FFF2-40B4-BE49-F238E27FC236}">
                <a16:creationId xmlns:a16="http://schemas.microsoft.com/office/drawing/2014/main" xmlns="" id="{6C4B45DE-48D8-476D-A88E-268E93A9D887}"/>
              </a:ext>
            </a:extLst>
          </p:cNvPr>
          <p:cNvSpPr txBox="1">
            <a:spLocks noChangeArrowheads="1"/>
          </p:cNvSpPr>
          <p:nvPr/>
        </p:nvSpPr>
        <p:spPr bwMode="auto">
          <a:xfrm>
            <a:off x="702516" y="697633"/>
            <a:ext cx="10786967" cy="1307537"/>
          </a:xfrm>
          <a:prstGeom prst="rect">
            <a:avLst/>
          </a:prstGeom>
          <a:solidFill>
            <a:schemeClr val="accent4">
              <a:lumMod val="60000"/>
              <a:lumOff val="40000"/>
            </a:schemeClr>
          </a:solidFill>
          <a:ln w="28575">
            <a:solidFill>
              <a:srgbClr val="006600"/>
            </a:solidFill>
            <a:miter lim="800000"/>
            <a:headEnd/>
            <a:tailEnd/>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150000"/>
              </a:lnSpc>
            </a:pPr>
            <a:r>
              <a:rPr lang="en-US" altLang="vi-VN" sz="2800" b="1" dirty="0" err="1">
                <a:latin typeface="Times New Roman" panose="02020603050405020304" pitchFamily="18" charset="0"/>
              </a:rPr>
              <a:t>Bài</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tập</a:t>
            </a:r>
            <a:r>
              <a:rPr lang="en-US" altLang="vi-VN" sz="2800" b="1" dirty="0">
                <a:latin typeface="Times New Roman" panose="02020603050405020304" pitchFamily="18" charset="0"/>
              </a:rPr>
              <a:t> 2: </a:t>
            </a:r>
            <a:r>
              <a:rPr lang="en-US" altLang="vi-VN" sz="2800" dirty="0" err="1">
                <a:latin typeface="Times New Roman" panose="02020603050405020304" pitchFamily="18" charset="0"/>
              </a:rPr>
              <a:t>Em</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hãy</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tạo</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trang</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trình</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chiếu</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ghi</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các</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công</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việc</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cần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làm</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trong</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ngày</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và</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sử</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dụng</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cấu</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trúc</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phân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cấp</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để</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trình</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bày</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nội</a:t>
            </a:r>
            <a:r>
              <a:rPr lang="en-US" altLang="vi-VN" sz="2800" dirty="0">
                <a:latin typeface="Times New Roman" panose="02020603050405020304" pitchFamily="18" charset="0"/>
              </a:rPr>
              <a:t> dung (</a:t>
            </a:r>
            <a:r>
              <a:rPr lang="en-US" altLang="vi-VN" sz="2800" b="1" i="1" dirty="0">
                <a:latin typeface="Times New Roman" panose="02020603050405020304" pitchFamily="18" charset="0"/>
              </a:rPr>
              <a:t>HĐ </a:t>
            </a:r>
            <a:r>
              <a:rPr lang="en-US" altLang="vi-VN" sz="2800" b="1" i="1" dirty="0" err="1">
                <a:latin typeface="Times New Roman" panose="02020603050405020304" pitchFamily="18" charset="0"/>
              </a:rPr>
              <a:t>nhóm</a:t>
            </a:r>
            <a:r>
              <a:rPr lang="en-US" altLang="vi-VN" sz="2800" b="1" i="1" dirty="0">
                <a:latin typeface="Times New Roman" panose="02020603050405020304" pitchFamily="18" charset="0"/>
              </a:rPr>
              <a:t> </a:t>
            </a:r>
            <a:r>
              <a:rPr lang="en-US" altLang="vi-VN" sz="2800" b="1" i="1" dirty="0" err="1">
                <a:latin typeface="Times New Roman" panose="02020603050405020304" pitchFamily="18" charset="0"/>
              </a:rPr>
              <a:t>đôi</a:t>
            </a:r>
            <a:r>
              <a:rPr lang="en-US" altLang="vi-VN" sz="2800" dirty="0">
                <a:latin typeface="Times New Roman" panose="02020603050405020304" pitchFamily="18" charset="0"/>
              </a:rPr>
              <a:t>)</a:t>
            </a:r>
          </a:p>
        </p:txBody>
      </p:sp>
      <p:sp>
        <p:nvSpPr>
          <p:cNvPr id="5" name="TextBox 4">
            <a:extLst>
              <a:ext uri="{FF2B5EF4-FFF2-40B4-BE49-F238E27FC236}">
                <a16:creationId xmlns:a16="http://schemas.microsoft.com/office/drawing/2014/main" xmlns="" id="{731DFCA7-8309-4EF9-AF32-4491460E6160}"/>
              </a:ext>
            </a:extLst>
          </p:cNvPr>
          <p:cNvSpPr txBox="1"/>
          <p:nvPr/>
        </p:nvSpPr>
        <p:spPr>
          <a:xfrm>
            <a:off x="3" y="6"/>
            <a:ext cx="12192000" cy="697627"/>
          </a:xfrm>
          <a:prstGeom prst="rect">
            <a:avLst/>
          </a:prstGeom>
          <a:noFill/>
        </p:spPr>
        <p:txBody>
          <a:bodyPr wrap="square" lIns="121914" tIns="60957" rIns="121914" bIns="60957">
            <a:spAutoFit/>
          </a:bodyPr>
          <a:lstStyle/>
          <a:p>
            <a:pPr algn="ctr" defTabSz="1219140"/>
            <a:r>
              <a:rPr lang="en-US" sz="3700" b="1" dirty="0">
                <a:solidFill>
                  <a:srgbClr val="FF0000"/>
                </a:solidFill>
                <a:latin typeface="Times New Roman" panose="02020603050405020304" pitchFamily="18" charset="0"/>
                <a:ea typeface="Calibri" panose="020F0502020204030204" pitchFamily="34" charset="0"/>
              </a:rPr>
              <a:t>BÀI 11. TẠO BÀI TRÌNH CHIẾU </a:t>
            </a:r>
            <a:r>
              <a:rPr lang="vi-VN" sz="3700" b="1" dirty="0">
                <a:solidFill>
                  <a:srgbClr val="FF0000"/>
                </a:solidFill>
                <a:latin typeface="Times New Roman" panose="02020603050405020304" pitchFamily="18" charset="0"/>
                <a:ea typeface="Calibri" panose="020F0502020204030204" pitchFamily="34" charset="0"/>
              </a:rPr>
              <a:t>(tiết </a:t>
            </a:r>
            <a:r>
              <a:rPr lang="en-US" sz="3700" b="1" dirty="0">
                <a:solidFill>
                  <a:srgbClr val="FF0000"/>
                </a:solidFill>
                <a:latin typeface="Times New Roman" panose="02020603050405020304" pitchFamily="18" charset="0"/>
                <a:ea typeface="Calibri" panose="020F0502020204030204" pitchFamily="34" charset="0"/>
              </a:rPr>
              <a:t>2</a:t>
            </a:r>
            <a:r>
              <a:rPr lang="vi-VN" sz="3700" b="1" dirty="0">
                <a:solidFill>
                  <a:srgbClr val="FF0000"/>
                </a:solidFill>
                <a:latin typeface="Times New Roman" panose="02020603050405020304" pitchFamily="18" charset="0"/>
                <a:ea typeface="Calibri" panose="020F0502020204030204" pitchFamily="34" charset="0"/>
              </a:rPr>
              <a:t>)</a:t>
            </a:r>
            <a:endParaRPr lang="en-US" sz="3700" dirty="0">
              <a:solidFill>
                <a:prstClr val="black"/>
              </a:solidFill>
            </a:endParaRPr>
          </a:p>
        </p:txBody>
      </p:sp>
      <p:pic>
        <p:nvPicPr>
          <p:cNvPr id="7" name="Picture 6">
            <a:extLst>
              <a:ext uri="{FF2B5EF4-FFF2-40B4-BE49-F238E27FC236}">
                <a16:creationId xmlns:a16="http://schemas.microsoft.com/office/drawing/2014/main" xmlns="" id="{0CD10536-2CB6-4695-9DF1-679083A081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43578" y="4909571"/>
            <a:ext cx="1948422" cy="1948423"/>
          </a:xfrm>
          <a:prstGeom prst="rect">
            <a:avLst/>
          </a:prstGeom>
        </p:spPr>
      </p:pic>
      <p:sp>
        <p:nvSpPr>
          <p:cNvPr id="6" name="Text Box 40">
            <a:extLst>
              <a:ext uri="{FF2B5EF4-FFF2-40B4-BE49-F238E27FC236}">
                <a16:creationId xmlns:a16="http://schemas.microsoft.com/office/drawing/2014/main" xmlns="" id="{2C2AC8BA-264C-412A-BEA4-CD89E0BF9F67}"/>
              </a:ext>
            </a:extLst>
          </p:cNvPr>
          <p:cNvSpPr txBox="1">
            <a:spLocks noChangeArrowheads="1"/>
          </p:cNvSpPr>
          <p:nvPr/>
        </p:nvSpPr>
        <p:spPr bwMode="auto">
          <a:xfrm>
            <a:off x="702516" y="2573588"/>
            <a:ext cx="9654057" cy="4401205"/>
          </a:xfrm>
          <a:prstGeom prst="rect">
            <a:avLst/>
          </a:prstGeom>
          <a:solidFill>
            <a:schemeClr val="accent5">
              <a:lumMod val="40000"/>
              <a:lumOff val="60000"/>
            </a:schemeClr>
          </a:solidFill>
          <a:ln w="28575">
            <a:solidFill>
              <a:srgbClr val="006600"/>
            </a:solidFill>
            <a:miter lim="800000"/>
            <a:headEnd/>
            <a:tailEnd/>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vi-VN" sz="2800" b="1" dirty="0" err="1">
                <a:solidFill>
                  <a:srgbClr val="FF0000"/>
                </a:solidFill>
                <a:latin typeface="Times New Roman" panose="02020603050405020304" pitchFamily="18" charset="0"/>
              </a:rPr>
              <a:t>Các</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công</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việc</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cần</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làm</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trong</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ngày</a:t>
            </a:r>
            <a:r>
              <a:rPr lang="en-US" altLang="vi-VN" sz="2800" b="1" dirty="0">
                <a:solidFill>
                  <a:srgbClr val="FF0000"/>
                </a:solidFill>
                <a:latin typeface="Times New Roman" panose="02020603050405020304" pitchFamily="18" charset="0"/>
              </a:rPr>
              <a:t>: </a:t>
            </a:r>
          </a:p>
          <a:p>
            <a:pPr algn="just"/>
            <a:r>
              <a:rPr lang="en-US" altLang="vi-VN" sz="2800" dirty="0">
                <a:latin typeface="Times New Roman" panose="02020603050405020304" pitchFamily="18" charset="0"/>
              </a:rPr>
              <a:t>- </a:t>
            </a:r>
            <a:r>
              <a:rPr lang="en-US" altLang="vi-VN" sz="2800" dirty="0" err="1">
                <a:latin typeface="Times New Roman" panose="02020603050405020304" pitchFamily="18" charset="0"/>
              </a:rPr>
              <a:t>Vệ</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sinh</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cá</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nhân</a:t>
            </a:r>
            <a:r>
              <a:rPr lang="en-US" altLang="vi-VN" sz="2800" dirty="0">
                <a:latin typeface="Times New Roman" panose="02020603050405020304" pitchFamily="18" charset="0"/>
              </a:rPr>
              <a:t>.</a:t>
            </a:r>
          </a:p>
          <a:p>
            <a:pPr algn="just" eaLnBrk="1" hangingPunct="1"/>
            <a:r>
              <a:rPr lang="en-US" altLang="vi-VN" sz="2800" dirty="0">
                <a:latin typeface="Times New Roman" panose="02020603050405020304" pitchFamily="18" charset="0"/>
              </a:rPr>
              <a:t>- </a:t>
            </a:r>
            <a:r>
              <a:rPr lang="en-US" altLang="vi-VN" sz="2800" dirty="0" err="1">
                <a:latin typeface="Times New Roman" panose="02020603050405020304" pitchFamily="18" charset="0"/>
              </a:rPr>
              <a:t>Ăn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sáng</a:t>
            </a:r>
            <a:r>
              <a:rPr lang="en-US" altLang="vi-VN" sz="2800" dirty="0">
                <a:latin typeface="Times New Roman" panose="02020603050405020304" pitchFamily="18" charset="0"/>
              </a:rPr>
              <a:t>.</a:t>
            </a:r>
          </a:p>
          <a:p>
            <a:pPr algn="just" eaLnBrk="1" hangingPunct="1"/>
            <a:r>
              <a:rPr lang="en-US" altLang="vi-VN" sz="2800" dirty="0">
                <a:latin typeface="Times New Roman" panose="02020603050405020304" pitchFamily="18" charset="0"/>
              </a:rPr>
              <a:t>- </a:t>
            </a:r>
            <a:r>
              <a:rPr lang="en-US" altLang="vi-VN" sz="2800" dirty="0" err="1">
                <a:latin typeface="Times New Roman" panose="02020603050405020304" pitchFamily="18" charset="0"/>
              </a:rPr>
              <a:t>Đến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trường</a:t>
            </a:r>
            <a:r>
              <a:rPr lang="en-US" altLang="vi-VN" sz="2800" dirty="0">
                <a:latin typeface="Times New Roman" panose="02020603050405020304" pitchFamily="18" charset="0"/>
              </a:rPr>
              <a:t>.</a:t>
            </a:r>
          </a:p>
          <a:p>
            <a:pPr algn="just" eaLnBrk="1" hangingPunct="1"/>
            <a:r>
              <a:rPr lang="en-US" altLang="vi-VN" sz="2800" dirty="0">
                <a:latin typeface="Times New Roman" panose="02020603050405020304" pitchFamily="18" charset="0"/>
              </a:rPr>
              <a:t>- </a:t>
            </a:r>
            <a:r>
              <a:rPr lang="en-US" altLang="vi-VN" sz="2800" dirty="0" err="1">
                <a:latin typeface="Times New Roman" panose="02020603050405020304" pitchFamily="18" charset="0"/>
              </a:rPr>
              <a:t>Giúp</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việc</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nhà</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ăn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trưa</a:t>
            </a:r>
            <a:r>
              <a:rPr lang="en-US" altLang="vi-VN" sz="2800" dirty="0">
                <a:latin typeface="Times New Roman" panose="02020603050405020304" pitchFamily="18" charset="0"/>
              </a:rPr>
              <a:t>.</a:t>
            </a:r>
          </a:p>
          <a:p>
            <a:pPr algn="just" eaLnBrk="1" hangingPunct="1"/>
            <a:r>
              <a:rPr lang="en-US" altLang="vi-VN" sz="2800" dirty="0">
                <a:latin typeface="Times New Roman" panose="02020603050405020304" pitchFamily="18" charset="0"/>
              </a:rPr>
              <a:t>- </a:t>
            </a:r>
            <a:r>
              <a:rPr lang="en-US" altLang="vi-VN" sz="2800" dirty="0" err="1">
                <a:latin typeface="Times New Roman" panose="02020603050405020304" pitchFamily="18" charset="0"/>
              </a:rPr>
              <a:t>Nghỉ</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ngơi</a:t>
            </a:r>
            <a:r>
              <a:rPr lang="en-US" altLang="vi-VN" sz="2800" dirty="0">
                <a:latin typeface="Times New Roman" panose="02020603050405020304" pitchFamily="18" charset="0"/>
              </a:rPr>
              <a:t>.</a:t>
            </a:r>
          </a:p>
          <a:p>
            <a:pPr algn="just" eaLnBrk="1" hangingPunct="1"/>
            <a:r>
              <a:rPr lang="en-US" altLang="vi-VN" sz="2800" dirty="0">
                <a:latin typeface="Times New Roman" panose="02020603050405020304" pitchFamily="18" charset="0"/>
              </a:rPr>
              <a:t>- </a:t>
            </a:r>
            <a:r>
              <a:rPr lang="en-US" altLang="vi-VN" sz="2800" dirty="0" err="1">
                <a:latin typeface="Times New Roman" panose="02020603050405020304" pitchFamily="18" charset="0"/>
              </a:rPr>
              <a:t>Làm</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bài</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tập</a:t>
            </a:r>
            <a:r>
              <a:rPr lang="en-US" altLang="vi-VN" sz="2800" dirty="0">
                <a:latin typeface="Times New Roman" panose="02020603050405020304" pitchFamily="18" charset="0"/>
              </a:rPr>
              <a:t>.</a:t>
            </a:r>
          </a:p>
          <a:p>
            <a:pPr algn="just" eaLnBrk="1" hangingPunct="1"/>
            <a:r>
              <a:rPr lang="en-US" altLang="vi-VN" sz="2800" dirty="0">
                <a:latin typeface="Times New Roman" panose="02020603050405020304" pitchFamily="18" charset="0"/>
              </a:rPr>
              <a:t>- </a:t>
            </a:r>
            <a:r>
              <a:rPr lang="en-US" altLang="vi-VN" sz="2800" dirty="0" err="1">
                <a:latin typeface="Times New Roman" panose="02020603050405020304" pitchFamily="18" charset="0"/>
              </a:rPr>
              <a:t>Chơi</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thể</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thao</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xem</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phim</a:t>
            </a:r>
            <a:r>
              <a:rPr lang="en-US" altLang="vi-VN" sz="2800" dirty="0">
                <a:latin typeface="Times New Roman" panose="02020603050405020304" pitchFamily="18" charset="0"/>
              </a:rPr>
              <a:t>.</a:t>
            </a:r>
          </a:p>
          <a:p>
            <a:pPr marL="457200" indent="-457200" algn="just" eaLnBrk="1" hangingPunct="1">
              <a:buFontTx/>
              <a:buChar char="-"/>
            </a:pPr>
            <a:r>
              <a:rPr lang="en-US" altLang="vi-VN" sz="2800" dirty="0">
                <a:latin typeface="Times New Roman" panose="02020603050405020304" pitchFamily="18" charset="0"/>
              </a:rPr>
              <a:t>…..</a:t>
            </a:r>
          </a:p>
          <a:p>
            <a:pPr algn="just" eaLnBrk="1" hangingPunct="1"/>
            <a:endParaRPr lang="en-US" altLang="vi-VN" sz="2800" dirty="0">
              <a:latin typeface="Times New Roman" panose="02020603050405020304" pitchFamily="18" charset="0"/>
            </a:endParaRPr>
          </a:p>
        </p:txBody>
      </p:sp>
      <p:pic>
        <p:nvPicPr>
          <p:cNvPr id="10" name="Picture 10" descr="Digit 180">
            <a:extLst>
              <a:ext uri="{FF2B5EF4-FFF2-40B4-BE49-F238E27FC236}">
                <a16:creationId xmlns:a16="http://schemas.microsoft.com/office/drawing/2014/main" xmlns="" id="{F208267D-365C-42F5-8128-679082B7BA3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500419" y="2573589"/>
            <a:ext cx="1623613" cy="1110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9298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ircle(in)">
                                      <p:cBhvr>
                                        <p:cTn id="11" dur="2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linds(horizont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3" end="3"/>
                                            </p:txEl>
                                          </p:spTgt>
                                        </p:tgtEl>
                                        <p:attrNameLst>
                                          <p:attrName>style.visibility</p:attrName>
                                        </p:attrNameLst>
                                      </p:cBhvr>
                                      <p:to>
                                        <p:strVal val="visible"/>
                                      </p:to>
                                    </p:set>
                                    <p:animEffect transition="in" filter="fade">
                                      <p:cBhvr>
                                        <p:cTn id="37" dur="500"/>
                                        <p:tgtEl>
                                          <p:spTgt spid="6">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xEl>
                                              <p:pRg st="4" end="4"/>
                                            </p:txEl>
                                          </p:spTgt>
                                        </p:tgtEl>
                                        <p:attrNameLst>
                                          <p:attrName>style.visibility</p:attrName>
                                        </p:attrNameLst>
                                      </p:cBhvr>
                                      <p:to>
                                        <p:strVal val="visible"/>
                                      </p:to>
                                    </p:set>
                                    <p:animEffect transition="in" filter="fade">
                                      <p:cBhvr>
                                        <p:cTn id="42" dur="500"/>
                                        <p:tgtEl>
                                          <p:spTgt spid="6">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6">
                                            <p:txEl>
                                              <p:pRg st="8" end="8"/>
                                            </p:txEl>
                                          </p:spTgt>
                                        </p:tgtEl>
                                        <p:attrNameLst>
                                          <p:attrName>style.visibility</p:attrName>
                                        </p:attrNameLst>
                                      </p:cBhvr>
                                      <p:to>
                                        <p:strVal val="visible"/>
                                      </p:to>
                                    </p:set>
                                    <p:animEffect transition="in" filter="fade">
                                      <p:cBhvr>
                                        <p:cTn id="59"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extLst>
    <p:ext uri="{6950BFC3-D8DA-4A85-94F7-54DA5524770B}">
      <p188:commentRel xmlns:p188="http://schemas.microsoft.com/office/powerpoint/2018/8/main" xmlns="" r:id="rId4"/>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3673605"/>
      </p:ext>
    </p:extLst>
  </p:cSld>
  <p:clrMapOvr>
    <a:masterClrMapping/>
  </p:clrMapOvr>
  <p:extLst>
    <p:ext uri="{6950BFC3-D8DA-4A85-94F7-54DA5524770B}">
      <p188:commentRel xmlns:p188="http://schemas.microsoft.com/office/powerpoint/2018/8/main" xmlns="" r:id="rId2"/>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52200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28D209B-BFBF-4F20-8B5D-3144D3D54FE0}"/>
              </a:ext>
            </a:extLst>
          </p:cNvPr>
          <p:cNvSpPr txBox="1"/>
          <p:nvPr/>
        </p:nvSpPr>
        <p:spPr>
          <a:xfrm>
            <a:off x="3" y="6"/>
            <a:ext cx="12192000" cy="697627"/>
          </a:xfrm>
          <a:prstGeom prst="rect">
            <a:avLst/>
          </a:prstGeom>
          <a:noFill/>
        </p:spPr>
        <p:txBody>
          <a:bodyPr wrap="square" lIns="121914" tIns="60957" rIns="121914" bIns="60957">
            <a:spAutoFit/>
          </a:bodyPr>
          <a:lstStyle/>
          <a:p>
            <a:pPr algn="ctr" defTabSz="1219140"/>
            <a:r>
              <a:rPr lang="en-US" sz="3700" b="1" dirty="0">
                <a:solidFill>
                  <a:srgbClr val="FF0000"/>
                </a:solidFill>
                <a:latin typeface="Times New Roman" panose="02020603050405020304" pitchFamily="18" charset="0"/>
                <a:ea typeface="Calibri" panose="020F0502020204030204" pitchFamily="34" charset="0"/>
              </a:rPr>
              <a:t>BÀI 11. TẠO BÀI TRÌNH CHIẾU </a:t>
            </a:r>
            <a:r>
              <a:rPr lang="vi-VN" sz="3700" b="1" dirty="0">
                <a:solidFill>
                  <a:srgbClr val="FF0000"/>
                </a:solidFill>
                <a:latin typeface="Times New Roman" panose="02020603050405020304" pitchFamily="18" charset="0"/>
                <a:ea typeface="Calibri" panose="020F0502020204030204" pitchFamily="34" charset="0"/>
              </a:rPr>
              <a:t>(tiết </a:t>
            </a:r>
            <a:r>
              <a:rPr lang="en-US" sz="3700" b="1" dirty="0">
                <a:solidFill>
                  <a:srgbClr val="FF0000"/>
                </a:solidFill>
                <a:latin typeface="Times New Roman" panose="02020603050405020304" pitchFamily="18" charset="0"/>
                <a:ea typeface="Calibri" panose="020F0502020204030204" pitchFamily="34" charset="0"/>
              </a:rPr>
              <a:t>2</a:t>
            </a:r>
            <a:r>
              <a:rPr lang="vi-VN" sz="3700" b="1" dirty="0">
                <a:solidFill>
                  <a:srgbClr val="FF0000"/>
                </a:solidFill>
                <a:latin typeface="Times New Roman" panose="02020603050405020304" pitchFamily="18" charset="0"/>
                <a:ea typeface="Calibri" panose="020F0502020204030204" pitchFamily="34" charset="0"/>
              </a:rPr>
              <a:t>)</a:t>
            </a:r>
            <a:endParaRPr lang="en-US" sz="3700" dirty="0">
              <a:solidFill>
                <a:prstClr val="black"/>
              </a:solidFill>
            </a:endParaRPr>
          </a:p>
        </p:txBody>
      </p:sp>
      <p:sp>
        <p:nvSpPr>
          <p:cNvPr id="7" name="TextBox 6">
            <a:extLst>
              <a:ext uri="{FF2B5EF4-FFF2-40B4-BE49-F238E27FC236}">
                <a16:creationId xmlns:a16="http://schemas.microsoft.com/office/drawing/2014/main" xmlns="" id="{F1CD6351-C669-4164-86A2-B06D80479946}"/>
              </a:ext>
            </a:extLst>
          </p:cNvPr>
          <p:cNvSpPr txBox="1"/>
          <p:nvPr/>
        </p:nvSpPr>
        <p:spPr>
          <a:xfrm>
            <a:off x="488689" y="1509230"/>
            <a:ext cx="11162134" cy="4538743"/>
          </a:xfrm>
          <a:prstGeom prst="rect">
            <a:avLst/>
          </a:prstGeom>
          <a:noFill/>
          <a:ln w="28575">
            <a:solidFill>
              <a:srgbClr val="006600"/>
            </a:solidFill>
          </a:ln>
        </p:spPr>
        <p:txBody>
          <a:bodyPr wrap="square">
            <a:spAutoFit/>
          </a:bodyPr>
          <a:lstStyle/>
          <a:p>
            <a:pPr>
              <a:lnSpc>
                <a:spcPct val="150000"/>
              </a:lnSpc>
            </a:pPr>
            <a:r>
              <a:rPr lang="en-US" sz="2800" i="1" dirty="0">
                <a:solidFill>
                  <a:srgbClr val="FF0000"/>
                </a:solidFill>
                <a:effectLst/>
                <a:latin typeface="Times New Roman" panose="02020603050405020304" pitchFamily="18" charset="0"/>
                <a:ea typeface="Times New Roman" panose="02020603050405020304" pitchFamily="18" charset="0"/>
              </a:rPr>
              <a:t> </a:t>
            </a:r>
            <a:r>
              <a:rPr lang="en-US" altLang="vi-VN" sz="2800" b="1" dirty="0" err="1">
                <a:latin typeface="Times New Roman" panose="02020603050405020304" pitchFamily="18" charset="0"/>
              </a:rPr>
              <a:t>Bài</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tập</a:t>
            </a:r>
            <a:r>
              <a:rPr lang="en-US" altLang="vi-VN" sz="2800" b="1" dirty="0">
                <a:latin typeface="Times New Roman" panose="02020603050405020304" pitchFamily="18" charset="0"/>
              </a:rPr>
              <a:t> 3: </a:t>
            </a:r>
          </a:p>
          <a:p>
            <a:pPr marL="514350" indent="-514350">
              <a:lnSpc>
                <a:spcPct val="150000"/>
              </a:lnSpc>
              <a:buAutoNum type="arabicPeriod"/>
            </a:pPr>
            <a:r>
              <a:rPr lang="en-US" sz="2800" dirty="0" err="1">
                <a:effectLst/>
                <a:latin typeface="Times New Roman" panose="02020603050405020304" pitchFamily="18" charset="0"/>
                <a:ea typeface="Times New Roman" panose="02020603050405020304" pitchFamily="18" charset="0"/>
              </a:rPr>
              <a:t>Em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hãy</a:t>
            </a:r>
            <a:r>
              <a:rPr lang="en-US" sz="2800" dirty="0">
                <a:effectLst/>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xuất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nhận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thấy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thực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điều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tại</a:t>
            </a:r>
            <a:r>
              <a:rPr lang="en-US" sz="2800" dirty="0">
                <a:latin typeface="Times New Roman" panose="02020603050405020304" pitchFamily="18" charset="0"/>
                <a:ea typeface="Times New Roman" panose="02020603050405020304" pitchFamily="18" charset="0"/>
              </a:rPr>
              <a:t>. </a:t>
            </a:r>
          </a:p>
          <a:p>
            <a:pPr marL="514350" indent="-514350">
              <a:lnSpc>
                <a:spcPct val="150000"/>
              </a:lnSpc>
              <a:buAutoNum type="arabicPeriod"/>
            </a:pPr>
            <a:r>
              <a:rPr lang="en-US" sz="2800" dirty="0" err="1">
                <a:latin typeface="Times New Roman" panose="02020603050405020304" pitchFamily="18" charset="0"/>
              </a:rPr>
              <a:t>Tạo</a:t>
            </a:r>
            <a:r>
              <a:rPr lang="en-US" sz="2800" dirty="0">
                <a:latin typeface="Times New Roman" panose="02020603050405020304" pitchFamily="18" charset="0"/>
              </a:rPr>
              <a:t> </a:t>
            </a:r>
            <a:r>
              <a:rPr lang="en-US" sz="2800" dirty="0" err="1">
                <a:latin typeface="Times New Roman" panose="02020603050405020304" pitchFamily="18" charset="0"/>
              </a:rPr>
              <a:t>bài</a:t>
            </a:r>
            <a:r>
              <a:rPr lang="en-US" sz="2800" dirty="0">
                <a:latin typeface="Times New Roman" panose="02020603050405020304" pitchFamily="18" charset="0"/>
              </a:rPr>
              <a:t> </a:t>
            </a:r>
            <a:r>
              <a:rPr lang="en-US" sz="2800" dirty="0" err="1">
                <a:latin typeface="Times New Roman" panose="02020603050405020304" pitchFamily="18" charset="0"/>
              </a:rPr>
              <a:t>trình</a:t>
            </a:r>
            <a:r>
              <a:rPr lang="en-US" sz="2800" dirty="0">
                <a:latin typeface="Times New Roman" panose="02020603050405020304" pitchFamily="18" charset="0"/>
              </a:rPr>
              <a:t> </a:t>
            </a:r>
            <a:r>
              <a:rPr lang="en-US" sz="2800" dirty="0" err="1">
                <a:latin typeface="Times New Roman" panose="02020603050405020304" pitchFamily="18" charset="0"/>
              </a:rPr>
              <a:t>chiếu</a:t>
            </a:r>
            <a:r>
              <a:rPr lang="en-US" sz="2800" dirty="0">
                <a:latin typeface="Times New Roman" panose="02020603050405020304" pitchFamily="18" charset="0"/>
              </a:rPr>
              <a:t> </a:t>
            </a:r>
            <a:r>
              <a:rPr lang="en-US" sz="2800" dirty="0" err="1">
                <a:latin typeface="Times New Roman" panose="02020603050405020304" pitchFamily="18" charset="0"/>
              </a:rPr>
              <a:t>để</a:t>
            </a:r>
            <a:r>
              <a:rPr lang="en-US" sz="2800" dirty="0">
                <a:latin typeface="Times New Roman" panose="02020603050405020304" pitchFamily="18" charset="0"/>
              </a:rPr>
              <a:t> </a:t>
            </a:r>
            <a:r>
              <a:rPr lang="en-US" sz="2800" dirty="0" err="1">
                <a:latin typeface="Times New Roman" panose="02020603050405020304" pitchFamily="18" charset="0"/>
              </a:rPr>
              <a:t>trình</a:t>
            </a:r>
            <a:r>
              <a:rPr lang="en-US" sz="2800" dirty="0">
                <a:latin typeface="Times New Roman" panose="02020603050405020304" pitchFamily="18" charset="0"/>
              </a:rPr>
              <a:t> </a:t>
            </a:r>
            <a:r>
              <a:rPr lang="en-US" sz="2800" dirty="0" err="1">
                <a:latin typeface="Times New Roman" panose="02020603050405020304" pitchFamily="18" charset="0"/>
              </a:rPr>
              <a:t>bày</a:t>
            </a:r>
            <a:r>
              <a:rPr lang="en-US" sz="2800" dirty="0">
                <a:latin typeface="Times New Roman" panose="02020603050405020304" pitchFamily="18" charset="0"/>
              </a:rPr>
              <a:t> </a:t>
            </a:r>
            <a:r>
              <a:rPr lang="en-US" sz="2800" dirty="0" err="1">
                <a:latin typeface="Times New Roman" panose="02020603050405020304" pitchFamily="18" charset="0"/>
              </a:rPr>
              <a:t>dự</a:t>
            </a:r>
            <a:r>
              <a:rPr lang="en-US" sz="2800" dirty="0">
                <a:latin typeface="Times New Roman" panose="02020603050405020304" pitchFamily="18" charset="0"/>
              </a:rPr>
              <a:t> </a:t>
            </a:r>
            <a:r>
              <a:rPr lang="en-US" sz="2800" dirty="0" err="1">
                <a:latin typeface="Times New Roman" panose="02020603050405020304" pitchFamily="18" charset="0"/>
              </a:rPr>
              <a:t>án</a:t>
            </a:r>
            <a:r>
              <a:rPr lang="en-US" sz="2800" dirty="0">
                <a:latin typeface="Times New Roman" panose="02020603050405020304" pitchFamily="18" charset="0"/>
              </a:rPr>
              <a:t> </a:t>
            </a:r>
            <a:r>
              <a:rPr lang="en-US" sz="2800" dirty="0" err="1">
                <a:latin typeface="Times New Roman" panose="02020603050405020304" pitchFamily="18" charset="0"/>
              </a:rPr>
              <a:t>đó</a:t>
            </a:r>
            <a:r>
              <a:rPr lang="en-US" sz="2800" dirty="0">
                <a:latin typeface="Times New Roman" panose="02020603050405020304" pitchFamily="18" charset="0"/>
              </a:rPr>
              <a:t> </a:t>
            </a:r>
            <a:r>
              <a:rPr lang="en-US" sz="2800" dirty="0" err="1">
                <a:latin typeface="Times New Roman" panose="02020603050405020304" pitchFamily="18" charset="0"/>
              </a:rPr>
              <a:t>với</a:t>
            </a:r>
            <a:r>
              <a:rPr lang="en-US" sz="2800" dirty="0">
                <a:latin typeface="Times New Roman" panose="02020603050405020304" pitchFamily="18" charset="0"/>
              </a:rPr>
              <a:t> </a:t>
            </a:r>
            <a:r>
              <a:rPr lang="en-US" sz="2800" dirty="0" err="1">
                <a:latin typeface="Times New Roman" panose="02020603050405020304" pitchFamily="18" charset="0"/>
              </a:rPr>
              <a:t>những</a:t>
            </a:r>
            <a:r>
              <a:rPr lang="en-US" sz="2800" dirty="0">
                <a:latin typeface="Times New Roman" panose="02020603050405020304" pitchFamily="18" charset="0"/>
              </a:rPr>
              <a:t> </a:t>
            </a:r>
            <a:r>
              <a:rPr lang="en-US" sz="2800" dirty="0" err="1">
                <a:latin typeface="Times New Roman" panose="02020603050405020304" pitchFamily="18" charset="0"/>
              </a:rPr>
              <a:t>người</a:t>
            </a:r>
            <a:r>
              <a:rPr lang="en-US" sz="2800" dirty="0">
                <a:latin typeface="Times New Roman" panose="02020603050405020304" pitchFamily="18" charset="0"/>
              </a:rPr>
              <a:t> </a:t>
            </a:r>
            <a:r>
              <a:rPr lang="en-US" sz="2800" dirty="0" err="1">
                <a:latin typeface="Times New Roman" panose="02020603050405020304" pitchFamily="18" charset="0"/>
              </a:rPr>
              <a:t>có</a:t>
            </a:r>
            <a:r>
              <a:rPr lang="en-US" sz="2800" dirty="0">
                <a:latin typeface="Times New Roman" panose="02020603050405020304" pitchFamily="18" charset="0"/>
              </a:rPr>
              <a:t> </a:t>
            </a:r>
            <a:r>
              <a:rPr lang="en-US" sz="2800" dirty="0" err="1">
                <a:latin typeface="Times New Roman" panose="02020603050405020304" pitchFamily="18" charset="0"/>
              </a:rPr>
              <a:t>liên</a:t>
            </a:r>
            <a:r>
              <a:rPr lang="en-US" sz="2800" dirty="0">
                <a:latin typeface="Times New Roman" panose="02020603050405020304" pitchFamily="18" charset="0"/>
              </a:rPr>
              <a:t> </a:t>
            </a:r>
            <a:r>
              <a:rPr lang="en-US" sz="2800" dirty="0" err="1">
                <a:latin typeface="Times New Roman" panose="02020603050405020304" pitchFamily="18" charset="0"/>
              </a:rPr>
              <a:t>quan</a:t>
            </a:r>
            <a:r>
              <a:rPr lang="en-US" sz="2800" dirty="0">
                <a:latin typeface="Times New Roman" panose="02020603050405020304" pitchFamily="18" charset="0"/>
              </a:rPr>
              <a:t> </a:t>
            </a:r>
            <a:r>
              <a:rPr lang="en-US" sz="2800" dirty="0" err="1">
                <a:latin typeface="Times New Roman" panose="02020603050405020304" pitchFamily="18" charset="0"/>
              </a:rPr>
              <a:t>để</a:t>
            </a:r>
            <a:r>
              <a:rPr lang="en-US" sz="2800" dirty="0">
                <a:latin typeface="Times New Roman" panose="02020603050405020304" pitchFamily="18" charset="0"/>
              </a:rPr>
              <a:t> </a:t>
            </a:r>
            <a:r>
              <a:rPr lang="en-US" sz="2800" dirty="0" err="1">
                <a:latin typeface="Times New Roman" panose="02020603050405020304" pitchFamily="18" charset="0"/>
              </a:rPr>
              <a:t>thuyết</a:t>
            </a:r>
            <a:r>
              <a:rPr lang="en-US" sz="2800" dirty="0">
                <a:latin typeface="Times New Roman" panose="02020603050405020304" pitchFamily="18" charset="0"/>
              </a:rPr>
              <a:t> </a:t>
            </a:r>
            <a:r>
              <a:rPr lang="en-US" sz="2800" dirty="0" err="1">
                <a:latin typeface="Times New Roman" panose="02020603050405020304" pitchFamily="18" charset="0"/>
              </a:rPr>
              <a:t>phục</a:t>
            </a:r>
            <a:r>
              <a:rPr lang="en-US" sz="2800" dirty="0">
                <a:latin typeface="Times New Roman" panose="02020603050405020304" pitchFamily="18" charset="0"/>
              </a:rPr>
              <a:t> </a:t>
            </a:r>
            <a:r>
              <a:rPr lang="en-US" sz="2800" dirty="0" err="1">
                <a:latin typeface="Times New Roman" panose="02020603050405020304" pitchFamily="18" charset="0"/>
              </a:rPr>
              <a:t>mọi</a:t>
            </a:r>
            <a:r>
              <a:rPr lang="en-US" sz="2800" dirty="0">
                <a:latin typeface="Times New Roman" panose="02020603050405020304" pitchFamily="18" charset="0"/>
              </a:rPr>
              <a:t> </a:t>
            </a:r>
            <a:r>
              <a:rPr lang="en-US" sz="2800" dirty="0" err="1">
                <a:latin typeface="Times New Roman" panose="02020603050405020304" pitchFamily="18" charset="0"/>
              </a:rPr>
              <a:t>người</a:t>
            </a:r>
            <a:r>
              <a:rPr lang="en-US" sz="2800" dirty="0">
                <a:latin typeface="Times New Roman" panose="02020603050405020304" pitchFamily="18" charset="0"/>
              </a:rPr>
              <a:t> </a:t>
            </a:r>
            <a:r>
              <a:rPr lang="en-US" sz="2800" dirty="0" err="1">
                <a:latin typeface="Times New Roman" panose="02020603050405020304" pitchFamily="18" charset="0"/>
              </a:rPr>
              <a:t>cùng</a:t>
            </a:r>
            <a:r>
              <a:rPr lang="en-US" sz="2800" dirty="0">
                <a:latin typeface="Times New Roman" panose="02020603050405020304" pitchFamily="18" charset="0"/>
              </a:rPr>
              <a:t> </a:t>
            </a:r>
            <a:r>
              <a:rPr lang="en-US" sz="2800" dirty="0" err="1">
                <a:latin typeface="Times New Roman" panose="02020603050405020304" pitchFamily="18" charset="0"/>
              </a:rPr>
              <a:t>thực</a:t>
            </a:r>
            <a:r>
              <a:rPr lang="en-US" sz="2800" dirty="0">
                <a:latin typeface="Times New Roman" panose="02020603050405020304" pitchFamily="18" charset="0"/>
              </a:rPr>
              <a:t> </a:t>
            </a:r>
            <a:r>
              <a:rPr lang="en-US" sz="2800" dirty="0" err="1">
                <a:latin typeface="Times New Roman" panose="02020603050405020304" pitchFamily="18" charset="0"/>
              </a:rPr>
              <a:t>hiện</a:t>
            </a:r>
            <a:r>
              <a:rPr lang="en-US" sz="2800" dirty="0">
                <a:latin typeface="Times New Roman" panose="02020603050405020304" pitchFamily="18" charset="0"/>
              </a:rPr>
              <a:t>. (</a:t>
            </a:r>
            <a:r>
              <a:rPr lang="en-US" sz="2800" dirty="0" err="1">
                <a:latin typeface="Times New Roman" panose="02020603050405020304" pitchFamily="18" charset="0"/>
              </a:rPr>
              <a:t>trong</a:t>
            </a:r>
            <a:r>
              <a:rPr lang="en-US" sz="2800" dirty="0">
                <a:latin typeface="Times New Roman" panose="02020603050405020304" pitchFamily="18" charset="0"/>
              </a:rPr>
              <a:t> </a:t>
            </a:r>
            <a:r>
              <a:rPr lang="en-US" sz="2800" dirty="0" err="1">
                <a:latin typeface="Times New Roman" panose="02020603050405020304" pitchFamily="18" charset="0"/>
              </a:rPr>
              <a:t>bài</a:t>
            </a:r>
            <a:r>
              <a:rPr lang="en-US" sz="2800" dirty="0">
                <a:latin typeface="Times New Roman" panose="02020603050405020304" pitchFamily="18" charset="0"/>
              </a:rPr>
              <a:t> </a:t>
            </a:r>
            <a:r>
              <a:rPr lang="en-US" sz="2800" dirty="0" err="1">
                <a:latin typeface="Times New Roman" panose="02020603050405020304" pitchFamily="18" charset="0"/>
              </a:rPr>
              <a:t>có</a:t>
            </a:r>
            <a:r>
              <a:rPr lang="en-US" sz="2800" dirty="0">
                <a:latin typeface="Times New Roman" panose="02020603050405020304" pitchFamily="18" charset="0"/>
              </a:rPr>
              <a:t> </a:t>
            </a:r>
            <a:r>
              <a:rPr lang="en-US" sz="2800" dirty="0" err="1">
                <a:latin typeface="Times New Roman" panose="02020603050405020304" pitchFamily="18" charset="0"/>
              </a:rPr>
              <a:t>trang</a:t>
            </a:r>
            <a:r>
              <a:rPr lang="en-US" sz="2800" dirty="0">
                <a:latin typeface="Times New Roman" panose="02020603050405020304" pitchFamily="18" charset="0"/>
              </a:rPr>
              <a:t> </a:t>
            </a:r>
            <a:r>
              <a:rPr lang="en-US" sz="2800" dirty="0" err="1">
                <a:latin typeface="Times New Roman" panose="02020603050405020304" pitchFamily="18" charset="0"/>
              </a:rPr>
              <a:t>tiêu</a:t>
            </a:r>
            <a:r>
              <a:rPr lang="en-US" sz="2800" dirty="0">
                <a:latin typeface="Times New Roman" panose="02020603050405020304" pitchFamily="18" charset="0"/>
              </a:rPr>
              <a:t> </a:t>
            </a:r>
            <a:r>
              <a:rPr lang="en-US" sz="2800" dirty="0" err="1">
                <a:latin typeface="Times New Roman" panose="02020603050405020304" pitchFamily="18" charset="0"/>
              </a:rPr>
              <a:t>đề</a:t>
            </a:r>
            <a:r>
              <a:rPr lang="en-US" sz="2800" dirty="0">
                <a:latin typeface="Times New Roman" panose="02020603050405020304" pitchFamily="18" charset="0"/>
              </a:rPr>
              <a:t>, </a:t>
            </a:r>
            <a:r>
              <a:rPr lang="en-US" sz="2800" dirty="0" err="1">
                <a:latin typeface="Times New Roman" panose="02020603050405020304" pitchFamily="18" charset="0"/>
              </a:rPr>
              <a:t>các</a:t>
            </a:r>
            <a:r>
              <a:rPr lang="en-US" sz="2800" dirty="0">
                <a:latin typeface="Times New Roman" panose="02020603050405020304" pitchFamily="18" charset="0"/>
              </a:rPr>
              <a:t> </a:t>
            </a:r>
            <a:r>
              <a:rPr lang="en-US" sz="2800" dirty="0" err="1">
                <a:latin typeface="Times New Roman" panose="02020603050405020304" pitchFamily="18" charset="0"/>
              </a:rPr>
              <a:t>trang</a:t>
            </a:r>
            <a:r>
              <a:rPr lang="en-US" sz="2800" dirty="0">
                <a:latin typeface="Times New Roman" panose="02020603050405020304" pitchFamily="18" charset="0"/>
              </a:rPr>
              <a:t> </a:t>
            </a:r>
            <a:r>
              <a:rPr lang="en-US" sz="2800" dirty="0" err="1">
                <a:latin typeface="Times New Roman" panose="02020603050405020304" pitchFamily="18" charset="0"/>
              </a:rPr>
              <a:t>nội</a:t>
            </a:r>
            <a:r>
              <a:rPr lang="en-US" sz="2800" dirty="0">
                <a:latin typeface="Times New Roman" panose="02020603050405020304" pitchFamily="18" charset="0"/>
              </a:rPr>
              <a:t> dung </a:t>
            </a:r>
            <a:r>
              <a:rPr lang="en-US" sz="2800" dirty="0" err="1">
                <a:latin typeface="Times New Roman" panose="02020603050405020304" pitchFamily="18" charset="0"/>
              </a:rPr>
              <a:t>có</a:t>
            </a:r>
            <a:r>
              <a:rPr lang="en-US" sz="2800" dirty="0">
                <a:latin typeface="Times New Roman" panose="02020603050405020304" pitchFamily="18" charset="0"/>
              </a:rPr>
              <a:t> </a:t>
            </a:r>
            <a:r>
              <a:rPr lang="en-US" sz="2800" dirty="0" err="1">
                <a:latin typeface="Times New Roman" panose="02020603050405020304" pitchFamily="18" charset="0"/>
              </a:rPr>
              <a:t>tiêu</a:t>
            </a:r>
            <a:r>
              <a:rPr lang="en-US" sz="2800" dirty="0">
                <a:latin typeface="Times New Roman" panose="02020603050405020304" pitchFamily="18" charset="0"/>
              </a:rPr>
              <a:t> </a:t>
            </a:r>
            <a:r>
              <a:rPr lang="en-US" sz="2800" dirty="0" err="1">
                <a:latin typeface="Times New Roman" panose="02020603050405020304" pitchFamily="18" charset="0"/>
              </a:rPr>
              <a:t>đề</a:t>
            </a:r>
            <a:r>
              <a:rPr lang="en-US" sz="2800" dirty="0">
                <a:latin typeface="Times New Roman" panose="02020603050405020304" pitchFamily="18" charset="0"/>
              </a:rPr>
              <a:t> </a:t>
            </a:r>
            <a:r>
              <a:rPr lang="en-US" sz="2800" dirty="0" err="1">
                <a:latin typeface="Times New Roman" panose="02020603050405020304" pitchFamily="18" charset="0"/>
              </a:rPr>
              <a:t>trang</a:t>
            </a:r>
            <a:r>
              <a:rPr lang="en-US" sz="2800" dirty="0">
                <a:latin typeface="Times New Roman" panose="02020603050405020304" pitchFamily="18" charset="0"/>
              </a:rPr>
              <a:t> </a:t>
            </a:r>
            <a:r>
              <a:rPr lang="en-US" sz="2800" dirty="0" err="1">
                <a:latin typeface="Times New Roman" panose="02020603050405020304" pitchFamily="18" charset="0"/>
              </a:rPr>
              <a:t>và</a:t>
            </a:r>
            <a:r>
              <a:rPr lang="en-US" sz="2800" dirty="0">
                <a:latin typeface="Times New Roman" panose="02020603050405020304" pitchFamily="18" charset="0"/>
              </a:rPr>
              <a:t> </a:t>
            </a:r>
            <a:r>
              <a:rPr lang="en-US" sz="2800" dirty="0" err="1">
                <a:latin typeface="Times New Roman" panose="02020603050405020304" pitchFamily="18" charset="0"/>
              </a:rPr>
              <a:t>sử</a:t>
            </a:r>
            <a:r>
              <a:rPr lang="en-US" sz="2800" dirty="0">
                <a:latin typeface="Times New Roman" panose="02020603050405020304" pitchFamily="18" charset="0"/>
              </a:rPr>
              <a:t> </a:t>
            </a:r>
            <a:r>
              <a:rPr lang="en-US" sz="2800" dirty="0" err="1">
                <a:latin typeface="Times New Roman" panose="02020603050405020304" pitchFamily="18" charset="0"/>
              </a:rPr>
              <a:t>dụng</a:t>
            </a:r>
            <a:r>
              <a:rPr lang="en-US" sz="2800" dirty="0">
                <a:latin typeface="Times New Roman" panose="02020603050405020304" pitchFamily="18" charset="0"/>
              </a:rPr>
              <a:t> </a:t>
            </a:r>
            <a:r>
              <a:rPr lang="en-US" sz="2800" dirty="0" err="1">
                <a:latin typeface="Times New Roman" panose="02020603050405020304" pitchFamily="18" charset="0"/>
              </a:rPr>
              <a:t>cấu</a:t>
            </a:r>
            <a:r>
              <a:rPr lang="en-US" sz="2800" dirty="0">
                <a:latin typeface="Times New Roman" panose="02020603050405020304" pitchFamily="18" charset="0"/>
              </a:rPr>
              <a:t> </a:t>
            </a:r>
            <a:r>
              <a:rPr lang="en-US" sz="2800" dirty="0" err="1">
                <a:latin typeface="Times New Roman" panose="02020603050405020304" pitchFamily="18" charset="0"/>
              </a:rPr>
              <a:t>trúc</a:t>
            </a:r>
            <a:r>
              <a:rPr lang="en-US" sz="2800" dirty="0">
                <a:latin typeface="Times New Roman" panose="02020603050405020304" pitchFamily="18" charset="0"/>
              </a:rPr>
              <a:t> </a:t>
            </a:r>
            <a:r>
              <a:rPr lang="en-US" sz="2800" dirty="0" err="1">
                <a:latin typeface="Times New Roman" panose="02020603050405020304" pitchFamily="18" charset="0"/>
              </a:rPr>
              <a:t>phân</a:t>
            </a:r>
            <a:r>
              <a:rPr lang="en-US" sz="2800" dirty="0">
                <a:latin typeface="Times New Roman" panose="02020603050405020304" pitchFamily="18" charset="0"/>
              </a:rPr>
              <a:t> </a:t>
            </a:r>
            <a:r>
              <a:rPr lang="en-US" sz="2800" dirty="0" err="1">
                <a:latin typeface="Times New Roman" panose="02020603050405020304" pitchFamily="18" charset="0"/>
              </a:rPr>
              <a:t>cấp</a:t>
            </a:r>
            <a:r>
              <a:rPr lang="en-US" sz="2800" dirty="0">
                <a:latin typeface="Times New Roman" panose="02020603050405020304" pitchFamily="18" charset="0"/>
              </a:rPr>
              <a:t>)</a:t>
            </a:r>
          </a:p>
          <a:p>
            <a:pPr>
              <a:lnSpc>
                <a:spcPct val="150000"/>
              </a:lnSpc>
            </a:pPr>
            <a:r>
              <a:rPr lang="en-US" sz="2800" dirty="0">
                <a:latin typeface="Times New Roman" panose="02020603050405020304" pitchFamily="18" charset="0"/>
              </a:rPr>
              <a:t>3.   </a:t>
            </a:r>
            <a:r>
              <a:rPr lang="en-US" sz="2800" dirty="0" err="1">
                <a:latin typeface="Times New Roman" panose="02020603050405020304" pitchFamily="18" charset="0"/>
              </a:rPr>
              <a:t>Ghi</a:t>
            </a:r>
            <a:r>
              <a:rPr lang="en-US" sz="2800" dirty="0">
                <a:latin typeface="Times New Roman" panose="02020603050405020304" pitchFamily="18" charset="0"/>
              </a:rPr>
              <a:t> </a:t>
            </a:r>
            <a:r>
              <a:rPr lang="en-US" sz="2800" dirty="0" err="1">
                <a:latin typeface="Times New Roman" panose="02020603050405020304" pitchFamily="18" charset="0"/>
              </a:rPr>
              <a:t>lại</a:t>
            </a:r>
            <a:r>
              <a:rPr lang="en-US" sz="2800" dirty="0">
                <a:latin typeface="Times New Roman" panose="02020603050405020304" pitchFamily="18" charset="0"/>
              </a:rPr>
              <a:t> </a:t>
            </a:r>
            <a:r>
              <a:rPr lang="en-US" sz="2800" dirty="0" err="1">
                <a:latin typeface="Times New Roman" panose="02020603050405020304" pitchFamily="18" charset="0"/>
              </a:rPr>
              <a:t>bài</a:t>
            </a:r>
            <a:r>
              <a:rPr lang="en-US" sz="2800" dirty="0">
                <a:latin typeface="Times New Roman" panose="02020603050405020304" pitchFamily="18" charset="0"/>
              </a:rPr>
              <a:t> </a:t>
            </a:r>
            <a:r>
              <a:rPr lang="en-US" sz="2800" dirty="0" err="1">
                <a:latin typeface="Times New Roman" panose="02020603050405020304" pitchFamily="18" charset="0"/>
              </a:rPr>
              <a:t>trình</a:t>
            </a:r>
            <a:r>
              <a:rPr lang="en-US" sz="2800" dirty="0">
                <a:latin typeface="Times New Roman" panose="02020603050405020304" pitchFamily="18" charset="0"/>
              </a:rPr>
              <a:t> </a:t>
            </a:r>
            <a:r>
              <a:rPr lang="en-US" sz="2800" dirty="0" err="1">
                <a:latin typeface="Times New Roman" panose="02020603050405020304" pitchFamily="18" charset="0"/>
              </a:rPr>
              <a:t>chiếu</a:t>
            </a:r>
            <a:r>
              <a:rPr lang="en-US" sz="2800" dirty="0">
                <a:latin typeface="Times New Roman" panose="02020603050405020304" pitchFamily="18" charset="0"/>
              </a:rPr>
              <a:t> </a:t>
            </a:r>
            <a:r>
              <a:rPr lang="en-US" sz="2800" dirty="0" err="1">
                <a:latin typeface="Times New Roman" panose="02020603050405020304" pitchFamily="18" charset="0"/>
              </a:rPr>
              <a:t>với</a:t>
            </a:r>
            <a:r>
              <a:rPr lang="en-US" sz="2800" dirty="0">
                <a:latin typeface="Times New Roman" panose="02020603050405020304" pitchFamily="18" charset="0"/>
              </a:rPr>
              <a:t> </a:t>
            </a:r>
            <a:r>
              <a:rPr lang="en-US" sz="2800" dirty="0" err="1">
                <a:latin typeface="Times New Roman" panose="02020603050405020304" pitchFamily="18" charset="0"/>
              </a:rPr>
              <a:t>tên</a:t>
            </a:r>
            <a:r>
              <a:rPr lang="en-US" sz="2800" dirty="0">
                <a:latin typeface="Times New Roman" panose="02020603050405020304" pitchFamily="18" charset="0"/>
              </a:rPr>
              <a:t> </a:t>
            </a:r>
            <a:r>
              <a:rPr lang="en-US" sz="2800" dirty="0">
                <a:solidFill>
                  <a:srgbClr val="FF0000"/>
                </a:solidFill>
                <a:latin typeface="Times New Roman" panose="02020603050405020304" pitchFamily="18" charset="0"/>
              </a:rPr>
              <a:t>Baitaptinhoc7</a:t>
            </a:r>
            <a:r>
              <a:rPr lang="en-US" sz="2800" dirty="0">
                <a:latin typeface="Times New Roman" panose="02020603050405020304" pitchFamily="18" charset="0"/>
              </a:rPr>
              <a:t>.pptx</a:t>
            </a:r>
            <a:endParaRPr lang="vi-VN" sz="2800" dirty="0"/>
          </a:p>
        </p:txBody>
      </p:sp>
      <p:sp>
        <p:nvSpPr>
          <p:cNvPr id="2" name="TextBox 1">
            <a:extLst>
              <a:ext uri="{FF2B5EF4-FFF2-40B4-BE49-F238E27FC236}">
                <a16:creationId xmlns:a16="http://schemas.microsoft.com/office/drawing/2014/main" xmlns="" id="{B8BD6391-26B6-4B96-92C7-D97EFE400704}"/>
              </a:ext>
            </a:extLst>
          </p:cNvPr>
          <p:cNvSpPr txBox="1"/>
          <p:nvPr/>
        </p:nvSpPr>
        <p:spPr>
          <a:xfrm>
            <a:off x="488689" y="810027"/>
            <a:ext cx="11162134" cy="523220"/>
          </a:xfrm>
          <a:prstGeom prst="rect">
            <a:avLst/>
          </a:prstGeom>
          <a:solidFill>
            <a:schemeClr val="accent6"/>
          </a:solidFill>
          <a:ln w="28575">
            <a:solidFill>
              <a:srgbClr val="006600"/>
            </a:solidFill>
          </a:ln>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HĐ </a:t>
            </a:r>
            <a:r>
              <a:rPr lang="en-US" sz="2800" b="1" dirty="0" err="1">
                <a:solidFill>
                  <a:srgbClr val="FF0000"/>
                </a:solidFill>
                <a:latin typeface="Times New Roman" panose="02020603050405020304" pitchFamily="18" charset="0"/>
                <a:cs typeface="Times New Roman" panose="02020603050405020304" pitchFamily="18" charset="0"/>
              </a:rPr>
              <a:t>nhóm</a:t>
            </a:r>
            <a:r>
              <a:rPr lang="en-US" sz="2800" b="1" dirty="0">
                <a:solidFill>
                  <a:srgbClr val="FF0000"/>
                </a:solidFill>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GV chia </a:t>
            </a:r>
            <a:r>
              <a:rPr lang="en-US" sz="2800" dirty="0" err="1">
                <a:latin typeface="Times New Roman" panose="02020603050405020304" pitchFamily="18" charset="0"/>
                <a:cs typeface="Times New Roman" panose="02020603050405020304" pitchFamily="18" charset="0"/>
              </a:rPr>
              <a:t>lớp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2 </a:t>
            </a:r>
            <a:r>
              <a:rPr lang="en-US" sz="2800" dirty="0" err="1">
                <a:latin typeface="Times New Roman" panose="02020603050405020304" pitchFamily="18" charset="0"/>
                <a:cs typeface="Times New Roman" panose="02020603050405020304" pitchFamily="18" charset="0"/>
              </a:rPr>
              <a:t>hs</a:t>
            </a:r>
            <a:r>
              <a:rPr lang="en-US" sz="2800" dirty="0">
                <a:latin typeface="Times New Roman" panose="02020603050405020304" pitchFamily="18" charset="0"/>
                <a:cs typeface="Times New Roman" panose="02020603050405020304" pitchFamily="18" charset="0"/>
              </a:rPr>
              <a:t>/1 </a:t>
            </a:r>
            <a:r>
              <a:rPr lang="en-US" sz="2800" dirty="0" err="1">
                <a:latin typeface="Times New Roman" panose="02020603050405020304" pitchFamily="18" charset="0"/>
                <a:cs typeface="Times New Roman" panose="02020603050405020304" pitchFamily="18" charset="0"/>
              </a:rPr>
              <a:t>máy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3</a:t>
            </a:r>
            <a:endParaRPr lang="vi-VN" sz="2800"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9BFF9C8B-0B40-4000-8817-CB91EDC354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43578" y="4909571"/>
            <a:ext cx="1948422" cy="1948423"/>
          </a:xfrm>
          <a:prstGeom prst="rect">
            <a:avLst/>
          </a:prstGeom>
        </p:spPr>
      </p:pic>
    </p:spTree>
    <p:extLst>
      <p:ext uri="{BB962C8B-B14F-4D97-AF65-F5344CB8AC3E}">
        <p14:creationId xmlns:p14="http://schemas.microsoft.com/office/powerpoint/2010/main" val="1070316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xmlns="" r:id="rId4"/>
    </p:ext>
  </p:extLst>
</p:sld>
</file>

<file path=ppt/slides/slide2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A6BDA418-4BFC-49F7-87D8-A611BE386FE9}"/>
              </a:ext>
            </a:extLst>
          </p:cNvPr>
          <p:cNvSpPr txBox="1"/>
          <p:nvPr/>
        </p:nvSpPr>
        <p:spPr>
          <a:xfrm>
            <a:off x="13854" y="461665"/>
            <a:ext cx="12178146" cy="6463308"/>
          </a:xfrm>
          <a:prstGeom prst="rect">
            <a:avLst/>
          </a:prstGeom>
          <a:noFill/>
          <a:ln w="28575">
            <a:solidFill>
              <a:srgbClr val="006600"/>
            </a:solidFill>
          </a:ln>
        </p:spPr>
        <p:txBody>
          <a:bodyPr wrap="square">
            <a:spAutoFit/>
          </a:bodyPr>
          <a:lstStyle/>
          <a:p>
            <a:pPr marR="92710" algn="just"/>
            <a:r>
              <a:rPr lang="en-US" sz="2300" b="1">
                <a:solidFill>
                  <a:srgbClr val="FF0000"/>
                </a:solidFill>
                <a:latin typeface="Times New Roman" panose="02020603050405020304" pitchFamily="18" charset="0"/>
                <a:ea typeface="Times New Roman" panose="02020603050405020304" pitchFamily="18" charset="0"/>
              </a:rPr>
              <a:t>1. Ý </a:t>
            </a:r>
            <a:r>
              <a:rPr lang="en-US" sz="2300" b="1" dirty="0" err="1">
                <a:solidFill>
                  <a:srgbClr val="FF0000"/>
                </a:solidFill>
                <a:latin typeface="Times New Roman" panose="02020603050405020304" pitchFamily="18" charset="0"/>
                <a:ea typeface="Times New Roman" panose="02020603050405020304" pitchFamily="18" charset="0"/>
              </a:rPr>
              <a:t>tưởng</a:t>
            </a:r>
            <a:endParaRPr lang="en-US" sz="2300" b="1" dirty="0">
              <a:solidFill>
                <a:srgbClr val="FF0000"/>
              </a:solidFill>
              <a:latin typeface="Times New Roman" panose="02020603050405020304" pitchFamily="18" charset="0"/>
              <a:ea typeface="Times New Roman" panose="02020603050405020304" pitchFamily="18" charset="0"/>
            </a:endParaRPr>
          </a:p>
          <a:p>
            <a:pPr marL="914389" marR="92710" lvl="1" indent="-457200" algn="just">
              <a:buFont typeface="Arial" panose="020B0604020202020204" pitchFamily="34" charset="0"/>
              <a:buChar char="•"/>
            </a:pPr>
            <a:r>
              <a:rPr lang="en-US" sz="2300" dirty="0" err="1">
                <a:latin typeface="Times New Roman" panose="02020603050405020304" pitchFamily="18" charset="0"/>
                <a:ea typeface="Times New Roman" panose="02020603050405020304" pitchFamily="18" charset="0"/>
              </a:rPr>
              <a:t>Vai</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trò</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của</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môi</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trường</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trong</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cuộc</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sống</a:t>
            </a:r>
            <a:r>
              <a:rPr lang="en-US" sz="2300" dirty="0">
                <a:latin typeface="Times New Roman" panose="02020603050405020304" pitchFamily="18" charset="0"/>
                <a:ea typeface="Times New Roman" panose="02020603050405020304" pitchFamily="18" charset="0"/>
              </a:rPr>
              <a:t>.</a:t>
            </a:r>
          </a:p>
          <a:p>
            <a:pPr marL="914389" marR="92710" lvl="1" indent="-457200" algn="just">
              <a:buFont typeface="Arial" panose="020B0604020202020204" pitchFamily="34" charset="0"/>
              <a:buChar char="•"/>
            </a:pPr>
            <a:r>
              <a:rPr lang="en-US" sz="2300" dirty="0" err="1">
                <a:effectLst/>
                <a:latin typeface="Times New Roman" panose="02020603050405020304" pitchFamily="18" charset="0"/>
                <a:ea typeface="Times New Roman" panose="02020603050405020304" pitchFamily="18" charset="0"/>
              </a:rPr>
              <a:t>Thực</a:t>
            </a:r>
            <a:r>
              <a:rPr lang="en-US" sz="2300" dirty="0">
                <a:effectLst/>
                <a:latin typeface="Times New Roman" panose="02020603050405020304" pitchFamily="18" charset="0"/>
                <a:ea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rPr>
              <a:t>trạng</a:t>
            </a:r>
            <a:r>
              <a:rPr lang="en-US" sz="2300" dirty="0">
                <a:effectLst/>
                <a:latin typeface="Times New Roman" panose="02020603050405020304" pitchFamily="18" charset="0"/>
                <a:ea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rPr>
              <a:t>việc</a:t>
            </a:r>
            <a:r>
              <a:rPr lang="en-US" sz="2300" dirty="0">
                <a:effectLst/>
                <a:latin typeface="Times New Roman" panose="02020603050405020304" pitchFamily="18" charset="0"/>
                <a:ea typeface="Times New Roman" panose="02020603050405020304" pitchFamily="18" charset="0"/>
              </a:rPr>
              <a:t> ô </a:t>
            </a:r>
            <a:r>
              <a:rPr lang="en-US" sz="2300" dirty="0" err="1">
                <a:effectLst/>
                <a:latin typeface="Times New Roman" panose="02020603050405020304" pitchFamily="18" charset="0"/>
                <a:ea typeface="Times New Roman" panose="02020603050405020304" pitchFamily="18" charset="0"/>
              </a:rPr>
              <a:t>nhiễm</a:t>
            </a:r>
            <a:r>
              <a:rPr lang="en-US" sz="2300" dirty="0">
                <a:effectLst/>
                <a:latin typeface="Times New Roman" panose="02020603050405020304" pitchFamily="18" charset="0"/>
                <a:ea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rPr>
              <a:t>môi</a:t>
            </a:r>
            <a:r>
              <a:rPr lang="en-US" sz="2300" dirty="0">
                <a:effectLst/>
                <a:latin typeface="Times New Roman" panose="02020603050405020304" pitchFamily="18" charset="0"/>
                <a:ea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rPr>
              <a:t>trường</a:t>
            </a:r>
            <a:r>
              <a:rPr lang="en-US" sz="2300" dirty="0">
                <a:effectLst/>
                <a:latin typeface="Times New Roman" panose="02020603050405020304" pitchFamily="18" charset="0"/>
                <a:ea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rPr>
              <a:t>hiện</a:t>
            </a:r>
            <a:r>
              <a:rPr lang="en-US" sz="2300" dirty="0">
                <a:effectLst/>
                <a:latin typeface="Times New Roman" panose="02020603050405020304" pitchFamily="18" charset="0"/>
                <a:ea typeface="Times New Roman" panose="02020603050405020304" pitchFamily="18" charset="0"/>
              </a:rPr>
              <a:t> nay.</a:t>
            </a:r>
          </a:p>
          <a:p>
            <a:pPr marL="914389" marR="92710" lvl="1" indent="-457200" algn="just">
              <a:buFont typeface="Arial" panose="020B0604020202020204" pitchFamily="34" charset="0"/>
              <a:buChar char="•"/>
            </a:pPr>
            <a:r>
              <a:rPr lang="en-US" sz="2300" dirty="0" err="1">
                <a:latin typeface="Times New Roman" panose="02020603050405020304" pitchFamily="18" charset="0"/>
                <a:ea typeface="Times New Roman" panose="02020603050405020304" pitchFamily="18" charset="0"/>
              </a:rPr>
              <a:t>Đề</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xuất</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dự</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án</a:t>
            </a:r>
            <a:r>
              <a:rPr lang="en-US" sz="2300" dirty="0">
                <a:latin typeface="Times New Roman" panose="02020603050405020304" pitchFamily="18" charset="0"/>
                <a:ea typeface="Times New Roman" panose="02020603050405020304" pitchFamily="18" charset="0"/>
              </a:rPr>
              <a:t>.</a:t>
            </a:r>
          </a:p>
          <a:p>
            <a:pPr marR="92710" algn="just"/>
            <a:r>
              <a:rPr lang="en-US" sz="2300" b="1">
                <a:solidFill>
                  <a:srgbClr val="FF0000"/>
                </a:solidFill>
                <a:effectLst/>
                <a:latin typeface="Times New Roman" panose="02020603050405020304" pitchFamily="18" charset="0"/>
                <a:ea typeface="Times New Roman" panose="02020603050405020304" pitchFamily="18" charset="0"/>
              </a:rPr>
              <a:t>2. Kế </a:t>
            </a:r>
            <a:r>
              <a:rPr lang="en-US" sz="2300" b="1" dirty="0" err="1">
                <a:solidFill>
                  <a:srgbClr val="FF0000"/>
                </a:solidFill>
                <a:effectLst/>
                <a:latin typeface="Times New Roman" panose="02020603050405020304" pitchFamily="18" charset="0"/>
                <a:ea typeface="Times New Roman" panose="02020603050405020304" pitchFamily="18" charset="0"/>
              </a:rPr>
              <a:t>hoạch</a:t>
            </a:r>
            <a:endParaRPr lang="en-US" sz="2300" b="1" dirty="0">
              <a:solidFill>
                <a:srgbClr val="FF0000"/>
              </a:solidFill>
              <a:effectLst/>
              <a:latin typeface="Times New Roman" panose="02020603050405020304" pitchFamily="18" charset="0"/>
              <a:ea typeface="Times New Roman" panose="02020603050405020304" pitchFamily="18" charset="0"/>
            </a:endParaRPr>
          </a:p>
          <a:p>
            <a:pPr marL="914389" marR="92710" lvl="1" indent="-457200" algn="just">
              <a:buFont typeface="Arial" panose="020B0604020202020204" pitchFamily="34" charset="0"/>
              <a:buChar char="•"/>
            </a:pPr>
            <a:r>
              <a:rPr lang="en-US" sz="2300" dirty="0" err="1">
                <a:latin typeface="Times New Roman" panose="02020603050405020304" pitchFamily="18" charset="0"/>
                <a:ea typeface="Times New Roman" panose="02020603050405020304" pitchFamily="18" charset="0"/>
              </a:rPr>
              <a:t>Khảo</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sát</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thực</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tế</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lưu</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lại</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hình</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ảnh</a:t>
            </a:r>
            <a:r>
              <a:rPr lang="en-US" sz="2300" dirty="0">
                <a:latin typeface="Times New Roman" panose="02020603050405020304" pitchFamily="18" charset="0"/>
                <a:ea typeface="Times New Roman" panose="02020603050405020304" pitchFamily="18" charset="0"/>
              </a:rPr>
              <a:t> ô </a:t>
            </a:r>
            <a:r>
              <a:rPr lang="en-US" sz="2300" dirty="0" err="1">
                <a:latin typeface="Times New Roman" panose="02020603050405020304" pitchFamily="18" charset="0"/>
                <a:ea typeface="Times New Roman" panose="02020603050405020304" pitchFamily="18" charset="0"/>
              </a:rPr>
              <a:t>nhiễm</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môi</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trường</a:t>
            </a:r>
            <a:r>
              <a:rPr lang="en-US" sz="2300" dirty="0">
                <a:latin typeface="Times New Roman" panose="02020603050405020304" pitchFamily="18" charset="0"/>
                <a:ea typeface="Times New Roman" panose="02020603050405020304" pitchFamily="18" charset="0"/>
              </a:rPr>
              <a:t>).</a:t>
            </a:r>
          </a:p>
          <a:p>
            <a:pPr marL="914389" marR="92710" lvl="1" indent="-457200" algn="just">
              <a:buFont typeface="Arial" panose="020B0604020202020204" pitchFamily="34" charset="0"/>
              <a:buChar char="•"/>
            </a:pPr>
            <a:r>
              <a:rPr lang="en-US" sz="2300" dirty="0" err="1">
                <a:latin typeface="Times New Roman" panose="02020603050405020304" pitchFamily="18" charset="0"/>
                <a:ea typeface="Times New Roman" panose="02020603050405020304" pitchFamily="18" charset="0"/>
              </a:rPr>
              <a:t>Các</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công</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việc</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cần</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làm</a:t>
            </a:r>
            <a:r>
              <a:rPr lang="en-US" sz="2300" dirty="0">
                <a:latin typeface="Times New Roman" panose="02020603050405020304" pitchFamily="18" charset="0"/>
                <a:ea typeface="Times New Roman" panose="02020603050405020304" pitchFamily="18" charset="0"/>
              </a:rPr>
              <a:t>:</a:t>
            </a:r>
          </a:p>
          <a:p>
            <a:pPr marL="1371577" marR="92710" lvl="2" indent="-457200" algn="just">
              <a:buFont typeface="Wingdings" panose="05000000000000000000" pitchFamily="2" charset="2"/>
              <a:buChar char="ü"/>
            </a:pPr>
            <a:r>
              <a:rPr lang="vi-VN" sz="2300" dirty="0">
                <a:latin typeface="+mj-lt"/>
              </a:rPr>
              <a:t>Dọn dẹp vệ sinh lớp học, khuôn viên trường, gia đình.</a:t>
            </a:r>
          </a:p>
          <a:p>
            <a:pPr marL="1257277" marR="92710" lvl="2" indent="-342900" algn="just">
              <a:buFont typeface="Wingdings" panose="05000000000000000000" pitchFamily="2" charset="2"/>
              <a:buChar char="ü"/>
            </a:pPr>
            <a:r>
              <a:rPr lang="vi-VN" sz="2300" dirty="0">
                <a:latin typeface="+mj-lt"/>
              </a:rPr>
              <a:t> Không xả rác bừa bãi và vứt rác đúng nơi quy định.</a:t>
            </a:r>
          </a:p>
          <a:p>
            <a:pPr marL="1257277" marR="92710" lvl="2" indent="-342900" algn="just">
              <a:buFont typeface="Wingdings" panose="05000000000000000000" pitchFamily="2" charset="2"/>
              <a:buChar char="ü"/>
            </a:pPr>
            <a:r>
              <a:rPr lang="vi-VN" sz="2300" dirty="0">
                <a:latin typeface="+mj-lt"/>
              </a:rPr>
              <a:t>Tiết kiệm điện nước để bảo vệ trái đất xanh.</a:t>
            </a:r>
          </a:p>
          <a:p>
            <a:pPr marL="1257277" marR="92710" lvl="2" indent="-342900" algn="just">
              <a:buFont typeface="Wingdings" panose="05000000000000000000" pitchFamily="2" charset="2"/>
              <a:buChar char="ü"/>
            </a:pPr>
            <a:r>
              <a:rPr lang="vi-VN" sz="2300" dirty="0">
                <a:latin typeface="+mj-lt"/>
              </a:rPr>
              <a:t> Hạn chế sự dụng túi nilon, thay thế túi nilon bằng túi giấy, túi xách có thể tái sử dụng.</a:t>
            </a:r>
          </a:p>
          <a:p>
            <a:pPr marL="1257277" marR="92710" lvl="2" indent="-342900" algn="just">
              <a:buFont typeface="Wingdings" panose="05000000000000000000" pitchFamily="2" charset="2"/>
              <a:buChar char="ü"/>
            </a:pPr>
            <a:r>
              <a:rPr lang="vi-VN" sz="2300" dirty="0">
                <a:latin typeface="+mj-lt"/>
              </a:rPr>
              <a:t> Hăng hái và tích cực tham gia vào các phong trào bảo vệ môi trường.</a:t>
            </a:r>
          </a:p>
          <a:p>
            <a:pPr marL="1257277" marR="92710" lvl="2" indent="-342900" algn="just">
              <a:buFont typeface="Wingdings" panose="05000000000000000000" pitchFamily="2" charset="2"/>
              <a:buChar char="ü"/>
            </a:pPr>
            <a:r>
              <a:rPr lang="vi-VN" sz="2300" dirty="0">
                <a:latin typeface="+mj-lt"/>
              </a:rPr>
              <a:t>Trồng nhiều cây xanh.</a:t>
            </a:r>
          </a:p>
          <a:p>
            <a:pPr marL="1257277" marR="92710" lvl="2" indent="-342900" algn="just">
              <a:buFont typeface="Wingdings" panose="05000000000000000000" pitchFamily="2" charset="2"/>
              <a:buChar char="ü"/>
            </a:pPr>
            <a:r>
              <a:rPr lang="vi-VN" sz="2300" dirty="0">
                <a:latin typeface="+mj-lt"/>
              </a:rPr>
              <a:t>........</a:t>
            </a:r>
          </a:p>
          <a:p>
            <a:pPr marR="92710" algn="just"/>
            <a:r>
              <a:rPr lang="en-US" sz="2300" b="1">
                <a:solidFill>
                  <a:srgbClr val="FF0000"/>
                </a:solidFill>
                <a:latin typeface="Times New Roman" panose="02020603050405020304" pitchFamily="18" charset="0"/>
                <a:ea typeface="Times New Roman" panose="02020603050405020304" pitchFamily="18" charset="0"/>
              </a:rPr>
              <a:t>3. Phân </a:t>
            </a:r>
            <a:r>
              <a:rPr lang="en-US" sz="2300" b="1" dirty="0" err="1">
                <a:solidFill>
                  <a:srgbClr val="FF0000"/>
                </a:solidFill>
                <a:latin typeface="Times New Roman" panose="02020603050405020304" pitchFamily="18" charset="0"/>
                <a:ea typeface="Times New Roman" panose="02020603050405020304" pitchFamily="18" charset="0"/>
              </a:rPr>
              <a:t>công</a:t>
            </a:r>
            <a:r>
              <a:rPr lang="en-US" sz="2300" b="1" dirty="0">
                <a:solidFill>
                  <a:srgbClr val="FF0000"/>
                </a:solidFill>
                <a:latin typeface="Times New Roman" panose="02020603050405020304" pitchFamily="18" charset="0"/>
                <a:ea typeface="Times New Roman" panose="02020603050405020304" pitchFamily="18" charset="0"/>
              </a:rPr>
              <a:t> </a:t>
            </a:r>
          </a:p>
          <a:p>
            <a:pPr marL="914389" marR="92710" lvl="1" indent="-457200" algn="just">
              <a:buFont typeface="Arial" panose="020B0604020202020204" pitchFamily="34" charset="0"/>
              <a:buChar char="•"/>
            </a:pPr>
            <a:r>
              <a:rPr lang="en-US" sz="2300" dirty="0" err="1">
                <a:latin typeface="Times New Roman" panose="02020603050405020304" pitchFamily="18" charset="0"/>
                <a:ea typeface="Times New Roman" panose="02020603050405020304" pitchFamily="18" charset="0"/>
              </a:rPr>
              <a:t>Thời</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gian</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địa</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điểm</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bố</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trí</a:t>
            </a:r>
            <a:r>
              <a:rPr lang="en-US" sz="2300" dirty="0">
                <a:latin typeface="Times New Roman" panose="02020603050405020304" pitchFamily="18" charset="0"/>
                <a:ea typeface="Times New Roman" panose="02020603050405020304" pitchFamily="18" charset="0"/>
              </a:rPr>
              <a:t> con </a:t>
            </a:r>
            <a:r>
              <a:rPr lang="en-US" sz="2300" dirty="0" err="1">
                <a:latin typeface="Times New Roman" panose="02020603050405020304" pitchFamily="18" charset="0"/>
                <a:ea typeface="Times New Roman" panose="02020603050405020304" pitchFamily="18" charset="0"/>
              </a:rPr>
              <a:t>người</a:t>
            </a:r>
            <a:r>
              <a:rPr lang="en-US" sz="2300" dirty="0">
                <a:latin typeface="Times New Roman" panose="02020603050405020304" pitchFamily="18" charset="0"/>
                <a:ea typeface="Times New Roman" panose="02020603050405020304" pitchFamily="18" charset="0"/>
              </a:rPr>
              <a:t>. </a:t>
            </a:r>
          </a:p>
          <a:p>
            <a:pPr marL="914389" marR="92710" lvl="1" indent="-457200" algn="just">
              <a:buFont typeface="Arial" panose="020B0604020202020204" pitchFamily="34" charset="0"/>
              <a:buChar char="•"/>
            </a:pPr>
            <a:r>
              <a:rPr lang="en-US" sz="2300" dirty="0" err="1">
                <a:latin typeface="Times New Roman" panose="02020603050405020304" pitchFamily="18" charset="0"/>
                <a:ea typeface="Times New Roman" panose="02020603050405020304" pitchFamily="18" charset="0"/>
              </a:rPr>
              <a:t>Kết</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quả</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dự</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kiến</a:t>
            </a:r>
            <a:r>
              <a:rPr lang="en-US" sz="2300" dirty="0">
                <a:latin typeface="Times New Roman" panose="02020603050405020304" pitchFamily="18" charset="0"/>
                <a:ea typeface="Times New Roman" panose="02020603050405020304" pitchFamily="18" charset="0"/>
              </a:rPr>
              <a:t>.</a:t>
            </a:r>
          </a:p>
          <a:p>
            <a:pPr marR="92710" algn="just"/>
            <a:r>
              <a:rPr lang="en-US" sz="2300" b="1">
                <a:solidFill>
                  <a:srgbClr val="FF0000"/>
                </a:solidFill>
                <a:effectLst/>
                <a:latin typeface="Times New Roman" panose="02020603050405020304" pitchFamily="18" charset="0"/>
                <a:ea typeface="Times New Roman" panose="02020603050405020304" pitchFamily="18" charset="0"/>
              </a:rPr>
              <a:t>4. Kết </a:t>
            </a:r>
            <a:r>
              <a:rPr lang="en-US" sz="2300" b="1" dirty="0" err="1">
                <a:solidFill>
                  <a:srgbClr val="FF0000"/>
                </a:solidFill>
                <a:effectLst/>
                <a:latin typeface="Times New Roman" panose="02020603050405020304" pitchFamily="18" charset="0"/>
                <a:ea typeface="Times New Roman" panose="02020603050405020304" pitchFamily="18" charset="0"/>
              </a:rPr>
              <a:t>luận</a:t>
            </a:r>
            <a:endParaRPr lang="vi-VN" sz="2300" b="1" dirty="0">
              <a:solidFill>
                <a:srgbClr val="FF0000"/>
              </a:solidFill>
              <a:effectLst/>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a16="http://schemas.microsoft.com/office/drawing/2014/main" xmlns="" id="{5CD4F8F7-9CFA-4B7F-B9BF-69A858150468}"/>
              </a:ext>
            </a:extLst>
          </p:cNvPr>
          <p:cNvSpPr txBox="1"/>
          <p:nvPr/>
        </p:nvSpPr>
        <p:spPr>
          <a:xfrm>
            <a:off x="13854" y="0"/>
            <a:ext cx="12178146" cy="461665"/>
          </a:xfrm>
          <a:prstGeom prst="rect">
            <a:avLst/>
          </a:prstGeom>
          <a:solidFill>
            <a:srgbClr val="FFFF00"/>
          </a:solidFill>
          <a:ln w="28575">
            <a:solidFill>
              <a:srgbClr val="006600"/>
            </a:solidFill>
          </a:ln>
        </p:spPr>
        <p:txBody>
          <a:bodyPr wrap="square" rtlCol="0">
            <a:spAutoFit/>
          </a:bodyPr>
          <a:lstStyle/>
          <a:p>
            <a:pPr algn="ctr"/>
            <a:r>
              <a:rPr lang="en-US" sz="2400" b="1" dirty="0">
                <a:solidFill>
                  <a:srgbClr val="FF0000"/>
                </a:solidFill>
                <a:latin typeface="Times New Roman" panose="02020603050405020304" pitchFamily="18" charset="0"/>
                <a:cs typeface="Times New Roman" panose="02020603050405020304" pitchFamily="18" charset="0"/>
              </a:rPr>
              <a:t>DỰ ÁN TUYÊN TRUYỀN HỌC SINH THAM GIA BẢO VỆ MÔI TRƯỜNG SỐNG</a:t>
            </a:r>
            <a:endParaRPr lang="vi-VN"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97082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500"/>
                                        <p:tgtEl>
                                          <p:spTgt spid="2">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2">
                                            <p:txEl>
                                              <p:pRg st="4" end="4"/>
                                            </p:txEl>
                                          </p:spTgt>
                                        </p:tgtEl>
                                        <p:attrNameLst>
                                          <p:attrName>style.visibility</p:attrName>
                                        </p:attrNameLst>
                                      </p:cBhvr>
                                      <p:to>
                                        <p:strVal val="visible"/>
                                      </p:to>
                                    </p:set>
                                    <p:animEffect transition="in" filter="fade">
                                      <p:cBhvr>
                                        <p:cTn id="14" dur="500"/>
                                        <p:tgtEl>
                                          <p:spTgt spid="2">
                                            <p:txEl>
                                              <p:pRg st="4" end="4"/>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2">
                                            <p:txEl>
                                              <p:pRg st="14" end="14"/>
                                            </p:txEl>
                                          </p:spTgt>
                                        </p:tgtEl>
                                        <p:attrNameLst>
                                          <p:attrName>style.visibility</p:attrName>
                                        </p:attrNameLst>
                                      </p:cBhvr>
                                      <p:to>
                                        <p:strVal val="visible"/>
                                      </p:to>
                                    </p:set>
                                    <p:animEffect transition="in" filter="fade">
                                      <p:cBhvr>
                                        <p:cTn id="17" dur="500"/>
                                        <p:tgtEl>
                                          <p:spTgt spid="2">
                                            <p:txEl>
                                              <p:pRg st="14" end="1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2">
                                            <p:txEl>
                                              <p:pRg st="17" end="17"/>
                                            </p:txEl>
                                          </p:spTgt>
                                        </p:tgtEl>
                                        <p:attrNameLst>
                                          <p:attrName>style.visibility</p:attrName>
                                        </p:attrNameLst>
                                      </p:cBhvr>
                                      <p:to>
                                        <p:strVal val="visible"/>
                                      </p:to>
                                    </p:set>
                                    <p:animEffect transition="in" filter="fade">
                                      <p:cBhvr>
                                        <p:cTn id="20" dur="500"/>
                                        <p:tgtEl>
                                          <p:spTgt spid="2">
                                            <p:txEl>
                                              <p:pRg st="17" end="17"/>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animEffect transition="in" filter="fade">
                                      <p:cBhvr>
                                        <p:cTn id="25" dur="500"/>
                                        <p:tgtEl>
                                          <p:spTgt spid="2">
                                            <p:txEl>
                                              <p:p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
                                            <p:txEl>
                                              <p:pRg st="2" end="2"/>
                                            </p:txEl>
                                          </p:spTgt>
                                        </p:tgtEl>
                                        <p:attrNameLst>
                                          <p:attrName>style.visibility</p:attrName>
                                        </p:attrNameLst>
                                      </p:cBhvr>
                                      <p:to>
                                        <p:strVal val="visible"/>
                                      </p:to>
                                    </p:set>
                                    <p:animEffect transition="in" filter="fade">
                                      <p:cBhvr>
                                        <p:cTn id="28" dur="500"/>
                                        <p:tgtEl>
                                          <p:spTgt spid="2">
                                            <p:txEl>
                                              <p:pRg st="2" end="2"/>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Effect transition="in" filter="fade">
                                      <p:cBhvr>
                                        <p:cTn id="31" dur="500"/>
                                        <p:tgtEl>
                                          <p:spTgt spid="2">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
                                            <p:txEl>
                                              <p:pRg st="5" end="5"/>
                                            </p:txEl>
                                          </p:spTgt>
                                        </p:tgtEl>
                                        <p:attrNameLst>
                                          <p:attrName>style.visibility</p:attrName>
                                        </p:attrNameLst>
                                      </p:cBhvr>
                                      <p:to>
                                        <p:strVal val="visible"/>
                                      </p:to>
                                    </p:set>
                                    <p:animEffect transition="in" filter="fade">
                                      <p:cBhvr>
                                        <p:cTn id="36" dur="500"/>
                                        <p:tgtEl>
                                          <p:spTgt spid="2">
                                            <p:txEl>
                                              <p:pRg st="5" end="5"/>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2">
                                            <p:txEl>
                                              <p:pRg st="6" end="6"/>
                                            </p:txEl>
                                          </p:spTgt>
                                        </p:tgtEl>
                                        <p:attrNameLst>
                                          <p:attrName>style.visibility</p:attrName>
                                        </p:attrNameLst>
                                      </p:cBhvr>
                                      <p:to>
                                        <p:strVal val="visible"/>
                                      </p:to>
                                    </p:set>
                                    <p:animEffect transition="in" filter="fade">
                                      <p:cBhvr>
                                        <p:cTn id="39" dur="500"/>
                                        <p:tgtEl>
                                          <p:spTgt spid="2">
                                            <p:txEl>
                                              <p:pRg st="6" end="6"/>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fade">
                                      <p:cBhvr>
                                        <p:cTn id="42" dur="500"/>
                                        <p:tgtEl>
                                          <p:spTgt spid="2">
                                            <p:txEl>
                                              <p:pRg st="7" end="7"/>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2">
                                            <p:txEl>
                                              <p:pRg st="8" end="8"/>
                                            </p:txEl>
                                          </p:spTgt>
                                        </p:tgtEl>
                                        <p:attrNameLst>
                                          <p:attrName>style.visibility</p:attrName>
                                        </p:attrNameLst>
                                      </p:cBhvr>
                                      <p:to>
                                        <p:strVal val="visible"/>
                                      </p:to>
                                    </p:set>
                                    <p:animEffect transition="in" filter="fade">
                                      <p:cBhvr>
                                        <p:cTn id="45" dur="500"/>
                                        <p:tgtEl>
                                          <p:spTgt spid="2">
                                            <p:txEl>
                                              <p:pRg st="8" end="8"/>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2">
                                            <p:txEl>
                                              <p:pRg st="9" end="9"/>
                                            </p:txEl>
                                          </p:spTgt>
                                        </p:tgtEl>
                                        <p:attrNameLst>
                                          <p:attrName>style.visibility</p:attrName>
                                        </p:attrNameLst>
                                      </p:cBhvr>
                                      <p:to>
                                        <p:strVal val="visible"/>
                                      </p:to>
                                    </p:set>
                                    <p:animEffect transition="in" filter="fade">
                                      <p:cBhvr>
                                        <p:cTn id="48" dur="500"/>
                                        <p:tgtEl>
                                          <p:spTgt spid="2">
                                            <p:txEl>
                                              <p:pRg st="9" end="9"/>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2">
                                            <p:txEl>
                                              <p:pRg st="10" end="10"/>
                                            </p:txEl>
                                          </p:spTgt>
                                        </p:tgtEl>
                                        <p:attrNameLst>
                                          <p:attrName>style.visibility</p:attrName>
                                        </p:attrNameLst>
                                      </p:cBhvr>
                                      <p:to>
                                        <p:strVal val="visible"/>
                                      </p:to>
                                    </p:set>
                                    <p:animEffect transition="in" filter="fade">
                                      <p:cBhvr>
                                        <p:cTn id="51" dur="500"/>
                                        <p:tgtEl>
                                          <p:spTgt spid="2">
                                            <p:txEl>
                                              <p:pRg st="10" end="10"/>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2">
                                            <p:txEl>
                                              <p:pRg st="11" end="11"/>
                                            </p:txEl>
                                          </p:spTgt>
                                        </p:tgtEl>
                                        <p:attrNameLst>
                                          <p:attrName>style.visibility</p:attrName>
                                        </p:attrNameLst>
                                      </p:cBhvr>
                                      <p:to>
                                        <p:strVal val="visible"/>
                                      </p:to>
                                    </p:set>
                                    <p:animEffect transition="in" filter="fade">
                                      <p:cBhvr>
                                        <p:cTn id="54" dur="500"/>
                                        <p:tgtEl>
                                          <p:spTgt spid="2">
                                            <p:txEl>
                                              <p:pRg st="11" end="11"/>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2">
                                            <p:txEl>
                                              <p:pRg st="12" end="12"/>
                                            </p:txEl>
                                          </p:spTgt>
                                        </p:tgtEl>
                                        <p:attrNameLst>
                                          <p:attrName>style.visibility</p:attrName>
                                        </p:attrNameLst>
                                      </p:cBhvr>
                                      <p:to>
                                        <p:strVal val="visible"/>
                                      </p:to>
                                    </p:set>
                                    <p:animEffect transition="in" filter="fade">
                                      <p:cBhvr>
                                        <p:cTn id="57" dur="500"/>
                                        <p:tgtEl>
                                          <p:spTgt spid="2">
                                            <p:txEl>
                                              <p:pRg st="12" end="12"/>
                                            </p:txEl>
                                          </p:spTgt>
                                        </p:tgtEl>
                                      </p:cBhvr>
                                    </p:animEffect>
                                  </p:childTnLst>
                                </p:cTn>
                              </p:par>
                              <p:par>
                                <p:cTn id="58" presetID="10" presetClass="entr" presetSubtype="0" fill="hold" nodeType="withEffect">
                                  <p:stCondLst>
                                    <p:cond delay="0"/>
                                  </p:stCondLst>
                                  <p:childTnLst>
                                    <p:set>
                                      <p:cBhvr>
                                        <p:cTn id="59" dur="1" fill="hold">
                                          <p:stCondLst>
                                            <p:cond delay="0"/>
                                          </p:stCondLst>
                                        </p:cTn>
                                        <p:tgtEl>
                                          <p:spTgt spid="2">
                                            <p:txEl>
                                              <p:pRg st="13" end="13"/>
                                            </p:txEl>
                                          </p:spTgt>
                                        </p:tgtEl>
                                        <p:attrNameLst>
                                          <p:attrName>style.visibility</p:attrName>
                                        </p:attrNameLst>
                                      </p:cBhvr>
                                      <p:to>
                                        <p:strVal val="visible"/>
                                      </p:to>
                                    </p:set>
                                    <p:animEffect transition="in" filter="fade">
                                      <p:cBhvr>
                                        <p:cTn id="60" dur="500"/>
                                        <p:tgtEl>
                                          <p:spTgt spid="2">
                                            <p:txEl>
                                              <p:pRg st="13" end="13"/>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2">
                                            <p:txEl>
                                              <p:pRg st="15" end="15"/>
                                            </p:txEl>
                                          </p:spTgt>
                                        </p:tgtEl>
                                        <p:attrNameLst>
                                          <p:attrName>style.visibility</p:attrName>
                                        </p:attrNameLst>
                                      </p:cBhvr>
                                      <p:to>
                                        <p:strVal val="visible"/>
                                      </p:to>
                                    </p:set>
                                    <p:animEffect transition="in" filter="fade">
                                      <p:cBhvr>
                                        <p:cTn id="65" dur="500"/>
                                        <p:tgtEl>
                                          <p:spTgt spid="2">
                                            <p:txEl>
                                              <p:pRg st="15" end="15"/>
                                            </p:txEl>
                                          </p:spTgt>
                                        </p:tgtEl>
                                      </p:cBhvr>
                                    </p:animEffect>
                                  </p:childTnLst>
                                </p:cTn>
                              </p:par>
                              <p:par>
                                <p:cTn id="66" presetID="10" presetClass="entr" presetSubtype="0" fill="hold" nodeType="withEffect">
                                  <p:stCondLst>
                                    <p:cond delay="0"/>
                                  </p:stCondLst>
                                  <p:childTnLst>
                                    <p:set>
                                      <p:cBhvr>
                                        <p:cTn id="67" dur="1" fill="hold">
                                          <p:stCondLst>
                                            <p:cond delay="0"/>
                                          </p:stCondLst>
                                        </p:cTn>
                                        <p:tgtEl>
                                          <p:spTgt spid="2">
                                            <p:txEl>
                                              <p:pRg st="16" end="16"/>
                                            </p:txEl>
                                          </p:spTgt>
                                        </p:tgtEl>
                                        <p:attrNameLst>
                                          <p:attrName>style.visibility</p:attrName>
                                        </p:attrNameLst>
                                      </p:cBhvr>
                                      <p:to>
                                        <p:strVal val="visible"/>
                                      </p:to>
                                    </p:set>
                                    <p:animEffect transition="in" filter="fade">
                                      <p:cBhvr>
                                        <p:cTn id="68" dur="500"/>
                                        <p:tgtEl>
                                          <p:spTgt spid="2">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xmlns="" id="{82AB88CB-A699-4959-96D0-43D8FFA5A597}"/>
              </a:ext>
            </a:extLst>
          </p:cNvPr>
          <p:cNvSpPr/>
          <p:nvPr/>
        </p:nvSpPr>
        <p:spPr>
          <a:xfrm>
            <a:off x="2365661" y="2187576"/>
            <a:ext cx="7460693" cy="830995"/>
          </a:xfrm>
          <a:prstGeom prst="rect">
            <a:avLst/>
          </a:prstGeom>
          <a:noFill/>
        </p:spPr>
        <p:txBody>
          <a:bodyPr wrap="none" lIns="91438" tIns="45719" rIns="91438" bIns="45719">
            <a:spAutoFit/>
          </a:bodyPr>
          <a:lstStyle/>
          <a:p>
            <a:pPr algn="ctr"/>
            <a:r>
              <a:rPr lang="en-US" sz="4800" dirty="0">
                <a:ln w="0"/>
                <a:solidFill>
                  <a:srgbClr val="FF33CC"/>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HƯỚNG DẪN HỌC Ở NHÀ</a:t>
            </a:r>
          </a:p>
        </p:txBody>
      </p:sp>
      <p:sp>
        <p:nvSpPr>
          <p:cNvPr id="17" name="TextBox 16">
            <a:extLst>
              <a:ext uri="{FF2B5EF4-FFF2-40B4-BE49-F238E27FC236}">
                <a16:creationId xmlns:a16="http://schemas.microsoft.com/office/drawing/2014/main" xmlns="" id="{4C8A70E1-7B66-461D-A08B-684997278605}"/>
              </a:ext>
            </a:extLst>
          </p:cNvPr>
          <p:cNvSpPr txBox="1"/>
          <p:nvPr/>
        </p:nvSpPr>
        <p:spPr>
          <a:xfrm>
            <a:off x="609599" y="2862496"/>
            <a:ext cx="11208327" cy="2958502"/>
          </a:xfrm>
          <a:prstGeom prst="rect">
            <a:avLst/>
          </a:prstGeom>
          <a:noFill/>
        </p:spPr>
        <p:txBody>
          <a:bodyPr wrap="square">
            <a:spAutoFit/>
          </a:bodyPr>
          <a:lstStyle/>
          <a:p>
            <a:pPr marL="457200" indent="-457200" algn="just">
              <a:lnSpc>
                <a:spcPct val="150000"/>
              </a:lnSpc>
              <a:buFontTx/>
              <a:buChar char="-"/>
            </a:pPr>
            <a:r>
              <a:rPr lang="en-US" altLang="vi-VN" sz="3200" dirty="0" err="1">
                <a:latin typeface="Times New Roman" panose="02020603050405020304" pitchFamily="18" charset="0"/>
              </a:rPr>
              <a:t>Em</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hãy</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tạo</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bài</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trình</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chiếu</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ghi</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các</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công</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việc</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cần</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làm</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trong</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ngày</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và</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sử</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dụng</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cấu</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trúc</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phân</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cấp</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để</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trình</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bày</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nội</a:t>
            </a:r>
            <a:r>
              <a:rPr lang="en-US" altLang="vi-VN" sz="3200" dirty="0">
                <a:latin typeface="Times New Roman" panose="02020603050405020304" pitchFamily="18" charset="0"/>
              </a:rPr>
              <a:t> dung, </a:t>
            </a:r>
            <a:r>
              <a:rPr lang="en-US" altLang="vi-VN" sz="3200" dirty="0" err="1">
                <a:latin typeface="Times New Roman" panose="02020603050405020304" pitchFamily="18" charset="0"/>
              </a:rPr>
              <a:t>có</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thêm</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hình</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ảnh</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minh</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họa</a:t>
            </a:r>
            <a:r>
              <a:rPr lang="en-US" altLang="vi-VN" sz="3200" dirty="0">
                <a:latin typeface="Times New Roman" panose="02020603050405020304" pitchFamily="18" charset="0"/>
              </a:rPr>
              <a:t>.</a:t>
            </a:r>
          </a:p>
          <a:p>
            <a:pPr algn="just">
              <a:lnSpc>
                <a:spcPct val="150000"/>
              </a:lnSpc>
            </a:pPr>
            <a:r>
              <a:rPr lang="en-US" altLang="vi-VN" sz="3200" dirty="0">
                <a:latin typeface="Times New Roman" panose="02020603050405020304" pitchFamily="18" charset="0"/>
              </a:rPr>
              <a:t>-    </a:t>
            </a:r>
            <a:r>
              <a:rPr lang="en-US" altLang="vi-VN" sz="3200" dirty="0" err="1">
                <a:latin typeface="Times New Roman" panose="02020603050405020304" pitchFamily="18" charset="0"/>
              </a:rPr>
              <a:t>Chuẩn</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bị</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trước</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bài</a:t>
            </a:r>
            <a:r>
              <a:rPr lang="en-US" altLang="vi-VN" sz="3200" dirty="0">
                <a:latin typeface="Times New Roman" panose="02020603050405020304" pitchFamily="18" charset="0"/>
              </a:rPr>
              <a:t> 12: </a:t>
            </a:r>
            <a:r>
              <a:rPr lang="en-US" altLang="vi-VN" sz="3200" b="1" dirty="0" err="1">
                <a:latin typeface="Times New Roman" panose="02020603050405020304" pitchFamily="18" charset="0"/>
              </a:rPr>
              <a:t>Định</a:t>
            </a:r>
            <a:r>
              <a:rPr lang="en-US" altLang="vi-VN" sz="3200" b="1" dirty="0">
                <a:latin typeface="Times New Roman" panose="02020603050405020304" pitchFamily="18" charset="0"/>
              </a:rPr>
              <a:t> </a:t>
            </a:r>
            <a:r>
              <a:rPr lang="en-US" altLang="vi-VN" sz="3200" b="1" dirty="0" err="1">
                <a:latin typeface="Times New Roman" panose="02020603050405020304" pitchFamily="18" charset="0"/>
              </a:rPr>
              <a:t>dạng</a:t>
            </a:r>
            <a:r>
              <a:rPr lang="en-US" altLang="vi-VN" sz="3200" b="1" dirty="0">
                <a:latin typeface="Times New Roman" panose="02020603050405020304" pitchFamily="18" charset="0"/>
              </a:rPr>
              <a:t> </a:t>
            </a:r>
            <a:r>
              <a:rPr lang="en-US" altLang="vi-VN" sz="3200" b="1" dirty="0" err="1">
                <a:latin typeface="Times New Roman" panose="02020603050405020304" pitchFamily="18" charset="0"/>
              </a:rPr>
              <a:t>đối</a:t>
            </a:r>
            <a:r>
              <a:rPr lang="en-US" altLang="vi-VN" sz="3200" b="1" dirty="0">
                <a:latin typeface="Times New Roman" panose="02020603050405020304" pitchFamily="18" charset="0"/>
              </a:rPr>
              <a:t> </a:t>
            </a:r>
            <a:r>
              <a:rPr lang="en-US" altLang="vi-VN" sz="3200" b="1" dirty="0" err="1">
                <a:latin typeface="Times New Roman" panose="02020603050405020304" pitchFamily="18" charset="0"/>
              </a:rPr>
              <a:t>tượng</a:t>
            </a:r>
            <a:r>
              <a:rPr lang="en-US" altLang="vi-VN" sz="3200" b="1" dirty="0">
                <a:latin typeface="Times New Roman" panose="02020603050405020304" pitchFamily="18" charset="0"/>
              </a:rPr>
              <a:t> </a:t>
            </a:r>
            <a:r>
              <a:rPr lang="en-US" altLang="vi-VN" sz="3200" b="1" dirty="0" err="1">
                <a:latin typeface="Times New Roman" panose="02020603050405020304" pitchFamily="18" charset="0"/>
              </a:rPr>
              <a:t>trên</a:t>
            </a:r>
            <a:r>
              <a:rPr lang="en-US" altLang="vi-VN" sz="3200" b="1" dirty="0">
                <a:latin typeface="Times New Roman" panose="02020603050405020304" pitchFamily="18" charset="0"/>
              </a:rPr>
              <a:t> </a:t>
            </a:r>
            <a:r>
              <a:rPr lang="en-US" altLang="vi-VN" sz="3200" b="1" err="1">
                <a:latin typeface="Times New Roman" panose="02020603050405020304" pitchFamily="18" charset="0"/>
              </a:rPr>
              <a:t>trang</a:t>
            </a:r>
            <a:r>
              <a:rPr lang="en-US" altLang="vi-VN" sz="3200" b="1">
                <a:latin typeface="Times New Roman" panose="02020603050405020304" pitchFamily="18" charset="0"/>
              </a:rPr>
              <a:t> chiếu</a:t>
            </a:r>
            <a:endParaRPr lang="en-US" altLang="vi-VN" sz="3200" b="1" dirty="0">
              <a:latin typeface="Times New Roman" panose="02020603050405020304" pitchFamily="18" charset="0"/>
            </a:endParaRPr>
          </a:p>
        </p:txBody>
      </p:sp>
    </p:spTree>
    <p:extLst>
      <p:ext uri="{BB962C8B-B14F-4D97-AF65-F5344CB8AC3E}">
        <p14:creationId xmlns:p14="http://schemas.microsoft.com/office/powerpoint/2010/main" val="2871204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0F075721-7127-47C3-B2A8-439FBB096DC6}"/>
              </a:ext>
            </a:extLst>
          </p:cNvPr>
          <p:cNvSpPr txBox="1"/>
          <p:nvPr/>
        </p:nvSpPr>
        <p:spPr>
          <a:xfrm>
            <a:off x="3" y="5316589"/>
            <a:ext cx="12192000" cy="1323439"/>
          </a:xfrm>
          <a:prstGeom prst="rect">
            <a:avLst/>
          </a:prstGeom>
          <a:noFill/>
        </p:spPr>
        <p:txBody>
          <a:bodyPr wrap="square" rtlCol="0">
            <a:spAutoFit/>
          </a:bodyPr>
          <a:lstStyle/>
          <a:p>
            <a:pPr algn="ctr" defTabSz="914400"/>
            <a:r>
              <a:rPr lang="en-US" sz="4000" b="1">
                <a:solidFill>
                  <a:prstClr val="white"/>
                </a:solidFill>
                <a:latin typeface="Times New Roman" panose="02020603050405020304" pitchFamily="18" charset="0"/>
                <a:cs typeface="Times New Roman" panose="02020603050405020304" pitchFamily="18" charset="0"/>
              </a:rPr>
              <a:t>Cám ơn thầy cô giáo và các em </a:t>
            </a:r>
          </a:p>
          <a:p>
            <a:pPr algn="ctr" defTabSz="914400"/>
            <a:r>
              <a:rPr lang="en-US" sz="4000" b="1">
                <a:solidFill>
                  <a:prstClr val="white"/>
                </a:solidFill>
                <a:latin typeface="Times New Roman" panose="02020603050405020304" pitchFamily="18" charset="0"/>
                <a:cs typeface="Times New Roman" panose="02020603050405020304" pitchFamily="18" charset="0"/>
              </a:rPr>
              <a:t>đã đến dự tiết học ngày hôm nay.</a:t>
            </a:r>
          </a:p>
        </p:txBody>
      </p:sp>
    </p:spTree>
    <p:extLst>
      <p:ext uri="{BB962C8B-B14F-4D97-AF65-F5344CB8AC3E}">
        <p14:creationId xmlns:p14="http://schemas.microsoft.com/office/powerpoint/2010/main" val="1908609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6D49DDD-5377-4121-829E-1A62AFE8344D}"/>
              </a:ext>
            </a:extLst>
          </p:cNvPr>
          <p:cNvPicPr>
            <a:picLocks noChangeAspect="1"/>
          </p:cNvPicPr>
          <p:nvPr/>
        </p:nvPicPr>
        <p:blipFill>
          <a:blip r:embed="rId2"/>
          <a:stretch>
            <a:fillRect/>
          </a:stretch>
        </p:blipFill>
        <p:spPr>
          <a:xfrm>
            <a:off x="609741" y="542798"/>
            <a:ext cx="888648" cy="903074"/>
          </a:xfrm>
          <a:prstGeom prst="rect">
            <a:avLst/>
          </a:prstGeom>
        </p:spPr>
      </p:pic>
      <p:sp>
        <p:nvSpPr>
          <p:cNvPr id="3" name="Rectangle 2">
            <a:extLst>
              <a:ext uri="{FF2B5EF4-FFF2-40B4-BE49-F238E27FC236}">
                <a16:creationId xmlns:a16="http://schemas.microsoft.com/office/drawing/2014/main" xmlns="" id="{E961265A-599A-42C9-8489-DEC89F266742}"/>
              </a:ext>
            </a:extLst>
          </p:cNvPr>
          <p:cNvSpPr/>
          <p:nvPr/>
        </p:nvSpPr>
        <p:spPr>
          <a:xfrm>
            <a:off x="1602891" y="542798"/>
            <a:ext cx="9585062" cy="950325"/>
          </a:xfrm>
          <a:prstGeom prst="rect">
            <a:avLst/>
          </a:prstGeom>
        </p:spPr>
        <p:txBody>
          <a:bodyPr wrap="square">
            <a:spAutoFit/>
          </a:bodyPr>
          <a:lstStyle/>
          <a:p>
            <a:pPr algn="just" defTabSz="342900">
              <a:lnSpc>
                <a:spcPct val="150000"/>
              </a:lnSpc>
            </a:pPr>
            <a:r>
              <a:rPr lang="vi-VN" sz="2000" dirty="0">
                <a:latin typeface="UTM Avo" panose="02040603050506020204" pitchFamily="18" charset="0"/>
                <a:cs typeface="Times New Roman" panose="02020603050405020304" pitchFamily="18" charset="0"/>
              </a:rPr>
              <a:t>Giờ ra chơi, các bạn An, Minh và Khoa trao đổi về dự án </a:t>
            </a:r>
            <a:r>
              <a:rPr lang="vi-VN" sz="2000" b="1" dirty="0">
                <a:latin typeface="UTM Avo" panose="02040603050506020204" pitchFamily="18" charset="0"/>
                <a:cs typeface="Times New Roman" panose="02020603050405020304" pitchFamily="18" charset="0"/>
              </a:rPr>
              <a:t>Trường học xanh </a:t>
            </a:r>
            <a:r>
              <a:rPr lang="vi-VN" sz="2000" dirty="0">
                <a:latin typeface="UTM Avo" panose="02040603050506020204" pitchFamily="18" charset="0"/>
                <a:cs typeface="Times New Roman" panose="02020603050405020304" pitchFamily="18" charset="0"/>
              </a:rPr>
              <a:t>mà các bạn đang thực hiện. </a:t>
            </a:r>
          </a:p>
        </p:txBody>
      </p:sp>
      <p:sp>
        <p:nvSpPr>
          <p:cNvPr id="4" name="Rectangle 3">
            <a:extLst>
              <a:ext uri="{FF2B5EF4-FFF2-40B4-BE49-F238E27FC236}">
                <a16:creationId xmlns:a16="http://schemas.microsoft.com/office/drawing/2014/main" xmlns="" id="{672AC80E-932C-484D-AB3D-B540DBBFADDB}"/>
              </a:ext>
            </a:extLst>
          </p:cNvPr>
          <p:cNvSpPr/>
          <p:nvPr/>
        </p:nvSpPr>
        <p:spPr>
          <a:xfrm>
            <a:off x="634771" y="1445872"/>
            <a:ext cx="10922457" cy="3720314"/>
          </a:xfrm>
          <a:prstGeom prst="rect">
            <a:avLst/>
          </a:prstGeom>
        </p:spPr>
        <p:txBody>
          <a:bodyPr wrap="square">
            <a:spAutoFit/>
          </a:bodyPr>
          <a:lstStyle/>
          <a:p>
            <a:pPr algn="just" defTabSz="342900">
              <a:lnSpc>
                <a:spcPct val="150000"/>
              </a:lnSpc>
            </a:pPr>
            <a:r>
              <a:rPr lang="vi-VN" sz="2000" b="1" dirty="0">
                <a:latin typeface="UTM Avo" panose="02040603050506020204" pitchFamily="18" charset="0"/>
                <a:cs typeface="Times New Roman" panose="02020603050405020304" pitchFamily="18" charset="0"/>
              </a:rPr>
              <a:t>An: </a:t>
            </a:r>
            <a:r>
              <a:rPr lang="vi-VN" sz="2000" dirty="0">
                <a:latin typeface="UTM Avo" panose="02040603050506020204" pitchFamily="18" charset="0"/>
                <a:cs typeface="Times New Roman" panose="02020603050405020304" pitchFamily="18" charset="0"/>
              </a:rPr>
              <a:t>Việc khảo sát, thu thập thông tin và tính toán cho dự án đã xong. Bây giờ nhóm mình cần làm một bài báo cáo kết quả. </a:t>
            </a:r>
            <a:endParaRPr lang="en-US" sz="2000" dirty="0">
              <a:latin typeface="UTM Avo" panose="02040603050506020204" pitchFamily="18" charset="0"/>
              <a:cs typeface="Times New Roman" panose="02020603050405020304" pitchFamily="18" charset="0"/>
            </a:endParaRPr>
          </a:p>
          <a:p>
            <a:pPr algn="just" defTabSz="342900">
              <a:lnSpc>
                <a:spcPct val="150000"/>
              </a:lnSpc>
            </a:pPr>
            <a:r>
              <a:rPr lang="vi-VN" sz="2000" b="1" dirty="0">
                <a:latin typeface="UTM Avo" panose="02040603050506020204" pitchFamily="18" charset="0"/>
                <a:cs typeface="Times New Roman" panose="02020603050405020304" pitchFamily="18" charset="0"/>
              </a:rPr>
              <a:t>Minh: </a:t>
            </a:r>
            <a:r>
              <a:rPr lang="vi-VN" sz="2000" dirty="0">
                <a:latin typeface="UTM Avo" panose="02040603050506020204" pitchFamily="18" charset="0"/>
                <a:cs typeface="Times New Roman" panose="02020603050405020304" pitchFamily="18" charset="0"/>
              </a:rPr>
              <a:t>Nhóm mình nên sử dụng phần mềm trình chiếu để tạo bài báo cáo. </a:t>
            </a:r>
            <a:endParaRPr lang="en-US" sz="2000" dirty="0">
              <a:latin typeface="UTM Avo" panose="02040603050506020204" pitchFamily="18" charset="0"/>
              <a:cs typeface="Times New Roman" panose="02020603050405020304" pitchFamily="18" charset="0"/>
            </a:endParaRPr>
          </a:p>
          <a:p>
            <a:pPr algn="just" defTabSz="342900">
              <a:lnSpc>
                <a:spcPct val="150000"/>
              </a:lnSpc>
            </a:pPr>
            <a:r>
              <a:rPr lang="vi-VN" sz="2000" b="1" dirty="0">
                <a:latin typeface="UTM Avo" panose="02040603050506020204" pitchFamily="18" charset="0"/>
                <a:cs typeface="Times New Roman" panose="02020603050405020304" pitchFamily="18" charset="0"/>
              </a:rPr>
              <a:t>Khoa: </a:t>
            </a:r>
            <a:r>
              <a:rPr lang="vi-VN" sz="2000" dirty="0">
                <a:latin typeface="UTM Avo" panose="02040603050506020204" pitchFamily="18" charset="0"/>
                <a:cs typeface="Times New Roman" panose="02020603050405020304" pitchFamily="18" charset="0"/>
              </a:rPr>
              <a:t>Bài trình chiếu báo cáo cần có trang tiêu đề, mỗi trang nội dung nên có tiêu đề trang để giúp người nghe nhanh chóng hiệu được chủ đề và nội dung trình bày. </a:t>
            </a:r>
            <a:endParaRPr lang="en-US" sz="2000" dirty="0">
              <a:latin typeface="UTM Avo" panose="02040603050506020204" pitchFamily="18" charset="0"/>
              <a:cs typeface="Times New Roman" panose="02020603050405020304" pitchFamily="18" charset="0"/>
            </a:endParaRPr>
          </a:p>
          <a:p>
            <a:pPr algn="just" defTabSz="342900">
              <a:lnSpc>
                <a:spcPct val="150000"/>
              </a:lnSpc>
            </a:pPr>
            <a:r>
              <a:rPr lang="vi-VN" sz="2000" b="1" dirty="0">
                <a:latin typeface="UTM Avo" panose="02040603050506020204" pitchFamily="18" charset="0"/>
                <a:cs typeface="Times New Roman" panose="02020603050405020304" pitchFamily="18" charset="0"/>
              </a:rPr>
              <a:t>Minh: </a:t>
            </a:r>
            <a:r>
              <a:rPr lang="vi-VN" sz="2000" dirty="0">
                <a:latin typeface="UTM Avo" panose="02040603050506020204" pitchFamily="18" charset="0"/>
                <a:cs typeface="Times New Roman" panose="02020603050405020304" pitchFamily="18" charset="0"/>
              </a:rPr>
              <a:t>Sử dụng cấu trúc phân cấp sẽ làm cho bố cục của bài báo cáo được mạch lạc, rõ ràng. </a:t>
            </a:r>
            <a:endParaRPr lang="en-US" sz="2000" dirty="0">
              <a:latin typeface="UTM Avo" panose="02040603050506020204" pitchFamily="18" charset="0"/>
              <a:cs typeface="Times New Roman" panose="02020603050405020304" pitchFamily="18" charset="0"/>
            </a:endParaRPr>
          </a:p>
          <a:p>
            <a:pPr algn="just" defTabSz="342900">
              <a:lnSpc>
                <a:spcPct val="150000"/>
              </a:lnSpc>
            </a:pPr>
            <a:r>
              <a:rPr lang="vi-VN" sz="2000" b="1" dirty="0">
                <a:latin typeface="UTM Avo" panose="02040603050506020204" pitchFamily="18" charset="0"/>
                <a:cs typeface="Times New Roman" panose="02020603050405020304" pitchFamily="18" charset="0"/>
              </a:rPr>
              <a:t>An: </a:t>
            </a:r>
            <a:r>
              <a:rPr lang="vi-VN" sz="2000" dirty="0">
                <a:latin typeface="UTM Avo" panose="02040603050506020204" pitchFamily="18" charset="0"/>
                <a:cs typeface="Times New Roman" panose="02020603050405020304" pitchFamily="18" charset="0"/>
              </a:rPr>
              <a:t>Hay quá! Chúng ta phân công nhau làm từng phần việc nhé.</a:t>
            </a:r>
          </a:p>
        </p:txBody>
      </p:sp>
      <p:pic>
        <p:nvPicPr>
          <p:cNvPr id="5" name="Picture 4">
            <a:extLst>
              <a:ext uri="{FF2B5EF4-FFF2-40B4-BE49-F238E27FC236}">
                <a16:creationId xmlns:a16="http://schemas.microsoft.com/office/drawing/2014/main" xmlns="" id="{6F2CFA65-73C8-4342-A2B7-73F59FF3618B}"/>
              </a:ext>
            </a:extLst>
          </p:cNvPr>
          <p:cNvPicPr>
            <a:picLocks noChangeAspect="1"/>
          </p:cNvPicPr>
          <p:nvPr/>
        </p:nvPicPr>
        <p:blipFill>
          <a:blip r:embed="rId3"/>
          <a:stretch>
            <a:fillRect/>
          </a:stretch>
        </p:blipFill>
        <p:spPr>
          <a:xfrm>
            <a:off x="8993529" y="4486643"/>
            <a:ext cx="2777926" cy="2000947"/>
          </a:xfrm>
          <a:prstGeom prst="rect">
            <a:avLst/>
          </a:prstGeom>
        </p:spPr>
      </p:pic>
    </p:spTree>
    <p:extLst>
      <p:ext uri="{BB962C8B-B14F-4D97-AF65-F5344CB8AC3E}">
        <p14:creationId xmlns:p14="http://schemas.microsoft.com/office/powerpoint/2010/main" val="3130950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endParaRPr lang="en-US" altLang="en-US"/>
          </a:p>
        </p:txBody>
      </p:sp>
      <p:sp>
        <p:nvSpPr>
          <p:cNvPr id="10243" name="Text Placeholder 2"/>
          <p:cNvSpPr>
            <a:spLocks noGrp="1"/>
          </p:cNvSpPr>
          <p:nvPr>
            <p:ph type="body" idx="1"/>
          </p:nvPr>
        </p:nvSpPr>
        <p:spPr/>
        <p:txBody>
          <a:bodyPr/>
          <a:lstStyle/>
          <a:p>
            <a:pPr eaLnBrk="1" hangingPunct="1"/>
            <a:endParaRPr lang="en-US" altLang="en-US"/>
          </a:p>
        </p:txBody>
      </p:sp>
      <p:sp>
        <p:nvSpPr>
          <p:cNvPr id="10245" name="Text Placeholder 4"/>
          <p:cNvSpPr>
            <a:spLocks noGrp="1"/>
          </p:cNvSpPr>
          <p:nvPr>
            <p:ph type="body" sz="quarter" idx="3"/>
          </p:nvPr>
        </p:nvSpPr>
        <p:spPr/>
        <p:txBody>
          <a:bodyPr/>
          <a:lstStyle/>
          <a:p>
            <a:pPr eaLnBrk="1" hangingPunct="1"/>
            <a:endParaRPr lang="en-US" altLang="en-US"/>
          </a:p>
        </p:txBody>
      </p:sp>
      <p:sp>
        <p:nvSpPr>
          <p:cNvPr id="10244" name="Content Placeholder 3"/>
          <p:cNvSpPr>
            <a:spLocks noGrp="1"/>
          </p:cNvSpPr>
          <p:nvPr>
            <p:ph sz="quarter" idx="13"/>
          </p:nvPr>
        </p:nvSpPr>
        <p:spPr/>
        <p:txBody>
          <a:bodyPr/>
          <a:lstStyle/>
          <a:p>
            <a:pPr eaLnBrk="1" hangingPunct="1"/>
            <a:endParaRPr lang="en-US" altLang="en-US"/>
          </a:p>
        </p:txBody>
      </p:sp>
      <p:sp>
        <p:nvSpPr>
          <p:cNvPr id="10246" name="Content Placeholder 5"/>
          <p:cNvSpPr>
            <a:spLocks noGrp="1"/>
          </p:cNvSpPr>
          <p:nvPr>
            <p:ph sz="quarter" idx="14"/>
          </p:nvPr>
        </p:nvSpPr>
        <p:spPr/>
        <p:txBody>
          <a:bodyPr/>
          <a:lstStyle/>
          <a:p>
            <a:pPr eaLnBrk="1" hangingPunct="1"/>
            <a:endParaRPr lang="en-US" altLang="en-US"/>
          </a:p>
        </p:txBody>
      </p:sp>
      <p:pic>
        <p:nvPicPr>
          <p:cNvPr id="10247" name="Picture 4" descr="EJ14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74" y="-1"/>
            <a:ext cx="12290474" cy="685800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5" name="Rectangle 14"/>
          <p:cNvSpPr/>
          <p:nvPr/>
        </p:nvSpPr>
        <p:spPr>
          <a:xfrm>
            <a:off x="1670466" y="2734051"/>
            <a:ext cx="8356209" cy="861774"/>
          </a:xfrm>
          <a:prstGeom prst="rect">
            <a:avLst/>
          </a:prstGeom>
          <a:effectLst>
            <a:glow rad="228600">
              <a:schemeClr val="accent2">
                <a:satMod val="175000"/>
                <a:alpha val="40000"/>
              </a:schemeClr>
            </a:glow>
          </a:effectLst>
        </p:spPr>
        <p:txBody>
          <a:bodyPr wrap="square">
            <a:spAutoFit/>
          </a:bodyPr>
          <a:lstStyle/>
          <a:p>
            <a:pPr algn="ctr">
              <a:defRPr/>
            </a:pPr>
            <a:r>
              <a:rPr lang="en-US" sz="5000" b="1" dirty="0">
                <a:ln w="19050">
                  <a:solidFill>
                    <a:srgbClr val="0000CC"/>
                  </a:solidFill>
                  <a:prstDash val="solid"/>
                  <a:miter lim="800000"/>
                </a:ln>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8900000" scaled="1"/>
                  <a:tileRect/>
                </a:gradFill>
                <a:effectLst>
                  <a:glow rad="101600">
                    <a:schemeClr val="accent6">
                      <a:satMod val="175000"/>
                      <a:alpha val="40000"/>
                    </a:schemeClr>
                  </a:glow>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HÌNH THÀNH KIẾN THỨC</a:t>
            </a:r>
            <a:endParaRPr lang="en-US" sz="5000" dirty="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8900000" scaled="1"/>
                <a:tileRect/>
              </a:gra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725011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0">
            <a:extLst>
              <a:ext uri="{FF2B5EF4-FFF2-40B4-BE49-F238E27FC236}">
                <a16:creationId xmlns:a16="http://schemas.microsoft.com/office/drawing/2014/main" xmlns="" id="{6C4B45DE-48D8-476D-A88E-268E93A9D887}"/>
              </a:ext>
            </a:extLst>
          </p:cNvPr>
          <p:cNvSpPr txBox="1">
            <a:spLocks noChangeArrowheads="1"/>
          </p:cNvSpPr>
          <p:nvPr/>
        </p:nvSpPr>
        <p:spPr bwMode="auto">
          <a:xfrm>
            <a:off x="585299" y="1139464"/>
            <a:ext cx="2021713" cy="661207"/>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150000"/>
              </a:lnSpc>
            </a:pPr>
            <a:r>
              <a:rPr lang="en-US" altLang="vi-VN" sz="2800" b="1" dirty="0" err="1">
                <a:solidFill>
                  <a:srgbClr val="FF0000"/>
                </a:solidFill>
                <a:latin typeface="Times New Roman" panose="02020603050405020304" pitchFamily="18" charset="0"/>
              </a:rPr>
              <a:t>Nhiệm</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vụ</a:t>
            </a:r>
            <a:r>
              <a:rPr lang="en-US" altLang="vi-VN" sz="2800" b="1" dirty="0">
                <a:solidFill>
                  <a:srgbClr val="FF0000"/>
                </a:solidFill>
                <a:latin typeface="Times New Roman" panose="02020603050405020304" pitchFamily="18" charset="0"/>
              </a:rPr>
              <a:t>: </a:t>
            </a:r>
          </a:p>
        </p:txBody>
      </p:sp>
      <p:sp>
        <p:nvSpPr>
          <p:cNvPr id="4" name="Text Box 40">
            <a:extLst>
              <a:ext uri="{FF2B5EF4-FFF2-40B4-BE49-F238E27FC236}">
                <a16:creationId xmlns:a16="http://schemas.microsoft.com/office/drawing/2014/main" xmlns="" id="{2E3543A0-C6B6-4261-A3F6-222BC400F3EF}"/>
              </a:ext>
            </a:extLst>
          </p:cNvPr>
          <p:cNvSpPr txBox="1">
            <a:spLocks noChangeArrowheads="1"/>
          </p:cNvSpPr>
          <p:nvPr/>
        </p:nvSpPr>
        <p:spPr bwMode="auto">
          <a:xfrm>
            <a:off x="512406" y="697633"/>
            <a:ext cx="11167188" cy="523220"/>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vi-VN" sz="2800" b="1" dirty="0">
                <a:solidFill>
                  <a:srgbClr val="FF0000"/>
                </a:solidFill>
                <a:latin typeface="Times New Roman" panose="02020603050405020304" pitchFamily="18" charset="0"/>
              </a:rPr>
              <a:t>4. </a:t>
            </a:r>
            <a:r>
              <a:rPr lang="en-US" altLang="vi-VN" sz="2800" b="1" dirty="0" err="1">
                <a:solidFill>
                  <a:srgbClr val="FF0000"/>
                </a:solidFill>
                <a:latin typeface="Times New Roman" panose="02020603050405020304" pitchFamily="18" charset="0"/>
              </a:rPr>
              <a:t>Thực</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hành</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tạo</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bài</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trình</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chiếu</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có</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tiêu</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đề</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cấu</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trúc</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phân</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cấp</a:t>
            </a:r>
            <a:r>
              <a:rPr lang="en-US" altLang="vi-VN" sz="2800" b="1" dirty="0">
                <a:solidFill>
                  <a:srgbClr val="FF0000"/>
                </a:solidFill>
                <a:latin typeface="Times New Roman" panose="02020603050405020304" pitchFamily="18" charset="0"/>
              </a:rPr>
              <a:t>.</a:t>
            </a:r>
            <a:endParaRPr lang="en-US" altLang="vi-VN" sz="2800" b="1" i="1" dirty="0">
              <a:solidFill>
                <a:srgbClr val="FF0000"/>
              </a:solidFill>
              <a:latin typeface="Times New Roman" panose="02020603050405020304" pitchFamily="18" charset="0"/>
            </a:endParaRPr>
          </a:p>
        </p:txBody>
      </p:sp>
      <p:sp>
        <p:nvSpPr>
          <p:cNvPr id="5" name="TextBox 4">
            <a:extLst>
              <a:ext uri="{FF2B5EF4-FFF2-40B4-BE49-F238E27FC236}">
                <a16:creationId xmlns:a16="http://schemas.microsoft.com/office/drawing/2014/main" xmlns="" id="{731DFCA7-8309-4EF9-AF32-4491460E6160}"/>
              </a:ext>
            </a:extLst>
          </p:cNvPr>
          <p:cNvSpPr txBox="1"/>
          <p:nvPr/>
        </p:nvSpPr>
        <p:spPr>
          <a:xfrm>
            <a:off x="3" y="6"/>
            <a:ext cx="12192000" cy="697627"/>
          </a:xfrm>
          <a:prstGeom prst="rect">
            <a:avLst/>
          </a:prstGeom>
          <a:noFill/>
        </p:spPr>
        <p:txBody>
          <a:bodyPr wrap="square" lIns="121914" tIns="60957" rIns="121914" bIns="60957">
            <a:spAutoFit/>
          </a:bodyPr>
          <a:lstStyle/>
          <a:p>
            <a:pPr algn="ctr" defTabSz="1219140"/>
            <a:r>
              <a:rPr lang="en-US" sz="3700" b="1" dirty="0">
                <a:solidFill>
                  <a:srgbClr val="FF0000"/>
                </a:solidFill>
                <a:latin typeface="Times New Roman" panose="02020603050405020304" pitchFamily="18" charset="0"/>
                <a:ea typeface="Calibri" panose="020F0502020204030204" pitchFamily="34" charset="0"/>
              </a:rPr>
              <a:t>BÀI 11. TẠO BÀI TRÌNH CHIẾU </a:t>
            </a:r>
            <a:r>
              <a:rPr lang="vi-VN" sz="3700" b="1" dirty="0">
                <a:solidFill>
                  <a:srgbClr val="FF0000"/>
                </a:solidFill>
                <a:latin typeface="Times New Roman" panose="02020603050405020304" pitchFamily="18" charset="0"/>
                <a:ea typeface="Calibri" panose="020F0502020204030204" pitchFamily="34" charset="0"/>
              </a:rPr>
              <a:t>(tiết </a:t>
            </a:r>
            <a:r>
              <a:rPr lang="en-US" sz="3700" b="1" dirty="0">
                <a:solidFill>
                  <a:srgbClr val="FF0000"/>
                </a:solidFill>
                <a:latin typeface="Times New Roman" panose="02020603050405020304" pitchFamily="18" charset="0"/>
                <a:ea typeface="Calibri" panose="020F0502020204030204" pitchFamily="34" charset="0"/>
              </a:rPr>
              <a:t>2</a:t>
            </a:r>
            <a:r>
              <a:rPr lang="vi-VN" sz="3700" b="1" dirty="0">
                <a:solidFill>
                  <a:srgbClr val="FF0000"/>
                </a:solidFill>
                <a:latin typeface="Times New Roman" panose="02020603050405020304" pitchFamily="18" charset="0"/>
                <a:ea typeface="Calibri" panose="020F0502020204030204" pitchFamily="34" charset="0"/>
              </a:rPr>
              <a:t>)</a:t>
            </a:r>
            <a:endParaRPr lang="en-US" sz="3700" dirty="0">
              <a:solidFill>
                <a:prstClr val="black"/>
              </a:solidFill>
            </a:endParaRPr>
          </a:p>
        </p:txBody>
      </p:sp>
      <p:sp>
        <p:nvSpPr>
          <p:cNvPr id="6" name="TextBox 5">
            <a:extLst>
              <a:ext uri="{FF2B5EF4-FFF2-40B4-BE49-F238E27FC236}">
                <a16:creationId xmlns:a16="http://schemas.microsoft.com/office/drawing/2014/main" xmlns="" id="{BA9362E3-05D0-4207-88A5-190911B09174}"/>
              </a:ext>
            </a:extLst>
          </p:cNvPr>
          <p:cNvSpPr txBox="1"/>
          <p:nvPr/>
        </p:nvSpPr>
        <p:spPr>
          <a:xfrm>
            <a:off x="512405" y="4544185"/>
            <a:ext cx="10392300" cy="661207"/>
          </a:xfrm>
          <a:prstGeom prst="rect">
            <a:avLst/>
          </a:prstGeom>
          <a:noFill/>
        </p:spPr>
        <p:txBody>
          <a:bodyPr wrap="square">
            <a:spAutoFit/>
          </a:bodyPr>
          <a:lstStyle/>
          <a:p>
            <a:pPr algn="just" eaLnBrk="1" hangingPunct="1">
              <a:lnSpc>
                <a:spcPct val="150000"/>
              </a:lnSpc>
            </a:pP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Lưu</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tập</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trình</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chiếu</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với</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tên</a:t>
            </a:r>
            <a:r>
              <a:rPr lang="en-US" altLang="vi-VN" sz="2800" b="1" dirty="0">
                <a:latin typeface="Times New Roman" panose="02020603050405020304" pitchFamily="18" charset="0"/>
              </a:rPr>
              <a:t> Truonghocxanh.pptx</a:t>
            </a:r>
          </a:p>
        </p:txBody>
      </p:sp>
      <p:sp>
        <p:nvSpPr>
          <p:cNvPr id="8" name="TextBox 7">
            <a:extLst>
              <a:ext uri="{FF2B5EF4-FFF2-40B4-BE49-F238E27FC236}">
                <a16:creationId xmlns:a16="http://schemas.microsoft.com/office/drawing/2014/main" xmlns="" id="{4D885029-CBCE-44F0-8175-C7BDA3C77386}"/>
              </a:ext>
            </a:extLst>
          </p:cNvPr>
          <p:cNvSpPr txBox="1"/>
          <p:nvPr/>
        </p:nvSpPr>
        <p:spPr>
          <a:xfrm>
            <a:off x="512405" y="3827364"/>
            <a:ext cx="10392299" cy="661207"/>
          </a:xfrm>
          <a:prstGeom prst="rect">
            <a:avLst/>
          </a:prstGeom>
          <a:noFill/>
        </p:spPr>
        <p:txBody>
          <a:bodyPr wrap="square">
            <a:spAutoFit/>
          </a:bodyPr>
          <a:lstStyle/>
          <a:p>
            <a:pPr algn="just" eaLnBrk="1" hangingPunct="1">
              <a:lnSpc>
                <a:spcPct val="150000"/>
              </a:lnSpc>
            </a:pP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Bài</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trình</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chiếu</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sử</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dụng</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cấu</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trúc</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phân</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cấp</a:t>
            </a:r>
            <a:endParaRPr lang="en-US" altLang="vi-VN" sz="2800" b="1" dirty="0">
              <a:latin typeface="Times New Roman" panose="02020603050405020304" pitchFamily="18" charset="0"/>
            </a:endParaRPr>
          </a:p>
        </p:txBody>
      </p:sp>
      <p:sp>
        <p:nvSpPr>
          <p:cNvPr id="10" name="TextBox 9">
            <a:extLst>
              <a:ext uri="{FF2B5EF4-FFF2-40B4-BE49-F238E27FC236}">
                <a16:creationId xmlns:a16="http://schemas.microsoft.com/office/drawing/2014/main" xmlns="" id="{CDC344CB-19A4-4AFC-A1B1-A9C258549541}"/>
              </a:ext>
            </a:extLst>
          </p:cNvPr>
          <p:cNvSpPr txBox="1"/>
          <p:nvPr/>
        </p:nvSpPr>
        <p:spPr>
          <a:xfrm>
            <a:off x="585299" y="3110543"/>
            <a:ext cx="11331083" cy="661207"/>
          </a:xfrm>
          <a:prstGeom prst="rect">
            <a:avLst/>
          </a:prstGeom>
          <a:noFill/>
        </p:spPr>
        <p:txBody>
          <a:bodyPr wrap="square">
            <a:spAutoFit/>
          </a:bodyPr>
          <a:lstStyle/>
          <a:p>
            <a:pPr algn="just" eaLnBrk="1" hangingPunct="1">
              <a:lnSpc>
                <a:spcPct val="150000"/>
              </a:lnSpc>
            </a:pP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Bài</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trình</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chiếu</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có</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trang</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tiêu</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đề</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các</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trang</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nội</a:t>
            </a:r>
            <a:r>
              <a:rPr lang="en-US" altLang="vi-VN" sz="2800" b="1" dirty="0">
                <a:latin typeface="Times New Roman" panose="02020603050405020304" pitchFamily="18" charset="0"/>
              </a:rPr>
              <a:t> dung </a:t>
            </a:r>
            <a:r>
              <a:rPr lang="en-US" altLang="vi-VN" sz="2800" b="1" dirty="0" err="1">
                <a:latin typeface="Times New Roman" panose="02020603050405020304" pitchFamily="18" charset="0"/>
              </a:rPr>
              <a:t>có</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tiêu</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đề</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trang</a:t>
            </a:r>
            <a:r>
              <a:rPr lang="en-US" altLang="vi-VN" sz="2800" b="1" dirty="0">
                <a:latin typeface="Times New Roman" panose="02020603050405020304" pitchFamily="18" charset="0"/>
              </a:rPr>
              <a:t>.</a:t>
            </a:r>
          </a:p>
        </p:txBody>
      </p:sp>
      <p:sp>
        <p:nvSpPr>
          <p:cNvPr id="12" name="TextBox 11">
            <a:extLst>
              <a:ext uri="{FF2B5EF4-FFF2-40B4-BE49-F238E27FC236}">
                <a16:creationId xmlns:a16="http://schemas.microsoft.com/office/drawing/2014/main" xmlns="" id="{61913A4B-EFCE-43DF-865D-F27F31428057}"/>
              </a:ext>
            </a:extLst>
          </p:cNvPr>
          <p:cNvSpPr txBox="1"/>
          <p:nvPr/>
        </p:nvSpPr>
        <p:spPr>
          <a:xfrm>
            <a:off x="585299" y="1870340"/>
            <a:ext cx="10630691" cy="1307537"/>
          </a:xfrm>
          <a:prstGeom prst="rect">
            <a:avLst/>
          </a:prstGeom>
          <a:noFill/>
        </p:spPr>
        <p:txBody>
          <a:bodyPr wrap="square">
            <a:spAutoFit/>
          </a:bodyPr>
          <a:lstStyle/>
          <a:p>
            <a:pPr algn="just" eaLnBrk="1" hangingPunct="1">
              <a:lnSpc>
                <a:spcPct val="150000"/>
              </a:lnSpc>
            </a:pP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Tạo</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bài</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trình</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chiếu</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báo</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cáo</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kết</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quả</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thực</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hiện</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dự</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án</a:t>
            </a:r>
            <a:r>
              <a:rPr lang="en-US" altLang="vi-VN" sz="2800" b="1" dirty="0">
                <a:latin typeface="Times New Roman" panose="02020603050405020304" pitchFamily="18" charset="0"/>
              </a:rPr>
              <a:t> </a:t>
            </a:r>
            <a:r>
              <a:rPr lang="en-US" altLang="vi-VN" sz="2800" b="1" i="1" dirty="0" err="1">
                <a:solidFill>
                  <a:srgbClr val="FF0000"/>
                </a:solidFill>
                <a:latin typeface="Times New Roman" panose="02020603050405020304" pitchFamily="18" charset="0"/>
              </a:rPr>
              <a:t>Trường</a:t>
            </a:r>
            <a:r>
              <a:rPr lang="en-US" altLang="vi-VN" sz="2800" b="1" i="1" dirty="0">
                <a:solidFill>
                  <a:srgbClr val="FF0000"/>
                </a:solidFill>
                <a:latin typeface="Times New Roman" panose="02020603050405020304" pitchFamily="18" charset="0"/>
              </a:rPr>
              <a:t> </a:t>
            </a:r>
            <a:r>
              <a:rPr lang="en-US" altLang="vi-VN" sz="2800" b="1" i="1" dirty="0" err="1">
                <a:solidFill>
                  <a:srgbClr val="FF0000"/>
                </a:solidFill>
                <a:latin typeface="Times New Roman" panose="02020603050405020304" pitchFamily="18" charset="0"/>
              </a:rPr>
              <a:t>học</a:t>
            </a:r>
            <a:r>
              <a:rPr lang="en-US" altLang="vi-VN" sz="2800" b="1" i="1" dirty="0">
                <a:solidFill>
                  <a:srgbClr val="FF0000"/>
                </a:solidFill>
                <a:latin typeface="Times New Roman" panose="02020603050405020304" pitchFamily="18" charset="0"/>
              </a:rPr>
              <a:t> </a:t>
            </a:r>
            <a:r>
              <a:rPr lang="en-US" altLang="vi-VN" sz="2800" b="1" i="1" dirty="0" err="1">
                <a:solidFill>
                  <a:srgbClr val="FF0000"/>
                </a:solidFill>
                <a:latin typeface="Times New Roman" panose="02020603050405020304" pitchFamily="18" charset="0"/>
              </a:rPr>
              <a:t>xanh</a:t>
            </a:r>
            <a:r>
              <a:rPr lang="en-US" altLang="vi-VN" sz="2800" b="1" i="1" dirty="0">
                <a:solidFill>
                  <a:srgbClr val="FF0000"/>
                </a:solidFill>
                <a:latin typeface="Times New Roman" panose="02020603050405020304" pitchFamily="18" charset="0"/>
              </a:rPr>
              <a:t> </a:t>
            </a:r>
            <a:r>
              <a:rPr lang="en-US" altLang="vi-VN" sz="2800" b="1" dirty="0" err="1">
                <a:latin typeface="Times New Roman" panose="02020603050405020304" pitchFamily="18" charset="0"/>
              </a:rPr>
              <a:t>của</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nhóm</a:t>
            </a:r>
            <a:r>
              <a:rPr lang="en-US" altLang="vi-VN" sz="2800" b="1" dirty="0">
                <a:latin typeface="Times New Roman" panose="02020603050405020304" pitchFamily="18" charset="0"/>
              </a:rPr>
              <a:t>.</a:t>
            </a:r>
          </a:p>
        </p:txBody>
      </p:sp>
      <p:sp>
        <p:nvSpPr>
          <p:cNvPr id="13" name="Rectangle: Rounded Corners 12">
            <a:extLst>
              <a:ext uri="{FF2B5EF4-FFF2-40B4-BE49-F238E27FC236}">
                <a16:creationId xmlns:a16="http://schemas.microsoft.com/office/drawing/2014/main" xmlns="" id="{4497829E-85BA-4D72-A70C-3BAD8890FF61}"/>
              </a:ext>
            </a:extLst>
          </p:cNvPr>
          <p:cNvSpPr/>
          <p:nvPr/>
        </p:nvSpPr>
        <p:spPr>
          <a:xfrm>
            <a:off x="386517" y="5590787"/>
            <a:ext cx="9124122" cy="1068621"/>
          </a:xfrm>
          <a:prstGeom prst="roundRect">
            <a:avLst/>
          </a:prstGeom>
          <a:solidFill>
            <a:srgbClr val="67AC5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dirty="0" err="1">
                <a:solidFill>
                  <a:srgbClr val="FF0000"/>
                </a:solidFill>
                <a:latin typeface="Times New Roman" panose="02020603050405020304" pitchFamily="18" charset="0"/>
                <a:cs typeface="Times New Roman" panose="02020603050405020304" pitchFamily="18" charset="0"/>
              </a:rPr>
              <a:t>Hoạt</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động</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nhóm</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đôi</a:t>
            </a:r>
            <a:r>
              <a:rPr lang="en-US" sz="3200" b="1" i="1" dirty="0">
                <a:solidFill>
                  <a:srgbClr val="FF0000"/>
                </a:solidFill>
                <a:latin typeface="Times New Roman" panose="02020603050405020304" pitchFamily="18" charset="0"/>
                <a:cs typeface="Times New Roman" panose="02020603050405020304" pitchFamily="18" charset="0"/>
              </a:rPr>
              <a:t>: 2 </a:t>
            </a:r>
            <a:r>
              <a:rPr lang="en-US" sz="3200" b="1" i="1" dirty="0" err="1">
                <a:solidFill>
                  <a:srgbClr val="FF0000"/>
                </a:solidFill>
                <a:latin typeface="Times New Roman" panose="02020603050405020304" pitchFamily="18" charset="0"/>
                <a:cs typeface="Times New Roman" panose="02020603050405020304" pitchFamily="18" charset="0"/>
              </a:rPr>
              <a:t>bạn</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máy</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tính</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phối</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hợp</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cùng</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thực</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hành</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các</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nội</a:t>
            </a:r>
            <a:r>
              <a:rPr lang="en-US" sz="3200" b="1" i="1" dirty="0">
                <a:solidFill>
                  <a:srgbClr val="FF0000"/>
                </a:solidFill>
                <a:latin typeface="Times New Roman" panose="02020603050405020304" pitchFamily="18" charset="0"/>
                <a:cs typeface="Times New Roman" panose="02020603050405020304" pitchFamily="18" charset="0"/>
              </a:rPr>
              <a:t> dung. </a:t>
            </a:r>
            <a:endParaRPr lang="vi-VN" sz="3200" b="1" i="1" dirty="0">
              <a:solidFill>
                <a:srgbClr val="FF0000"/>
              </a:solidFill>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xmlns="" id="{1EE09790-9E5E-4444-BB02-870A276C35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78192" y="4544185"/>
            <a:ext cx="2313808" cy="2313809"/>
          </a:xfrm>
          <a:prstGeom prst="rect">
            <a:avLst/>
          </a:prstGeom>
        </p:spPr>
      </p:pic>
    </p:spTree>
    <p:extLst>
      <p:ext uri="{BB962C8B-B14F-4D97-AF65-F5344CB8AC3E}">
        <p14:creationId xmlns:p14="http://schemas.microsoft.com/office/powerpoint/2010/main" val="2004191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8" grpId="0"/>
      <p:bldP spid="10" grpId="0"/>
      <p:bldP spid="12" grpId="0"/>
      <p:bldP spid="13" grpId="0" animBg="1"/>
    </p:bldLst>
  </p:timing>
  <p:extLst>
    <p:ext uri="{6950BFC3-D8DA-4A85-94F7-54DA5524770B}">
      <p188:commentRel xmlns:p188="http://schemas.microsoft.com/office/powerpoint/2018/8/main" xmlns=""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0">
            <a:extLst>
              <a:ext uri="{FF2B5EF4-FFF2-40B4-BE49-F238E27FC236}">
                <a16:creationId xmlns:a16="http://schemas.microsoft.com/office/drawing/2014/main" xmlns="" id="{6C4B45DE-48D8-476D-A88E-268E93A9D887}"/>
              </a:ext>
            </a:extLst>
          </p:cNvPr>
          <p:cNvSpPr txBox="1">
            <a:spLocks noChangeArrowheads="1"/>
          </p:cNvSpPr>
          <p:nvPr/>
        </p:nvSpPr>
        <p:spPr bwMode="auto">
          <a:xfrm>
            <a:off x="512406" y="1395260"/>
            <a:ext cx="9731829" cy="523220"/>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vi-VN" sz="2800" b="1" dirty="0">
                <a:solidFill>
                  <a:srgbClr val="FF0000"/>
                </a:solidFill>
                <a:latin typeface="Times New Roman" panose="02020603050405020304" pitchFamily="18" charset="0"/>
              </a:rPr>
              <a:t>a, </a:t>
            </a:r>
            <a:r>
              <a:rPr lang="en-US" altLang="vi-VN" sz="2800" b="1" dirty="0" err="1">
                <a:solidFill>
                  <a:srgbClr val="FF0000"/>
                </a:solidFill>
                <a:latin typeface="Times New Roman" panose="02020603050405020304" pitchFamily="18" charset="0"/>
              </a:rPr>
              <a:t>Tạo</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bài</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trình</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chiếu</a:t>
            </a:r>
            <a:endParaRPr lang="en-US" altLang="vi-VN" sz="2800" b="1" dirty="0">
              <a:solidFill>
                <a:srgbClr val="FF0000"/>
              </a:solidFill>
              <a:latin typeface="Times New Roman" panose="02020603050405020304" pitchFamily="18" charset="0"/>
            </a:endParaRPr>
          </a:p>
        </p:txBody>
      </p:sp>
      <p:sp>
        <p:nvSpPr>
          <p:cNvPr id="4" name="Text Box 40">
            <a:extLst>
              <a:ext uri="{FF2B5EF4-FFF2-40B4-BE49-F238E27FC236}">
                <a16:creationId xmlns:a16="http://schemas.microsoft.com/office/drawing/2014/main" xmlns="" id="{2E3543A0-C6B6-4261-A3F6-222BC400F3EF}"/>
              </a:ext>
            </a:extLst>
          </p:cNvPr>
          <p:cNvSpPr txBox="1">
            <a:spLocks noChangeArrowheads="1"/>
          </p:cNvSpPr>
          <p:nvPr/>
        </p:nvSpPr>
        <p:spPr bwMode="auto">
          <a:xfrm>
            <a:off x="512406" y="697633"/>
            <a:ext cx="11167188" cy="523220"/>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vi-VN" sz="2800" b="1" dirty="0">
                <a:solidFill>
                  <a:srgbClr val="FF0000"/>
                </a:solidFill>
                <a:latin typeface="Times New Roman" panose="02020603050405020304" pitchFamily="18" charset="0"/>
              </a:rPr>
              <a:t>4. </a:t>
            </a:r>
            <a:r>
              <a:rPr lang="en-US" altLang="vi-VN" sz="2800" b="1" dirty="0" err="1">
                <a:solidFill>
                  <a:srgbClr val="FF0000"/>
                </a:solidFill>
                <a:latin typeface="Times New Roman" panose="02020603050405020304" pitchFamily="18" charset="0"/>
              </a:rPr>
              <a:t>Thực</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hành</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tạo</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bài</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trình</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chiếu</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có</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tiêu</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đề</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cấu</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trúc</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phân</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cấp</a:t>
            </a:r>
            <a:r>
              <a:rPr lang="en-US" altLang="vi-VN" sz="2800" b="1" dirty="0">
                <a:solidFill>
                  <a:srgbClr val="FF0000"/>
                </a:solidFill>
                <a:latin typeface="Times New Roman" panose="02020603050405020304" pitchFamily="18" charset="0"/>
              </a:rPr>
              <a:t>.</a:t>
            </a:r>
            <a:endParaRPr lang="en-US" altLang="vi-VN" sz="2800" b="1" i="1" dirty="0">
              <a:solidFill>
                <a:srgbClr val="FF0000"/>
              </a:solidFill>
              <a:latin typeface="Times New Roman" panose="02020603050405020304" pitchFamily="18" charset="0"/>
            </a:endParaRPr>
          </a:p>
        </p:txBody>
      </p:sp>
      <p:sp>
        <p:nvSpPr>
          <p:cNvPr id="5" name="TextBox 4">
            <a:extLst>
              <a:ext uri="{FF2B5EF4-FFF2-40B4-BE49-F238E27FC236}">
                <a16:creationId xmlns:a16="http://schemas.microsoft.com/office/drawing/2014/main" xmlns="" id="{731DFCA7-8309-4EF9-AF32-4491460E6160}"/>
              </a:ext>
            </a:extLst>
          </p:cNvPr>
          <p:cNvSpPr txBox="1"/>
          <p:nvPr/>
        </p:nvSpPr>
        <p:spPr>
          <a:xfrm>
            <a:off x="3" y="6"/>
            <a:ext cx="12192000" cy="697627"/>
          </a:xfrm>
          <a:prstGeom prst="rect">
            <a:avLst/>
          </a:prstGeom>
          <a:noFill/>
        </p:spPr>
        <p:txBody>
          <a:bodyPr wrap="square" lIns="121914" tIns="60957" rIns="121914" bIns="60957">
            <a:spAutoFit/>
          </a:bodyPr>
          <a:lstStyle/>
          <a:p>
            <a:pPr algn="ctr" defTabSz="1219140"/>
            <a:r>
              <a:rPr lang="en-US" sz="3700" b="1" dirty="0">
                <a:solidFill>
                  <a:srgbClr val="FF0000"/>
                </a:solidFill>
                <a:latin typeface="Times New Roman" panose="02020603050405020304" pitchFamily="18" charset="0"/>
                <a:ea typeface="Calibri" panose="020F0502020204030204" pitchFamily="34" charset="0"/>
              </a:rPr>
              <a:t>BÀI 11. TẠO BÀI TRÌNH CHIẾU </a:t>
            </a:r>
            <a:r>
              <a:rPr lang="vi-VN" sz="3700" b="1" dirty="0">
                <a:solidFill>
                  <a:srgbClr val="FF0000"/>
                </a:solidFill>
                <a:latin typeface="Times New Roman" panose="02020603050405020304" pitchFamily="18" charset="0"/>
                <a:ea typeface="Calibri" panose="020F0502020204030204" pitchFamily="34" charset="0"/>
              </a:rPr>
              <a:t>(tiết </a:t>
            </a:r>
            <a:r>
              <a:rPr lang="en-US" sz="3700" b="1" dirty="0">
                <a:solidFill>
                  <a:srgbClr val="FF0000"/>
                </a:solidFill>
                <a:latin typeface="Times New Roman" panose="02020603050405020304" pitchFamily="18" charset="0"/>
                <a:ea typeface="Calibri" panose="020F0502020204030204" pitchFamily="34" charset="0"/>
              </a:rPr>
              <a:t>2</a:t>
            </a:r>
            <a:r>
              <a:rPr lang="vi-VN" sz="3700" b="1" dirty="0">
                <a:solidFill>
                  <a:srgbClr val="FF0000"/>
                </a:solidFill>
                <a:latin typeface="Times New Roman" panose="02020603050405020304" pitchFamily="18" charset="0"/>
                <a:ea typeface="Calibri" panose="020F0502020204030204" pitchFamily="34" charset="0"/>
              </a:rPr>
              <a:t>)</a:t>
            </a:r>
            <a:endParaRPr lang="en-US" sz="3700" dirty="0">
              <a:solidFill>
                <a:prstClr val="black"/>
              </a:solidFill>
            </a:endParaRPr>
          </a:p>
        </p:txBody>
      </p:sp>
    </p:spTree>
    <p:extLst>
      <p:ext uri="{BB962C8B-B14F-4D97-AF65-F5344CB8AC3E}">
        <p14:creationId xmlns:p14="http://schemas.microsoft.com/office/powerpoint/2010/main" val="3973927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extLst>
    <p:ext uri="{6950BFC3-D8DA-4A85-94F7-54DA5524770B}">
      <p188:commentRel xmlns:p188="http://schemas.microsoft.com/office/powerpoint/2018/8/main" xmlns="" r:id="rId2"/>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28D209B-BFBF-4F20-8B5D-3144D3D54FE0}"/>
              </a:ext>
            </a:extLst>
          </p:cNvPr>
          <p:cNvSpPr txBox="1"/>
          <p:nvPr/>
        </p:nvSpPr>
        <p:spPr>
          <a:xfrm>
            <a:off x="3" y="6"/>
            <a:ext cx="12192000" cy="697627"/>
          </a:xfrm>
          <a:prstGeom prst="rect">
            <a:avLst/>
          </a:prstGeom>
          <a:noFill/>
        </p:spPr>
        <p:txBody>
          <a:bodyPr wrap="square" lIns="121914" tIns="60957" rIns="121914" bIns="60957">
            <a:spAutoFit/>
          </a:bodyPr>
          <a:lstStyle/>
          <a:p>
            <a:pPr algn="ctr" defTabSz="1219140"/>
            <a:r>
              <a:rPr lang="en-US" sz="3700" b="1" dirty="0">
                <a:solidFill>
                  <a:srgbClr val="FF0000"/>
                </a:solidFill>
                <a:latin typeface="Times New Roman" panose="02020603050405020304" pitchFamily="18" charset="0"/>
                <a:ea typeface="Calibri" panose="020F0502020204030204" pitchFamily="34" charset="0"/>
              </a:rPr>
              <a:t>BÀI 11. TẠO BÀI TRÌNH CHIẾU </a:t>
            </a:r>
            <a:r>
              <a:rPr lang="vi-VN" sz="3700" b="1" dirty="0">
                <a:solidFill>
                  <a:srgbClr val="FF0000"/>
                </a:solidFill>
                <a:latin typeface="Times New Roman" panose="02020603050405020304" pitchFamily="18" charset="0"/>
                <a:ea typeface="Calibri" panose="020F0502020204030204" pitchFamily="34" charset="0"/>
              </a:rPr>
              <a:t>(tiết </a:t>
            </a:r>
            <a:r>
              <a:rPr lang="en-US" sz="3700" b="1" dirty="0">
                <a:solidFill>
                  <a:srgbClr val="FF0000"/>
                </a:solidFill>
                <a:latin typeface="Times New Roman" panose="02020603050405020304" pitchFamily="18" charset="0"/>
                <a:ea typeface="Calibri" panose="020F0502020204030204" pitchFamily="34" charset="0"/>
              </a:rPr>
              <a:t>2</a:t>
            </a:r>
            <a:r>
              <a:rPr lang="vi-VN" sz="3700" b="1" dirty="0">
                <a:solidFill>
                  <a:srgbClr val="FF0000"/>
                </a:solidFill>
                <a:latin typeface="Times New Roman" panose="02020603050405020304" pitchFamily="18" charset="0"/>
                <a:ea typeface="Calibri" panose="020F0502020204030204" pitchFamily="34" charset="0"/>
              </a:rPr>
              <a:t>)</a:t>
            </a:r>
            <a:endParaRPr lang="en-US" sz="3700" dirty="0">
              <a:solidFill>
                <a:prstClr val="black"/>
              </a:solidFill>
            </a:endParaRPr>
          </a:p>
        </p:txBody>
      </p:sp>
      <p:sp>
        <p:nvSpPr>
          <p:cNvPr id="6" name="Text Box 40">
            <a:extLst>
              <a:ext uri="{FF2B5EF4-FFF2-40B4-BE49-F238E27FC236}">
                <a16:creationId xmlns:a16="http://schemas.microsoft.com/office/drawing/2014/main" xmlns="" id="{89C0F696-784D-4B4B-A9F5-8D72363AF2C7}"/>
              </a:ext>
            </a:extLst>
          </p:cNvPr>
          <p:cNvSpPr txBox="1">
            <a:spLocks noChangeArrowheads="1"/>
          </p:cNvSpPr>
          <p:nvPr/>
        </p:nvSpPr>
        <p:spPr bwMode="auto">
          <a:xfrm>
            <a:off x="512405" y="884611"/>
            <a:ext cx="11167188" cy="523220"/>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vi-VN" sz="2800" b="1" dirty="0" err="1">
                <a:latin typeface="Times New Roman" panose="02020603050405020304" pitchFamily="18" charset="0"/>
              </a:rPr>
              <a:t>Bước</a:t>
            </a:r>
            <a:r>
              <a:rPr lang="en-US" altLang="vi-VN" sz="2800" b="1" dirty="0">
                <a:latin typeface="Times New Roman" panose="02020603050405020304" pitchFamily="18" charset="0"/>
              </a:rPr>
              <a:t> 1</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Khởi</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động</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Powerpoint</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xuất</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hiện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giao</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diện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như</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hình</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vẽ</a:t>
            </a:r>
            <a:endParaRPr lang="en-US" altLang="vi-VN" sz="2800" i="1" dirty="0">
              <a:latin typeface="Times New Roman" panose="02020603050405020304" pitchFamily="18" charset="0"/>
            </a:endParaRPr>
          </a:p>
        </p:txBody>
      </p:sp>
      <p:pic>
        <p:nvPicPr>
          <p:cNvPr id="7" name="Picture 6">
            <a:extLst>
              <a:ext uri="{FF2B5EF4-FFF2-40B4-BE49-F238E27FC236}">
                <a16:creationId xmlns:a16="http://schemas.microsoft.com/office/drawing/2014/main" xmlns="" id="{02436C7A-BB9D-4909-ADD3-48002C3C9A88}"/>
              </a:ext>
            </a:extLst>
          </p:cNvPr>
          <p:cNvPicPr>
            <a:picLocks noChangeAspect="1"/>
          </p:cNvPicPr>
          <p:nvPr/>
        </p:nvPicPr>
        <p:blipFill>
          <a:blip r:embed="rId3"/>
          <a:stretch>
            <a:fillRect/>
          </a:stretch>
        </p:blipFill>
        <p:spPr>
          <a:xfrm>
            <a:off x="2690326" y="1935493"/>
            <a:ext cx="6811347" cy="3980115"/>
          </a:xfrm>
          <a:prstGeom prst="rect">
            <a:avLst/>
          </a:prstGeom>
        </p:spPr>
      </p:pic>
      <p:grpSp>
        <p:nvGrpSpPr>
          <p:cNvPr id="25" name="Group 24">
            <a:extLst>
              <a:ext uri="{FF2B5EF4-FFF2-40B4-BE49-F238E27FC236}">
                <a16:creationId xmlns:a16="http://schemas.microsoft.com/office/drawing/2014/main" xmlns="" id="{5CB84E1B-FD59-44E5-ABFE-7CAE2473C6AB}"/>
              </a:ext>
            </a:extLst>
          </p:cNvPr>
          <p:cNvGrpSpPr/>
          <p:nvPr/>
        </p:nvGrpSpPr>
        <p:grpSpPr>
          <a:xfrm>
            <a:off x="102637" y="2659225"/>
            <a:ext cx="5421085" cy="1266325"/>
            <a:chOff x="102637" y="2659225"/>
            <a:chExt cx="5421085" cy="1266325"/>
          </a:xfrm>
        </p:grpSpPr>
        <p:grpSp>
          <p:nvGrpSpPr>
            <p:cNvPr id="24" name="Group 23">
              <a:extLst>
                <a:ext uri="{FF2B5EF4-FFF2-40B4-BE49-F238E27FC236}">
                  <a16:creationId xmlns:a16="http://schemas.microsoft.com/office/drawing/2014/main" xmlns="" id="{84A68910-0854-4D1C-A80D-BCD3F5B6745E}"/>
                </a:ext>
              </a:extLst>
            </p:cNvPr>
            <p:cNvGrpSpPr/>
            <p:nvPr/>
          </p:nvGrpSpPr>
          <p:grpSpPr>
            <a:xfrm>
              <a:off x="102637" y="2659225"/>
              <a:ext cx="2715208" cy="1266325"/>
              <a:chOff x="102637" y="2659225"/>
              <a:chExt cx="2715208" cy="1266325"/>
            </a:xfrm>
          </p:grpSpPr>
          <p:sp>
            <p:nvSpPr>
              <p:cNvPr id="8" name="TextBox 7">
                <a:extLst>
                  <a:ext uri="{FF2B5EF4-FFF2-40B4-BE49-F238E27FC236}">
                    <a16:creationId xmlns:a16="http://schemas.microsoft.com/office/drawing/2014/main" xmlns="" id="{91E0A504-578C-434B-A6A9-AD2B6D517884}"/>
                  </a:ext>
                </a:extLst>
              </p:cNvPr>
              <p:cNvSpPr txBox="1"/>
              <p:nvPr/>
            </p:nvSpPr>
            <p:spPr>
              <a:xfrm>
                <a:off x="102637" y="2659225"/>
                <a:ext cx="2715208" cy="954107"/>
              </a:xfrm>
              <a:prstGeom prst="rect">
                <a:avLst/>
              </a:prstGeom>
              <a:noFill/>
              <a:ln w="28575">
                <a:solidFill>
                  <a:srgbClr val="006600"/>
                </a:solidFill>
              </a:ln>
            </p:spPr>
            <p:txBody>
              <a:bodyPr wrap="square" rtlCol="0">
                <a:spAutoFit/>
              </a:bodyPr>
              <a:lstStyle/>
              <a:p>
                <a:r>
                  <a:rPr lang="en-US" sz="2800" dirty="0" err="1">
                    <a:latin typeface="Times New Roman" panose="02020603050405020304" pitchFamily="18" charset="0"/>
                    <a:cs typeface="Times New Roman" panose="02020603050405020304" pitchFamily="18" charset="0"/>
                  </a:rPr>
                  <a:t>Nhập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chiếu</a:t>
                </a:r>
                <a:endParaRPr lang="vi-VN" sz="2800" dirty="0">
                  <a:latin typeface="Times New Roman" panose="02020603050405020304" pitchFamily="18" charset="0"/>
                  <a:cs typeface="Times New Roman" panose="02020603050405020304" pitchFamily="18" charset="0"/>
                </a:endParaRPr>
              </a:p>
            </p:txBody>
          </p:sp>
          <p:cxnSp>
            <p:nvCxnSpPr>
              <p:cNvPr id="10" name="Straight Connector 9">
                <a:extLst>
                  <a:ext uri="{FF2B5EF4-FFF2-40B4-BE49-F238E27FC236}">
                    <a16:creationId xmlns:a16="http://schemas.microsoft.com/office/drawing/2014/main" xmlns="" id="{D8CD2398-5D29-4E9C-9CC4-C076EC2BFADD}"/>
                  </a:ext>
                </a:extLst>
              </p:cNvPr>
              <p:cNvCxnSpPr>
                <a:stCxn id="8" idx="2"/>
              </p:cNvCxnSpPr>
              <p:nvPr/>
            </p:nvCxnSpPr>
            <p:spPr>
              <a:xfrm>
                <a:off x="1460241" y="3613332"/>
                <a:ext cx="0" cy="312218"/>
              </a:xfrm>
              <a:prstGeom prst="line">
                <a:avLst/>
              </a:prstGeom>
              <a:ln w="28575">
                <a:solidFill>
                  <a:srgbClr val="006600"/>
                </a:solidFill>
              </a:ln>
            </p:spPr>
            <p:style>
              <a:lnRef idx="1">
                <a:schemeClr val="accent1"/>
              </a:lnRef>
              <a:fillRef idx="0">
                <a:schemeClr val="accent1"/>
              </a:fillRef>
              <a:effectRef idx="0">
                <a:schemeClr val="accent1"/>
              </a:effectRef>
              <a:fontRef idx="minor">
                <a:schemeClr val="tx1"/>
              </a:fontRef>
            </p:style>
          </p:cxnSp>
        </p:grpSp>
        <p:cxnSp>
          <p:nvCxnSpPr>
            <p:cNvPr id="12" name="Straight Arrow Connector 11">
              <a:extLst>
                <a:ext uri="{FF2B5EF4-FFF2-40B4-BE49-F238E27FC236}">
                  <a16:creationId xmlns:a16="http://schemas.microsoft.com/office/drawing/2014/main" xmlns="" id="{6D8FFB16-07DC-4F20-AAB7-7E98E90B0C87}"/>
                </a:ext>
              </a:extLst>
            </p:cNvPr>
            <p:cNvCxnSpPr>
              <a:cxnSpLocks/>
            </p:cNvCxnSpPr>
            <p:nvPr/>
          </p:nvCxnSpPr>
          <p:spPr>
            <a:xfrm>
              <a:off x="1460241" y="3925550"/>
              <a:ext cx="4063481" cy="0"/>
            </a:xfrm>
            <a:prstGeom prst="straightConnector1">
              <a:avLst/>
            </a:prstGeom>
            <a:ln w="28575">
              <a:solidFill>
                <a:srgbClr val="0066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xmlns="" id="{3C802EA3-498E-4B53-9F8E-0F5E5EF07FE3}"/>
              </a:ext>
            </a:extLst>
          </p:cNvPr>
          <p:cNvGrpSpPr/>
          <p:nvPr/>
        </p:nvGrpSpPr>
        <p:grpSpPr>
          <a:xfrm>
            <a:off x="7184571" y="2659224"/>
            <a:ext cx="4904790" cy="1614196"/>
            <a:chOff x="7184571" y="2659224"/>
            <a:chExt cx="4904790" cy="1614196"/>
          </a:xfrm>
        </p:grpSpPr>
        <p:sp>
          <p:nvSpPr>
            <p:cNvPr id="15" name="TextBox 14">
              <a:extLst>
                <a:ext uri="{FF2B5EF4-FFF2-40B4-BE49-F238E27FC236}">
                  <a16:creationId xmlns:a16="http://schemas.microsoft.com/office/drawing/2014/main" xmlns="" id="{40C23279-200D-46C1-97FD-75CBC8F0C382}"/>
                </a:ext>
              </a:extLst>
            </p:cNvPr>
            <p:cNvSpPr txBox="1"/>
            <p:nvPr/>
          </p:nvSpPr>
          <p:spPr>
            <a:xfrm>
              <a:off x="9374153" y="2659224"/>
              <a:ext cx="2715208" cy="954107"/>
            </a:xfrm>
            <a:prstGeom prst="rect">
              <a:avLst/>
            </a:prstGeom>
            <a:noFill/>
            <a:ln w="28575">
              <a:solidFill>
                <a:srgbClr val="006600"/>
              </a:solidFill>
            </a:ln>
          </p:spPr>
          <p:txBody>
            <a:bodyPr wrap="square" rtlCol="0">
              <a:spAutoFit/>
            </a:bodyPr>
            <a:lstStyle/>
            <a:p>
              <a:r>
                <a:rPr lang="en-US" sz="2800" dirty="0" err="1">
                  <a:latin typeface="Times New Roman" panose="02020603050405020304" pitchFamily="18" charset="0"/>
                  <a:cs typeface="Times New Roman" panose="02020603050405020304" pitchFamily="18" charset="0"/>
                </a:rPr>
                <a:t>Nhập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endParaRPr lang="vi-VN" sz="2800" dirty="0">
                <a:latin typeface="Times New Roman" panose="02020603050405020304" pitchFamily="18" charset="0"/>
                <a:cs typeface="Times New Roman" panose="02020603050405020304" pitchFamily="18" charset="0"/>
              </a:endParaRPr>
            </a:p>
          </p:txBody>
        </p:sp>
        <p:cxnSp>
          <p:nvCxnSpPr>
            <p:cNvPr id="16" name="Straight Connector 15">
              <a:extLst>
                <a:ext uri="{FF2B5EF4-FFF2-40B4-BE49-F238E27FC236}">
                  <a16:creationId xmlns:a16="http://schemas.microsoft.com/office/drawing/2014/main" xmlns="" id="{A26E7525-3F99-4CAF-9302-54E9B2FE47C0}"/>
                </a:ext>
              </a:extLst>
            </p:cNvPr>
            <p:cNvCxnSpPr>
              <a:stCxn id="15" idx="2"/>
            </p:cNvCxnSpPr>
            <p:nvPr/>
          </p:nvCxnSpPr>
          <p:spPr>
            <a:xfrm>
              <a:off x="10731757" y="3613331"/>
              <a:ext cx="0" cy="650759"/>
            </a:xfrm>
            <a:prstGeom prst="line">
              <a:avLst/>
            </a:prstGeom>
            <a:ln w="28575">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xmlns="" id="{E3419C38-1A13-41D7-9B12-FBB1BD51DEE0}"/>
                </a:ext>
              </a:extLst>
            </p:cNvPr>
            <p:cNvCxnSpPr/>
            <p:nvPr/>
          </p:nvCxnSpPr>
          <p:spPr>
            <a:xfrm flipH="1">
              <a:off x="7184571" y="4273420"/>
              <a:ext cx="3547186" cy="0"/>
            </a:xfrm>
            <a:prstGeom prst="straightConnector1">
              <a:avLst/>
            </a:prstGeom>
            <a:ln w="28575">
              <a:solidFill>
                <a:srgbClr val="0066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0" name="Straight Arrow Connector 19">
            <a:extLst>
              <a:ext uri="{FF2B5EF4-FFF2-40B4-BE49-F238E27FC236}">
                <a16:creationId xmlns:a16="http://schemas.microsoft.com/office/drawing/2014/main" xmlns="" id="{27E17F22-526E-4FC2-8773-5ECCBBC2DD16}"/>
              </a:ext>
            </a:extLst>
          </p:cNvPr>
          <p:cNvCxnSpPr/>
          <p:nvPr/>
        </p:nvCxnSpPr>
        <p:spPr>
          <a:xfrm>
            <a:off x="5159829" y="1194066"/>
            <a:ext cx="326571" cy="0"/>
          </a:xfrm>
          <a:prstGeom prst="straightConnector1">
            <a:avLst/>
          </a:prstGeom>
          <a:ln w="28575">
            <a:solidFill>
              <a:srgbClr val="0066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xmlns="" id="{1F130DFC-983D-4CAA-86AB-9B3A70F36900}"/>
              </a:ext>
            </a:extLst>
          </p:cNvPr>
          <p:cNvSpPr txBox="1"/>
          <p:nvPr/>
        </p:nvSpPr>
        <p:spPr>
          <a:xfrm>
            <a:off x="4836367" y="6218496"/>
            <a:ext cx="2519265" cy="523220"/>
          </a:xfrm>
          <a:prstGeom prst="rect">
            <a:avLst/>
          </a:prstGeom>
          <a:noFill/>
        </p:spPr>
        <p:txBody>
          <a:bodyPr wrap="square" rtlCol="0">
            <a:spAutoFit/>
          </a:bodyPr>
          <a:lstStyle/>
          <a:p>
            <a:r>
              <a:rPr lang="en-US" sz="2800" b="1" i="1" dirty="0">
                <a:solidFill>
                  <a:srgbClr val="FF0000"/>
                </a:solidFill>
                <a:latin typeface="Times New Roman" panose="02020603050405020304" pitchFamily="18" charset="0"/>
                <a:cs typeface="Times New Roman" panose="02020603050405020304" pitchFamily="18" charset="0"/>
              </a:rPr>
              <a:t>Trang </a:t>
            </a:r>
            <a:r>
              <a:rPr lang="en-US" sz="2800" b="1" i="1" dirty="0" err="1">
                <a:solidFill>
                  <a:srgbClr val="FF0000"/>
                </a:solidFill>
                <a:latin typeface="Times New Roman" panose="02020603050405020304" pitchFamily="18" charset="0"/>
                <a:cs typeface="Times New Roman" panose="02020603050405020304" pitchFamily="18" charset="0"/>
              </a:rPr>
              <a:t>tiêu</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đề</a:t>
            </a:r>
            <a:endParaRPr lang="vi-VN" sz="28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9872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circle(in)">
                                      <p:cBhvr>
                                        <p:cTn id="20" dur="20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1000"/>
                                        <p:tgtEl>
                                          <p:spTgt spid="26"/>
                                        </p:tgtEl>
                                      </p:cBhvr>
                                    </p:animEffect>
                                    <p:anim calcmode="lin" valueType="num">
                                      <p:cBhvr>
                                        <p:cTn id="26" dur="1000" fill="hold"/>
                                        <p:tgtEl>
                                          <p:spTgt spid="26"/>
                                        </p:tgtEl>
                                        <p:attrNameLst>
                                          <p:attrName>ppt_x</p:attrName>
                                        </p:attrNameLst>
                                      </p:cBhvr>
                                      <p:tavLst>
                                        <p:tav tm="0">
                                          <p:val>
                                            <p:strVal val="#ppt_x"/>
                                          </p:val>
                                        </p:tav>
                                        <p:tav tm="100000">
                                          <p:val>
                                            <p:strVal val="#ppt_x"/>
                                          </p:val>
                                        </p:tav>
                                      </p:tavLst>
                                    </p:anim>
                                    <p:anim calcmode="lin" valueType="num">
                                      <p:cBhvr>
                                        <p:cTn id="27"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740ACA-08FF-4374-B640-8ED66AA2EED7}"/>
              </a:ext>
            </a:extLst>
          </p:cNvPr>
          <p:cNvSpPr>
            <a:spLocks noGrp="1"/>
          </p:cNvSpPr>
          <p:nvPr>
            <p:ph type="ctrTitle"/>
          </p:nvPr>
        </p:nvSpPr>
        <p:spPr>
          <a:xfrm>
            <a:off x="2611401" y="443635"/>
            <a:ext cx="6053171" cy="635901"/>
          </a:xfrm>
          <a:solidFill>
            <a:schemeClr val="accent4">
              <a:lumMod val="60000"/>
              <a:lumOff val="40000"/>
            </a:schemeClr>
          </a:solidFill>
          <a:ln w="28575">
            <a:noFill/>
          </a:ln>
        </p:spPr>
        <p:txBody>
          <a:bodyPr>
            <a:normAutofit/>
          </a:bodyPr>
          <a:lstStyle/>
          <a:p>
            <a:r>
              <a:rPr lang="en-US" sz="3200" b="1" dirty="0" err="1">
                <a:latin typeface="Times New Roman" panose="02020603050405020304" pitchFamily="18" charset="0"/>
                <a:cs typeface="Times New Roman" panose="02020603050405020304" pitchFamily="18" charset="0"/>
              </a:rPr>
              <a:t>Dự</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xanh</a:t>
            </a:r>
            <a:endParaRPr lang="vi-VN" sz="3200" b="1" dirty="0">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xmlns="" id="{C4808CEE-EC1F-4DFC-BF82-EABC5B5C9257}"/>
              </a:ext>
            </a:extLst>
          </p:cNvPr>
          <p:cNvSpPr>
            <a:spLocks noGrp="1"/>
          </p:cNvSpPr>
          <p:nvPr>
            <p:ph type="subTitle" idx="1"/>
          </p:nvPr>
        </p:nvSpPr>
        <p:spPr>
          <a:xfrm>
            <a:off x="1129959" y="1364240"/>
            <a:ext cx="9932081" cy="2589377"/>
          </a:xfrm>
          <a:ln w="28575">
            <a:solidFill>
              <a:srgbClr val="006600"/>
            </a:solidFill>
          </a:ln>
        </p:spPr>
        <p:txBody>
          <a:bodyPr>
            <a:normAutofit/>
          </a:bodyPr>
          <a:lstStyle/>
          <a:p>
            <a:pPr algn="l">
              <a:lnSpc>
                <a:spcPct val="150000"/>
              </a:lnSpc>
            </a:pPr>
            <a:r>
              <a:rPr lang="en-US" sz="2800" b="1" dirty="0">
                <a:latin typeface="Times New Roman" panose="02020603050405020304" pitchFamily="18" charset="0"/>
                <a:cs typeface="Times New Roman" panose="02020603050405020304" pitchFamily="18" charset="0"/>
              </a:rPr>
              <a:t>Chi </a:t>
            </a:r>
            <a:r>
              <a:rPr lang="en-US" sz="2800" b="1" dirty="0" err="1">
                <a:latin typeface="Times New Roman" panose="02020603050405020304" pitchFamily="18" charset="0"/>
                <a:cs typeface="Times New Roman" panose="02020603050405020304" pitchFamily="18" charset="0"/>
              </a:rPr>
              <a:t>đội</a:t>
            </a:r>
            <a:r>
              <a:rPr lang="en-US" sz="2800" b="1" dirty="0">
                <a:latin typeface="Times New Roman" panose="02020603050405020304" pitchFamily="18" charset="0"/>
                <a:cs typeface="Times New Roman" panose="02020603050405020304" pitchFamily="18" charset="0"/>
              </a:rPr>
              <a:t> 7A</a:t>
            </a:r>
          </a:p>
          <a:p>
            <a:pPr algn="l">
              <a:lnSpc>
                <a:spcPct val="150000"/>
              </a:lnSpc>
            </a:pP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THCS ……..</a:t>
            </a:r>
          </a:p>
          <a:p>
            <a:pPr algn="l">
              <a:lnSpc>
                <a:spcPct val="150000"/>
              </a:lnSpc>
            </a:pPr>
            <a:r>
              <a:rPr lang="en-US" sz="2800" dirty="0" err="1">
                <a:latin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cs typeface="Times New Roman" panose="02020603050405020304" pitchFamily="18" charset="0"/>
              </a:rPr>
              <a:t>……….. </a:t>
            </a:r>
          </a:p>
        </p:txBody>
      </p:sp>
      <p:sp>
        <p:nvSpPr>
          <p:cNvPr id="4" name="TextBox 3">
            <a:extLst>
              <a:ext uri="{FF2B5EF4-FFF2-40B4-BE49-F238E27FC236}">
                <a16:creationId xmlns:a16="http://schemas.microsoft.com/office/drawing/2014/main" xmlns="" id="{E0638936-4F87-4674-B3E1-A63E9E6406CD}"/>
              </a:ext>
            </a:extLst>
          </p:cNvPr>
          <p:cNvSpPr txBox="1"/>
          <p:nvPr/>
        </p:nvSpPr>
        <p:spPr>
          <a:xfrm>
            <a:off x="3347356" y="4970540"/>
            <a:ext cx="4974608" cy="523220"/>
          </a:xfrm>
          <a:prstGeom prst="rect">
            <a:avLst/>
          </a:prstGeom>
          <a:noFill/>
          <a:ln w="28575">
            <a:solidFill>
              <a:srgbClr val="006600"/>
            </a:solidFill>
          </a:ln>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Kết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quả</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sau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bước</a:t>
            </a:r>
            <a:r>
              <a:rPr lang="en-US" sz="2800" dirty="0">
                <a:solidFill>
                  <a:srgbClr val="FF0000"/>
                </a:solidFill>
                <a:latin typeface="Times New Roman" panose="02020603050405020304" pitchFamily="18" charset="0"/>
                <a:cs typeface="Times New Roman" panose="02020603050405020304" pitchFamily="18" charset="0"/>
              </a:rPr>
              <a:t> 1</a:t>
            </a:r>
            <a:endParaRPr lang="vi-VN"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74889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ppt_x"/>
                                          </p:val>
                                        </p:tav>
                                        <p:tav tm="100000">
                                          <p:val>
                                            <p:strVal val="#ppt_x"/>
                                          </p:val>
                                        </p:tav>
                                      </p:tavLst>
                                    </p:anim>
                                    <p:anim calcmode="lin" valueType="num">
                                      <p:cBhvr additive="base">
                                        <p:cTn id="2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28D209B-BFBF-4F20-8B5D-3144D3D54FE0}"/>
              </a:ext>
            </a:extLst>
          </p:cNvPr>
          <p:cNvSpPr txBox="1"/>
          <p:nvPr/>
        </p:nvSpPr>
        <p:spPr>
          <a:xfrm>
            <a:off x="3" y="6"/>
            <a:ext cx="12192000" cy="697627"/>
          </a:xfrm>
          <a:prstGeom prst="rect">
            <a:avLst/>
          </a:prstGeom>
          <a:noFill/>
        </p:spPr>
        <p:txBody>
          <a:bodyPr wrap="square" lIns="121914" tIns="60957" rIns="121914" bIns="60957">
            <a:spAutoFit/>
          </a:bodyPr>
          <a:lstStyle/>
          <a:p>
            <a:pPr algn="ctr" defTabSz="1219140"/>
            <a:r>
              <a:rPr lang="en-US" sz="3700" b="1" dirty="0">
                <a:solidFill>
                  <a:srgbClr val="FF0000"/>
                </a:solidFill>
                <a:latin typeface="Times New Roman" panose="02020603050405020304" pitchFamily="18" charset="0"/>
                <a:ea typeface="Calibri" panose="020F0502020204030204" pitchFamily="34" charset="0"/>
              </a:rPr>
              <a:t>BÀI 11. TẠO BÀI TRÌNH CHIẾU </a:t>
            </a:r>
            <a:r>
              <a:rPr lang="vi-VN" sz="3700" b="1" dirty="0">
                <a:solidFill>
                  <a:srgbClr val="FF0000"/>
                </a:solidFill>
                <a:latin typeface="Times New Roman" panose="02020603050405020304" pitchFamily="18" charset="0"/>
                <a:ea typeface="Calibri" panose="020F0502020204030204" pitchFamily="34" charset="0"/>
              </a:rPr>
              <a:t>(tiết </a:t>
            </a:r>
            <a:r>
              <a:rPr lang="en-US" sz="3700" b="1" dirty="0">
                <a:solidFill>
                  <a:srgbClr val="FF0000"/>
                </a:solidFill>
                <a:latin typeface="Times New Roman" panose="02020603050405020304" pitchFamily="18" charset="0"/>
                <a:ea typeface="Calibri" panose="020F0502020204030204" pitchFamily="34" charset="0"/>
              </a:rPr>
              <a:t>2</a:t>
            </a:r>
            <a:r>
              <a:rPr lang="vi-VN" sz="3700" b="1" dirty="0">
                <a:solidFill>
                  <a:srgbClr val="FF0000"/>
                </a:solidFill>
                <a:latin typeface="Times New Roman" panose="02020603050405020304" pitchFamily="18" charset="0"/>
                <a:ea typeface="Calibri" panose="020F0502020204030204" pitchFamily="34" charset="0"/>
              </a:rPr>
              <a:t>)</a:t>
            </a:r>
            <a:endParaRPr lang="en-US" sz="3700" dirty="0">
              <a:solidFill>
                <a:prstClr val="black"/>
              </a:solidFill>
            </a:endParaRPr>
          </a:p>
        </p:txBody>
      </p:sp>
      <p:sp>
        <p:nvSpPr>
          <p:cNvPr id="6" name="TextBox 5">
            <a:extLst>
              <a:ext uri="{FF2B5EF4-FFF2-40B4-BE49-F238E27FC236}">
                <a16:creationId xmlns:a16="http://schemas.microsoft.com/office/drawing/2014/main" xmlns="" id="{7823FC1C-BCDD-4EBF-8791-A715E238727E}"/>
              </a:ext>
            </a:extLst>
          </p:cNvPr>
          <p:cNvSpPr txBox="1"/>
          <p:nvPr/>
        </p:nvSpPr>
        <p:spPr>
          <a:xfrm>
            <a:off x="785845" y="715869"/>
            <a:ext cx="11581363" cy="553992"/>
          </a:xfrm>
          <a:prstGeom prst="rect">
            <a:avLst/>
          </a:prstGeom>
          <a:noFill/>
        </p:spPr>
        <p:txBody>
          <a:bodyPr wrap="square" lIns="121914" tIns="60957" rIns="121914" bIns="60957" rtlCol="0">
            <a:spAutoFit/>
          </a:bodyPr>
          <a:lstStyle/>
          <a:p>
            <a:r>
              <a:rPr lang="en-US" sz="2800" b="1" dirty="0" err="1">
                <a:latin typeface="Times New Roman" panose="02020603050405020304" pitchFamily="18" charset="0"/>
                <a:cs typeface="Times New Roman" panose="02020603050405020304" pitchFamily="18" charset="0"/>
              </a:rPr>
              <a:t>Bước</a:t>
            </a:r>
            <a:r>
              <a:rPr lang="en-US" sz="2800" b="1" dirty="0">
                <a:latin typeface="Times New Roman" panose="02020603050405020304" pitchFamily="18" charset="0"/>
                <a:cs typeface="Times New Roman" panose="02020603050405020304" pitchFamily="18" charset="0"/>
              </a:rPr>
              <a:t> 2</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11.2</a:t>
            </a:r>
          </a:p>
        </p:txBody>
      </p:sp>
      <p:pic>
        <p:nvPicPr>
          <p:cNvPr id="7" name="Picture 6">
            <a:extLst>
              <a:ext uri="{FF2B5EF4-FFF2-40B4-BE49-F238E27FC236}">
                <a16:creationId xmlns:a16="http://schemas.microsoft.com/office/drawing/2014/main" xmlns="" id="{4DEE2259-684B-46DA-A0E3-C8E2B6718468}"/>
              </a:ext>
            </a:extLst>
          </p:cNvPr>
          <p:cNvPicPr>
            <a:picLocks noChangeAspect="1"/>
          </p:cNvPicPr>
          <p:nvPr/>
        </p:nvPicPr>
        <p:blipFill>
          <a:blip r:embed="rId3"/>
          <a:stretch>
            <a:fillRect/>
          </a:stretch>
        </p:blipFill>
        <p:spPr>
          <a:xfrm>
            <a:off x="3387012" y="2184045"/>
            <a:ext cx="8804988" cy="4809932"/>
          </a:xfrm>
          <a:prstGeom prst="rect">
            <a:avLst/>
          </a:prstGeom>
        </p:spPr>
      </p:pic>
      <p:grpSp>
        <p:nvGrpSpPr>
          <p:cNvPr id="19" name="Group 18">
            <a:extLst>
              <a:ext uri="{FF2B5EF4-FFF2-40B4-BE49-F238E27FC236}">
                <a16:creationId xmlns:a16="http://schemas.microsoft.com/office/drawing/2014/main" xmlns="" id="{589B67F6-ACB7-44BB-A0EB-3E7F52528F43}"/>
              </a:ext>
            </a:extLst>
          </p:cNvPr>
          <p:cNvGrpSpPr/>
          <p:nvPr/>
        </p:nvGrpSpPr>
        <p:grpSpPr>
          <a:xfrm>
            <a:off x="121297" y="2331035"/>
            <a:ext cx="4245431" cy="1200329"/>
            <a:chOff x="121297" y="2331035"/>
            <a:chExt cx="4245431" cy="1200329"/>
          </a:xfrm>
        </p:grpSpPr>
        <p:cxnSp>
          <p:nvCxnSpPr>
            <p:cNvPr id="10" name="Straight Arrow Connector 9">
              <a:extLst>
                <a:ext uri="{FF2B5EF4-FFF2-40B4-BE49-F238E27FC236}">
                  <a16:creationId xmlns:a16="http://schemas.microsoft.com/office/drawing/2014/main" xmlns="" id="{D172632A-0750-4F09-B5C2-26CE458D363B}"/>
                </a:ext>
              </a:extLst>
            </p:cNvPr>
            <p:cNvCxnSpPr>
              <a:cxnSpLocks/>
            </p:cNvCxnSpPr>
            <p:nvPr/>
          </p:nvCxnSpPr>
          <p:spPr>
            <a:xfrm>
              <a:off x="2472612" y="2640563"/>
              <a:ext cx="1651520" cy="0"/>
            </a:xfrm>
            <a:prstGeom prst="straightConnector1">
              <a:avLst/>
            </a:prstGeom>
            <a:ln w="28575">
              <a:solidFill>
                <a:srgbClr val="006600"/>
              </a:solidFill>
              <a:tailEnd type="triangle"/>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xmlns="" id="{D5A9A06F-F03F-4C88-870D-155F7DA1C02D}"/>
                </a:ext>
              </a:extLst>
            </p:cNvPr>
            <p:cNvGrpSpPr/>
            <p:nvPr/>
          </p:nvGrpSpPr>
          <p:grpSpPr>
            <a:xfrm>
              <a:off x="121297" y="2331035"/>
              <a:ext cx="4245431" cy="1200329"/>
              <a:chOff x="121297" y="2331035"/>
              <a:chExt cx="4245431" cy="1200329"/>
            </a:xfrm>
          </p:grpSpPr>
          <p:sp>
            <p:nvSpPr>
              <p:cNvPr id="8" name="TextBox 7">
                <a:extLst>
                  <a:ext uri="{FF2B5EF4-FFF2-40B4-BE49-F238E27FC236}">
                    <a16:creationId xmlns:a16="http://schemas.microsoft.com/office/drawing/2014/main" xmlns="" id="{96B536F9-3D7F-4716-A1B1-483F061475B1}"/>
                  </a:ext>
                </a:extLst>
              </p:cNvPr>
              <p:cNvSpPr txBox="1"/>
              <p:nvPr/>
            </p:nvSpPr>
            <p:spPr>
              <a:xfrm>
                <a:off x="121297" y="2331035"/>
                <a:ext cx="2351315" cy="1200329"/>
              </a:xfrm>
              <a:prstGeom prst="rect">
                <a:avLst/>
              </a:prstGeom>
              <a:noFill/>
              <a:ln w="28575">
                <a:solidFill>
                  <a:srgbClr val="006600"/>
                </a:solidFill>
              </a:ln>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1. </a:t>
                </a:r>
                <a:r>
                  <a:rPr lang="en-US" sz="2400" dirty="0" err="1">
                    <a:latin typeface="Times New Roman" panose="02020603050405020304" pitchFamily="18" charset="0"/>
                    <a:cs typeface="Times New Roman" panose="02020603050405020304" pitchFamily="18" charset="0"/>
                  </a:rPr>
                  <a:t>Nháy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New slide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mới</a:t>
                </a:r>
                <a:r>
                  <a:rPr lang="en-US" sz="2400" dirty="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p:txBody>
          </p:sp>
          <p:sp>
            <p:nvSpPr>
              <p:cNvPr id="12" name="Rectangle: Rounded Corners 11">
                <a:extLst>
                  <a:ext uri="{FF2B5EF4-FFF2-40B4-BE49-F238E27FC236}">
                    <a16:creationId xmlns:a16="http://schemas.microsoft.com/office/drawing/2014/main" xmlns="" id="{D5526DDC-A973-41B3-93F2-CCBD902C892C}"/>
                  </a:ext>
                </a:extLst>
              </p:cNvPr>
              <p:cNvSpPr/>
              <p:nvPr/>
            </p:nvSpPr>
            <p:spPr>
              <a:xfrm>
                <a:off x="4124132" y="2483330"/>
                <a:ext cx="242596" cy="354564"/>
              </a:xfrm>
              <a:prstGeom prst="roundRect">
                <a:avLst/>
              </a:prstGeom>
              <a:noFill/>
              <a:ln w="1905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grpSp>
        <p:nvGrpSpPr>
          <p:cNvPr id="20" name="Group 19">
            <a:extLst>
              <a:ext uri="{FF2B5EF4-FFF2-40B4-BE49-F238E27FC236}">
                <a16:creationId xmlns:a16="http://schemas.microsoft.com/office/drawing/2014/main" xmlns="" id="{60D9B783-E45F-4908-A830-97787FF17604}"/>
              </a:ext>
            </a:extLst>
          </p:cNvPr>
          <p:cNvGrpSpPr/>
          <p:nvPr/>
        </p:nvGrpSpPr>
        <p:grpSpPr>
          <a:xfrm>
            <a:off x="3026228" y="1569651"/>
            <a:ext cx="8058540" cy="1070912"/>
            <a:chOff x="3026228" y="1569651"/>
            <a:chExt cx="8058540" cy="1070912"/>
          </a:xfrm>
        </p:grpSpPr>
        <p:sp>
          <p:nvSpPr>
            <p:cNvPr id="14" name="TextBox 13">
              <a:extLst>
                <a:ext uri="{FF2B5EF4-FFF2-40B4-BE49-F238E27FC236}">
                  <a16:creationId xmlns:a16="http://schemas.microsoft.com/office/drawing/2014/main" xmlns="" id="{16BE31F9-D058-4FD7-9E32-9F8CCE37C6A3}"/>
                </a:ext>
              </a:extLst>
            </p:cNvPr>
            <p:cNvSpPr txBox="1"/>
            <p:nvPr/>
          </p:nvSpPr>
          <p:spPr>
            <a:xfrm>
              <a:off x="3026228" y="1569651"/>
              <a:ext cx="8058540" cy="461665"/>
            </a:xfrm>
            <a:prstGeom prst="rect">
              <a:avLst/>
            </a:prstGeom>
            <a:noFill/>
            <a:ln w="28575">
              <a:solidFill>
                <a:srgbClr val="006600"/>
              </a:solidFill>
            </a:ln>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2. </a:t>
              </a:r>
              <a:r>
                <a:rPr lang="en-US" sz="2400" dirty="0" err="1">
                  <a:latin typeface="Times New Roman" panose="02020603050405020304" pitchFamily="18" charset="0"/>
                  <a:cs typeface="Times New Roman" panose="02020603050405020304" pitchFamily="18" charset="0"/>
                </a:rPr>
                <a:t>Nháy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Layout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chọn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mẫu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trang</a:t>
              </a:r>
              <a:r>
                <a:rPr lang="en-US" sz="2400" dirty="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xmlns="" id="{60B64521-B9F6-4065-83CA-1D599A7CAC80}"/>
                </a:ext>
              </a:extLst>
            </p:cNvPr>
            <p:cNvSpPr/>
            <p:nvPr/>
          </p:nvSpPr>
          <p:spPr>
            <a:xfrm>
              <a:off x="4404052" y="2483330"/>
              <a:ext cx="363892" cy="157233"/>
            </a:xfrm>
            <a:prstGeom prst="roundRect">
              <a:avLst/>
            </a:prstGeom>
            <a:noFill/>
            <a:ln w="1905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17" name="Straight Arrow Connector 16">
              <a:extLst>
                <a:ext uri="{FF2B5EF4-FFF2-40B4-BE49-F238E27FC236}">
                  <a16:creationId xmlns:a16="http://schemas.microsoft.com/office/drawing/2014/main" xmlns="" id="{FB40C3C0-49DF-4A62-AE5B-11839210A47B}"/>
                </a:ext>
              </a:extLst>
            </p:cNvPr>
            <p:cNvCxnSpPr>
              <a:endCxn id="15" idx="0"/>
            </p:cNvCxnSpPr>
            <p:nvPr/>
          </p:nvCxnSpPr>
          <p:spPr>
            <a:xfrm flipH="1">
              <a:off x="4585998" y="2031316"/>
              <a:ext cx="13994" cy="452014"/>
            </a:xfrm>
            <a:prstGeom prst="straightConnector1">
              <a:avLst/>
            </a:prstGeom>
            <a:ln w="19050">
              <a:solidFill>
                <a:srgbClr val="0066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xmlns="" id="{E921FE1A-CF14-41DE-A35E-D7B8DC4CFFFC}"/>
              </a:ext>
            </a:extLst>
          </p:cNvPr>
          <p:cNvGrpSpPr/>
          <p:nvPr/>
        </p:nvGrpSpPr>
        <p:grpSpPr>
          <a:xfrm>
            <a:off x="121297" y="3766793"/>
            <a:ext cx="5906279" cy="830997"/>
            <a:chOff x="121297" y="3766793"/>
            <a:chExt cx="5906279" cy="830997"/>
          </a:xfrm>
        </p:grpSpPr>
        <p:sp>
          <p:nvSpPr>
            <p:cNvPr id="21" name="TextBox 20">
              <a:extLst>
                <a:ext uri="{FF2B5EF4-FFF2-40B4-BE49-F238E27FC236}">
                  <a16:creationId xmlns:a16="http://schemas.microsoft.com/office/drawing/2014/main" xmlns="" id="{F2298E4F-879B-4DB3-B299-B2A8694161D1}"/>
                </a:ext>
              </a:extLst>
            </p:cNvPr>
            <p:cNvSpPr txBox="1"/>
            <p:nvPr/>
          </p:nvSpPr>
          <p:spPr>
            <a:xfrm>
              <a:off x="121297" y="3766793"/>
              <a:ext cx="2351315" cy="830997"/>
            </a:xfrm>
            <a:prstGeom prst="rect">
              <a:avLst/>
            </a:prstGeom>
            <a:noFill/>
            <a:ln w="28575">
              <a:solidFill>
                <a:srgbClr val="006600"/>
              </a:solidFill>
            </a:ln>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3. </a:t>
              </a:r>
              <a:r>
                <a:rPr lang="en-US" sz="2400" dirty="0" err="1">
                  <a:latin typeface="Times New Roman" panose="02020603050405020304" pitchFamily="18" charset="0"/>
                  <a:cs typeface="Times New Roman" panose="02020603050405020304" pitchFamily="18" charset="0"/>
                </a:rPr>
                <a:t>Nhập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trang</a:t>
              </a:r>
              <a:r>
                <a:rPr lang="en-US" sz="2400" dirty="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p:txBody>
        </p:sp>
        <p:cxnSp>
          <p:nvCxnSpPr>
            <p:cNvPr id="23" name="Straight Arrow Connector 22">
              <a:extLst>
                <a:ext uri="{FF2B5EF4-FFF2-40B4-BE49-F238E27FC236}">
                  <a16:creationId xmlns:a16="http://schemas.microsoft.com/office/drawing/2014/main" xmlns="" id="{CBF1BC96-7BC7-4C5F-9584-DD1BB622958E}"/>
                </a:ext>
              </a:extLst>
            </p:cNvPr>
            <p:cNvCxnSpPr>
              <a:stCxn id="21" idx="3"/>
            </p:cNvCxnSpPr>
            <p:nvPr/>
          </p:nvCxnSpPr>
          <p:spPr>
            <a:xfrm flipV="1">
              <a:off x="2472612" y="4182291"/>
              <a:ext cx="3554964" cy="1"/>
            </a:xfrm>
            <a:prstGeom prst="straightConnector1">
              <a:avLst/>
            </a:prstGeom>
            <a:ln w="19050">
              <a:solidFill>
                <a:srgbClr val="0066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xmlns="" id="{A8D42DF1-A74B-4B70-B47E-96AF77C6A51E}"/>
              </a:ext>
            </a:extLst>
          </p:cNvPr>
          <p:cNvGrpSpPr/>
          <p:nvPr/>
        </p:nvGrpSpPr>
        <p:grpSpPr>
          <a:xfrm>
            <a:off x="121297" y="4893022"/>
            <a:ext cx="5906279" cy="830997"/>
            <a:chOff x="121297" y="3766793"/>
            <a:chExt cx="5906279" cy="830997"/>
          </a:xfrm>
        </p:grpSpPr>
        <p:sp>
          <p:nvSpPr>
            <p:cNvPr id="26" name="TextBox 25">
              <a:extLst>
                <a:ext uri="{FF2B5EF4-FFF2-40B4-BE49-F238E27FC236}">
                  <a16:creationId xmlns:a16="http://schemas.microsoft.com/office/drawing/2014/main" xmlns="" id="{4F0EAA07-0D37-4FC4-9AAE-2FB4324C077F}"/>
                </a:ext>
              </a:extLst>
            </p:cNvPr>
            <p:cNvSpPr txBox="1"/>
            <p:nvPr/>
          </p:nvSpPr>
          <p:spPr>
            <a:xfrm>
              <a:off x="121297" y="3766793"/>
              <a:ext cx="2351315" cy="830997"/>
            </a:xfrm>
            <a:prstGeom prst="rect">
              <a:avLst/>
            </a:prstGeom>
            <a:noFill/>
            <a:ln w="28575">
              <a:solidFill>
                <a:srgbClr val="006600"/>
              </a:solidFill>
            </a:ln>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4. </a:t>
              </a:r>
              <a:r>
                <a:rPr lang="en-US" sz="2400" dirty="0" err="1">
                  <a:latin typeface="Times New Roman" panose="02020603050405020304" pitchFamily="18" charset="0"/>
                  <a:cs typeface="Times New Roman" panose="02020603050405020304" pitchFamily="18" charset="0"/>
                </a:rPr>
                <a:t>Nhập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Nội</a:t>
              </a:r>
              <a:r>
                <a:rPr lang="en-US" sz="2400" dirty="0">
                  <a:latin typeface="Times New Roman" panose="02020603050405020304" pitchFamily="18" charset="0"/>
                  <a:cs typeface="Times New Roman" panose="02020603050405020304" pitchFamily="18" charset="0"/>
                </a:rPr>
                <a:t> dung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trang</a:t>
              </a:r>
              <a:r>
                <a:rPr lang="en-US" sz="2400" dirty="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p:txBody>
        </p:sp>
        <p:cxnSp>
          <p:nvCxnSpPr>
            <p:cNvPr id="27" name="Straight Arrow Connector 26">
              <a:extLst>
                <a:ext uri="{FF2B5EF4-FFF2-40B4-BE49-F238E27FC236}">
                  <a16:creationId xmlns:a16="http://schemas.microsoft.com/office/drawing/2014/main" xmlns="" id="{853B85A4-720A-4DD7-BB30-5939AB12E508}"/>
                </a:ext>
              </a:extLst>
            </p:cNvPr>
            <p:cNvCxnSpPr>
              <a:stCxn id="26" idx="3"/>
            </p:cNvCxnSpPr>
            <p:nvPr/>
          </p:nvCxnSpPr>
          <p:spPr>
            <a:xfrm flipV="1">
              <a:off x="2472612" y="4182291"/>
              <a:ext cx="3554964" cy="1"/>
            </a:xfrm>
            <a:prstGeom prst="straightConnector1">
              <a:avLst/>
            </a:prstGeom>
            <a:ln w="19050">
              <a:solidFill>
                <a:srgbClr val="0066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98952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anim calcmode="lin" valueType="num">
                                      <p:cBhvr>
                                        <p:cTn id="25" dur="1000" fill="hold"/>
                                        <p:tgtEl>
                                          <p:spTgt spid="20"/>
                                        </p:tgtEl>
                                        <p:attrNameLst>
                                          <p:attrName>ppt_x</p:attrName>
                                        </p:attrNameLst>
                                      </p:cBhvr>
                                      <p:tavLst>
                                        <p:tav tm="0">
                                          <p:val>
                                            <p:strVal val="#ppt_x"/>
                                          </p:val>
                                        </p:tav>
                                        <p:tav tm="100000">
                                          <p:val>
                                            <p:strVal val="#ppt_x"/>
                                          </p:val>
                                        </p:tav>
                                      </p:tavLst>
                                    </p:anim>
                                    <p:anim calcmode="lin" valueType="num">
                                      <p:cBhvr>
                                        <p:cTn id="2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barn(inVertical)">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barn(inVertical)">
                                      <p:cBhvr>
                                        <p:cTn id="3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8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4.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7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3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6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4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2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5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9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1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UI/customUI14.xml>
</file>

<file path=docProps/app.xml><?xml version="1.0" encoding="utf-8"?>
<Properties xmlns="http://schemas.openxmlformats.org/officeDocument/2006/extended-properties" xmlns:vt="http://schemas.openxmlformats.org/officeDocument/2006/docPropsVTypes">
  <TotalTime>1772</TotalTime>
  <Words>1551</Words>
  <Application>Microsoft Office PowerPoint</Application>
  <PresentationFormat>Custom</PresentationFormat>
  <Paragraphs>173</Paragraphs>
  <Slides>24</Slides>
  <Notes>5</Notes>
  <HiddenSlides>0</HiddenSlides>
  <MMClips>0</MMClips>
  <ScaleCrop>false</ScaleCrop>
  <HeadingPairs>
    <vt:vector size="6" baseType="variant">
      <vt:variant>
        <vt:lpstr>Fonts Used</vt:lpstr>
      </vt:variant>
      <vt:variant>
        <vt:i4>6</vt:i4>
      </vt:variant>
      <vt:variant>
        <vt:lpstr>Theme</vt:lpstr>
      </vt:variant>
      <vt:variant>
        <vt:i4>13</vt:i4>
      </vt:variant>
      <vt:variant>
        <vt:lpstr>Slide Titles</vt:lpstr>
      </vt:variant>
      <vt:variant>
        <vt:i4>24</vt:i4>
      </vt:variant>
    </vt:vector>
  </HeadingPairs>
  <TitlesOfParts>
    <vt:vector size="43" baseType="lpstr">
      <vt:lpstr>Arial</vt:lpstr>
      <vt:lpstr>Calibri Light</vt:lpstr>
      <vt:lpstr>Times New Roman</vt:lpstr>
      <vt:lpstr>Calibri</vt:lpstr>
      <vt:lpstr>UTM Avo</vt:lpstr>
      <vt:lpstr>Wingdings</vt:lpstr>
      <vt:lpstr>8_Thiết kế Tùy chỉnh</vt:lpstr>
      <vt:lpstr>7_Thiết kế Tùy chỉnh</vt:lpstr>
      <vt:lpstr>3_Thiết kế Tùy chỉnh</vt:lpstr>
      <vt:lpstr>6_Thiết kế Tùy chỉnh</vt:lpstr>
      <vt:lpstr>4_Thiết kế Tùy chỉnh</vt:lpstr>
      <vt:lpstr>2_Thiết kế Tùy chỉnh</vt:lpstr>
      <vt:lpstr>5_Thiết kế Tùy chỉnh</vt:lpstr>
      <vt:lpstr>9_Thiết kế Tùy chỉnh</vt:lpstr>
      <vt:lpstr>1_Thiết kế Tùy chỉnh</vt:lpstr>
      <vt:lpstr>Thiết kế Tùy chỉnh</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Dự án Trường học xanh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Gia Huy Nguyễn</dc:creator>
  <cp:lastModifiedBy>Admin</cp:lastModifiedBy>
  <cp:revision>223</cp:revision>
  <dcterms:created xsi:type="dcterms:W3CDTF">2021-06-22T15:39:08Z</dcterms:created>
  <dcterms:modified xsi:type="dcterms:W3CDTF">2024-01-27T01:05:18Z</dcterms:modified>
</cp:coreProperties>
</file>