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Lst>
  <p:notesMasterIdLst>
    <p:notesMasterId r:id="rId44"/>
  </p:notesMasterIdLst>
  <p:sldIdLst>
    <p:sldId id="325" r:id="rId12"/>
    <p:sldId id="336" r:id="rId13"/>
    <p:sldId id="312" r:id="rId14"/>
    <p:sldId id="313" r:id="rId15"/>
    <p:sldId id="314" r:id="rId16"/>
    <p:sldId id="342" r:id="rId17"/>
    <p:sldId id="378" r:id="rId18"/>
    <p:sldId id="504" r:id="rId19"/>
    <p:sldId id="468" r:id="rId20"/>
    <p:sldId id="436" r:id="rId21"/>
    <p:sldId id="437" r:id="rId22"/>
    <p:sldId id="440" r:id="rId23"/>
    <p:sldId id="435" r:id="rId24"/>
    <p:sldId id="349" r:id="rId25"/>
    <p:sldId id="289" r:id="rId26"/>
    <p:sldId id="438" r:id="rId27"/>
    <p:sldId id="442" r:id="rId28"/>
    <p:sldId id="444" r:id="rId29"/>
    <p:sldId id="377" r:id="rId30"/>
    <p:sldId id="402" r:id="rId31"/>
    <p:sldId id="446" r:id="rId32"/>
    <p:sldId id="450" r:id="rId33"/>
    <p:sldId id="452" r:id="rId34"/>
    <p:sldId id="448" r:id="rId35"/>
    <p:sldId id="451" r:id="rId36"/>
    <p:sldId id="454" r:id="rId37"/>
    <p:sldId id="456" r:id="rId38"/>
    <p:sldId id="457" r:id="rId39"/>
    <p:sldId id="425" r:id="rId40"/>
    <p:sldId id="458" r:id="rId41"/>
    <p:sldId id="361" r:id="rId42"/>
    <p:sldId id="363" r:id="rId43"/>
    <p:sldId id="359" r:id="rId45"/>
    <p:sldId id="367" r:id="rId46"/>
    <p:sldId id="364" r:id="rId47"/>
    <p:sldId id="369" r:id="rId48"/>
    <p:sldId id="460" r:id="rId49"/>
    <p:sldId id="461" r:id="rId50"/>
    <p:sldId id="459" r:id="rId51"/>
    <p:sldId id="462" r:id="rId52"/>
    <p:sldId id="463" r:id="rId53"/>
    <p:sldId id="464" r:id="rId54"/>
    <p:sldId id="465" r:id="rId55"/>
  </p:sldIdLst>
  <p:sldSz cx="12192000" cy="685800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1pPr>
    <a:lvl2pPr marL="455930" lvl="1"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5pPr>
    <a:lvl6pPr marL="2286000" lvl="5"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6pPr>
    <a:lvl7pPr marL="2743200" lvl="6"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7pPr>
    <a:lvl8pPr marL="3200400" lvl="7"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8pPr>
    <a:lvl9pPr marL="3657600" lvl="8"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4FFF9F"/>
    <a:srgbClr val="EF858F"/>
    <a:srgbClr val="FFFFA3"/>
    <a:srgbClr val="FFFF97"/>
    <a:srgbClr val="FFFF00"/>
    <a:srgbClr val="0000FF"/>
    <a:srgbClr val="FF33CC"/>
    <a:srgbClr val="E84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026"/>
    <p:restoredTop sz="94388"/>
  </p:normalViewPr>
  <p:slideViewPr>
    <p:cSldViewPr showGuides="1">
      <p:cViewPr varScale="1">
        <p:scale>
          <a:sx n="74" d="100"/>
          <a:sy n="74" d="100"/>
        </p:scale>
        <p:origin x="456"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43.xml"/><Relationship Id="rId54" Type="http://schemas.openxmlformats.org/officeDocument/2006/relationships/slide" Target="slides/slide42.xml"/><Relationship Id="rId53" Type="http://schemas.openxmlformats.org/officeDocument/2006/relationships/slide" Target="slides/slide41.xml"/><Relationship Id="rId52" Type="http://schemas.openxmlformats.org/officeDocument/2006/relationships/slide" Target="slides/slide40.xml"/><Relationship Id="rId51" Type="http://schemas.openxmlformats.org/officeDocument/2006/relationships/slide" Target="slides/slide39.xml"/><Relationship Id="rId50" Type="http://schemas.openxmlformats.org/officeDocument/2006/relationships/slide" Target="slides/slide38.xml"/><Relationship Id="rId5" Type="http://schemas.openxmlformats.org/officeDocument/2006/relationships/slideMaster" Target="slideMasters/slideMaster4.xml"/><Relationship Id="rId49" Type="http://schemas.openxmlformats.org/officeDocument/2006/relationships/slide" Target="slides/slide37.xml"/><Relationship Id="rId48" Type="http://schemas.openxmlformats.org/officeDocument/2006/relationships/slide" Target="slides/slide36.xml"/><Relationship Id="rId47" Type="http://schemas.openxmlformats.org/officeDocument/2006/relationships/slide" Target="slides/slide35.xml"/><Relationship Id="rId46" Type="http://schemas.openxmlformats.org/officeDocument/2006/relationships/slide" Target="slides/slide34.xml"/><Relationship Id="rId45" Type="http://schemas.openxmlformats.org/officeDocument/2006/relationships/slide" Target="slides/slide33.xml"/><Relationship Id="rId44" Type="http://schemas.openxmlformats.org/officeDocument/2006/relationships/notesMaster" Target="notesMasters/notesMaster1.xml"/><Relationship Id="rId43" Type="http://schemas.openxmlformats.org/officeDocument/2006/relationships/slide" Target="slides/slide32.xml"/><Relationship Id="rId42" Type="http://schemas.openxmlformats.org/officeDocument/2006/relationships/slide" Target="slides/slide31.xml"/><Relationship Id="rId41" Type="http://schemas.openxmlformats.org/officeDocument/2006/relationships/slide" Target="slides/slide30.xml"/><Relationship Id="rId40" Type="http://schemas.openxmlformats.org/officeDocument/2006/relationships/slide" Target="slides/slide29.xml"/><Relationship Id="rId4" Type="http://schemas.openxmlformats.org/officeDocument/2006/relationships/slideMaster" Target="slideMasters/slideMaster3.xml"/><Relationship Id="rId39" Type="http://schemas.openxmlformats.org/officeDocument/2006/relationships/slide" Target="slides/slide28.xml"/><Relationship Id="rId38" Type="http://schemas.openxmlformats.org/officeDocument/2006/relationships/slide" Target="slides/slide27.xml"/><Relationship Id="rId37" Type="http://schemas.openxmlformats.org/officeDocument/2006/relationships/slide" Target="slides/slide26.xml"/><Relationship Id="rId36" Type="http://schemas.openxmlformats.org/officeDocument/2006/relationships/slide" Target="slides/slide25.xml"/><Relationship Id="rId35" Type="http://schemas.openxmlformats.org/officeDocument/2006/relationships/slide" Target="slides/slide24.xml"/><Relationship Id="rId34" Type="http://schemas.openxmlformats.org/officeDocument/2006/relationships/slide" Target="slides/slide23.xml"/><Relationship Id="rId33" Type="http://schemas.openxmlformats.org/officeDocument/2006/relationships/slide" Target="slides/slide22.xml"/><Relationship Id="rId32" Type="http://schemas.openxmlformats.org/officeDocument/2006/relationships/slide" Target="slides/slide21.xml"/><Relationship Id="rId31" Type="http://schemas.openxmlformats.org/officeDocument/2006/relationships/slide" Target="slides/slide20.xml"/><Relationship Id="rId30" Type="http://schemas.openxmlformats.org/officeDocument/2006/relationships/slide" Target="slides/slide19.xml"/><Relationship Id="rId3" Type="http://schemas.openxmlformats.org/officeDocument/2006/relationships/slideMaster" Target="slideMasters/slideMaster2.xml"/><Relationship Id="rId29" Type="http://schemas.openxmlformats.org/officeDocument/2006/relationships/slide" Target="slides/slide18.xml"/><Relationship Id="rId28" Type="http://schemas.openxmlformats.org/officeDocument/2006/relationships/slide" Target="slides/slide17.xml"/><Relationship Id="rId27" Type="http://schemas.openxmlformats.org/officeDocument/2006/relationships/slide" Target="slides/slide16.xml"/><Relationship Id="rId26" Type="http://schemas.openxmlformats.org/officeDocument/2006/relationships/slide" Target="slides/slide15.xml"/><Relationship Id="rId25" Type="http://schemas.openxmlformats.org/officeDocument/2006/relationships/slide" Target="slides/slide14.xml"/><Relationship Id="rId24" Type="http://schemas.openxmlformats.org/officeDocument/2006/relationships/slide" Target="slides/slide13.xml"/><Relationship Id="rId23" Type="http://schemas.openxmlformats.org/officeDocument/2006/relationships/slide" Target="slides/slide12.xml"/><Relationship Id="rId22" Type="http://schemas.openxmlformats.org/officeDocument/2006/relationships/slide" Target="slides/slide11.xml"/><Relationship Id="rId21" Type="http://schemas.openxmlformats.org/officeDocument/2006/relationships/slide" Target="slides/slide10.xml"/><Relationship Id="rId20" Type="http://schemas.openxmlformats.org/officeDocument/2006/relationships/slide" Target="slides/slide9.xml"/><Relationship Id="rId2" Type="http://schemas.openxmlformats.org/officeDocument/2006/relationships/theme" Target="theme/theme1.xml"/><Relationship Id="rId19" Type="http://schemas.openxmlformats.org/officeDocument/2006/relationships/slide" Target="slides/slide8.xml"/><Relationship Id="rId18" Type="http://schemas.openxmlformats.org/officeDocument/2006/relationships/slide" Target="slides/slide7.xml"/><Relationship Id="rId17" Type="http://schemas.openxmlformats.org/officeDocument/2006/relationships/slide" Target="slides/slide6.xml"/><Relationship Id="rId16" Type="http://schemas.openxmlformats.org/officeDocument/2006/relationships/slide" Target="slides/slide5.xml"/><Relationship Id="rId15" Type="http://schemas.openxmlformats.org/officeDocument/2006/relationships/slide" Target="slides/slide4.xml"/><Relationship Id="rId14" Type="http://schemas.openxmlformats.org/officeDocument/2006/relationships/slide" Target="slides/slide3.xml"/><Relationship Id="rId13" Type="http://schemas.openxmlformats.org/officeDocument/2006/relationships/slide" Target="slides/slide2.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solidFill>
              <a:effectLst/>
              <a:uLnTx/>
              <a:uFillTx/>
              <a:latin typeface="VNI-Times" pitchFamily="2"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3077C69-AACC-45C3-9F7C-7C3AD78DCBD7}" type="datetimeFigureOut">
              <a:rPr kumimoji="0" lang="en-US" sz="1200" b="1" i="0" u="none" strike="noStrike" kern="1200" cap="none" spc="0" normalizeH="0" baseline="0" noProof="0">
                <a:ln>
                  <a:noFill/>
                </a:ln>
                <a:solidFill>
                  <a:schemeClr val="tx1"/>
                </a:solidFill>
                <a:effectLst/>
                <a:uLnTx/>
                <a:uFillTx/>
                <a:latin typeface="VNI-Times" pitchFamily="2" charset="0"/>
                <a:ea typeface="+mn-ea"/>
                <a:cs typeface="+mn-cs"/>
              </a:rPr>
            </a:fld>
            <a:endParaRPr kumimoji="0" lang="en-US" sz="1200" b="1" i="0" u="none" strike="noStrike" kern="1200" cap="none" spc="0" normalizeH="0" baseline="0" noProof="0">
              <a:ln>
                <a:noFill/>
              </a:ln>
              <a:solidFill>
                <a:schemeClr val="tx1"/>
              </a:solidFill>
              <a:effectLst/>
              <a:uLnTx/>
              <a:uFillTx/>
              <a:latin typeface="VNI-Times" pitchFamily="2" charset="0"/>
              <a:ea typeface="+mn-ea"/>
              <a:cs typeface="+mn-cs"/>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593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313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033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753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solidFill>
              <a:effectLst/>
              <a:uLnTx/>
              <a:uFillTx/>
              <a:latin typeface="VNI-Times" pitchFamily="2"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E7B00480-7A9A-425E-8D0B-85E39C09DFE1}" type="slidenum">
              <a:rPr kumimoji="0" lang="en-US" altLang="vi-VN" sz="1200" b="1" i="0" u="none" strike="noStrike" kern="1200" cap="none" spc="0" normalizeH="0" baseline="0" noProof="0">
                <a:ln>
                  <a:noFill/>
                </a:ln>
                <a:solidFill>
                  <a:schemeClr val="tx1"/>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chemeClr val="tx1"/>
              </a:solidFill>
              <a:effectLst/>
              <a:uLnTx/>
              <a:uFillTx/>
              <a:latin typeface="VNI-Times" pitchFamily="2"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930" algn="l" rtl="0" eaLnBrk="0" fontAlgn="base" hangingPunct="0">
      <a:spcBef>
        <a:spcPct val="30000"/>
      </a:spcBef>
      <a:spcAft>
        <a:spcPct val="0"/>
      </a:spcAft>
      <a:defRPr sz="1200" kern="1200">
        <a:solidFill>
          <a:schemeClr val="tx1"/>
        </a:solidFill>
        <a:latin typeface="+mn-lt"/>
        <a:ea typeface="+mn-ea"/>
        <a:cs typeface="+mn-cs"/>
      </a:defRPr>
    </a:lvl2pPr>
    <a:lvl3pPr marL="913130" algn="l" rtl="0" eaLnBrk="0" fontAlgn="base" hangingPunct="0">
      <a:spcBef>
        <a:spcPct val="30000"/>
      </a:spcBef>
      <a:spcAft>
        <a:spcPct val="0"/>
      </a:spcAft>
      <a:defRPr sz="1200" kern="1200">
        <a:solidFill>
          <a:schemeClr val="tx1"/>
        </a:solidFill>
        <a:latin typeface="+mn-lt"/>
        <a:ea typeface="+mn-ea"/>
        <a:cs typeface="+mn-cs"/>
      </a:defRPr>
    </a:lvl3pPr>
    <a:lvl4pPr marL="1370330" algn="l" rtl="0" eaLnBrk="0" fontAlgn="base" hangingPunct="0">
      <a:spcBef>
        <a:spcPct val="30000"/>
      </a:spcBef>
      <a:spcAft>
        <a:spcPct val="0"/>
      </a:spcAft>
      <a:defRPr sz="1200" kern="1200">
        <a:solidFill>
          <a:schemeClr val="tx1"/>
        </a:solidFill>
        <a:latin typeface="+mn-lt"/>
        <a:ea typeface="+mn-ea"/>
        <a:cs typeface="+mn-cs"/>
      </a:defRPr>
    </a:lvl4pPr>
    <a:lvl5pPr marL="182753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Slide Image Placeholder 1"/>
          <p:cNvSpPr>
            <a:spLocks noGrp="1" noRot="1" noChangeAspect="1" noTextEdit="1"/>
          </p:cNvSpPr>
          <p:nvPr>
            <p:ph type="sldImg"/>
          </p:nvPr>
        </p:nvSpPr>
        <p:spPr>
          <a:ln>
            <a:solidFill>
              <a:srgbClr val="000000">
                <a:alpha val="100000"/>
              </a:srgbClr>
            </a:solidFill>
            <a:miter lim="800000"/>
          </a:ln>
        </p:spPr>
      </p:sp>
      <p:sp>
        <p:nvSpPr>
          <p:cNvPr id="53251"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vi-VN" altLang="vi-VN" dirty="0"/>
          </a:p>
        </p:txBody>
      </p:sp>
      <p:sp>
        <p:nvSpPr>
          <p:cNvPr id="5325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vi-VN" b="1" dirty="0">
                <a:latin typeface="VNI-Times" pitchFamily="2" charset="0"/>
                <a:cs typeface="Arial" panose="020B0604020202020204" pitchFamily="34" charset="0"/>
              </a:rPr>
            </a:fld>
            <a:endParaRPr lang="en-US" altLang="vi-VN" b="1" dirty="0">
              <a:latin typeface="VNI-Times" pitchFamily="2" charset="0"/>
              <a:ea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C45F59B-7DD4-4878-96DC-00C4EFCA26B6}"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C45F59B-7DD4-4878-96DC-00C4EFCA26B6}"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C190AF1-3FF9-4A8E-9E8D-36A37F4F225A}"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C190AF1-3FF9-4A8E-9E8D-36A37F4F225A}"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C190AF1-3FF9-4A8E-9E8D-36A37F4F225A}"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C190AF1-3FF9-4A8E-9E8D-36A37F4F225A}"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5"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C190AF1-3FF9-4A8E-9E8D-36A37F4F225A}"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C190AF1-3FF9-4A8E-9E8D-36A37F4F225A}"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C190AF1-3FF9-4A8E-9E8D-36A37F4F225A}"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C190AF1-3FF9-4A8E-9E8D-36A37F4F225A}"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108.xml><?xml version="1.0" encoding="utf-8"?>
<p:sldLayout xmlns:a="http://schemas.openxmlformats.org/drawingml/2006/main" xmlns:r="http://schemas.openxmlformats.org/officeDocument/2006/relationships" xmlns:p="http://schemas.openxmlformats.org/presentationml/2006/main" type="objAndTx">
  <p:cSld name="Title, Content an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a:t>Click to edit Master title style</a:t>
            </a:r>
            <a:endParaRPr lang="en-US"/>
          </a:p>
        </p:txBody>
      </p:sp>
      <p:sp>
        <p:nvSpPr>
          <p:cNvPr id="3" name="Content Placeholder 2"/>
          <p:cNvSpPr>
            <a:spLocks noGrp="1"/>
          </p:cNvSpPr>
          <p:nvPr>
            <p:ph sz="half" idx="1"/>
          </p:nvPr>
        </p:nvSpPr>
        <p:spPr>
          <a:xfrm>
            <a:off x="609600" y="1981200"/>
            <a:ext cx="5384800" cy="38862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197600" y="1981200"/>
            <a:ext cx="5384800" cy="38862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Footer Placeholder 4"/>
          <p:cNvSpPr>
            <a:spLocks noGrp="1"/>
          </p:cNvSpPr>
          <p:nvPr>
            <p:ph type="ftr" sz="quarter" idx="3"/>
          </p:nvPr>
        </p:nvSpPr>
        <p:spPr>
          <a:xfrm>
            <a:off x="4165600" y="6248400"/>
            <a:ext cx="3860800" cy="457200"/>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8" name="Slide Number Placeholder 5"/>
          <p:cNvSpPr>
            <a:spLocks noGrp="1"/>
          </p:cNvSpPr>
          <p:nvPr>
            <p:ph type="sldNum" sz="quarter" idx="4"/>
          </p:nvPr>
        </p:nvSpPr>
        <p:spPr>
          <a:xfrm>
            <a:off x="8737600" y="6248400"/>
            <a:ext cx="2844800" cy="457200"/>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1604866-E656-448F-AE18-37CE92F08B09}"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
        <p:nvSpPr>
          <p:cNvPr id="9" name="Date Placeholder 6"/>
          <p:cNvSpPr>
            <a:spLocks noGrp="1"/>
          </p:cNvSpPr>
          <p:nvPr>
            <p:ph type="dt" sz="half" idx="12"/>
          </p:nvPr>
        </p:nvSpPr>
        <p:spPr>
          <a:xfrm>
            <a:off x="609600" y="6245225"/>
            <a:ext cx="2844800" cy="476250"/>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Tree>
  </p:cSld>
  <p:clrMapOvr>
    <a:masterClrMapping/>
  </p:clrMapOvr>
  <p:transition spd="slow"/>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C45F59B-7DD4-4878-96DC-00C4EFCA26B6}"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C45F59B-7DD4-4878-96DC-00C4EFCA26B6}"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C45F59B-7DD4-4878-96DC-00C4EFCA26B6}"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C45F59B-7DD4-4878-96DC-00C4EFCA26B6}"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C45F59B-7DD4-4878-96DC-00C4EFCA26B6}"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C45F59B-7DD4-4878-96DC-00C4EFCA26B6}"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C45F59B-7DD4-4878-96DC-00C4EFCA26B6}"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C45F59B-7DD4-4878-96DC-00C4EFCA26B6}"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5"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C45F59B-7DD4-4878-96DC-00C4EFCA26B6}"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C45F59B-7DD4-4878-96DC-00C4EFCA26B6}"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C45F59B-7DD4-4878-96DC-00C4EFCA26B6}"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C45F59B-7DD4-4878-96DC-00C4EFCA26B6}"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a:t>Click to edit Master title style</a:t>
            </a:r>
            <a:endParaRPr lang="en-US"/>
          </a:p>
        </p:txBody>
      </p:sp>
      <p:sp>
        <p:nvSpPr>
          <p:cNvPr id="3" name="Content Placeholder 2"/>
          <p:cNvSpPr>
            <a:spLocks noGrp="1"/>
          </p:cNvSpPr>
          <p:nvPr>
            <p:ph sz="half" idx="1"/>
          </p:nvPr>
        </p:nvSpPr>
        <p:spPr>
          <a:xfrm>
            <a:off x="609600" y="1981200"/>
            <a:ext cx="5384800" cy="38862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197600" y="1981200"/>
            <a:ext cx="5384800" cy="38862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Footer Placeholder 4"/>
          <p:cNvSpPr>
            <a:spLocks noGrp="1"/>
          </p:cNvSpPr>
          <p:nvPr>
            <p:ph type="ftr" sz="quarter" idx="3"/>
          </p:nvPr>
        </p:nvSpPr>
        <p:spPr>
          <a:xfrm>
            <a:off x="4165600" y="6248400"/>
            <a:ext cx="3860800" cy="457200"/>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8" name="Slide Number Placeholder 5"/>
          <p:cNvSpPr>
            <a:spLocks noGrp="1"/>
          </p:cNvSpPr>
          <p:nvPr>
            <p:ph type="sldNum" sz="quarter" idx="4"/>
          </p:nvPr>
        </p:nvSpPr>
        <p:spPr>
          <a:xfrm>
            <a:off x="8737600" y="6248400"/>
            <a:ext cx="2844800" cy="457200"/>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78E2572-EEC0-4BA7-80A6-096CA95D959E}"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
        <p:nvSpPr>
          <p:cNvPr id="9" name="Date Placeholder 6"/>
          <p:cNvSpPr>
            <a:spLocks noGrp="1"/>
          </p:cNvSpPr>
          <p:nvPr>
            <p:ph type="dt" sz="half" idx="12"/>
          </p:nvPr>
        </p:nvSpPr>
        <p:spPr>
          <a:xfrm>
            <a:off x="609600" y="6245225"/>
            <a:ext cx="2844800" cy="476250"/>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Tree>
  </p:cSld>
  <p:clrMapOvr>
    <a:masterClrMapping/>
  </p:clrMapOvr>
  <p:transition spd="slow"/>
</p:sldLayout>
</file>

<file path=ppt/slideLayouts/slideLayout120.xml><?xml version="1.0" encoding="utf-8"?>
<p:sldLayout xmlns:a="http://schemas.openxmlformats.org/drawingml/2006/main" xmlns:r="http://schemas.openxmlformats.org/officeDocument/2006/relationships" xmlns:p="http://schemas.openxmlformats.org/presentationml/2006/main" type="objAndTx">
  <p:cSld name="Title, Content an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a:t>Click to edit Master title style</a:t>
            </a:r>
            <a:endParaRPr lang="en-US"/>
          </a:p>
        </p:txBody>
      </p:sp>
      <p:sp>
        <p:nvSpPr>
          <p:cNvPr id="3" name="Content Placeholder 2"/>
          <p:cNvSpPr>
            <a:spLocks noGrp="1"/>
          </p:cNvSpPr>
          <p:nvPr>
            <p:ph sz="half" idx="1"/>
          </p:nvPr>
        </p:nvSpPr>
        <p:spPr>
          <a:xfrm>
            <a:off x="609600" y="1981200"/>
            <a:ext cx="5384800" cy="38862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197600" y="1981200"/>
            <a:ext cx="5384800" cy="38862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Footer Placeholder 4"/>
          <p:cNvSpPr>
            <a:spLocks noGrp="1"/>
          </p:cNvSpPr>
          <p:nvPr>
            <p:ph type="ftr" sz="quarter" idx="3"/>
          </p:nvPr>
        </p:nvSpPr>
        <p:spPr>
          <a:xfrm>
            <a:off x="4165600" y="6248400"/>
            <a:ext cx="3860800" cy="457200"/>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8" name="Slide Number Placeholder 5"/>
          <p:cNvSpPr>
            <a:spLocks noGrp="1"/>
          </p:cNvSpPr>
          <p:nvPr>
            <p:ph type="sldNum" sz="quarter" idx="4"/>
          </p:nvPr>
        </p:nvSpPr>
        <p:spPr>
          <a:xfrm>
            <a:off x="8737600" y="6248400"/>
            <a:ext cx="2844800" cy="457200"/>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78E2572-EEC0-4BA7-80A6-096CA95D959E}"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
        <p:nvSpPr>
          <p:cNvPr id="9" name="Date Placeholder 6"/>
          <p:cNvSpPr>
            <a:spLocks noGrp="1"/>
          </p:cNvSpPr>
          <p:nvPr>
            <p:ph type="dt" sz="half" idx="12"/>
          </p:nvPr>
        </p:nvSpPr>
        <p:spPr>
          <a:xfrm>
            <a:off x="609600" y="6245225"/>
            <a:ext cx="2844800" cy="476250"/>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5" name="Footer Placeholder 4"/>
          <p:cNvSpPr>
            <a:spLocks noGrp="1"/>
          </p:cNvSpPr>
          <p:nvPr>
            <p:ph type="ftr" sz="quarter" idx="11"/>
          </p:nvPr>
        </p:nvSpPr>
        <p:spPr/>
        <p:txBody>
          <a:bodyPr/>
          <a:p>
            <a:pPr lvl="0" eaLnBrk="1" hangingPunct="1">
              <a:buNone/>
            </a:pPr>
            <a:endParaRPr lang="zh-CN" altLang="en-US"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5" name="Footer Placeholder 4"/>
          <p:cNvSpPr>
            <a:spLocks noGrp="1"/>
          </p:cNvSpPr>
          <p:nvPr>
            <p:ph type="ftr" sz="quarter" idx="11"/>
          </p:nvPr>
        </p:nvSpPr>
        <p:spPr/>
        <p:txBody>
          <a:bodyPr/>
          <a:p>
            <a:pPr lvl="0" eaLnBrk="1" hangingPunct="1">
              <a:buNone/>
            </a:pPr>
            <a:endParaRPr lang="zh-CN" altLang="en-US"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5" name="Footer Placeholder 4"/>
          <p:cNvSpPr>
            <a:spLocks noGrp="1"/>
          </p:cNvSpPr>
          <p:nvPr>
            <p:ph type="ftr" sz="quarter" idx="11"/>
          </p:nvPr>
        </p:nvSpPr>
        <p:spPr/>
        <p:txBody>
          <a:bodyPr/>
          <a:p>
            <a:pPr lvl="0" eaLnBrk="1" hangingPunct="1">
              <a:buNone/>
            </a:pPr>
            <a:endParaRPr lang="zh-CN" altLang="en-US"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Date Placeholder 4"/>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6" name="Footer Placeholder 5"/>
          <p:cNvSpPr>
            <a:spLocks noGrp="1"/>
          </p:cNvSpPr>
          <p:nvPr>
            <p:ph type="ftr" sz="quarter" idx="11"/>
          </p:nvPr>
        </p:nvSpPr>
        <p:spPr/>
        <p:txBody>
          <a:bodyPr/>
          <a:p>
            <a:pPr lvl="0" eaLnBrk="1" hangingPunct="1">
              <a:buNone/>
            </a:pPr>
            <a:endParaRPr lang="zh-CN" altLang="en-US" dirty="0"/>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Date Placeholder 6"/>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8" name="Footer Placeholder 7"/>
          <p:cNvSpPr>
            <a:spLocks noGrp="1"/>
          </p:cNvSpPr>
          <p:nvPr>
            <p:ph type="ftr" sz="quarter" idx="11"/>
          </p:nvPr>
        </p:nvSpPr>
        <p:spPr/>
        <p:txBody>
          <a:bodyPr/>
          <a:p>
            <a:pPr lvl="0" eaLnBrk="1" hangingPunct="1">
              <a:buNone/>
            </a:pPr>
            <a:endParaRPr lang="zh-CN" altLang="en-US" dirty="0"/>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_比较">
    <p:bg>
      <p:bgPr>
        <a:solidFill>
          <a:schemeClr val="bg1"/>
        </a:solidFill>
        <a:effectLst/>
      </p:bgPr>
    </p:bg>
    <p:spTree>
      <p:nvGrpSpPr>
        <p:cNvPr id="1" name=""/>
        <p:cNvGrpSpPr/>
        <p:nvPr/>
      </p:nvGrpSpPr>
      <p:grpSpPr>
        <a:xfrm>
          <a:off x="0" y="0"/>
          <a:ext cx="0" cy="0"/>
          <a:chOff x="0" y="0"/>
          <a:chExt cx="0" cy="0"/>
        </a:xfrm>
      </p:grpSpPr>
      <p:sp>
        <p:nvSpPr>
          <p:cNvPr id="11266" name="TextBox 6"/>
          <p:cNvSpPr txBox="1"/>
          <p:nvPr userDrawn="1"/>
        </p:nvSpPr>
        <p:spPr>
          <a:xfrm>
            <a:off x="1908175" y="6738938"/>
            <a:ext cx="1439863" cy="119062"/>
          </a:xfrm>
          <a:prstGeom prst="rect">
            <a:avLst/>
          </a:prstGeom>
          <a:noFill/>
          <a:ln w="9525">
            <a:noFill/>
          </a:ln>
        </p:spPr>
        <p:txBody>
          <a:bodyPr>
            <a:spAutoFit/>
          </a:bodyPr>
          <a:p>
            <a:pPr lvl="0" eaLnBrk="1" hangingPunct="1">
              <a:lnSpc>
                <a:spcPct val="200000"/>
              </a:lnSpc>
            </a:pPr>
            <a:r>
              <a:rPr lang="zh-CN" altLang="en-US" sz="100" b="0" dirty="0">
                <a:solidFill>
                  <a:srgbClr val="000000"/>
                </a:solidFill>
                <a:latin typeface="Microsoft YaHei" panose="020B0503020204020204" pitchFamily="34" charset="-122"/>
                <a:ea typeface="Microsoft YaHei" panose="020B0503020204020204" pitchFamily="34" charset="-122"/>
                <a:hlinkClick r:id="rId2"/>
              </a:rPr>
              <a:t>节日</a:t>
            </a:r>
            <a:r>
              <a:rPr lang="en-US" altLang="zh-CN" sz="100" b="0" dirty="0">
                <a:solidFill>
                  <a:srgbClr val="000000"/>
                </a:solidFill>
                <a:latin typeface="Microsoft YaHei" panose="020B0503020204020204" pitchFamily="34" charset="-122"/>
                <a:ea typeface="Microsoft YaHei" panose="020B0503020204020204" pitchFamily="34" charset="-122"/>
                <a:hlinkClick r:id="rId2"/>
              </a:rPr>
              <a:t>PPT</a:t>
            </a:r>
            <a:r>
              <a:rPr lang="zh-CN" altLang="en-US" sz="100" b="0" dirty="0">
                <a:solidFill>
                  <a:srgbClr val="000000"/>
                </a:solidFill>
                <a:latin typeface="Microsoft YaHei" panose="020B0503020204020204" pitchFamily="34" charset="-122"/>
                <a:ea typeface="Microsoft YaHei" panose="020B0503020204020204" pitchFamily="34" charset="-122"/>
                <a:hlinkClick r:id="rId2"/>
              </a:rPr>
              <a:t>模板</a:t>
            </a:r>
            <a:r>
              <a:rPr lang="zh-CN" altLang="en-US" sz="100" b="0" dirty="0">
                <a:solidFill>
                  <a:srgbClr val="000000"/>
                </a:solidFill>
                <a:latin typeface="Microsoft YaHei" panose="020B0503020204020204" pitchFamily="34" charset="-122"/>
                <a:ea typeface="Microsoft YaHei" panose="020B0503020204020204" pitchFamily="34" charset="-122"/>
              </a:rPr>
              <a:t> </a:t>
            </a:r>
            <a:r>
              <a:rPr lang="en-US" altLang="zh-CN" sz="100" b="0" dirty="0">
                <a:solidFill>
                  <a:srgbClr val="000000"/>
                </a:solidFill>
                <a:latin typeface="Microsoft YaHei" panose="020B0503020204020204" pitchFamily="34" charset="-122"/>
                <a:ea typeface="Microsoft YaHei" panose="020B0503020204020204" pitchFamily="34" charset="-122"/>
              </a:rPr>
              <a:t>http://www.1ppt.com/jieri/</a:t>
            </a:r>
            <a:endParaRPr lang="en-US" altLang="zh-CN" sz="100" b="0" dirty="0">
              <a:solidFill>
                <a:srgbClr val="000000"/>
              </a:solidFill>
              <a:latin typeface="Microsoft YaHei" panose="020B0503020204020204" pitchFamily="34" charset="-122"/>
              <a:ea typeface="Microsoft YaHei" panose="020B0503020204020204" pitchFamily="34" charset="-122"/>
            </a:endParaRPr>
          </a:p>
        </p:txBody>
      </p:sp>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8" name="日期占位符 6"/>
          <p:cNvSpPr>
            <a:spLocks noGrp="1"/>
          </p:cNvSpPr>
          <p:nvPr>
            <p:ph type="dt" sz="half" idx="12"/>
          </p:nvPr>
        </p:nvSpPr>
        <p:spPr>
          <a:xfrm>
            <a:off x="838200" y="6356350"/>
            <a:ext cx="2743200" cy="365125"/>
          </a:xfrm>
          <a:prstGeom prst="rect">
            <a:avLst/>
          </a:prstGeom>
        </p:spPr>
        <p:txBody>
          <a:bodyPr vert="horz" lIns="91440" tIns="45720" rIns="91440" bIns="45720" rtlCol="0" anchor="ctr"/>
          <a:p>
            <a:pPr eaLnBrk="1" hangingPunct="1">
              <a:buNone/>
            </a:pPr>
            <a:fld id="{BB962C8B-B14F-4D97-AF65-F5344CB8AC3E}" type="datetimeFigureOut">
              <a:rPr lang="zh-CN" altLang="en-US" dirty="0">
                <a:latin typeface="Microsoft YaHei" panose="020B0503020204020204" pitchFamily="34" charset="-122"/>
                <a:ea typeface="方正卡通简体"/>
              </a:rPr>
            </a:fld>
            <a:endParaRPr lang="zh-CN" altLang="en-US" dirty="0">
              <a:latin typeface="Microsoft YaHei" panose="020B0503020204020204" pitchFamily="34" charset="-122"/>
              <a:ea typeface="方正卡通简体"/>
            </a:endParaRPr>
          </a:p>
        </p:txBody>
      </p:sp>
      <p:sp>
        <p:nvSpPr>
          <p:cNvPr id="9" name="页脚占位符 7"/>
          <p:cNvSpPr>
            <a:spLocks noGrp="1"/>
          </p:cNvSpPr>
          <p:nvPr>
            <p:ph type="ftr" sz="quarter" idx="13"/>
          </p:nvPr>
        </p:nvSpPr>
        <p:spPr>
          <a:xfrm>
            <a:off x="4038600" y="6356350"/>
            <a:ext cx="4114800" cy="365125"/>
          </a:xfrm>
          <a:prstGeom prst="rect">
            <a:avLst/>
          </a:prstGeom>
        </p:spPr>
        <p:txBody>
          <a:bodyPr vert="horz" lIns="91440" tIns="45720" rIns="91440" bIns="45720" rtlCol="0" anchor="ctr"/>
          <a:p>
            <a:pPr algn="ctr" eaLnBrk="1" hangingPunct="1">
              <a:buNone/>
            </a:pPr>
            <a:endParaRPr lang="zh-CN" altLang="en-US" dirty="0">
              <a:latin typeface="Microsoft YaHei" panose="020B0503020204020204" pitchFamily="34" charset="-122"/>
              <a:ea typeface="方正卡通简体"/>
            </a:endParaRPr>
          </a:p>
        </p:txBody>
      </p:sp>
      <p:sp>
        <p:nvSpPr>
          <p:cNvPr id="10" name="灯片编号占位符 8"/>
          <p:cNvSpPr>
            <a:spLocks noGrp="1"/>
          </p:cNvSpPr>
          <p:nvPr>
            <p:ph type="sldNum" sz="quarter" idx="14"/>
          </p:nvPr>
        </p:nvSpPr>
        <p:spPr>
          <a:xfrm>
            <a:off x="8610600" y="6356350"/>
            <a:ext cx="2743200" cy="365125"/>
          </a:xfrm>
          <a:prstGeom prst="rect">
            <a:avLst/>
          </a:prstGeom>
        </p:spPr>
        <p:txBody>
          <a:bodyPr vert="horz" lIns="91440" tIns="45720" rIns="91440" bIns="45720" rtlCol="0" anchor="ctr"/>
          <a:p>
            <a:pPr algn="r" eaLnBrk="1" hangingPunct="1">
              <a:buNone/>
            </a:pPr>
            <a:fld id="{9A0DB2DC-4C9A-4742-B13C-FB6460FD3503}" type="slidenum">
              <a:rPr lang="zh-CN" altLang="en-US" dirty="0">
                <a:latin typeface="Microsoft YaHei" panose="020B0503020204020204" pitchFamily="34" charset="-122"/>
                <a:ea typeface="方正卡通简体"/>
              </a:rPr>
            </a:fld>
            <a:endParaRPr lang="zh-CN" altLang="en-US" dirty="0">
              <a:latin typeface="Microsoft YaHei" panose="020B0503020204020204" pitchFamily="34" charset="-122"/>
              <a:ea typeface="方正卡通简体"/>
            </a:endParaRPr>
          </a:p>
        </p:txBody>
      </p:sp>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Date Placeholder 2"/>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4" name="Footer Placeholder 3"/>
          <p:cNvSpPr>
            <a:spLocks noGrp="1"/>
          </p:cNvSpPr>
          <p:nvPr>
            <p:ph type="ftr" sz="quarter" idx="11"/>
          </p:nvPr>
        </p:nvSpPr>
        <p:spPr/>
        <p:txBody>
          <a:bodyPr/>
          <a:p>
            <a:pPr lvl="0" eaLnBrk="1" hangingPunct="1">
              <a:buNone/>
            </a:pPr>
            <a:endParaRPr lang="zh-CN" altLang="en-US" dirty="0"/>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C45F59B-7DD4-4878-96DC-00C4EFCA26B6}"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3" name="Footer Placeholder 2"/>
          <p:cNvSpPr>
            <a:spLocks noGrp="1"/>
          </p:cNvSpPr>
          <p:nvPr>
            <p:ph type="ftr" sz="quarter" idx="11"/>
          </p:nvPr>
        </p:nvSpPr>
        <p:spPr/>
        <p:txBody>
          <a:bodyPr/>
          <a:p>
            <a:pPr lvl="0" eaLnBrk="1" hangingPunct="1">
              <a:buNone/>
            </a:pPr>
            <a:endParaRPr lang="zh-CN" altLang="en-US" dirty="0"/>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6" name="Footer Placeholder 5"/>
          <p:cNvSpPr>
            <a:spLocks noGrp="1"/>
          </p:cNvSpPr>
          <p:nvPr>
            <p:ph type="ftr" sz="quarter" idx="11"/>
          </p:nvPr>
        </p:nvSpPr>
        <p:spPr/>
        <p:txBody>
          <a:bodyPr/>
          <a:p>
            <a:pPr lvl="0" eaLnBrk="1" hangingPunct="1">
              <a:buNone/>
            </a:pPr>
            <a:endParaRPr lang="zh-CN" altLang="en-US" dirty="0"/>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icrosoft YaHei" panose="020B0503020204020204" pitchFamily="34" charset="-122"/>
              <a:ea typeface="+mn-ea"/>
              <a:cs typeface="方正卡通简体"/>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6" name="Footer Placeholder 5"/>
          <p:cNvSpPr>
            <a:spLocks noGrp="1"/>
          </p:cNvSpPr>
          <p:nvPr>
            <p:ph type="ftr" sz="quarter" idx="11"/>
          </p:nvPr>
        </p:nvSpPr>
        <p:spPr/>
        <p:txBody>
          <a:bodyPr/>
          <a:p>
            <a:pPr lvl="0" eaLnBrk="1" hangingPunct="1">
              <a:buNone/>
            </a:pPr>
            <a:endParaRPr lang="zh-CN" altLang="en-US" dirty="0"/>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5" name="Footer Placeholder 4"/>
          <p:cNvSpPr>
            <a:spLocks noGrp="1"/>
          </p:cNvSpPr>
          <p:nvPr>
            <p:ph type="ftr" sz="quarter" idx="11"/>
          </p:nvPr>
        </p:nvSpPr>
        <p:spPr/>
        <p:txBody>
          <a:bodyPr/>
          <a:p>
            <a:pPr lvl="0" eaLnBrk="1" hangingPunct="1">
              <a:buNone/>
            </a:pPr>
            <a:endParaRPr lang="zh-CN" altLang="en-US"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5" name="Footer Placeholder 4"/>
          <p:cNvSpPr>
            <a:spLocks noGrp="1"/>
          </p:cNvSpPr>
          <p:nvPr>
            <p:ph type="ftr" sz="quarter" idx="11"/>
          </p:nvPr>
        </p:nvSpPr>
        <p:spPr/>
        <p:txBody>
          <a:bodyPr/>
          <a:p>
            <a:pPr lvl="0" eaLnBrk="1" hangingPunct="1">
              <a:buNone/>
            </a:pPr>
            <a:endParaRPr lang="zh-CN" altLang="en-US"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5" name="Footer Placeholder 4"/>
          <p:cNvSpPr>
            <a:spLocks noGrp="1"/>
          </p:cNvSpPr>
          <p:nvPr>
            <p:ph type="ftr" sz="quarter" idx="11"/>
          </p:nvPr>
        </p:nvSpPr>
        <p:spPr/>
        <p:txBody>
          <a:bodyPr/>
          <a:p>
            <a:pPr lvl="0" eaLnBrk="1" hangingPunct="1">
              <a:buNone/>
            </a:pPr>
            <a:endParaRPr lang="zh-CN" altLang="en-US"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5" name="Footer Placeholder 4"/>
          <p:cNvSpPr>
            <a:spLocks noGrp="1"/>
          </p:cNvSpPr>
          <p:nvPr>
            <p:ph type="ftr" sz="quarter" idx="11"/>
          </p:nvPr>
        </p:nvSpPr>
        <p:spPr/>
        <p:txBody>
          <a:bodyPr/>
          <a:p>
            <a:pPr lvl="0" eaLnBrk="1" hangingPunct="1">
              <a:buNone/>
            </a:pPr>
            <a:endParaRPr lang="zh-CN" altLang="en-US"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5" name="Footer Placeholder 4"/>
          <p:cNvSpPr>
            <a:spLocks noGrp="1"/>
          </p:cNvSpPr>
          <p:nvPr>
            <p:ph type="ftr" sz="quarter" idx="11"/>
          </p:nvPr>
        </p:nvSpPr>
        <p:spPr/>
        <p:txBody>
          <a:bodyPr/>
          <a:p>
            <a:pPr lvl="0" eaLnBrk="1" hangingPunct="1">
              <a:buNone/>
            </a:pPr>
            <a:endParaRPr lang="zh-CN" altLang="en-US"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Date Placeholder 4"/>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6" name="Footer Placeholder 5"/>
          <p:cNvSpPr>
            <a:spLocks noGrp="1"/>
          </p:cNvSpPr>
          <p:nvPr>
            <p:ph type="ftr" sz="quarter" idx="11"/>
          </p:nvPr>
        </p:nvSpPr>
        <p:spPr/>
        <p:txBody>
          <a:bodyPr/>
          <a:p>
            <a:pPr lvl="0" eaLnBrk="1" hangingPunct="1">
              <a:buNone/>
            </a:pPr>
            <a:endParaRPr lang="zh-CN" altLang="en-US" dirty="0"/>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Date Placeholder 6"/>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8" name="Footer Placeholder 7"/>
          <p:cNvSpPr>
            <a:spLocks noGrp="1"/>
          </p:cNvSpPr>
          <p:nvPr>
            <p:ph type="ftr" sz="quarter" idx="11"/>
          </p:nvPr>
        </p:nvSpPr>
        <p:spPr/>
        <p:txBody>
          <a:bodyPr/>
          <a:p>
            <a:pPr lvl="0" eaLnBrk="1" hangingPunct="1">
              <a:buNone/>
            </a:pPr>
            <a:endParaRPr lang="zh-CN" altLang="en-US" dirty="0"/>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C45F59B-7DD4-4878-96DC-00C4EFCA26B6}"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1_比较">
    <p:bg>
      <p:bgPr>
        <a:solidFill>
          <a:schemeClr val="bg1"/>
        </a:solidFill>
        <a:effectLst/>
      </p:bgPr>
    </p:bg>
    <p:spTree>
      <p:nvGrpSpPr>
        <p:cNvPr id="1" name=""/>
        <p:cNvGrpSpPr/>
        <p:nvPr/>
      </p:nvGrpSpPr>
      <p:grpSpPr>
        <a:xfrm>
          <a:off x="0" y="0"/>
          <a:ext cx="0" cy="0"/>
          <a:chOff x="0" y="0"/>
          <a:chExt cx="0" cy="0"/>
        </a:xfrm>
      </p:grpSpPr>
      <p:sp>
        <p:nvSpPr>
          <p:cNvPr id="12290" name="TextBox 6"/>
          <p:cNvSpPr txBox="1"/>
          <p:nvPr userDrawn="1"/>
        </p:nvSpPr>
        <p:spPr>
          <a:xfrm>
            <a:off x="1908175" y="6738938"/>
            <a:ext cx="1439863" cy="119062"/>
          </a:xfrm>
          <a:prstGeom prst="rect">
            <a:avLst/>
          </a:prstGeom>
          <a:noFill/>
          <a:ln w="9525">
            <a:noFill/>
          </a:ln>
        </p:spPr>
        <p:txBody>
          <a:bodyPr>
            <a:spAutoFit/>
          </a:bodyPr>
          <a:p>
            <a:pPr lvl="0" eaLnBrk="1" hangingPunct="1">
              <a:lnSpc>
                <a:spcPct val="200000"/>
              </a:lnSpc>
            </a:pPr>
            <a:r>
              <a:rPr lang="zh-CN" altLang="en-US" sz="100" b="0" dirty="0">
                <a:solidFill>
                  <a:srgbClr val="000000"/>
                </a:solidFill>
                <a:latin typeface="Microsoft YaHei" panose="020B0503020204020204" pitchFamily="34" charset="-122"/>
                <a:ea typeface="Microsoft YaHei" panose="020B0503020204020204" pitchFamily="34" charset="-122"/>
                <a:hlinkClick r:id="rId2"/>
              </a:rPr>
              <a:t>节日</a:t>
            </a:r>
            <a:r>
              <a:rPr lang="en-US" altLang="zh-CN" sz="100" b="0" dirty="0">
                <a:solidFill>
                  <a:srgbClr val="000000"/>
                </a:solidFill>
                <a:latin typeface="Microsoft YaHei" panose="020B0503020204020204" pitchFamily="34" charset="-122"/>
                <a:ea typeface="Microsoft YaHei" panose="020B0503020204020204" pitchFamily="34" charset="-122"/>
                <a:hlinkClick r:id="rId2"/>
              </a:rPr>
              <a:t>PPT</a:t>
            </a:r>
            <a:r>
              <a:rPr lang="zh-CN" altLang="en-US" sz="100" b="0" dirty="0">
                <a:solidFill>
                  <a:srgbClr val="000000"/>
                </a:solidFill>
                <a:latin typeface="Microsoft YaHei" panose="020B0503020204020204" pitchFamily="34" charset="-122"/>
                <a:ea typeface="Microsoft YaHei" panose="020B0503020204020204" pitchFamily="34" charset="-122"/>
                <a:hlinkClick r:id="rId2"/>
              </a:rPr>
              <a:t>模板</a:t>
            </a:r>
            <a:r>
              <a:rPr lang="zh-CN" altLang="en-US" sz="100" b="0" dirty="0">
                <a:solidFill>
                  <a:srgbClr val="000000"/>
                </a:solidFill>
                <a:latin typeface="Microsoft YaHei" panose="020B0503020204020204" pitchFamily="34" charset="-122"/>
                <a:ea typeface="Microsoft YaHei" panose="020B0503020204020204" pitchFamily="34" charset="-122"/>
              </a:rPr>
              <a:t> </a:t>
            </a:r>
            <a:r>
              <a:rPr lang="en-US" altLang="zh-CN" sz="100" b="0" dirty="0">
                <a:solidFill>
                  <a:srgbClr val="000000"/>
                </a:solidFill>
                <a:latin typeface="Microsoft YaHei" panose="020B0503020204020204" pitchFamily="34" charset="-122"/>
                <a:ea typeface="Microsoft YaHei" panose="020B0503020204020204" pitchFamily="34" charset="-122"/>
              </a:rPr>
              <a:t>http://www.1ppt.com/jieri/</a:t>
            </a:r>
            <a:endParaRPr lang="en-US" altLang="zh-CN" sz="100" b="0" dirty="0">
              <a:solidFill>
                <a:srgbClr val="000000"/>
              </a:solidFill>
              <a:latin typeface="Microsoft YaHei" panose="020B0503020204020204" pitchFamily="34" charset="-122"/>
              <a:ea typeface="Microsoft YaHei" panose="020B0503020204020204" pitchFamily="34" charset="-122"/>
            </a:endParaRPr>
          </a:p>
        </p:txBody>
      </p:sp>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8" name="日期占位符 6"/>
          <p:cNvSpPr>
            <a:spLocks noGrp="1"/>
          </p:cNvSpPr>
          <p:nvPr>
            <p:ph type="dt" sz="half" idx="12"/>
          </p:nvPr>
        </p:nvSpPr>
        <p:spPr>
          <a:xfrm>
            <a:off x="838200" y="6356350"/>
            <a:ext cx="2743200" cy="365125"/>
          </a:xfrm>
          <a:prstGeom prst="rect">
            <a:avLst/>
          </a:prstGeom>
        </p:spPr>
        <p:txBody>
          <a:bodyPr vert="horz" lIns="91440" tIns="45720" rIns="91440" bIns="45720" rtlCol="0" anchor="ctr"/>
          <a:p>
            <a:pPr eaLnBrk="1" hangingPunct="1">
              <a:buNone/>
            </a:pPr>
            <a:fld id="{BB962C8B-B14F-4D97-AF65-F5344CB8AC3E}" type="datetimeFigureOut">
              <a:rPr lang="zh-CN" altLang="en-US" dirty="0">
                <a:latin typeface="Microsoft YaHei" panose="020B0503020204020204" pitchFamily="34" charset="-122"/>
                <a:ea typeface="方正卡通简体"/>
              </a:rPr>
            </a:fld>
            <a:endParaRPr lang="zh-CN" altLang="en-US" dirty="0">
              <a:latin typeface="Microsoft YaHei" panose="020B0503020204020204" pitchFamily="34" charset="-122"/>
              <a:ea typeface="方正卡通简体"/>
            </a:endParaRPr>
          </a:p>
        </p:txBody>
      </p:sp>
      <p:sp>
        <p:nvSpPr>
          <p:cNvPr id="9" name="页脚占位符 7"/>
          <p:cNvSpPr>
            <a:spLocks noGrp="1"/>
          </p:cNvSpPr>
          <p:nvPr>
            <p:ph type="ftr" sz="quarter" idx="13"/>
          </p:nvPr>
        </p:nvSpPr>
        <p:spPr>
          <a:xfrm>
            <a:off x="4038600" y="6356350"/>
            <a:ext cx="4114800" cy="365125"/>
          </a:xfrm>
          <a:prstGeom prst="rect">
            <a:avLst/>
          </a:prstGeom>
        </p:spPr>
        <p:txBody>
          <a:bodyPr vert="horz" lIns="91440" tIns="45720" rIns="91440" bIns="45720" rtlCol="0" anchor="ctr"/>
          <a:p>
            <a:pPr algn="ctr" eaLnBrk="1" hangingPunct="1">
              <a:buNone/>
            </a:pPr>
            <a:endParaRPr lang="zh-CN" altLang="en-US" dirty="0">
              <a:latin typeface="Microsoft YaHei" panose="020B0503020204020204" pitchFamily="34" charset="-122"/>
              <a:ea typeface="方正卡通简体"/>
            </a:endParaRPr>
          </a:p>
        </p:txBody>
      </p:sp>
      <p:sp>
        <p:nvSpPr>
          <p:cNvPr id="10" name="灯片编号占位符 8"/>
          <p:cNvSpPr>
            <a:spLocks noGrp="1"/>
          </p:cNvSpPr>
          <p:nvPr>
            <p:ph type="sldNum" sz="quarter" idx="14"/>
          </p:nvPr>
        </p:nvSpPr>
        <p:spPr>
          <a:xfrm>
            <a:off x="8610600" y="6356350"/>
            <a:ext cx="2743200" cy="365125"/>
          </a:xfrm>
          <a:prstGeom prst="rect">
            <a:avLst/>
          </a:prstGeom>
        </p:spPr>
        <p:txBody>
          <a:bodyPr vert="horz" lIns="91440" tIns="45720" rIns="91440" bIns="45720" rtlCol="0" anchor="ctr"/>
          <a:p>
            <a:pPr algn="r" eaLnBrk="1" hangingPunct="1">
              <a:buNone/>
            </a:pPr>
            <a:fld id="{9A0DB2DC-4C9A-4742-B13C-FB6460FD3503}" type="slidenum">
              <a:rPr lang="zh-CN" altLang="en-US" dirty="0">
                <a:latin typeface="Microsoft YaHei" panose="020B0503020204020204" pitchFamily="34" charset="-122"/>
                <a:ea typeface="方正卡通简体"/>
              </a:rPr>
            </a:fld>
            <a:endParaRPr lang="zh-CN" altLang="en-US" dirty="0">
              <a:latin typeface="Microsoft YaHei" panose="020B0503020204020204" pitchFamily="34" charset="-122"/>
              <a:ea typeface="方正卡通简体"/>
            </a:endParaRPr>
          </a:p>
        </p:txBody>
      </p:sp>
    </p:spTree>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Date Placeholder 2"/>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4" name="Footer Placeholder 3"/>
          <p:cNvSpPr>
            <a:spLocks noGrp="1"/>
          </p:cNvSpPr>
          <p:nvPr>
            <p:ph type="ftr" sz="quarter" idx="11"/>
          </p:nvPr>
        </p:nvSpPr>
        <p:spPr/>
        <p:txBody>
          <a:bodyPr/>
          <a:p>
            <a:pPr lvl="0" eaLnBrk="1" hangingPunct="1">
              <a:buNone/>
            </a:pPr>
            <a:endParaRPr lang="zh-CN" altLang="en-US" dirty="0"/>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3" name="Footer Placeholder 2"/>
          <p:cNvSpPr>
            <a:spLocks noGrp="1"/>
          </p:cNvSpPr>
          <p:nvPr>
            <p:ph type="ftr" sz="quarter" idx="11"/>
          </p:nvPr>
        </p:nvSpPr>
        <p:spPr/>
        <p:txBody>
          <a:bodyPr/>
          <a:p>
            <a:pPr lvl="0" eaLnBrk="1" hangingPunct="1">
              <a:buNone/>
            </a:pPr>
            <a:endParaRPr lang="zh-CN" altLang="en-US" dirty="0"/>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6" name="Footer Placeholder 5"/>
          <p:cNvSpPr>
            <a:spLocks noGrp="1"/>
          </p:cNvSpPr>
          <p:nvPr>
            <p:ph type="ftr" sz="quarter" idx="11"/>
          </p:nvPr>
        </p:nvSpPr>
        <p:spPr/>
        <p:txBody>
          <a:bodyPr/>
          <a:p>
            <a:pPr lvl="0" eaLnBrk="1" hangingPunct="1">
              <a:buNone/>
            </a:pPr>
            <a:endParaRPr lang="zh-CN" altLang="en-US" dirty="0"/>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icrosoft YaHei" panose="020B0503020204020204" pitchFamily="34" charset="-122"/>
              <a:ea typeface="+mn-ea"/>
              <a:cs typeface="方正卡通简体"/>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6" name="Footer Placeholder 5"/>
          <p:cNvSpPr>
            <a:spLocks noGrp="1"/>
          </p:cNvSpPr>
          <p:nvPr>
            <p:ph type="ftr" sz="quarter" idx="11"/>
          </p:nvPr>
        </p:nvSpPr>
        <p:spPr/>
        <p:txBody>
          <a:bodyPr/>
          <a:p>
            <a:pPr lvl="0" eaLnBrk="1" hangingPunct="1">
              <a:buNone/>
            </a:pPr>
            <a:endParaRPr lang="zh-CN" altLang="en-US" dirty="0"/>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5" name="Footer Placeholder 4"/>
          <p:cNvSpPr>
            <a:spLocks noGrp="1"/>
          </p:cNvSpPr>
          <p:nvPr>
            <p:ph type="ftr" sz="quarter" idx="11"/>
          </p:nvPr>
        </p:nvSpPr>
        <p:spPr/>
        <p:txBody>
          <a:bodyPr/>
          <a:p>
            <a:pPr lvl="0" eaLnBrk="1" hangingPunct="1">
              <a:buNone/>
            </a:pPr>
            <a:endParaRPr lang="zh-CN" altLang="en-US"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5" name="Footer Placeholder 4"/>
          <p:cNvSpPr>
            <a:spLocks noGrp="1"/>
          </p:cNvSpPr>
          <p:nvPr>
            <p:ph type="ftr" sz="quarter" idx="11"/>
          </p:nvPr>
        </p:nvSpPr>
        <p:spPr/>
        <p:txBody>
          <a:bodyPr/>
          <a:p>
            <a:pPr lvl="0" eaLnBrk="1" hangingPunct="1">
              <a:buNone/>
            </a:pPr>
            <a:endParaRPr lang="zh-CN" altLang="en-US"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5" name="Footer Placeholder 4"/>
          <p:cNvSpPr>
            <a:spLocks noGrp="1"/>
          </p:cNvSpPr>
          <p:nvPr>
            <p:ph type="ftr" sz="quarter" idx="11"/>
          </p:nvPr>
        </p:nvSpPr>
        <p:spPr/>
        <p:txBody>
          <a:bodyPr/>
          <a:p>
            <a:pPr lvl="0" eaLnBrk="1" hangingPunct="1">
              <a:buNone/>
            </a:pPr>
            <a:endParaRPr lang="zh-CN" altLang="en-US"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5" name="Footer Placeholder 4"/>
          <p:cNvSpPr>
            <a:spLocks noGrp="1"/>
          </p:cNvSpPr>
          <p:nvPr>
            <p:ph type="ftr" sz="quarter" idx="11"/>
          </p:nvPr>
        </p:nvSpPr>
        <p:spPr/>
        <p:txBody>
          <a:bodyPr/>
          <a:p>
            <a:pPr lvl="0" eaLnBrk="1" hangingPunct="1">
              <a:buNone/>
            </a:pPr>
            <a:endParaRPr lang="zh-CN" altLang="en-US"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5" name="Footer Placeholder 4"/>
          <p:cNvSpPr>
            <a:spLocks noGrp="1"/>
          </p:cNvSpPr>
          <p:nvPr>
            <p:ph type="ftr" sz="quarter" idx="11"/>
          </p:nvPr>
        </p:nvSpPr>
        <p:spPr/>
        <p:txBody>
          <a:bodyPr/>
          <a:p>
            <a:pPr lvl="0" eaLnBrk="1" hangingPunct="1">
              <a:buNone/>
            </a:pPr>
            <a:endParaRPr lang="zh-CN" altLang="en-US"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C45F59B-7DD4-4878-96DC-00C4EFCA26B6}"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Date Placeholder 4"/>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6" name="Footer Placeholder 5"/>
          <p:cNvSpPr>
            <a:spLocks noGrp="1"/>
          </p:cNvSpPr>
          <p:nvPr>
            <p:ph type="ftr" sz="quarter" idx="11"/>
          </p:nvPr>
        </p:nvSpPr>
        <p:spPr/>
        <p:txBody>
          <a:bodyPr/>
          <a:p>
            <a:pPr lvl="0" eaLnBrk="1" hangingPunct="1">
              <a:buNone/>
            </a:pPr>
            <a:endParaRPr lang="zh-CN" altLang="en-US" dirty="0"/>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Date Placeholder 6"/>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8" name="Footer Placeholder 7"/>
          <p:cNvSpPr>
            <a:spLocks noGrp="1"/>
          </p:cNvSpPr>
          <p:nvPr>
            <p:ph type="ftr" sz="quarter" idx="11"/>
          </p:nvPr>
        </p:nvSpPr>
        <p:spPr/>
        <p:txBody>
          <a:bodyPr/>
          <a:p>
            <a:pPr lvl="0" eaLnBrk="1" hangingPunct="1">
              <a:buNone/>
            </a:pPr>
            <a:endParaRPr lang="zh-CN" altLang="en-US" dirty="0"/>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1_比较">
    <p:bg>
      <p:bgPr>
        <a:solidFill>
          <a:schemeClr val="bg1"/>
        </a:solidFill>
        <a:effectLst/>
      </p:bgPr>
    </p:bg>
    <p:spTree>
      <p:nvGrpSpPr>
        <p:cNvPr id="1" name=""/>
        <p:cNvGrpSpPr/>
        <p:nvPr/>
      </p:nvGrpSpPr>
      <p:grpSpPr>
        <a:xfrm>
          <a:off x="0" y="0"/>
          <a:ext cx="0" cy="0"/>
          <a:chOff x="0" y="0"/>
          <a:chExt cx="0" cy="0"/>
        </a:xfrm>
      </p:grpSpPr>
      <p:sp>
        <p:nvSpPr>
          <p:cNvPr id="13314" name="TextBox 6"/>
          <p:cNvSpPr txBox="1"/>
          <p:nvPr userDrawn="1"/>
        </p:nvSpPr>
        <p:spPr>
          <a:xfrm>
            <a:off x="1908175" y="6738938"/>
            <a:ext cx="1439863" cy="119062"/>
          </a:xfrm>
          <a:prstGeom prst="rect">
            <a:avLst/>
          </a:prstGeom>
          <a:noFill/>
          <a:ln w="9525">
            <a:noFill/>
          </a:ln>
        </p:spPr>
        <p:txBody>
          <a:bodyPr>
            <a:spAutoFit/>
          </a:bodyPr>
          <a:p>
            <a:pPr lvl="0" eaLnBrk="1" hangingPunct="1">
              <a:lnSpc>
                <a:spcPct val="200000"/>
              </a:lnSpc>
            </a:pPr>
            <a:r>
              <a:rPr lang="zh-CN" altLang="en-US" sz="100" b="0" dirty="0">
                <a:solidFill>
                  <a:srgbClr val="000000"/>
                </a:solidFill>
                <a:latin typeface="Microsoft YaHei" panose="020B0503020204020204" pitchFamily="34" charset="-122"/>
                <a:ea typeface="Microsoft YaHei" panose="020B0503020204020204" pitchFamily="34" charset="-122"/>
                <a:hlinkClick r:id="rId2"/>
              </a:rPr>
              <a:t>节日</a:t>
            </a:r>
            <a:r>
              <a:rPr lang="en-US" altLang="zh-CN" sz="100" b="0" dirty="0">
                <a:solidFill>
                  <a:srgbClr val="000000"/>
                </a:solidFill>
                <a:latin typeface="Microsoft YaHei" panose="020B0503020204020204" pitchFamily="34" charset="-122"/>
                <a:ea typeface="Microsoft YaHei" panose="020B0503020204020204" pitchFamily="34" charset="-122"/>
                <a:hlinkClick r:id="rId2"/>
              </a:rPr>
              <a:t>PPT</a:t>
            </a:r>
            <a:r>
              <a:rPr lang="zh-CN" altLang="en-US" sz="100" b="0" dirty="0">
                <a:solidFill>
                  <a:srgbClr val="000000"/>
                </a:solidFill>
                <a:latin typeface="Microsoft YaHei" panose="020B0503020204020204" pitchFamily="34" charset="-122"/>
                <a:ea typeface="Microsoft YaHei" panose="020B0503020204020204" pitchFamily="34" charset="-122"/>
                <a:hlinkClick r:id="rId2"/>
              </a:rPr>
              <a:t>模板</a:t>
            </a:r>
            <a:r>
              <a:rPr lang="zh-CN" altLang="en-US" sz="100" b="0" dirty="0">
                <a:solidFill>
                  <a:srgbClr val="000000"/>
                </a:solidFill>
                <a:latin typeface="Microsoft YaHei" panose="020B0503020204020204" pitchFamily="34" charset="-122"/>
                <a:ea typeface="Microsoft YaHei" panose="020B0503020204020204" pitchFamily="34" charset="-122"/>
              </a:rPr>
              <a:t> </a:t>
            </a:r>
            <a:r>
              <a:rPr lang="en-US" altLang="zh-CN" sz="100" b="0" dirty="0">
                <a:solidFill>
                  <a:srgbClr val="000000"/>
                </a:solidFill>
                <a:latin typeface="Microsoft YaHei" panose="020B0503020204020204" pitchFamily="34" charset="-122"/>
                <a:ea typeface="Microsoft YaHei" panose="020B0503020204020204" pitchFamily="34" charset="-122"/>
              </a:rPr>
              <a:t>http://www.1ppt.com/jieri/</a:t>
            </a:r>
            <a:endParaRPr lang="en-US" altLang="zh-CN" sz="100" b="0" dirty="0">
              <a:solidFill>
                <a:srgbClr val="000000"/>
              </a:solidFill>
              <a:latin typeface="Microsoft YaHei" panose="020B0503020204020204" pitchFamily="34" charset="-122"/>
              <a:ea typeface="Microsoft YaHei" panose="020B0503020204020204" pitchFamily="34" charset="-122"/>
            </a:endParaRPr>
          </a:p>
        </p:txBody>
      </p:sp>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8" name="日期占位符 6"/>
          <p:cNvSpPr>
            <a:spLocks noGrp="1"/>
          </p:cNvSpPr>
          <p:nvPr>
            <p:ph type="dt" sz="half" idx="12"/>
          </p:nvPr>
        </p:nvSpPr>
        <p:spPr>
          <a:xfrm>
            <a:off x="838200" y="6356350"/>
            <a:ext cx="2743200" cy="365125"/>
          </a:xfrm>
          <a:prstGeom prst="rect">
            <a:avLst/>
          </a:prstGeom>
        </p:spPr>
        <p:txBody>
          <a:bodyPr vert="horz" lIns="91440" tIns="45720" rIns="91440" bIns="45720" rtlCol="0" anchor="ctr"/>
          <a:p>
            <a:pPr eaLnBrk="1" hangingPunct="1">
              <a:buNone/>
            </a:pPr>
            <a:fld id="{BB962C8B-B14F-4D97-AF65-F5344CB8AC3E}" type="datetimeFigureOut">
              <a:rPr lang="zh-CN" altLang="en-US" dirty="0">
                <a:latin typeface="Microsoft YaHei" panose="020B0503020204020204" pitchFamily="34" charset="-122"/>
                <a:ea typeface="方正卡通简体"/>
              </a:rPr>
            </a:fld>
            <a:endParaRPr lang="zh-CN" altLang="en-US" dirty="0">
              <a:latin typeface="Microsoft YaHei" panose="020B0503020204020204" pitchFamily="34" charset="-122"/>
              <a:ea typeface="方正卡通简体"/>
            </a:endParaRPr>
          </a:p>
        </p:txBody>
      </p:sp>
      <p:sp>
        <p:nvSpPr>
          <p:cNvPr id="9" name="页脚占位符 7"/>
          <p:cNvSpPr>
            <a:spLocks noGrp="1"/>
          </p:cNvSpPr>
          <p:nvPr>
            <p:ph type="ftr" sz="quarter" idx="13"/>
          </p:nvPr>
        </p:nvSpPr>
        <p:spPr>
          <a:xfrm>
            <a:off x="4038600" y="6356350"/>
            <a:ext cx="4114800" cy="365125"/>
          </a:xfrm>
          <a:prstGeom prst="rect">
            <a:avLst/>
          </a:prstGeom>
        </p:spPr>
        <p:txBody>
          <a:bodyPr vert="horz" lIns="91440" tIns="45720" rIns="91440" bIns="45720" rtlCol="0" anchor="ctr"/>
          <a:p>
            <a:pPr algn="ctr" eaLnBrk="1" hangingPunct="1">
              <a:buNone/>
            </a:pPr>
            <a:endParaRPr lang="zh-CN" altLang="en-US" dirty="0">
              <a:latin typeface="Microsoft YaHei" panose="020B0503020204020204" pitchFamily="34" charset="-122"/>
              <a:ea typeface="方正卡通简体"/>
            </a:endParaRPr>
          </a:p>
        </p:txBody>
      </p:sp>
      <p:sp>
        <p:nvSpPr>
          <p:cNvPr id="10" name="灯片编号占位符 8"/>
          <p:cNvSpPr>
            <a:spLocks noGrp="1"/>
          </p:cNvSpPr>
          <p:nvPr>
            <p:ph type="sldNum" sz="quarter" idx="14"/>
          </p:nvPr>
        </p:nvSpPr>
        <p:spPr>
          <a:xfrm>
            <a:off x="8610600" y="6356350"/>
            <a:ext cx="2743200" cy="365125"/>
          </a:xfrm>
          <a:prstGeom prst="rect">
            <a:avLst/>
          </a:prstGeom>
        </p:spPr>
        <p:txBody>
          <a:bodyPr vert="horz" lIns="91440" tIns="45720" rIns="91440" bIns="45720" rtlCol="0" anchor="ctr"/>
          <a:p>
            <a:pPr algn="r" eaLnBrk="1" hangingPunct="1">
              <a:buNone/>
            </a:pPr>
            <a:fld id="{9A0DB2DC-4C9A-4742-B13C-FB6460FD3503}" type="slidenum">
              <a:rPr lang="zh-CN" altLang="en-US" dirty="0">
                <a:latin typeface="Microsoft YaHei" panose="020B0503020204020204" pitchFamily="34" charset="-122"/>
                <a:ea typeface="方正卡通简体"/>
              </a:rPr>
            </a:fld>
            <a:endParaRPr lang="zh-CN" altLang="en-US" dirty="0">
              <a:latin typeface="Microsoft YaHei" panose="020B0503020204020204" pitchFamily="34" charset="-122"/>
              <a:ea typeface="方正卡通简体"/>
            </a:endParaRPr>
          </a:p>
        </p:txBody>
      </p:sp>
    </p:spTree>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Date Placeholder 2"/>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4" name="Footer Placeholder 3"/>
          <p:cNvSpPr>
            <a:spLocks noGrp="1"/>
          </p:cNvSpPr>
          <p:nvPr>
            <p:ph type="ftr" sz="quarter" idx="11"/>
          </p:nvPr>
        </p:nvSpPr>
        <p:spPr/>
        <p:txBody>
          <a:bodyPr/>
          <a:p>
            <a:pPr lvl="0" eaLnBrk="1" hangingPunct="1">
              <a:buNone/>
            </a:pPr>
            <a:endParaRPr lang="zh-CN" altLang="en-US" dirty="0"/>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3" name="Footer Placeholder 2"/>
          <p:cNvSpPr>
            <a:spLocks noGrp="1"/>
          </p:cNvSpPr>
          <p:nvPr>
            <p:ph type="ftr" sz="quarter" idx="11"/>
          </p:nvPr>
        </p:nvSpPr>
        <p:spPr/>
        <p:txBody>
          <a:bodyPr/>
          <a:p>
            <a:pPr lvl="0" eaLnBrk="1" hangingPunct="1">
              <a:buNone/>
            </a:pPr>
            <a:endParaRPr lang="zh-CN" altLang="en-US" dirty="0"/>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6" name="Footer Placeholder 5"/>
          <p:cNvSpPr>
            <a:spLocks noGrp="1"/>
          </p:cNvSpPr>
          <p:nvPr>
            <p:ph type="ftr" sz="quarter" idx="11"/>
          </p:nvPr>
        </p:nvSpPr>
        <p:spPr/>
        <p:txBody>
          <a:bodyPr/>
          <a:p>
            <a:pPr lvl="0" eaLnBrk="1" hangingPunct="1">
              <a:buNone/>
            </a:pPr>
            <a:endParaRPr lang="zh-CN" altLang="en-US" dirty="0"/>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icrosoft YaHei" panose="020B0503020204020204" pitchFamily="34" charset="-122"/>
              <a:ea typeface="+mn-ea"/>
              <a:cs typeface="方正卡通简体"/>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6" name="Footer Placeholder 5"/>
          <p:cNvSpPr>
            <a:spLocks noGrp="1"/>
          </p:cNvSpPr>
          <p:nvPr>
            <p:ph type="ftr" sz="quarter" idx="11"/>
          </p:nvPr>
        </p:nvSpPr>
        <p:spPr/>
        <p:txBody>
          <a:bodyPr/>
          <a:p>
            <a:pPr lvl="0" eaLnBrk="1" hangingPunct="1">
              <a:buNone/>
            </a:pPr>
            <a:endParaRPr lang="zh-CN" altLang="en-US" dirty="0"/>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5" name="Footer Placeholder 4"/>
          <p:cNvSpPr>
            <a:spLocks noGrp="1"/>
          </p:cNvSpPr>
          <p:nvPr>
            <p:ph type="ftr" sz="quarter" idx="11"/>
          </p:nvPr>
        </p:nvSpPr>
        <p:spPr/>
        <p:txBody>
          <a:bodyPr/>
          <a:p>
            <a:pPr lvl="0" eaLnBrk="1" hangingPunct="1">
              <a:buNone/>
            </a:pPr>
            <a:endParaRPr lang="zh-CN" altLang="en-US"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5" name="Footer Placeholder 4"/>
          <p:cNvSpPr>
            <a:spLocks noGrp="1"/>
          </p:cNvSpPr>
          <p:nvPr>
            <p:ph type="ftr" sz="quarter" idx="11"/>
          </p:nvPr>
        </p:nvSpPr>
        <p:spPr/>
        <p:txBody>
          <a:bodyPr/>
          <a:p>
            <a:pPr lvl="0" eaLnBrk="1" hangingPunct="1">
              <a:buNone/>
            </a:pPr>
            <a:endParaRPr lang="zh-CN" altLang="en-US"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5" name="Footer Placeholder 4"/>
          <p:cNvSpPr>
            <a:spLocks noGrp="1"/>
          </p:cNvSpPr>
          <p:nvPr>
            <p:ph type="ftr" sz="quarter" idx="11"/>
          </p:nvPr>
        </p:nvSpPr>
        <p:spPr/>
        <p:txBody>
          <a:bodyPr/>
          <a:p>
            <a:pPr lvl="0" eaLnBrk="1" hangingPunct="1">
              <a:buNone/>
            </a:pPr>
            <a:endParaRPr lang="zh-CN" altLang="en-US"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C45F59B-7DD4-4878-96DC-00C4EFCA26B6}"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5" name="Footer Placeholder 4"/>
          <p:cNvSpPr>
            <a:spLocks noGrp="1"/>
          </p:cNvSpPr>
          <p:nvPr>
            <p:ph type="ftr" sz="quarter" idx="11"/>
          </p:nvPr>
        </p:nvSpPr>
        <p:spPr/>
        <p:txBody>
          <a:bodyPr/>
          <a:p>
            <a:pPr lvl="0" eaLnBrk="1" hangingPunct="1">
              <a:buNone/>
            </a:pPr>
            <a:endParaRPr lang="zh-CN" altLang="en-US"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5" name="Footer Placeholder 4"/>
          <p:cNvSpPr>
            <a:spLocks noGrp="1"/>
          </p:cNvSpPr>
          <p:nvPr>
            <p:ph type="ftr" sz="quarter" idx="11"/>
          </p:nvPr>
        </p:nvSpPr>
        <p:spPr/>
        <p:txBody>
          <a:bodyPr/>
          <a:p>
            <a:pPr lvl="0" eaLnBrk="1" hangingPunct="1">
              <a:buNone/>
            </a:pPr>
            <a:endParaRPr lang="zh-CN" altLang="en-US"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Date Placeholder 4"/>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6" name="Footer Placeholder 5"/>
          <p:cNvSpPr>
            <a:spLocks noGrp="1"/>
          </p:cNvSpPr>
          <p:nvPr>
            <p:ph type="ftr" sz="quarter" idx="11"/>
          </p:nvPr>
        </p:nvSpPr>
        <p:spPr/>
        <p:txBody>
          <a:bodyPr/>
          <a:p>
            <a:pPr lvl="0" eaLnBrk="1" hangingPunct="1">
              <a:buNone/>
            </a:pPr>
            <a:endParaRPr lang="zh-CN" altLang="en-US" dirty="0"/>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Date Placeholder 6"/>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8" name="Footer Placeholder 7"/>
          <p:cNvSpPr>
            <a:spLocks noGrp="1"/>
          </p:cNvSpPr>
          <p:nvPr>
            <p:ph type="ftr" sz="quarter" idx="11"/>
          </p:nvPr>
        </p:nvSpPr>
        <p:spPr/>
        <p:txBody>
          <a:bodyPr/>
          <a:p>
            <a:pPr lvl="0" eaLnBrk="1" hangingPunct="1">
              <a:buNone/>
            </a:pPr>
            <a:endParaRPr lang="zh-CN" altLang="en-US" dirty="0"/>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1_比较">
    <p:bg>
      <p:bgPr>
        <a:solidFill>
          <a:schemeClr val="bg1"/>
        </a:solidFill>
        <a:effectLst/>
      </p:bgPr>
    </p:bg>
    <p:spTree>
      <p:nvGrpSpPr>
        <p:cNvPr id="1" name=""/>
        <p:cNvGrpSpPr/>
        <p:nvPr/>
      </p:nvGrpSpPr>
      <p:grpSpPr>
        <a:xfrm>
          <a:off x="0" y="0"/>
          <a:ext cx="0" cy="0"/>
          <a:chOff x="0" y="0"/>
          <a:chExt cx="0" cy="0"/>
        </a:xfrm>
      </p:grpSpPr>
      <p:sp>
        <p:nvSpPr>
          <p:cNvPr id="14338" name="TextBox 6"/>
          <p:cNvSpPr txBox="1"/>
          <p:nvPr userDrawn="1"/>
        </p:nvSpPr>
        <p:spPr>
          <a:xfrm>
            <a:off x="1908175" y="6738938"/>
            <a:ext cx="1439863" cy="119062"/>
          </a:xfrm>
          <a:prstGeom prst="rect">
            <a:avLst/>
          </a:prstGeom>
          <a:noFill/>
          <a:ln w="9525">
            <a:noFill/>
          </a:ln>
        </p:spPr>
        <p:txBody>
          <a:bodyPr>
            <a:spAutoFit/>
          </a:bodyPr>
          <a:p>
            <a:pPr lvl="0" eaLnBrk="1" hangingPunct="1">
              <a:lnSpc>
                <a:spcPct val="200000"/>
              </a:lnSpc>
            </a:pPr>
            <a:r>
              <a:rPr lang="zh-CN" altLang="en-US" sz="100" b="0" dirty="0">
                <a:solidFill>
                  <a:srgbClr val="000000"/>
                </a:solidFill>
                <a:latin typeface="Microsoft YaHei" panose="020B0503020204020204" pitchFamily="34" charset="-122"/>
                <a:ea typeface="Microsoft YaHei" panose="020B0503020204020204" pitchFamily="34" charset="-122"/>
                <a:hlinkClick r:id="rId2"/>
              </a:rPr>
              <a:t>节日</a:t>
            </a:r>
            <a:r>
              <a:rPr lang="en-US" altLang="zh-CN" sz="100" b="0" dirty="0">
                <a:solidFill>
                  <a:srgbClr val="000000"/>
                </a:solidFill>
                <a:latin typeface="Microsoft YaHei" panose="020B0503020204020204" pitchFamily="34" charset="-122"/>
                <a:ea typeface="Microsoft YaHei" panose="020B0503020204020204" pitchFamily="34" charset="-122"/>
                <a:hlinkClick r:id="rId2"/>
              </a:rPr>
              <a:t>PPT</a:t>
            </a:r>
            <a:r>
              <a:rPr lang="zh-CN" altLang="en-US" sz="100" b="0" dirty="0">
                <a:solidFill>
                  <a:srgbClr val="000000"/>
                </a:solidFill>
                <a:latin typeface="Microsoft YaHei" panose="020B0503020204020204" pitchFamily="34" charset="-122"/>
                <a:ea typeface="Microsoft YaHei" panose="020B0503020204020204" pitchFamily="34" charset="-122"/>
                <a:hlinkClick r:id="rId2"/>
              </a:rPr>
              <a:t>模板</a:t>
            </a:r>
            <a:r>
              <a:rPr lang="zh-CN" altLang="en-US" sz="100" b="0" dirty="0">
                <a:solidFill>
                  <a:srgbClr val="000000"/>
                </a:solidFill>
                <a:latin typeface="Microsoft YaHei" panose="020B0503020204020204" pitchFamily="34" charset="-122"/>
                <a:ea typeface="Microsoft YaHei" panose="020B0503020204020204" pitchFamily="34" charset="-122"/>
              </a:rPr>
              <a:t> </a:t>
            </a:r>
            <a:r>
              <a:rPr lang="en-US" altLang="zh-CN" sz="100" b="0" dirty="0">
                <a:solidFill>
                  <a:srgbClr val="000000"/>
                </a:solidFill>
                <a:latin typeface="Microsoft YaHei" panose="020B0503020204020204" pitchFamily="34" charset="-122"/>
                <a:ea typeface="Microsoft YaHei" panose="020B0503020204020204" pitchFamily="34" charset="-122"/>
              </a:rPr>
              <a:t>http://www.1ppt.com/jieri/</a:t>
            </a:r>
            <a:endParaRPr lang="en-US" altLang="zh-CN" sz="100" b="0" dirty="0">
              <a:solidFill>
                <a:srgbClr val="000000"/>
              </a:solidFill>
              <a:latin typeface="Microsoft YaHei" panose="020B0503020204020204" pitchFamily="34" charset="-122"/>
              <a:ea typeface="Microsoft YaHei" panose="020B0503020204020204" pitchFamily="34" charset="-122"/>
            </a:endParaRPr>
          </a:p>
        </p:txBody>
      </p:sp>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8" name="日期占位符 6"/>
          <p:cNvSpPr>
            <a:spLocks noGrp="1"/>
          </p:cNvSpPr>
          <p:nvPr>
            <p:ph type="dt" sz="half" idx="12"/>
          </p:nvPr>
        </p:nvSpPr>
        <p:spPr>
          <a:xfrm>
            <a:off x="838200" y="6356350"/>
            <a:ext cx="2743200" cy="365125"/>
          </a:xfrm>
          <a:prstGeom prst="rect">
            <a:avLst/>
          </a:prstGeom>
        </p:spPr>
        <p:txBody>
          <a:bodyPr vert="horz" lIns="91440" tIns="45720" rIns="91440" bIns="45720" rtlCol="0" anchor="ctr"/>
          <a:p>
            <a:pPr eaLnBrk="1" hangingPunct="1">
              <a:buNone/>
            </a:pPr>
            <a:fld id="{BB962C8B-B14F-4D97-AF65-F5344CB8AC3E}" type="datetimeFigureOut">
              <a:rPr lang="zh-CN" altLang="en-US" dirty="0">
                <a:latin typeface="Microsoft YaHei" panose="020B0503020204020204" pitchFamily="34" charset="-122"/>
                <a:ea typeface="方正卡通简体"/>
              </a:rPr>
            </a:fld>
            <a:endParaRPr lang="zh-CN" altLang="en-US" dirty="0">
              <a:latin typeface="Microsoft YaHei" panose="020B0503020204020204" pitchFamily="34" charset="-122"/>
              <a:ea typeface="方正卡通简体"/>
            </a:endParaRPr>
          </a:p>
        </p:txBody>
      </p:sp>
      <p:sp>
        <p:nvSpPr>
          <p:cNvPr id="9" name="页脚占位符 7"/>
          <p:cNvSpPr>
            <a:spLocks noGrp="1"/>
          </p:cNvSpPr>
          <p:nvPr>
            <p:ph type="ftr" sz="quarter" idx="13"/>
          </p:nvPr>
        </p:nvSpPr>
        <p:spPr>
          <a:xfrm>
            <a:off x="4038600" y="6356350"/>
            <a:ext cx="4114800" cy="365125"/>
          </a:xfrm>
          <a:prstGeom prst="rect">
            <a:avLst/>
          </a:prstGeom>
        </p:spPr>
        <p:txBody>
          <a:bodyPr vert="horz" lIns="91440" tIns="45720" rIns="91440" bIns="45720" rtlCol="0" anchor="ctr"/>
          <a:p>
            <a:pPr algn="ctr" eaLnBrk="1" hangingPunct="1">
              <a:buNone/>
            </a:pPr>
            <a:endParaRPr lang="zh-CN" altLang="en-US" dirty="0">
              <a:latin typeface="Microsoft YaHei" panose="020B0503020204020204" pitchFamily="34" charset="-122"/>
              <a:ea typeface="方正卡通简体"/>
            </a:endParaRPr>
          </a:p>
        </p:txBody>
      </p:sp>
      <p:sp>
        <p:nvSpPr>
          <p:cNvPr id="10" name="灯片编号占位符 8"/>
          <p:cNvSpPr>
            <a:spLocks noGrp="1"/>
          </p:cNvSpPr>
          <p:nvPr>
            <p:ph type="sldNum" sz="quarter" idx="14"/>
          </p:nvPr>
        </p:nvSpPr>
        <p:spPr>
          <a:xfrm>
            <a:off x="8610600" y="6356350"/>
            <a:ext cx="2743200" cy="365125"/>
          </a:xfrm>
          <a:prstGeom prst="rect">
            <a:avLst/>
          </a:prstGeom>
        </p:spPr>
        <p:txBody>
          <a:bodyPr vert="horz" lIns="91440" tIns="45720" rIns="91440" bIns="45720" rtlCol="0" anchor="ctr"/>
          <a:p>
            <a:pPr algn="r" eaLnBrk="1" hangingPunct="1">
              <a:buNone/>
            </a:pPr>
            <a:fld id="{9A0DB2DC-4C9A-4742-B13C-FB6460FD3503}" type="slidenum">
              <a:rPr lang="zh-CN" altLang="en-US" dirty="0">
                <a:latin typeface="Microsoft YaHei" panose="020B0503020204020204" pitchFamily="34" charset="-122"/>
                <a:ea typeface="方正卡通简体"/>
              </a:rPr>
            </a:fld>
            <a:endParaRPr lang="zh-CN" altLang="en-US" dirty="0">
              <a:latin typeface="Microsoft YaHei" panose="020B0503020204020204" pitchFamily="34" charset="-122"/>
              <a:ea typeface="方正卡通简体"/>
            </a:endParaRPr>
          </a:p>
        </p:txBody>
      </p:sp>
    </p:spTree>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Date Placeholder 2"/>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4" name="Footer Placeholder 3"/>
          <p:cNvSpPr>
            <a:spLocks noGrp="1"/>
          </p:cNvSpPr>
          <p:nvPr>
            <p:ph type="ftr" sz="quarter" idx="11"/>
          </p:nvPr>
        </p:nvSpPr>
        <p:spPr/>
        <p:txBody>
          <a:bodyPr/>
          <a:p>
            <a:pPr lvl="0" eaLnBrk="1" hangingPunct="1">
              <a:buNone/>
            </a:pPr>
            <a:endParaRPr lang="zh-CN" altLang="en-US" dirty="0"/>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3" name="Footer Placeholder 2"/>
          <p:cNvSpPr>
            <a:spLocks noGrp="1"/>
          </p:cNvSpPr>
          <p:nvPr>
            <p:ph type="ftr" sz="quarter" idx="11"/>
          </p:nvPr>
        </p:nvSpPr>
        <p:spPr/>
        <p:txBody>
          <a:bodyPr/>
          <a:p>
            <a:pPr lvl="0" eaLnBrk="1" hangingPunct="1">
              <a:buNone/>
            </a:pPr>
            <a:endParaRPr lang="zh-CN" altLang="en-US" dirty="0"/>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6" name="Footer Placeholder 5"/>
          <p:cNvSpPr>
            <a:spLocks noGrp="1"/>
          </p:cNvSpPr>
          <p:nvPr>
            <p:ph type="ftr" sz="quarter" idx="11"/>
          </p:nvPr>
        </p:nvSpPr>
        <p:spPr/>
        <p:txBody>
          <a:bodyPr/>
          <a:p>
            <a:pPr lvl="0" eaLnBrk="1" hangingPunct="1">
              <a:buNone/>
            </a:pPr>
            <a:endParaRPr lang="zh-CN" altLang="en-US" dirty="0"/>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icrosoft YaHei" panose="020B0503020204020204" pitchFamily="34" charset="-122"/>
              <a:ea typeface="+mn-ea"/>
              <a:cs typeface="方正卡通简体"/>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6" name="Footer Placeholder 5"/>
          <p:cNvSpPr>
            <a:spLocks noGrp="1"/>
          </p:cNvSpPr>
          <p:nvPr>
            <p:ph type="ftr" sz="quarter" idx="11"/>
          </p:nvPr>
        </p:nvSpPr>
        <p:spPr/>
        <p:txBody>
          <a:bodyPr/>
          <a:p>
            <a:pPr lvl="0" eaLnBrk="1" hangingPunct="1">
              <a:buNone/>
            </a:pPr>
            <a:endParaRPr lang="zh-CN" altLang="en-US" dirty="0"/>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5" name="Footer Placeholder 4"/>
          <p:cNvSpPr>
            <a:spLocks noGrp="1"/>
          </p:cNvSpPr>
          <p:nvPr>
            <p:ph type="ftr" sz="quarter" idx="11"/>
          </p:nvPr>
        </p:nvSpPr>
        <p:spPr/>
        <p:txBody>
          <a:bodyPr/>
          <a:p>
            <a:pPr lvl="0" eaLnBrk="1" hangingPunct="1">
              <a:buNone/>
            </a:pPr>
            <a:endParaRPr lang="zh-CN" altLang="en-US"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C45F59B-7DD4-4878-96DC-00C4EFCA26B6}"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5" name="Footer Placeholder 4"/>
          <p:cNvSpPr>
            <a:spLocks noGrp="1"/>
          </p:cNvSpPr>
          <p:nvPr>
            <p:ph type="ftr" sz="quarter" idx="11"/>
          </p:nvPr>
        </p:nvSpPr>
        <p:spPr/>
        <p:txBody>
          <a:bodyPr/>
          <a:p>
            <a:pPr lvl="0" eaLnBrk="1" hangingPunct="1">
              <a:buNone/>
            </a:pPr>
            <a:endParaRPr lang="zh-CN" altLang="en-US"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5" name="Footer Placeholder 4"/>
          <p:cNvSpPr>
            <a:spLocks noGrp="1"/>
          </p:cNvSpPr>
          <p:nvPr>
            <p:ph type="ftr" sz="quarter" idx="11"/>
          </p:nvPr>
        </p:nvSpPr>
        <p:spPr/>
        <p:txBody>
          <a:bodyPr/>
          <a:p>
            <a:pPr lvl="0" eaLnBrk="1" hangingPunct="1">
              <a:buNone/>
            </a:pPr>
            <a:endParaRPr lang="zh-CN" altLang="en-US"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5" name="Footer Placeholder 4"/>
          <p:cNvSpPr>
            <a:spLocks noGrp="1"/>
          </p:cNvSpPr>
          <p:nvPr>
            <p:ph type="ftr" sz="quarter" idx="11"/>
          </p:nvPr>
        </p:nvSpPr>
        <p:spPr/>
        <p:txBody>
          <a:bodyPr/>
          <a:p>
            <a:pPr lvl="0" eaLnBrk="1" hangingPunct="1">
              <a:buNone/>
            </a:pPr>
            <a:endParaRPr lang="zh-CN" altLang="en-US"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5" name="Footer Placeholder 4"/>
          <p:cNvSpPr>
            <a:spLocks noGrp="1"/>
          </p:cNvSpPr>
          <p:nvPr>
            <p:ph type="ftr" sz="quarter" idx="11"/>
          </p:nvPr>
        </p:nvSpPr>
        <p:spPr/>
        <p:txBody>
          <a:bodyPr/>
          <a:p>
            <a:pPr lvl="0" eaLnBrk="1" hangingPunct="1">
              <a:buNone/>
            </a:pPr>
            <a:endParaRPr lang="zh-CN" altLang="en-US"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Date Placeholder 4"/>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6" name="Footer Placeholder 5"/>
          <p:cNvSpPr>
            <a:spLocks noGrp="1"/>
          </p:cNvSpPr>
          <p:nvPr>
            <p:ph type="ftr" sz="quarter" idx="11"/>
          </p:nvPr>
        </p:nvSpPr>
        <p:spPr/>
        <p:txBody>
          <a:bodyPr/>
          <a:p>
            <a:pPr lvl="0" eaLnBrk="1" hangingPunct="1">
              <a:buNone/>
            </a:pPr>
            <a:endParaRPr lang="zh-CN" altLang="en-US" dirty="0"/>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Date Placeholder 6"/>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8" name="Footer Placeholder 7"/>
          <p:cNvSpPr>
            <a:spLocks noGrp="1"/>
          </p:cNvSpPr>
          <p:nvPr>
            <p:ph type="ftr" sz="quarter" idx="11"/>
          </p:nvPr>
        </p:nvSpPr>
        <p:spPr/>
        <p:txBody>
          <a:bodyPr/>
          <a:p>
            <a:pPr lvl="0" eaLnBrk="1" hangingPunct="1">
              <a:buNone/>
            </a:pPr>
            <a:endParaRPr lang="zh-CN" altLang="en-US" dirty="0"/>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15362" name="TextBox 6"/>
          <p:cNvSpPr txBox="1"/>
          <p:nvPr userDrawn="1"/>
        </p:nvSpPr>
        <p:spPr>
          <a:xfrm>
            <a:off x="1908175" y="6738938"/>
            <a:ext cx="1439863" cy="119062"/>
          </a:xfrm>
          <a:prstGeom prst="rect">
            <a:avLst/>
          </a:prstGeom>
          <a:noFill/>
          <a:ln w="9525">
            <a:noFill/>
          </a:ln>
        </p:spPr>
        <p:txBody>
          <a:bodyPr>
            <a:spAutoFit/>
          </a:bodyPr>
          <a:p>
            <a:pPr lvl="0" eaLnBrk="1" hangingPunct="1">
              <a:lnSpc>
                <a:spcPct val="200000"/>
              </a:lnSpc>
            </a:pPr>
            <a:r>
              <a:rPr lang="zh-CN" altLang="en-US" sz="100" b="0" dirty="0">
                <a:solidFill>
                  <a:srgbClr val="000000"/>
                </a:solidFill>
                <a:latin typeface="Microsoft YaHei" panose="020B0503020204020204" pitchFamily="34" charset="-122"/>
                <a:ea typeface="Microsoft YaHei" panose="020B0503020204020204" pitchFamily="34" charset="-122"/>
                <a:hlinkClick r:id="rId2"/>
              </a:rPr>
              <a:t>节日</a:t>
            </a:r>
            <a:r>
              <a:rPr lang="en-US" altLang="zh-CN" sz="100" b="0" dirty="0">
                <a:solidFill>
                  <a:srgbClr val="000000"/>
                </a:solidFill>
                <a:latin typeface="Microsoft YaHei" panose="020B0503020204020204" pitchFamily="34" charset="-122"/>
                <a:ea typeface="Microsoft YaHei" panose="020B0503020204020204" pitchFamily="34" charset="-122"/>
                <a:hlinkClick r:id="rId2"/>
              </a:rPr>
              <a:t>PPT</a:t>
            </a:r>
            <a:r>
              <a:rPr lang="zh-CN" altLang="en-US" sz="100" b="0" dirty="0">
                <a:solidFill>
                  <a:srgbClr val="000000"/>
                </a:solidFill>
                <a:latin typeface="Microsoft YaHei" panose="020B0503020204020204" pitchFamily="34" charset="-122"/>
                <a:ea typeface="Microsoft YaHei" panose="020B0503020204020204" pitchFamily="34" charset="-122"/>
                <a:hlinkClick r:id="rId2"/>
              </a:rPr>
              <a:t>模板</a:t>
            </a:r>
            <a:r>
              <a:rPr lang="zh-CN" altLang="en-US" sz="100" b="0" dirty="0">
                <a:solidFill>
                  <a:srgbClr val="000000"/>
                </a:solidFill>
                <a:latin typeface="Microsoft YaHei" panose="020B0503020204020204" pitchFamily="34" charset="-122"/>
                <a:ea typeface="Microsoft YaHei" panose="020B0503020204020204" pitchFamily="34" charset="-122"/>
              </a:rPr>
              <a:t> </a:t>
            </a:r>
            <a:r>
              <a:rPr lang="en-US" altLang="zh-CN" sz="100" b="0" dirty="0">
                <a:solidFill>
                  <a:srgbClr val="000000"/>
                </a:solidFill>
                <a:latin typeface="Microsoft YaHei" panose="020B0503020204020204" pitchFamily="34" charset="-122"/>
                <a:ea typeface="Microsoft YaHei" panose="020B0503020204020204" pitchFamily="34" charset="-122"/>
              </a:rPr>
              <a:t>http://www.1ppt.com/jieri/</a:t>
            </a:r>
            <a:endParaRPr lang="en-US" altLang="zh-CN" sz="100" b="0" dirty="0">
              <a:solidFill>
                <a:srgbClr val="000000"/>
              </a:solidFill>
              <a:latin typeface="Microsoft YaHei" panose="020B0503020204020204" pitchFamily="34" charset="-122"/>
              <a:ea typeface="Microsoft YaHei" panose="020B0503020204020204" pitchFamily="34" charset="-122"/>
            </a:endParaRPr>
          </a:p>
        </p:txBody>
      </p:sp>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8" name="日期占位符 6"/>
          <p:cNvSpPr>
            <a:spLocks noGrp="1"/>
          </p:cNvSpPr>
          <p:nvPr>
            <p:ph type="dt" sz="half" idx="12"/>
          </p:nvPr>
        </p:nvSpPr>
        <p:spPr>
          <a:xfrm>
            <a:off x="838200" y="6356350"/>
            <a:ext cx="2743200" cy="365125"/>
          </a:xfrm>
          <a:prstGeom prst="rect">
            <a:avLst/>
          </a:prstGeom>
        </p:spPr>
        <p:txBody>
          <a:bodyPr vert="horz" lIns="91440" tIns="45720" rIns="91440" bIns="45720" rtlCol="0" anchor="ctr"/>
          <a:p>
            <a:pPr eaLnBrk="1" hangingPunct="1">
              <a:buNone/>
            </a:pPr>
            <a:fld id="{BB962C8B-B14F-4D97-AF65-F5344CB8AC3E}" type="datetimeFigureOut">
              <a:rPr lang="zh-CN" altLang="en-US" dirty="0">
                <a:latin typeface="Microsoft YaHei" panose="020B0503020204020204" pitchFamily="34" charset="-122"/>
                <a:ea typeface="方正卡通简体"/>
              </a:rPr>
            </a:fld>
            <a:endParaRPr lang="zh-CN" altLang="en-US" dirty="0">
              <a:latin typeface="Microsoft YaHei" panose="020B0503020204020204" pitchFamily="34" charset="-122"/>
              <a:ea typeface="方正卡通简体"/>
            </a:endParaRPr>
          </a:p>
        </p:txBody>
      </p:sp>
      <p:sp>
        <p:nvSpPr>
          <p:cNvPr id="9" name="页脚占位符 7"/>
          <p:cNvSpPr>
            <a:spLocks noGrp="1"/>
          </p:cNvSpPr>
          <p:nvPr>
            <p:ph type="ftr" sz="quarter" idx="13"/>
          </p:nvPr>
        </p:nvSpPr>
        <p:spPr>
          <a:xfrm>
            <a:off x="4038600" y="6356350"/>
            <a:ext cx="4114800" cy="365125"/>
          </a:xfrm>
          <a:prstGeom prst="rect">
            <a:avLst/>
          </a:prstGeom>
        </p:spPr>
        <p:txBody>
          <a:bodyPr vert="horz" lIns="91440" tIns="45720" rIns="91440" bIns="45720" rtlCol="0" anchor="ctr"/>
          <a:p>
            <a:pPr algn="ctr" eaLnBrk="1" hangingPunct="1">
              <a:buNone/>
            </a:pPr>
            <a:endParaRPr lang="zh-CN" altLang="en-US" dirty="0">
              <a:latin typeface="Microsoft YaHei" panose="020B0503020204020204" pitchFamily="34" charset="-122"/>
              <a:ea typeface="方正卡通简体"/>
            </a:endParaRPr>
          </a:p>
        </p:txBody>
      </p:sp>
      <p:sp>
        <p:nvSpPr>
          <p:cNvPr id="10" name="灯片编号占位符 8"/>
          <p:cNvSpPr>
            <a:spLocks noGrp="1"/>
          </p:cNvSpPr>
          <p:nvPr>
            <p:ph type="sldNum" sz="quarter" idx="14"/>
          </p:nvPr>
        </p:nvSpPr>
        <p:spPr>
          <a:xfrm>
            <a:off x="8610600" y="6356350"/>
            <a:ext cx="2743200" cy="365125"/>
          </a:xfrm>
          <a:prstGeom prst="rect">
            <a:avLst/>
          </a:prstGeom>
        </p:spPr>
        <p:txBody>
          <a:bodyPr vert="horz" lIns="91440" tIns="45720" rIns="91440" bIns="45720" rtlCol="0" anchor="ctr"/>
          <a:p>
            <a:pPr algn="r" eaLnBrk="1" hangingPunct="1">
              <a:buNone/>
            </a:pPr>
            <a:fld id="{9A0DB2DC-4C9A-4742-B13C-FB6460FD3503}" type="slidenum">
              <a:rPr lang="zh-CN" altLang="en-US" dirty="0">
                <a:latin typeface="Microsoft YaHei" panose="020B0503020204020204" pitchFamily="34" charset="-122"/>
                <a:ea typeface="方正卡通简体"/>
              </a:rPr>
            </a:fld>
            <a:endParaRPr lang="zh-CN" altLang="en-US" dirty="0">
              <a:latin typeface="Microsoft YaHei" panose="020B0503020204020204" pitchFamily="34" charset="-122"/>
              <a:ea typeface="方正卡通简体"/>
            </a:endParaRPr>
          </a:p>
        </p:txBody>
      </p:sp>
    </p:spTree>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Date Placeholder 2"/>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4" name="Footer Placeholder 3"/>
          <p:cNvSpPr>
            <a:spLocks noGrp="1"/>
          </p:cNvSpPr>
          <p:nvPr>
            <p:ph type="ftr" sz="quarter" idx="11"/>
          </p:nvPr>
        </p:nvSpPr>
        <p:spPr/>
        <p:txBody>
          <a:bodyPr/>
          <a:p>
            <a:pPr lvl="0" eaLnBrk="1" hangingPunct="1">
              <a:buNone/>
            </a:pPr>
            <a:endParaRPr lang="zh-CN" altLang="en-US" dirty="0"/>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3" name="Footer Placeholder 2"/>
          <p:cNvSpPr>
            <a:spLocks noGrp="1"/>
          </p:cNvSpPr>
          <p:nvPr>
            <p:ph type="ftr" sz="quarter" idx="11"/>
          </p:nvPr>
        </p:nvSpPr>
        <p:spPr/>
        <p:txBody>
          <a:bodyPr/>
          <a:p>
            <a:pPr lvl="0" eaLnBrk="1" hangingPunct="1">
              <a:buNone/>
            </a:pPr>
            <a:endParaRPr lang="zh-CN" altLang="en-US" dirty="0"/>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6" name="Footer Placeholder 5"/>
          <p:cNvSpPr>
            <a:spLocks noGrp="1"/>
          </p:cNvSpPr>
          <p:nvPr>
            <p:ph type="ftr" sz="quarter" idx="11"/>
          </p:nvPr>
        </p:nvSpPr>
        <p:spPr/>
        <p:txBody>
          <a:bodyPr/>
          <a:p>
            <a:pPr lvl="0" eaLnBrk="1" hangingPunct="1">
              <a:buNone/>
            </a:pPr>
            <a:endParaRPr lang="zh-CN" altLang="en-US" dirty="0"/>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C45F59B-7DD4-4878-96DC-00C4EFCA26B6}"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icrosoft YaHei" panose="020B0503020204020204" pitchFamily="34" charset="-122"/>
              <a:ea typeface="+mn-ea"/>
              <a:cs typeface="方正卡通简体"/>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6" name="Footer Placeholder 5"/>
          <p:cNvSpPr>
            <a:spLocks noGrp="1"/>
          </p:cNvSpPr>
          <p:nvPr>
            <p:ph type="ftr" sz="quarter" idx="11"/>
          </p:nvPr>
        </p:nvSpPr>
        <p:spPr/>
        <p:txBody>
          <a:bodyPr/>
          <a:p>
            <a:pPr lvl="0" eaLnBrk="1" hangingPunct="1">
              <a:buNone/>
            </a:pPr>
            <a:endParaRPr lang="zh-CN" altLang="en-US" dirty="0"/>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5" name="Footer Placeholder 4"/>
          <p:cNvSpPr>
            <a:spLocks noGrp="1"/>
          </p:cNvSpPr>
          <p:nvPr>
            <p:ph type="ftr" sz="quarter" idx="11"/>
          </p:nvPr>
        </p:nvSpPr>
        <p:spPr/>
        <p:txBody>
          <a:bodyPr/>
          <a:p>
            <a:pPr lvl="0" eaLnBrk="1" hangingPunct="1">
              <a:buNone/>
            </a:pPr>
            <a:endParaRPr lang="zh-CN" altLang="en-US"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5" name="Footer Placeholder 4"/>
          <p:cNvSpPr>
            <a:spLocks noGrp="1"/>
          </p:cNvSpPr>
          <p:nvPr>
            <p:ph type="ftr" sz="quarter" idx="11"/>
          </p:nvPr>
        </p:nvSpPr>
        <p:spPr/>
        <p:txBody>
          <a:bodyPr/>
          <a:p>
            <a:pPr lvl="0" eaLnBrk="1" hangingPunct="1">
              <a:buNone/>
            </a:pPr>
            <a:endParaRPr lang="zh-CN" altLang="en-US"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5" name="Footer Placeholder 4"/>
          <p:cNvSpPr>
            <a:spLocks noGrp="1"/>
          </p:cNvSpPr>
          <p:nvPr>
            <p:ph type="ftr" sz="quarter" idx="11"/>
          </p:nvPr>
        </p:nvSpPr>
        <p:spPr/>
        <p:txBody>
          <a:bodyPr/>
          <a:p>
            <a:pPr lvl="0" eaLnBrk="1" hangingPunct="1">
              <a:buNone/>
            </a:pPr>
            <a:endParaRPr lang="zh-CN" altLang="en-US"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5" name="Footer Placeholder 4"/>
          <p:cNvSpPr>
            <a:spLocks noGrp="1"/>
          </p:cNvSpPr>
          <p:nvPr>
            <p:ph type="ftr" sz="quarter" idx="11"/>
          </p:nvPr>
        </p:nvSpPr>
        <p:spPr/>
        <p:txBody>
          <a:bodyPr/>
          <a:p>
            <a:pPr lvl="0" eaLnBrk="1" hangingPunct="1">
              <a:buNone/>
            </a:pPr>
            <a:endParaRPr lang="zh-CN" altLang="en-US"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5" name="Footer Placeholder 4"/>
          <p:cNvSpPr>
            <a:spLocks noGrp="1"/>
          </p:cNvSpPr>
          <p:nvPr>
            <p:ph type="ftr" sz="quarter" idx="11"/>
          </p:nvPr>
        </p:nvSpPr>
        <p:spPr/>
        <p:txBody>
          <a:bodyPr/>
          <a:p>
            <a:pPr lvl="0" eaLnBrk="1" hangingPunct="1">
              <a:buNone/>
            </a:pPr>
            <a:endParaRPr lang="zh-CN" altLang="en-US"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Date Placeholder 4"/>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6" name="Footer Placeholder 5"/>
          <p:cNvSpPr>
            <a:spLocks noGrp="1"/>
          </p:cNvSpPr>
          <p:nvPr>
            <p:ph type="ftr" sz="quarter" idx="11"/>
          </p:nvPr>
        </p:nvSpPr>
        <p:spPr/>
        <p:txBody>
          <a:bodyPr/>
          <a:p>
            <a:pPr lvl="0" eaLnBrk="1" hangingPunct="1">
              <a:buNone/>
            </a:pPr>
            <a:endParaRPr lang="zh-CN" altLang="en-US" dirty="0"/>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Date Placeholder 6"/>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8" name="Footer Placeholder 7"/>
          <p:cNvSpPr>
            <a:spLocks noGrp="1"/>
          </p:cNvSpPr>
          <p:nvPr>
            <p:ph type="ftr" sz="quarter" idx="11"/>
          </p:nvPr>
        </p:nvSpPr>
        <p:spPr/>
        <p:txBody>
          <a:bodyPr/>
          <a:p>
            <a:pPr lvl="0" eaLnBrk="1" hangingPunct="1">
              <a:buNone/>
            </a:pPr>
            <a:endParaRPr lang="zh-CN" altLang="en-US" dirty="0"/>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16386" name="TextBox 6"/>
          <p:cNvSpPr txBox="1"/>
          <p:nvPr userDrawn="1"/>
        </p:nvSpPr>
        <p:spPr>
          <a:xfrm>
            <a:off x="1908175" y="6738938"/>
            <a:ext cx="1439863" cy="119062"/>
          </a:xfrm>
          <a:prstGeom prst="rect">
            <a:avLst/>
          </a:prstGeom>
          <a:noFill/>
          <a:ln w="9525">
            <a:noFill/>
          </a:ln>
        </p:spPr>
        <p:txBody>
          <a:bodyPr>
            <a:spAutoFit/>
          </a:bodyPr>
          <a:p>
            <a:pPr lvl="0" eaLnBrk="1" hangingPunct="1">
              <a:lnSpc>
                <a:spcPct val="200000"/>
              </a:lnSpc>
            </a:pPr>
            <a:r>
              <a:rPr lang="zh-CN" altLang="en-US" sz="100" b="0" dirty="0">
                <a:solidFill>
                  <a:srgbClr val="000000"/>
                </a:solidFill>
                <a:latin typeface="Microsoft YaHei" panose="020B0503020204020204" pitchFamily="34" charset="-122"/>
                <a:ea typeface="Microsoft YaHei" panose="020B0503020204020204" pitchFamily="34" charset="-122"/>
                <a:hlinkClick r:id="rId2"/>
              </a:rPr>
              <a:t>节日</a:t>
            </a:r>
            <a:r>
              <a:rPr lang="en-US" altLang="zh-CN" sz="100" b="0" dirty="0">
                <a:solidFill>
                  <a:srgbClr val="000000"/>
                </a:solidFill>
                <a:latin typeface="Microsoft YaHei" panose="020B0503020204020204" pitchFamily="34" charset="-122"/>
                <a:ea typeface="Microsoft YaHei" panose="020B0503020204020204" pitchFamily="34" charset="-122"/>
                <a:hlinkClick r:id="rId2"/>
              </a:rPr>
              <a:t>PPT</a:t>
            </a:r>
            <a:r>
              <a:rPr lang="zh-CN" altLang="en-US" sz="100" b="0" dirty="0">
                <a:solidFill>
                  <a:srgbClr val="000000"/>
                </a:solidFill>
                <a:latin typeface="Microsoft YaHei" panose="020B0503020204020204" pitchFamily="34" charset="-122"/>
                <a:ea typeface="Microsoft YaHei" panose="020B0503020204020204" pitchFamily="34" charset="-122"/>
                <a:hlinkClick r:id="rId2"/>
              </a:rPr>
              <a:t>模板</a:t>
            </a:r>
            <a:r>
              <a:rPr lang="zh-CN" altLang="en-US" sz="100" b="0" dirty="0">
                <a:solidFill>
                  <a:srgbClr val="000000"/>
                </a:solidFill>
                <a:latin typeface="Microsoft YaHei" panose="020B0503020204020204" pitchFamily="34" charset="-122"/>
                <a:ea typeface="Microsoft YaHei" panose="020B0503020204020204" pitchFamily="34" charset="-122"/>
              </a:rPr>
              <a:t> </a:t>
            </a:r>
            <a:r>
              <a:rPr lang="en-US" altLang="zh-CN" sz="100" b="0" dirty="0">
                <a:solidFill>
                  <a:srgbClr val="000000"/>
                </a:solidFill>
                <a:latin typeface="Microsoft YaHei" panose="020B0503020204020204" pitchFamily="34" charset="-122"/>
                <a:ea typeface="Microsoft YaHei" panose="020B0503020204020204" pitchFamily="34" charset="-122"/>
              </a:rPr>
              <a:t>http://www.1ppt.com/jieri/</a:t>
            </a:r>
            <a:endParaRPr lang="en-US" altLang="zh-CN" sz="100" b="0" dirty="0">
              <a:solidFill>
                <a:srgbClr val="000000"/>
              </a:solidFill>
              <a:latin typeface="Microsoft YaHei" panose="020B0503020204020204" pitchFamily="34" charset="-122"/>
              <a:ea typeface="Microsoft YaHei" panose="020B0503020204020204" pitchFamily="34" charset="-122"/>
            </a:endParaRPr>
          </a:p>
        </p:txBody>
      </p:sp>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8" name="日期占位符 6"/>
          <p:cNvSpPr>
            <a:spLocks noGrp="1"/>
          </p:cNvSpPr>
          <p:nvPr>
            <p:ph type="dt" sz="half" idx="12"/>
          </p:nvPr>
        </p:nvSpPr>
        <p:spPr>
          <a:xfrm>
            <a:off x="838200" y="6356350"/>
            <a:ext cx="2743200" cy="365125"/>
          </a:xfrm>
          <a:prstGeom prst="rect">
            <a:avLst/>
          </a:prstGeom>
        </p:spPr>
        <p:txBody>
          <a:bodyPr vert="horz" lIns="91440" tIns="45720" rIns="91440" bIns="45720" rtlCol="0" anchor="ctr"/>
          <a:p>
            <a:pPr eaLnBrk="1" hangingPunct="1">
              <a:buNone/>
            </a:pPr>
            <a:fld id="{BB962C8B-B14F-4D97-AF65-F5344CB8AC3E}" type="datetimeFigureOut">
              <a:rPr lang="zh-CN" altLang="en-US" dirty="0">
                <a:latin typeface="Microsoft YaHei" panose="020B0503020204020204" pitchFamily="34" charset="-122"/>
                <a:ea typeface="方正卡通简体"/>
              </a:rPr>
            </a:fld>
            <a:endParaRPr lang="zh-CN" altLang="en-US" dirty="0">
              <a:latin typeface="Microsoft YaHei" panose="020B0503020204020204" pitchFamily="34" charset="-122"/>
              <a:ea typeface="方正卡通简体"/>
            </a:endParaRPr>
          </a:p>
        </p:txBody>
      </p:sp>
      <p:sp>
        <p:nvSpPr>
          <p:cNvPr id="9" name="页脚占位符 7"/>
          <p:cNvSpPr>
            <a:spLocks noGrp="1"/>
          </p:cNvSpPr>
          <p:nvPr>
            <p:ph type="ftr" sz="quarter" idx="13"/>
          </p:nvPr>
        </p:nvSpPr>
        <p:spPr>
          <a:xfrm>
            <a:off x="4038600" y="6356350"/>
            <a:ext cx="4114800" cy="365125"/>
          </a:xfrm>
          <a:prstGeom prst="rect">
            <a:avLst/>
          </a:prstGeom>
        </p:spPr>
        <p:txBody>
          <a:bodyPr vert="horz" lIns="91440" tIns="45720" rIns="91440" bIns="45720" rtlCol="0" anchor="ctr"/>
          <a:p>
            <a:pPr algn="ctr" eaLnBrk="1" hangingPunct="1">
              <a:buNone/>
            </a:pPr>
            <a:endParaRPr lang="zh-CN" altLang="en-US" dirty="0">
              <a:latin typeface="Microsoft YaHei" panose="020B0503020204020204" pitchFamily="34" charset="-122"/>
              <a:ea typeface="方正卡通简体"/>
            </a:endParaRPr>
          </a:p>
        </p:txBody>
      </p:sp>
      <p:sp>
        <p:nvSpPr>
          <p:cNvPr id="10" name="灯片编号占位符 8"/>
          <p:cNvSpPr>
            <a:spLocks noGrp="1"/>
          </p:cNvSpPr>
          <p:nvPr>
            <p:ph type="sldNum" sz="quarter" idx="14"/>
          </p:nvPr>
        </p:nvSpPr>
        <p:spPr>
          <a:xfrm>
            <a:off x="8610600" y="6356350"/>
            <a:ext cx="2743200" cy="365125"/>
          </a:xfrm>
          <a:prstGeom prst="rect">
            <a:avLst/>
          </a:prstGeom>
        </p:spPr>
        <p:txBody>
          <a:bodyPr vert="horz" lIns="91440" tIns="45720" rIns="91440" bIns="45720" rtlCol="0" anchor="ctr"/>
          <a:p>
            <a:pPr algn="r" eaLnBrk="1" hangingPunct="1">
              <a:buNone/>
            </a:pPr>
            <a:fld id="{9A0DB2DC-4C9A-4742-B13C-FB6460FD3503}" type="slidenum">
              <a:rPr lang="zh-CN" altLang="en-US" dirty="0">
                <a:latin typeface="Microsoft YaHei" panose="020B0503020204020204" pitchFamily="34" charset="-122"/>
                <a:ea typeface="方正卡通简体"/>
              </a:rPr>
            </a:fld>
            <a:endParaRPr lang="zh-CN" altLang="en-US" dirty="0">
              <a:latin typeface="Microsoft YaHei" panose="020B0503020204020204" pitchFamily="34" charset="-122"/>
              <a:ea typeface="方正卡通简体"/>
            </a:endParaRPr>
          </a:p>
        </p:txBody>
      </p:sp>
    </p:spTree>
  </p:cSld>
  <p:clrMapOvr>
    <a:masterClrMapping/>
  </p:clrMapOvr>
  <p:transition spd="slow"/>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Date Placeholder 2"/>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4" name="Footer Placeholder 3"/>
          <p:cNvSpPr>
            <a:spLocks noGrp="1"/>
          </p:cNvSpPr>
          <p:nvPr>
            <p:ph type="ftr" sz="quarter" idx="11"/>
          </p:nvPr>
        </p:nvSpPr>
        <p:spPr/>
        <p:txBody>
          <a:bodyPr/>
          <a:p>
            <a:pPr lvl="0" eaLnBrk="1" hangingPunct="1">
              <a:buNone/>
            </a:pPr>
            <a:endParaRPr lang="zh-CN" altLang="en-US" dirty="0"/>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5"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C45F59B-7DD4-4878-96DC-00C4EFCA26B6}"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3" name="Footer Placeholder 2"/>
          <p:cNvSpPr>
            <a:spLocks noGrp="1"/>
          </p:cNvSpPr>
          <p:nvPr>
            <p:ph type="ftr" sz="quarter" idx="11"/>
          </p:nvPr>
        </p:nvSpPr>
        <p:spPr/>
        <p:txBody>
          <a:bodyPr/>
          <a:p>
            <a:pPr lvl="0" eaLnBrk="1" hangingPunct="1">
              <a:buNone/>
            </a:pPr>
            <a:endParaRPr lang="zh-CN" altLang="en-US" dirty="0"/>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6" name="Footer Placeholder 5"/>
          <p:cNvSpPr>
            <a:spLocks noGrp="1"/>
          </p:cNvSpPr>
          <p:nvPr>
            <p:ph type="ftr" sz="quarter" idx="11"/>
          </p:nvPr>
        </p:nvSpPr>
        <p:spPr/>
        <p:txBody>
          <a:bodyPr/>
          <a:p>
            <a:pPr lvl="0" eaLnBrk="1" hangingPunct="1">
              <a:buNone/>
            </a:pPr>
            <a:endParaRPr lang="zh-CN" altLang="en-US" dirty="0"/>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icrosoft YaHei" panose="020B0503020204020204" pitchFamily="34" charset="-122"/>
              <a:ea typeface="+mn-ea"/>
              <a:cs typeface="方正卡通简体"/>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6" name="Footer Placeholder 5"/>
          <p:cNvSpPr>
            <a:spLocks noGrp="1"/>
          </p:cNvSpPr>
          <p:nvPr>
            <p:ph type="ftr" sz="quarter" idx="11"/>
          </p:nvPr>
        </p:nvSpPr>
        <p:spPr/>
        <p:txBody>
          <a:bodyPr/>
          <a:p>
            <a:pPr lvl="0" eaLnBrk="1" hangingPunct="1">
              <a:buNone/>
            </a:pPr>
            <a:endParaRPr lang="zh-CN" altLang="en-US" dirty="0"/>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5" name="Footer Placeholder 4"/>
          <p:cNvSpPr>
            <a:spLocks noGrp="1"/>
          </p:cNvSpPr>
          <p:nvPr>
            <p:ph type="ftr" sz="quarter" idx="11"/>
          </p:nvPr>
        </p:nvSpPr>
        <p:spPr/>
        <p:txBody>
          <a:bodyPr/>
          <a:p>
            <a:pPr lvl="0" eaLnBrk="1" hangingPunct="1">
              <a:buNone/>
            </a:pPr>
            <a:endParaRPr lang="zh-CN" altLang="en-US"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zh-CN" altLang="en-US" dirty="0"/>
            </a:fld>
            <a:endParaRPr lang="zh-CN" altLang="en-US" dirty="0"/>
          </a:p>
        </p:txBody>
      </p:sp>
      <p:sp>
        <p:nvSpPr>
          <p:cNvPr id="5" name="Footer Placeholder 4"/>
          <p:cNvSpPr>
            <a:spLocks noGrp="1"/>
          </p:cNvSpPr>
          <p:nvPr>
            <p:ph type="ftr" sz="quarter" idx="11"/>
          </p:nvPr>
        </p:nvSpPr>
        <p:spPr/>
        <p:txBody>
          <a:bodyPr/>
          <a:p>
            <a:pPr lvl="0" eaLnBrk="1" hangingPunct="1">
              <a:buNone/>
            </a:pPr>
            <a:endParaRPr lang="zh-CN" altLang="en-US"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spd="slow"/>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F792CEE-9468-4F58-81BC-CF2DD67A179C}"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F792CEE-9468-4F58-81BC-CF2DD67A179C}"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F792CEE-9468-4F58-81BC-CF2DD67A179C}"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F792CEE-9468-4F58-81BC-CF2DD67A179C}"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F792CEE-9468-4F58-81BC-CF2DD67A179C}"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C45F59B-7DD4-4878-96DC-00C4EFCA26B6}"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F792CEE-9468-4F58-81BC-CF2DD67A179C}"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F792CEE-9468-4F58-81BC-CF2DD67A179C}"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5"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F792CEE-9468-4F58-81BC-CF2DD67A179C}"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F792CEE-9468-4F58-81BC-CF2DD67A179C}"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F792CEE-9468-4F58-81BC-CF2DD67A179C}"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F792CEE-9468-4F58-81BC-CF2DD67A179C}"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96.xml><?xml version="1.0" encoding="utf-8"?>
<p:sldLayout xmlns:a="http://schemas.openxmlformats.org/drawingml/2006/main" xmlns:r="http://schemas.openxmlformats.org/officeDocument/2006/relationships" xmlns:p="http://schemas.openxmlformats.org/presentationml/2006/main" type="objAndTx">
  <p:cSld name="Title, Content an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a:t>Click to edit Master title style</a:t>
            </a:r>
            <a:endParaRPr lang="en-US"/>
          </a:p>
        </p:txBody>
      </p:sp>
      <p:sp>
        <p:nvSpPr>
          <p:cNvPr id="3" name="Content Placeholder 2"/>
          <p:cNvSpPr>
            <a:spLocks noGrp="1"/>
          </p:cNvSpPr>
          <p:nvPr>
            <p:ph sz="half" idx="1"/>
          </p:nvPr>
        </p:nvSpPr>
        <p:spPr>
          <a:xfrm>
            <a:off x="609600" y="1981200"/>
            <a:ext cx="5384800" cy="38862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197600" y="1981200"/>
            <a:ext cx="5384800" cy="38862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Footer Placeholder 4"/>
          <p:cNvSpPr>
            <a:spLocks noGrp="1"/>
          </p:cNvSpPr>
          <p:nvPr>
            <p:ph type="ftr" sz="quarter" idx="3"/>
          </p:nvPr>
        </p:nvSpPr>
        <p:spPr>
          <a:xfrm>
            <a:off x="4165600" y="6248400"/>
            <a:ext cx="3860800" cy="457200"/>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8" name="Slide Number Placeholder 5"/>
          <p:cNvSpPr>
            <a:spLocks noGrp="1"/>
          </p:cNvSpPr>
          <p:nvPr>
            <p:ph type="sldNum" sz="quarter" idx="4"/>
          </p:nvPr>
        </p:nvSpPr>
        <p:spPr>
          <a:xfrm>
            <a:off x="8737600" y="6248400"/>
            <a:ext cx="2844800" cy="457200"/>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D7FF351-33AD-4EB9-AD50-2A384403AE6B}"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
        <p:nvSpPr>
          <p:cNvPr id="9" name="Date Placeholder 6"/>
          <p:cNvSpPr>
            <a:spLocks noGrp="1"/>
          </p:cNvSpPr>
          <p:nvPr>
            <p:ph type="dt" sz="half" idx="12"/>
          </p:nvPr>
        </p:nvSpPr>
        <p:spPr>
          <a:xfrm>
            <a:off x="609600" y="6245225"/>
            <a:ext cx="2844800" cy="476250"/>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Tree>
  </p:cSld>
  <p:clrMapOvr>
    <a:masterClrMapping/>
  </p:clrMapOvr>
  <p:transition spd="slow"/>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C190AF1-3FF9-4A8E-9E8D-36A37F4F225A}"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C190AF1-3FF9-4A8E-9E8D-36A37F4F225A}"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C190AF1-3FF9-4A8E-9E8D-36A37F4F225A}"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17.xml"/><Relationship Id="rId8" Type="http://schemas.openxmlformats.org/officeDocument/2006/relationships/slideLayout" Target="../slideLayouts/slideLayout116.xml"/><Relationship Id="rId7" Type="http://schemas.openxmlformats.org/officeDocument/2006/relationships/slideLayout" Target="../slideLayouts/slideLayout115.xml"/><Relationship Id="rId6" Type="http://schemas.openxmlformats.org/officeDocument/2006/relationships/slideLayout" Target="../slideLayouts/slideLayout114.xml"/><Relationship Id="rId5" Type="http://schemas.openxmlformats.org/officeDocument/2006/relationships/slideLayout" Target="../slideLayouts/slideLayout113.xml"/><Relationship Id="rId4" Type="http://schemas.openxmlformats.org/officeDocument/2006/relationships/slideLayout" Target="../slideLayouts/slideLayout112.xml"/><Relationship Id="rId3" Type="http://schemas.openxmlformats.org/officeDocument/2006/relationships/slideLayout" Target="../slideLayouts/slideLayout111.xml"/><Relationship Id="rId2" Type="http://schemas.openxmlformats.org/officeDocument/2006/relationships/slideLayout" Target="../slideLayouts/slideLayout110.xml"/><Relationship Id="rId13" Type="http://schemas.openxmlformats.org/officeDocument/2006/relationships/theme" Target="../theme/theme10.xml"/><Relationship Id="rId12" Type="http://schemas.openxmlformats.org/officeDocument/2006/relationships/slideLayout" Target="../slideLayouts/slideLayout120.xml"/><Relationship Id="rId11" Type="http://schemas.openxmlformats.org/officeDocument/2006/relationships/slideLayout" Target="../slideLayouts/slideLayout119.xml"/><Relationship Id="rId10" Type="http://schemas.openxmlformats.org/officeDocument/2006/relationships/slideLayout" Target="../slideLayouts/slideLayout118.xml"/><Relationship Id="rId1"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3" Type="http://schemas.openxmlformats.org/officeDocument/2006/relationships/theme" Target="../theme/theme3.xml"/><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3" Type="http://schemas.openxmlformats.org/officeDocument/2006/relationships/theme" Target="../theme/theme4.xml"/><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7.xml"/><Relationship Id="rId8" Type="http://schemas.openxmlformats.org/officeDocument/2006/relationships/slideLayout" Target="../slideLayouts/slideLayout56.xml"/><Relationship Id="rId7" Type="http://schemas.openxmlformats.org/officeDocument/2006/relationships/slideLayout" Target="../slideLayouts/slideLayout55.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3" Type="http://schemas.openxmlformats.org/officeDocument/2006/relationships/slideLayout" Target="../slideLayouts/slideLayout51.xml"/><Relationship Id="rId2" Type="http://schemas.openxmlformats.org/officeDocument/2006/relationships/slideLayout" Target="../slideLayouts/slideLayout50.xml"/><Relationship Id="rId13" Type="http://schemas.openxmlformats.org/officeDocument/2006/relationships/theme" Target="../theme/theme5.xml"/><Relationship Id="rId12" Type="http://schemas.openxmlformats.org/officeDocument/2006/relationships/slideLayout" Target="../slideLayouts/slideLayout60.xml"/><Relationship Id="rId11" Type="http://schemas.openxmlformats.org/officeDocument/2006/relationships/slideLayout" Target="../slideLayouts/slideLayout59.xml"/><Relationship Id="rId10" Type="http://schemas.openxmlformats.org/officeDocument/2006/relationships/slideLayout" Target="../slideLayouts/slideLayout58.xml"/><Relationship Id="rId1"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9.xml"/><Relationship Id="rId8" Type="http://schemas.openxmlformats.org/officeDocument/2006/relationships/slideLayout" Target="../slideLayouts/slideLayout68.xml"/><Relationship Id="rId7" Type="http://schemas.openxmlformats.org/officeDocument/2006/relationships/slideLayout" Target="../slideLayouts/slideLayout67.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3" Type="http://schemas.openxmlformats.org/officeDocument/2006/relationships/slideLayout" Target="../slideLayouts/slideLayout63.xml"/><Relationship Id="rId2" Type="http://schemas.openxmlformats.org/officeDocument/2006/relationships/slideLayout" Target="../slideLayouts/slideLayout62.xml"/><Relationship Id="rId13" Type="http://schemas.openxmlformats.org/officeDocument/2006/relationships/theme" Target="../theme/theme6.xml"/><Relationship Id="rId12" Type="http://schemas.openxmlformats.org/officeDocument/2006/relationships/slideLayout" Target="../slideLayouts/slideLayout72.xml"/><Relationship Id="rId11" Type="http://schemas.openxmlformats.org/officeDocument/2006/relationships/slideLayout" Target="../slideLayouts/slideLayout71.xml"/><Relationship Id="rId10" Type="http://schemas.openxmlformats.org/officeDocument/2006/relationships/slideLayout" Target="../slideLayouts/slideLayout70.xml"/><Relationship Id="rId1"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81.xml"/><Relationship Id="rId8" Type="http://schemas.openxmlformats.org/officeDocument/2006/relationships/slideLayout" Target="../slideLayouts/slideLayout80.xml"/><Relationship Id="rId7" Type="http://schemas.openxmlformats.org/officeDocument/2006/relationships/slideLayout" Target="../slideLayouts/slideLayout79.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 Id="rId3" Type="http://schemas.openxmlformats.org/officeDocument/2006/relationships/slideLayout" Target="../slideLayouts/slideLayout75.xml"/><Relationship Id="rId2" Type="http://schemas.openxmlformats.org/officeDocument/2006/relationships/slideLayout" Target="../slideLayouts/slideLayout74.xml"/><Relationship Id="rId13" Type="http://schemas.openxmlformats.org/officeDocument/2006/relationships/theme" Target="../theme/theme7.xml"/><Relationship Id="rId12" Type="http://schemas.openxmlformats.org/officeDocument/2006/relationships/slideLayout" Target="../slideLayouts/slideLayout84.xml"/><Relationship Id="rId11" Type="http://schemas.openxmlformats.org/officeDocument/2006/relationships/slideLayout" Target="../slideLayouts/slideLayout83.xml"/><Relationship Id="rId10" Type="http://schemas.openxmlformats.org/officeDocument/2006/relationships/slideLayout" Target="../slideLayouts/slideLayout82.xml"/><Relationship Id="rId1"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93.xml"/><Relationship Id="rId8" Type="http://schemas.openxmlformats.org/officeDocument/2006/relationships/slideLayout" Target="../slideLayouts/slideLayout92.xml"/><Relationship Id="rId7" Type="http://schemas.openxmlformats.org/officeDocument/2006/relationships/slideLayout" Target="../slideLayouts/slideLayout91.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3" Type="http://schemas.openxmlformats.org/officeDocument/2006/relationships/slideLayout" Target="../slideLayouts/slideLayout87.xml"/><Relationship Id="rId2" Type="http://schemas.openxmlformats.org/officeDocument/2006/relationships/slideLayout" Target="../slideLayouts/slideLayout86.xml"/><Relationship Id="rId13" Type="http://schemas.openxmlformats.org/officeDocument/2006/relationships/theme" Target="../theme/theme8.xml"/><Relationship Id="rId12" Type="http://schemas.openxmlformats.org/officeDocument/2006/relationships/slideLayout" Target="../slideLayouts/slideLayout96.xml"/><Relationship Id="rId11" Type="http://schemas.openxmlformats.org/officeDocument/2006/relationships/slideLayout" Target="../slideLayouts/slideLayout95.xml"/><Relationship Id="rId10" Type="http://schemas.openxmlformats.org/officeDocument/2006/relationships/slideLayout" Target="../slideLayouts/slideLayout94.xml"/><Relationship Id="rId1"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05.xml"/><Relationship Id="rId8" Type="http://schemas.openxmlformats.org/officeDocument/2006/relationships/slideLayout" Target="../slideLayouts/slideLayout104.xml"/><Relationship Id="rId7" Type="http://schemas.openxmlformats.org/officeDocument/2006/relationships/slideLayout" Target="../slideLayouts/slideLayout103.xml"/><Relationship Id="rId6" Type="http://schemas.openxmlformats.org/officeDocument/2006/relationships/slideLayout" Target="../slideLayouts/slideLayout102.xml"/><Relationship Id="rId5" Type="http://schemas.openxmlformats.org/officeDocument/2006/relationships/slideLayout" Target="../slideLayouts/slideLayout101.xml"/><Relationship Id="rId4" Type="http://schemas.openxmlformats.org/officeDocument/2006/relationships/slideLayout" Target="../slideLayouts/slideLayout100.xml"/><Relationship Id="rId3" Type="http://schemas.openxmlformats.org/officeDocument/2006/relationships/slideLayout" Target="../slideLayouts/slideLayout99.xml"/><Relationship Id="rId2" Type="http://schemas.openxmlformats.org/officeDocument/2006/relationships/slideLayout" Target="../slideLayouts/slideLayout98.xml"/><Relationship Id="rId13" Type="http://schemas.openxmlformats.org/officeDocument/2006/relationships/theme" Target="../theme/theme9.xml"/><Relationship Id="rId12" Type="http://schemas.openxmlformats.org/officeDocument/2006/relationships/slideLayout" Target="../slideLayouts/slideLayout108.xml"/><Relationship Id="rId11" Type="http://schemas.openxmlformats.org/officeDocument/2006/relationships/slideLayout" Target="../slideLayouts/slideLayout107.xml"/><Relationship Id="rId10" Type="http://schemas.openxmlformats.org/officeDocument/2006/relationships/slideLayout" Target="../slideLayouts/slideLayout106.xml"/><Relationship Id="rId1"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vi-VN" dirty="0"/>
              <a:t>Click to edit Master title style</a:t>
            </a:r>
            <a:endParaRPr lang="en-US" altLang="vi-VN" dirty="0"/>
          </a:p>
        </p:txBody>
      </p:sp>
      <p:sp>
        <p:nvSpPr>
          <p:cNvPr id="1027" name="Text Placeholder 2"/>
          <p:cNvSpPr>
            <a:spLocks noGrp="1"/>
          </p:cNvSpPr>
          <p:nvPr>
            <p:ph type="body" idx="1"/>
          </p:nvPr>
        </p:nvSpPr>
        <p:spPr>
          <a:xfrm>
            <a:off x="609600" y="1600200"/>
            <a:ext cx="10972800" cy="4525963"/>
          </a:xfrm>
          <a:prstGeom prst="rect">
            <a:avLst/>
          </a:prstGeom>
          <a:noFill/>
          <a:ln w="9525">
            <a:noFill/>
          </a:ln>
        </p:spPr>
        <p:txBody>
          <a:bodyPr/>
          <a:p>
            <a:pPr lvl="0"/>
            <a:r>
              <a:rPr lang="en-US" altLang="vi-VN" dirty="0"/>
              <a:t>Click to edit Master text styles</a:t>
            </a:r>
            <a:endParaRPr lang="en-US" altLang="vi-VN" dirty="0"/>
          </a:p>
          <a:p>
            <a:pPr lvl="1"/>
            <a:r>
              <a:rPr lang="en-US" altLang="vi-VN" dirty="0"/>
              <a:t>Second level</a:t>
            </a:r>
            <a:endParaRPr lang="en-US" altLang="vi-VN" dirty="0"/>
          </a:p>
          <a:p>
            <a:pPr lvl="2"/>
            <a:r>
              <a:rPr lang="en-US" altLang="vi-VN" dirty="0"/>
              <a:t>Third level</a:t>
            </a:r>
            <a:endParaRPr lang="en-US" altLang="vi-VN" dirty="0"/>
          </a:p>
          <a:p>
            <a:pPr lvl="3"/>
            <a:r>
              <a:rPr lang="en-US" altLang="vi-VN" dirty="0"/>
              <a:t>Fourth level</a:t>
            </a:r>
            <a:endParaRPr lang="en-US" altLang="vi-VN" dirty="0"/>
          </a:p>
          <a:p>
            <a:pPr lvl="4"/>
            <a:r>
              <a:rPr lang="en-US" altLang="vi-VN" dirty="0"/>
              <a:t>Fifth level</a:t>
            </a:r>
            <a:endParaRPr lang="en-US" altLang="vi-VN" dirty="0"/>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C45F59B-7DD4-4878-96DC-00C4EFCA26B6}"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vi-VN" dirty="0"/>
              <a:t>Click to edit Master title style</a:t>
            </a:r>
            <a:endParaRPr lang="en-US" altLang="vi-VN" dirty="0"/>
          </a:p>
        </p:txBody>
      </p:sp>
      <p:sp>
        <p:nvSpPr>
          <p:cNvPr id="1027" name="Text Placeholder 2"/>
          <p:cNvSpPr>
            <a:spLocks noGrp="1"/>
          </p:cNvSpPr>
          <p:nvPr>
            <p:ph type="body" idx="1"/>
          </p:nvPr>
        </p:nvSpPr>
        <p:spPr>
          <a:xfrm>
            <a:off x="609600" y="1600200"/>
            <a:ext cx="10972800" cy="4525963"/>
          </a:xfrm>
          <a:prstGeom prst="rect">
            <a:avLst/>
          </a:prstGeom>
          <a:noFill/>
          <a:ln w="9525">
            <a:noFill/>
          </a:ln>
        </p:spPr>
        <p:txBody>
          <a:bodyPr/>
          <a:p>
            <a:pPr lvl="0"/>
            <a:r>
              <a:rPr lang="en-US" altLang="vi-VN" dirty="0"/>
              <a:t>Click to edit Master text styles</a:t>
            </a:r>
            <a:endParaRPr lang="en-US" altLang="vi-VN" dirty="0"/>
          </a:p>
          <a:p>
            <a:pPr lvl="1"/>
            <a:r>
              <a:rPr lang="en-US" altLang="vi-VN" dirty="0"/>
              <a:t>Second level</a:t>
            </a:r>
            <a:endParaRPr lang="en-US" altLang="vi-VN" dirty="0"/>
          </a:p>
          <a:p>
            <a:pPr lvl="2"/>
            <a:r>
              <a:rPr lang="en-US" altLang="vi-VN" dirty="0"/>
              <a:t>Third level</a:t>
            </a:r>
            <a:endParaRPr lang="en-US" altLang="vi-VN" dirty="0"/>
          </a:p>
          <a:p>
            <a:pPr lvl="3"/>
            <a:r>
              <a:rPr lang="en-US" altLang="vi-VN" dirty="0"/>
              <a:t>Fourth level</a:t>
            </a:r>
            <a:endParaRPr lang="en-US" altLang="vi-VN" dirty="0"/>
          </a:p>
          <a:p>
            <a:pPr lvl="4"/>
            <a:r>
              <a:rPr lang="en-US" altLang="vi-VN" dirty="0"/>
              <a:t>Fifth level</a:t>
            </a:r>
            <a:endParaRPr lang="en-US" altLang="vi-VN" dirty="0"/>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VNI-Times" pitchFamily="2" charset="0"/>
              <a:ea typeface="+mn-ea"/>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C45F59B-7DD4-4878-96DC-00C4EFCA26B6}"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ransition spd="slow"/>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文本占位符 2"/>
          <p:cNvSpPr>
            <a:spLocks noGrp="1"/>
          </p:cNvSpPr>
          <p:nvPr>
            <p:ph type="body" idx="1"/>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sz="1200" b="0">
                <a:solidFill>
                  <a:srgbClr val="898989"/>
                </a:solidFill>
                <a:latin typeface="Microsoft YaHei" panose="020B0503020204020204" pitchFamily="34" charset="-122"/>
                <a:ea typeface="方正卡通简体"/>
              </a:defRPr>
            </a:lvl1pPr>
          </a:lstStyle>
          <a:p>
            <a:pPr lvl="0" eaLnBrk="1" hangingPunct="1">
              <a:buNone/>
            </a:pPr>
            <a:fld id="{BB962C8B-B14F-4D97-AF65-F5344CB8AC3E}" type="datetimeFigureOut">
              <a:rPr lang="zh-CN" altLang="en-US" dirty="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a:solidFill>
                  <a:srgbClr val="898989"/>
                </a:solidFill>
                <a:latin typeface="Microsoft YaHei" panose="020B0503020204020204" pitchFamily="34" charset="-122"/>
                <a:ea typeface="方正卡通简体"/>
              </a:defRPr>
            </a:lvl1pPr>
          </a:lstStyle>
          <a:p>
            <a:pPr lvl="0" eaLnBrk="1" hangingPunct="1">
              <a:buNone/>
            </a:pPr>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a:solidFill>
                  <a:srgbClr val="898989"/>
                </a:solidFill>
                <a:latin typeface="Microsoft YaHei" panose="020B0503020204020204" pitchFamily="34" charset="-122"/>
                <a:ea typeface="方正卡通简体"/>
              </a:defRPr>
            </a:lvl1pPr>
          </a:lstStyle>
          <a:p>
            <a:pPr lvl="0" eaLnBrk="1" hangingPunct="1">
              <a:buNone/>
            </a:pPr>
            <a:fld id="{9A0DB2DC-4C9A-4742-B13C-FB6460FD3503}" type="slidenum">
              <a:rPr lang="zh-CN" altLang="en-US" dirty="0"/>
            </a:fld>
            <a:endParaRPr lang="zh-CN" alt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slow"/>
  <p:hf sldNum="0" hdr="0" ftr="0" dt="0"/>
  <p:txStyles>
    <p:titleStyle>
      <a:lvl1pPr algn="l" rtl="0" eaLnBrk="0" fontAlgn="base" hangingPunct="0">
        <a:lnSpc>
          <a:spcPct val="90000"/>
        </a:lnSpc>
        <a:spcBef>
          <a:spcPct val="0"/>
        </a:spcBef>
        <a:spcAft>
          <a:spcPct val="0"/>
        </a:spcAft>
        <a:defRPr sz="4400" kern="1200">
          <a:solidFill>
            <a:schemeClr val="tx1"/>
          </a:solidFill>
          <a:latin typeface="Microsoft YaHei" panose="020B0503020204020204" pitchFamily="34" charset="-122"/>
          <a:ea typeface="+mj-ea"/>
          <a:cs typeface="方正卡通简体"/>
        </a:defRPr>
      </a:lvl1pPr>
      <a:lvl2pPr algn="l" rtl="0" eaLnBrk="0" fontAlgn="base" hangingPunct="0">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2pPr>
      <a:lvl3pPr algn="l" rtl="0" eaLnBrk="0" fontAlgn="base" hangingPunct="0">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3pPr>
      <a:lvl4pPr algn="l" rtl="0" eaLnBrk="0" fontAlgn="base" hangingPunct="0">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4pPr>
      <a:lvl5pPr algn="l" rtl="0" eaLnBrk="0" fontAlgn="base" hangingPunct="0">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5pPr>
      <a:lvl6pPr marL="457200" algn="l" rtl="0" fontAlgn="base">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6pPr>
      <a:lvl7pPr marL="914400" algn="l" rtl="0" fontAlgn="base">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7pPr>
      <a:lvl8pPr marL="1371600" algn="l" rtl="0" fontAlgn="base">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8pPr>
      <a:lvl9pPr marL="1828800" algn="l" rtl="0" fontAlgn="base">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icrosoft YaHei" panose="020B0503020204020204" pitchFamily="34" charset="-122"/>
          <a:ea typeface="+mn-ea"/>
          <a:cs typeface="方正卡通简体"/>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icrosoft YaHei" panose="020B0503020204020204" pitchFamily="34" charset="-122"/>
          <a:ea typeface="+mn-ea"/>
          <a:cs typeface="方正卡通简体"/>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icrosoft YaHei" panose="020B0503020204020204" pitchFamily="34" charset="-122"/>
          <a:ea typeface="+mn-ea"/>
          <a:cs typeface="方正卡通简体"/>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icrosoft YaHei" panose="020B0503020204020204" pitchFamily="34" charset="-122"/>
          <a:ea typeface="+mn-ea"/>
          <a:cs typeface="方正卡通简体"/>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icrosoft YaHei" panose="020B0503020204020204" pitchFamily="34" charset="-122"/>
          <a:ea typeface="+mn-ea"/>
          <a:cs typeface="方正卡通简体"/>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5" name="文本占位符 2"/>
          <p:cNvSpPr>
            <a:spLocks noGrp="1"/>
          </p:cNvSpPr>
          <p:nvPr>
            <p:ph type="body" idx="1"/>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sz="1200" b="0">
                <a:solidFill>
                  <a:srgbClr val="898989"/>
                </a:solidFill>
                <a:latin typeface="Microsoft YaHei" panose="020B0503020204020204" pitchFamily="34" charset="-122"/>
                <a:ea typeface="方正卡通简体"/>
              </a:defRPr>
            </a:lvl1pPr>
          </a:lstStyle>
          <a:p>
            <a:pPr lvl="0" eaLnBrk="1" hangingPunct="1">
              <a:buNone/>
            </a:pPr>
            <a:fld id="{BB962C8B-B14F-4D97-AF65-F5344CB8AC3E}" type="datetimeFigureOut">
              <a:rPr lang="zh-CN" altLang="en-US" dirty="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a:solidFill>
                  <a:srgbClr val="898989"/>
                </a:solidFill>
                <a:latin typeface="Microsoft YaHei" panose="020B0503020204020204" pitchFamily="34" charset="-122"/>
                <a:ea typeface="方正卡通简体"/>
              </a:defRPr>
            </a:lvl1pPr>
          </a:lstStyle>
          <a:p>
            <a:pPr lvl="0" eaLnBrk="1" hangingPunct="1">
              <a:buNone/>
            </a:pPr>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a:solidFill>
                  <a:srgbClr val="898989"/>
                </a:solidFill>
                <a:latin typeface="Microsoft YaHei" panose="020B0503020204020204" pitchFamily="34" charset="-122"/>
                <a:ea typeface="方正卡通简体"/>
              </a:defRPr>
            </a:lvl1pPr>
          </a:lstStyle>
          <a:p>
            <a:pPr lvl="0" eaLnBrk="1" hangingPunct="1">
              <a:buNone/>
            </a:pPr>
            <a:fld id="{9A0DB2DC-4C9A-4742-B13C-FB6460FD3503}" type="slidenum">
              <a:rPr lang="zh-CN" altLang="en-US" dirty="0"/>
            </a:fld>
            <a:endParaRPr lang="zh-CN" alt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spd="slow"/>
  <p:hf sldNum="0" hdr="0" ftr="0" dt="0"/>
  <p:txStyles>
    <p:titleStyle>
      <a:lvl1pPr algn="l" rtl="0" eaLnBrk="0" fontAlgn="base" hangingPunct="0">
        <a:lnSpc>
          <a:spcPct val="90000"/>
        </a:lnSpc>
        <a:spcBef>
          <a:spcPct val="0"/>
        </a:spcBef>
        <a:spcAft>
          <a:spcPct val="0"/>
        </a:spcAft>
        <a:defRPr sz="4400" kern="1200">
          <a:solidFill>
            <a:schemeClr val="tx1"/>
          </a:solidFill>
          <a:latin typeface="Microsoft YaHei" panose="020B0503020204020204" pitchFamily="34" charset="-122"/>
          <a:ea typeface="+mj-ea"/>
          <a:cs typeface="方正卡通简体"/>
        </a:defRPr>
      </a:lvl1pPr>
      <a:lvl2pPr algn="l" rtl="0" eaLnBrk="0" fontAlgn="base" hangingPunct="0">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2pPr>
      <a:lvl3pPr algn="l" rtl="0" eaLnBrk="0" fontAlgn="base" hangingPunct="0">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3pPr>
      <a:lvl4pPr algn="l" rtl="0" eaLnBrk="0" fontAlgn="base" hangingPunct="0">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4pPr>
      <a:lvl5pPr algn="l" rtl="0" eaLnBrk="0" fontAlgn="base" hangingPunct="0">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5pPr>
      <a:lvl6pPr marL="457200" algn="l" rtl="0" fontAlgn="base">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6pPr>
      <a:lvl7pPr marL="914400" algn="l" rtl="0" fontAlgn="base">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7pPr>
      <a:lvl8pPr marL="1371600" algn="l" rtl="0" fontAlgn="base">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8pPr>
      <a:lvl9pPr marL="1828800" algn="l" rtl="0" fontAlgn="base">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icrosoft YaHei" panose="020B0503020204020204" pitchFamily="34" charset="-122"/>
          <a:ea typeface="+mn-ea"/>
          <a:cs typeface="方正卡通简体"/>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icrosoft YaHei" panose="020B0503020204020204" pitchFamily="34" charset="-122"/>
          <a:ea typeface="+mn-ea"/>
          <a:cs typeface="方正卡通简体"/>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icrosoft YaHei" panose="020B0503020204020204" pitchFamily="34" charset="-122"/>
          <a:ea typeface="+mn-ea"/>
          <a:cs typeface="方正卡通简体"/>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icrosoft YaHei" panose="020B0503020204020204" pitchFamily="34" charset="-122"/>
          <a:ea typeface="+mn-ea"/>
          <a:cs typeface="方正卡通简体"/>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icrosoft YaHei" panose="020B0503020204020204" pitchFamily="34" charset="-122"/>
          <a:ea typeface="+mn-ea"/>
          <a:cs typeface="方正卡通简体"/>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9" name="文本占位符 2"/>
          <p:cNvSpPr>
            <a:spLocks noGrp="1"/>
          </p:cNvSpPr>
          <p:nvPr>
            <p:ph type="body" idx="1"/>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sz="1200" b="0">
                <a:solidFill>
                  <a:srgbClr val="898989"/>
                </a:solidFill>
                <a:latin typeface="Microsoft YaHei" panose="020B0503020204020204" pitchFamily="34" charset="-122"/>
                <a:ea typeface="方正卡通简体"/>
              </a:defRPr>
            </a:lvl1pPr>
          </a:lstStyle>
          <a:p>
            <a:pPr lvl="0" eaLnBrk="1" hangingPunct="1">
              <a:buNone/>
            </a:pPr>
            <a:fld id="{BB962C8B-B14F-4D97-AF65-F5344CB8AC3E}" type="datetimeFigureOut">
              <a:rPr lang="zh-CN" altLang="en-US" dirty="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a:solidFill>
                  <a:srgbClr val="898989"/>
                </a:solidFill>
                <a:latin typeface="Microsoft YaHei" panose="020B0503020204020204" pitchFamily="34" charset="-122"/>
                <a:ea typeface="方正卡通简体"/>
              </a:defRPr>
            </a:lvl1pPr>
          </a:lstStyle>
          <a:p>
            <a:pPr lvl="0" eaLnBrk="1" hangingPunct="1">
              <a:buNone/>
            </a:pPr>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a:solidFill>
                  <a:srgbClr val="898989"/>
                </a:solidFill>
                <a:latin typeface="Microsoft YaHei" panose="020B0503020204020204" pitchFamily="34" charset="-122"/>
                <a:ea typeface="方正卡通简体"/>
              </a:defRPr>
            </a:lvl1pPr>
          </a:lstStyle>
          <a:p>
            <a:pPr lvl="0" eaLnBrk="1" hangingPunct="1">
              <a:buNone/>
            </a:pPr>
            <a:fld id="{9A0DB2DC-4C9A-4742-B13C-FB6460FD3503}" type="slidenum">
              <a:rPr lang="zh-CN" altLang="en-US" dirty="0"/>
            </a:fld>
            <a:endParaRPr lang="zh-CN" altLang="en-US"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spd="slow"/>
  <p:hf sldNum="0" hdr="0" ftr="0" dt="0"/>
  <p:txStyles>
    <p:titleStyle>
      <a:lvl1pPr algn="l" rtl="0" eaLnBrk="0" fontAlgn="base" hangingPunct="0">
        <a:lnSpc>
          <a:spcPct val="90000"/>
        </a:lnSpc>
        <a:spcBef>
          <a:spcPct val="0"/>
        </a:spcBef>
        <a:spcAft>
          <a:spcPct val="0"/>
        </a:spcAft>
        <a:defRPr sz="4400" kern="1200">
          <a:solidFill>
            <a:schemeClr val="tx1"/>
          </a:solidFill>
          <a:latin typeface="Microsoft YaHei" panose="020B0503020204020204" pitchFamily="34" charset="-122"/>
          <a:ea typeface="+mj-ea"/>
          <a:cs typeface="方正卡通简体"/>
        </a:defRPr>
      </a:lvl1pPr>
      <a:lvl2pPr algn="l" rtl="0" eaLnBrk="0" fontAlgn="base" hangingPunct="0">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2pPr>
      <a:lvl3pPr algn="l" rtl="0" eaLnBrk="0" fontAlgn="base" hangingPunct="0">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3pPr>
      <a:lvl4pPr algn="l" rtl="0" eaLnBrk="0" fontAlgn="base" hangingPunct="0">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4pPr>
      <a:lvl5pPr algn="l" rtl="0" eaLnBrk="0" fontAlgn="base" hangingPunct="0">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5pPr>
      <a:lvl6pPr marL="457200" algn="l" rtl="0" fontAlgn="base">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6pPr>
      <a:lvl7pPr marL="914400" algn="l" rtl="0" fontAlgn="base">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7pPr>
      <a:lvl8pPr marL="1371600" algn="l" rtl="0" fontAlgn="base">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8pPr>
      <a:lvl9pPr marL="1828800" algn="l" rtl="0" fontAlgn="base">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icrosoft YaHei" panose="020B0503020204020204" pitchFamily="34" charset="-122"/>
          <a:ea typeface="+mn-ea"/>
          <a:cs typeface="方正卡通简体"/>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icrosoft YaHei" panose="020B0503020204020204" pitchFamily="34" charset="-122"/>
          <a:ea typeface="+mn-ea"/>
          <a:cs typeface="方正卡通简体"/>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icrosoft YaHei" panose="020B0503020204020204" pitchFamily="34" charset="-122"/>
          <a:ea typeface="+mn-ea"/>
          <a:cs typeface="方正卡通简体"/>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icrosoft YaHei" panose="020B0503020204020204" pitchFamily="34" charset="-122"/>
          <a:ea typeface="+mn-ea"/>
          <a:cs typeface="方正卡通简体"/>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icrosoft YaHei" panose="020B0503020204020204" pitchFamily="34" charset="-122"/>
          <a:ea typeface="+mn-ea"/>
          <a:cs typeface="方正卡通简体"/>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5123" name="文本占位符 2"/>
          <p:cNvSpPr>
            <a:spLocks noGrp="1"/>
          </p:cNvSpPr>
          <p:nvPr>
            <p:ph type="body" idx="1"/>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sz="1200" b="0">
                <a:solidFill>
                  <a:srgbClr val="898989"/>
                </a:solidFill>
                <a:latin typeface="Microsoft YaHei" panose="020B0503020204020204" pitchFamily="34" charset="-122"/>
                <a:ea typeface="方正卡通简体"/>
              </a:defRPr>
            </a:lvl1pPr>
          </a:lstStyle>
          <a:p>
            <a:pPr lvl="0" eaLnBrk="1" hangingPunct="1">
              <a:buNone/>
            </a:pPr>
            <a:fld id="{BB962C8B-B14F-4D97-AF65-F5344CB8AC3E}" type="datetimeFigureOut">
              <a:rPr lang="zh-CN" altLang="en-US" dirty="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a:solidFill>
                  <a:srgbClr val="898989"/>
                </a:solidFill>
                <a:latin typeface="Microsoft YaHei" panose="020B0503020204020204" pitchFamily="34" charset="-122"/>
                <a:ea typeface="方正卡通简体"/>
              </a:defRPr>
            </a:lvl1pPr>
          </a:lstStyle>
          <a:p>
            <a:pPr lvl="0" eaLnBrk="1" hangingPunct="1">
              <a:buNone/>
            </a:pPr>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a:solidFill>
                  <a:srgbClr val="898989"/>
                </a:solidFill>
                <a:latin typeface="Microsoft YaHei" panose="020B0503020204020204" pitchFamily="34" charset="-122"/>
                <a:ea typeface="方正卡通简体"/>
              </a:defRPr>
            </a:lvl1pPr>
          </a:lstStyle>
          <a:p>
            <a:pPr lvl="0" eaLnBrk="1" hangingPunct="1">
              <a:buNone/>
            </a:pPr>
            <a:fld id="{9A0DB2DC-4C9A-4742-B13C-FB6460FD3503}" type="slidenum">
              <a:rPr lang="zh-CN" altLang="en-US" dirty="0"/>
            </a:fld>
            <a:endParaRPr lang="zh-CN" altLang="en-US" dirty="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spd="slow"/>
  <p:hf sldNum="0" hdr="0" ftr="0" dt="0"/>
  <p:txStyles>
    <p:titleStyle>
      <a:lvl1pPr algn="l" rtl="0" eaLnBrk="0" fontAlgn="base" hangingPunct="0">
        <a:lnSpc>
          <a:spcPct val="90000"/>
        </a:lnSpc>
        <a:spcBef>
          <a:spcPct val="0"/>
        </a:spcBef>
        <a:spcAft>
          <a:spcPct val="0"/>
        </a:spcAft>
        <a:defRPr sz="4400" kern="1200">
          <a:solidFill>
            <a:schemeClr val="tx1"/>
          </a:solidFill>
          <a:latin typeface="Microsoft YaHei" panose="020B0503020204020204" pitchFamily="34" charset="-122"/>
          <a:ea typeface="+mj-ea"/>
          <a:cs typeface="方正卡通简体"/>
        </a:defRPr>
      </a:lvl1pPr>
      <a:lvl2pPr algn="l" rtl="0" eaLnBrk="0" fontAlgn="base" hangingPunct="0">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2pPr>
      <a:lvl3pPr algn="l" rtl="0" eaLnBrk="0" fontAlgn="base" hangingPunct="0">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3pPr>
      <a:lvl4pPr algn="l" rtl="0" eaLnBrk="0" fontAlgn="base" hangingPunct="0">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4pPr>
      <a:lvl5pPr algn="l" rtl="0" eaLnBrk="0" fontAlgn="base" hangingPunct="0">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5pPr>
      <a:lvl6pPr marL="457200" algn="l" rtl="0" fontAlgn="base">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6pPr>
      <a:lvl7pPr marL="914400" algn="l" rtl="0" fontAlgn="base">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7pPr>
      <a:lvl8pPr marL="1371600" algn="l" rtl="0" fontAlgn="base">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8pPr>
      <a:lvl9pPr marL="1828800" algn="l" rtl="0" fontAlgn="base">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icrosoft YaHei" panose="020B0503020204020204" pitchFamily="34" charset="-122"/>
          <a:ea typeface="+mn-ea"/>
          <a:cs typeface="方正卡通简体"/>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icrosoft YaHei" panose="020B0503020204020204" pitchFamily="34" charset="-122"/>
          <a:ea typeface="+mn-ea"/>
          <a:cs typeface="方正卡通简体"/>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icrosoft YaHei" panose="020B0503020204020204" pitchFamily="34" charset="-122"/>
          <a:ea typeface="+mn-ea"/>
          <a:cs typeface="方正卡通简体"/>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icrosoft YaHei" panose="020B0503020204020204" pitchFamily="34" charset="-122"/>
          <a:ea typeface="+mn-ea"/>
          <a:cs typeface="方正卡通简体"/>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icrosoft YaHei" panose="020B0503020204020204" pitchFamily="34" charset="-122"/>
          <a:ea typeface="+mn-ea"/>
          <a:cs typeface="方正卡通简体"/>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6146"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6147" name="文本占位符 2"/>
          <p:cNvSpPr>
            <a:spLocks noGrp="1"/>
          </p:cNvSpPr>
          <p:nvPr>
            <p:ph type="body" idx="1"/>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sz="1200" b="0">
                <a:solidFill>
                  <a:srgbClr val="898989"/>
                </a:solidFill>
                <a:latin typeface="Microsoft YaHei" panose="020B0503020204020204" pitchFamily="34" charset="-122"/>
                <a:ea typeface="方正卡通简体"/>
              </a:defRPr>
            </a:lvl1pPr>
          </a:lstStyle>
          <a:p>
            <a:pPr lvl="0" eaLnBrk="1" hangingPunct="1">
              <a:buNone/>
            </a:pPr>
            <a:fld id="{BB962C8B-B14F-4D97-AF65-F5344CB8AC3E}" type="datetimeFigureOut">
              <a:rPr lang="zh-CN" altLang="en-US" dirty="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a:solidFill>
                  <a:srgbClr val="898989"/>
                </a:solidFill>
                <a:latin typeface="Microsoft YaHei" panose="020B0503020204020204" pitchFamily="34" charset="-122"/>
                <a:ea typeface="方正卡通简体"/>
              </a:defRPr>
            </a:lvl1pPr>
          </a:lstStyle>
          <a:p>
            <a:pPr lvl="0" eaLnBrk="1" hangingPunct="1">
              <a:buNone/>
            </a:pPr>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a:solidFill>
                  <a:srgbClr val="898989"/>
                </a:solidFill>
                <a:latin typeface="Microsoft YaHei" panose="020B0503020204020204" pitchFamily="34" charset="-122"/>
                <a:ea typeface="方正卡通简体"/>
              </a:defRPr>
            </a:lvl1pPr>
          </a:lstStyle>
          <a:p>
            <a:pPr lvl="0" eaLnBrk="1" hangingPunct="1">
              <a:buNone/>
            </a:pPr>
            <a:fld id="{9A0DB2DC-4C9A-4742-B13C-FB6460FD3503}" type="slidenum">
              <a:rPr lang="zh-CN" altLang="en-US" dirty="0"/>
            </a:fld>
            <a:endParaRPr lang="zh-CN" altLang="en-US" dirty="0"/>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ransition spd="slow"/>
  <p:hf sldNum="0" hdr="0" ftr="0" dt="0"/>
  <p:txStyles>
    <p:titleStyle>
      <a:lvl1pPr algn="l" rtl="0" fontAlgn="base">
        <a:lnSpc>
          <a:spcPct val="90000"/>
        </a:lnSpc>
        <a:spcBef>
          <a:spcPct val="0"/>
        </a:spcBef>
        <a:spcAft>
          <a:spcPct val="0"/>
        </a:spcAft>
        <a:defRPr sz="4400" kern="1200">
          <a:solidFill>
            <a:schemeClr val="tx1"/>
          </a:solidFill>
          <a:latin typeface="Microsoft YaHei" panose="020B0503020204020204" pitchFamily="34" charset="-122"/>
          <a:ea typeface="+mj-ea"/>
          <a:cs typeface="方正卡通简体"/>
        </a:defRPr>
      </a:lvl1pPr>
      <a:lvl2pPr algn="l" rtl="0" fontAlgn="base">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2pPr>
      <a:lvl3pPr algn="l" rtl="0" fontAlgn="base">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3pPr>
      <a:lvl4pPr algn="l" rtl="0" fontAlgn="base">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4pPr>
      <a:lvl5pPr algn="l" rtl="0" fontAlgn="base">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5pPr>
      <a:lvl6pPr marL="457200" algn="l" rtl="0" fontAlgn="base">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6pPr>
      <a:lvl7pPr marL="914400" algn="l" rtl="0" fontAlgn="base">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7pPr>
      <a:lvl8pPr marL="1371600" algn="l" rtl="0" fontAlgn="base">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8pPr>
      <a:lvl9pPr marL="1828800" algn="l" rtl="0" fontAlgn="base">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icrosoft YaHei" panose="020B0503020204020204" pitchFamily="34" charset="-122"/>
          <a:ea typeface="+mn-ea"/>
          <a:cs typeface="方正卡通简体"/>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icrosoft YaHei" panose="020B0503020204020204" pitchFamily="34" charset="-122"/>
          <a:ea typeface="+mn-ea"/>
          <a:cs typeface="方正卡通简体"/>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icrosoft YaHei" panose="020B0503020204020204" pitchFamily="34" charset="-122"/>
          <a:ea typeface="+mn-ea"/>
          <a:cs typeface="方正卡通简体"/>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icrosoft YaHei" panose="020B0503020204020204" pitchFamily="34" charset="-122"/>
          <a:ea typeface="+mn-ea"/>
          <a:cs typeface="方正卡通简体"/>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icrosoft YaHei" panose="020B0503020204020204" pitchFamily="34" charset="-122"/>
          <a:ea typeface="+mn-ea"/>
          <a:cs typeface="方正卡通简体"/>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7170"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7171" name="文本占位符 2"/>
          <p:cNvSpPr>
            <a:spLocks noGrp="1"/>
          </p:cNvSpPr>
          <p:nvPr>
            <p:ph type="body" idx="1"/>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sz="1200" b="0">
                <a:solidFill>
                  <a:srgbClr val="898989"/>
                </a:solidFill>
                <a:latin typeface="Microsoft YaHei" panose="020B0503020204020204" pitchFamily="34" charset="-122"/>
                <a:ea typeface="方正卡通简体"/>
              </a:defRPr>
            </a:lvl1pPr>
          </a:lstStyle>
          <a:p>
            <a:pPr lvl="0" eaLnBrk="1" hangingPunct="1">
              <a:buNone/>
            </a:pPr>
            <a:fld id="{BB962C8B-B14F-4D97-AF65-F5344CB8AC3E}" type="datetimeFigureOut">
              <a:rPr lang="zh-CN" altLang="en-US" dirty="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a:solidFill>
                  <a:srgbClr val="898989"/>
                </a:solidFill>
                <a:latin typeface="Microsoft YaHei" panose="020B0503020204020204" pitchFamily="34" charset="-122"/>
                <a:ea typeface="方正卡通简体"/>
              </a:defRPr>
            </a:lvl1pPr>
          </a:lstStyle>
          <a:p>
            <a:pPr lvl="0" eaLnBrk="1" hangingPunct="1">
              <a:buNone/>
            </a:pPr>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a:solidFill>
                  <a:srgbClr val="898989"/>
                </a:solidFill>
                <a:latin typeface="Microsoft YaHei" panose="020B0503020204020204" pitchFamily="34" charset="-122"/>
                <a:ea typeface="方正卡通简体"/>
              </a:defRPr>
            </a:lvl1pPr>
          </a:lstStyle>
          <a:p>
            <a:pPr lvl="0" eaLnBrk="1" hangingPunct="1">
              <a:buNone/>
            </a:pPr>
            <a:fld id="{9A0DB2DC-4C9A-4742-B13C-FB6460FD3503}" type="slidenum">
              <a:rPr lang="zh-CN" altLang="en-US" dirty="0"/>
            </a:fld>
            <a:endParaRPr lang="zh-CN" altLang="en-US" dirty="0"/>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ransition spd="slow"/>
  <p:hf sldNum="0" hdr="0" ftr="0" dt="0"/>
  <p:txStyles>
    <p:titleStyle>
      <a:lvl1pPr algn="l" rtl="0" fontAlgn="base">
        <a:lnSpc>
          <a:spcPct val="90000"/>
        </a:lnSpc>
        <a:spcBef>
          <a:spcPct val="0"/>
        </a:spcBef>
        <a:spcAft>
          <a:spcPct val="0"/>
        </a:spcAft>
        <a:defRPr sz="4400" kern="1200">
          <a:solidFill>
            <a:schemeClr val="tx1"/>
          </a:solidFill>
          <a:latin typeface="Microsoft YaHei" panose="020B0503020204020204" pitchFamily="34" charset="-122"/>
          <a:ea typeface="+mj-ea"/>
          <a:cs typeface="方正卡通简体"/>
        </a:defRPr>
      </a:lvl1pPr>
      <a:lvl2pPr algn="l" rtl="0" fontAlgn="base">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2pPr>
      <a:lvl3pPr algn="l" rtl="0" fontAlgn="base">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3pPr>
      <a:lvl4pPr algn="l" rtl="0" fontAlgn="base">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4pPr>
      <a:lvl5pPr algn="l" rtl="0" fontAlgn="base">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5pPr>
      <a:lvl6pPr marL="457200" algn="l" rtl="0" fontAlgn="base">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6pPr>
      <a:lvl7pPr marL="914400" algn="l" rtl="0" fontAlgn="base">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7pPr>
      <a:lvl8pPr marL="1371600" algn="l" rtl="0" fontAlgn="base">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8pPr>
      <a:lvl9pPr marL="1828800" algn="l" rtl="0" fontAlgn="base">
        <a:lnSpc>
          <a:spcPct val="90000"/>
        </a:lnSpc>
        <a:spcBef>
          <a:spcPct val="0"/>
        </a:spcBef>
        <a:spcAft>
          <a:spcPct val="0"/>
        </a:spcAft>
        <a:defRPr sz="4400">
          <a:solidFill>
            <a:schemeClr val="tx1"/>
          </a:solidFill>
          <a:latin typeface="Microsoft YaHei" panose="020B0503020204020204" pitchFamily="34" charset="-122"/>
          <a:ea typeface="方正卡通简体"/>
          <a:cs typeface="方正卡通简体"/>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icrosoft YaHei" panose="020B0503020204020204" pitchFamily="34" charset="-122"/>
          <a:ea typeface="+mn-ea"/>
          <a:cs typeface="方正卡通简体"/>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icrosoft YaHei" panose="020B0503020204020204" pitchFamily="34" charset="-122"/>
          <a:ea typeface="+mn-ea"/>
          <a:cs typeface="方正卡通简体"/>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icrosoft YaHei" panose="020B0503020204020204" pitchFamily="34" charset="-122"/>
          <a:ea typeface="+mn-ea"/>
          <a:cs typeface="方正卡通简体"/>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icrosoft YaHei" panose="020B0503020204020204" pitchFamily="34" charset="-122"/>
          <a:ea typeface="+mn-ea"/>
          <a:cs typeface="方正卡通简体"/>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icrosoft YaHei" panose="020B0503020204020204" pitchFamily="34" charset="-122"/>
          <a:ea typeface="+mn-ea"/>
          <a:cs typeface="方正卡通简体"/>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194" name="Title Placeholder 1"/>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vi-VN" dirty="0"/>
              <a:t>Click to edit Master title style</a:t>
            </a:r>
            <a:endParaRPr lang="en-US" altLang="vi-VN" dirty="0"/>
          </a:p>
        </p:txBody>
      </p:sp>
      <p:sp>
        <p:nvSpPr>
          <p:cNvPr id="8195" name="Text Placeholder 2"/>
          <p:cNvSpPr>
            <a:spLocks noGrp="1"/>
          </p:cNvSpPr>
          <p:nvPr>
            <p:ph type="body" idx="1"/>
          </p:nvPr>
        </p:nvSpPr>
        <p:spPr>
          <a:xfrm>
            <a:off x="609600" y="1600200"/>
            <a:ext cx="10972800" cy="4525963"/>
          </a:xfrm>
          <a:prstGeom prst="rect">
            <a:avLst/>
          </a:prstGeom>
          <a:noFill/>
          <a:ln w="9525">
            <a:noFill/>
          </a:ln>
        </p:spPr>
        <p:txBody>
          <a:bodyPr/>
          <a:p>
            <a:pPr lvl="0"/>
            <a:r>
              <a:rPr lang="en-US" altLang="vi-VN" dirty="0"/>
              <a:t>Click to edit Master text styles</a:t>
            </a:r>
            <a:endParaRPr lang="en-US" altLang="vi-VN" dirty="0"/>
          </a:p>
          <a:p>
            <a:pPr lvl="1"/>
            <a:r>
              <a:rPr lang="en-US" altLang="vi-VN" dirty="0"/>
              <a:t>Second level</a:t>
            </a:r>
            <a:endParaRPr lang="en-US" altLang="vi-VN" dirty="0"/>
          </a:p>
          <a:p>
            <a:pPr lvl="2"/>
            <a:r>
              <a:rPr lang="en-US" altLang="vi-VN" dirty="0"/>
              <a:t>Third level</a:t>
            </a:r>
            <a:endParaRPr lang="en-US" altLang="vi-VN" dirty="0"/>
          </a:p>
          <a:p>
            <a:pPr lvl="3"/>
            <a:r>
              <a:rPr lang="en-US" altLang="vi-VN" dirty="0"/>
              <a:t>Fourth level</a:t>
            </a:r>
            <a:endParaRPr lang="en-US" altLang="vi-VN" dirty="0"/>
          </a:p>
          <a:p>
            <a:pPr lvl="4"/>
            <a:r>
              <a:rPr lang="en-US" altLang="vi-VN" dirty="0"/>
              <a:t>Fifth level</a:t>
            </a:r>
            <a:endParaRPr lang="en-US" altLang="vi-VN" dirty="0"/>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prstClr val="black">
                    <a:tint val="75000"/>
                  </a:prstClr>
                </a:solidFill>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prstClr val="black">
                    <a:tint val="75000"/>
                  </a:prstClr>
                </a:solidFill>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F792CEE-9468-4F58-81BC-CF2DD67A179C}"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ransition spd="slow"/>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218" name="Title Placeholder 1"/>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vi-VN" dirty="0"/>
              <a:t>Click to edit Master title style</a:t>
            </a:r>
            <a:endParaRPr lang="en-US" altLang="vi-VN" dirty="0"/>
          </a:p>
        </p:txBody>
      </p:sp>
      <p:sp>
        <p:nvSpPr>
          <p:cNvPr id="9219" name="Text Placeholder 2"/>
          <p:cNvSpPr>
            <a:spLocks noGrp="1"/>
          </p:cNvSpPr>
          <p:nvPr>
            <p:ph type="body" idx="1"/>
          </p:nvPr>
        </p:nvSpPr>
        <p:spPr>
          <a:xfrm>
            <a:off x="609600" y="1600200"/>
            <a:ext cx="10972800" cy="4525963"/>
          </a:xfrm>
          <a:prstGeom prst="rect">
            <a:avLst/>
          </a:prstGeom>
          <a:noFill/>
          <a:ln w="9525">
            <a:noFill/>
          </a:ln>
        </p:spPr>
        <p:txBody>
          <a:bodyPr/>
          <a:p>
            <a:pPr lvl="0"/>
            <a:r>
              <a:rPr lang="en-US" altLang="vi-VN" dirty="0"/>
              <a:t>Click to edit Master text styles</a:t>
            </a:r>
            <a:endParaRPr lang="en-US" altLang="vi-VN" dirty="0"/>
          </a:p>
          <a:p>
            <a:pPr lvl="1"/>
            <a:r>
              <a:rPr lang="en-US" altLang="vi-VN" dirty="0"/>
              <a:t>Second level</a:t>
            </a:r>
            <a:endParaRPr lang="en-US" altLang="vi-VN" dirty="0"/>
          </a:p>
          <a:p>
            <a:pPr lvl="2"/>
            <a:r>
              <a:rPr lang="en-US" altLang="vi-VN" dirty="0"/>
              <a:t>Third level</a:t>
            </a:r>
            <a:endParaRPr lang="en-US" altLang="vi-VN" dirty="0"/>
          </a:p>
          <a:p>
            <a:pPr lvl="3"/>
            <a:r>
              <a:rPr lang="en-US" altLang="vi-VN" dirty="0"/>
              <a:t>Fourth level</a:t>
            </a:r>
            <a:endParaRPr lang="en-US" altLang="vi-VN" dirty="0"/>
          </a:p>
          <a:p>
            <a:pPr lvl="4"/>
            <a:r>
              <a:rPr lang="en-US" altLang="vi-VN" dirty="0"/>
              <a:t>Fifth level</a:t>
            </a:r>
            <a:endParaRPr lang="en-US" altLang="vi-VN" dirty="0"/>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prstClr val="black">
                    <a:tint val="75000"/>
                  </a:prstClr>
                </a:solidFill>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prstClr val="black">
                    <a:tint val="75000"/>
                  </a:prstClr>
                </a:solidFill>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VNI-Times" pitchFamily="2" charset="0"/>
              <a:ea typeface="+mn-ea"/>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C190AF1-3FF9-4A8E-9E8D-36A37F4F225A}" type="slidenum">
              <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rPr>
            </a:fld>
            <a:endParaRPr kumimoji="0" lang="en-US" altLang="vi-VN" sz="1200" b="1" i="0" u="none" strike="noStrike" kern="1200" cap="none" spc="0" normalizeH="0" baseline="0" noProof="0">
              <a:ln>
                <a:noFill/>
              </a:ln>
              <a:solidFill>
                <a:srgbClr val="898989"/>
              </a:solidFill>
              <a:effectLst/>
              <a:uLnTx/>
              <a:uFillTx/>
              <a:latin typeface="VNI-Times" pitchFamily="2"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ransition spd="slow"/>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s://vi.wikipedia.org/wiki/Vi%E1%BB%87t_Nam" TargetMode="External"/><Relationship Id="rId3" Type="http://schemas.openxmlformats.org/officeDocument/2006/relationships/hyperlink" Target="https://vi.wikipedia.org/wiki/L%C3%A0o_Cai" TargetMode="External"/><Relationship Id="rId2" Type="http://schemas.openxmlformats.org/officeDocument/2006/relationships/hyperlink" Target="https://vi.wikipedia.org/wiki/Sa_Pa_(huy%E1%BB%87n)" TargetMode="Externa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emf"/><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image" Target="../media/image18.png"/><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image" Target="../media/image18.png"/><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8.png"/><Relationship Id="rId1"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8.png"/><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9.xml"/><Relationship Id="rId1"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1.xml"/><Relationship Id="rId1" Type="http://schemas.openxmlformats.org/officeDocument/2006/relationships/image" Target="../media/image21.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3.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jpeg"/><Relationship Id="rId1" Type="http://schemas.openxmlformats.org/officeDocument/2006/relationships/image" Target="../media/image34.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86.xml"/><Relationship Id="rId1" Type="http://schemas.openxmlformats.org/officeDocument/2006/relationships/image" Target="../media/image36.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98.xml"/><Relationship Id="rId1" Type="http://schemas.openxmlformats.org/officeDocument/2006/relationships/image" Target="../media/image36.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hyperlink" Target="https://vi.wikipedia.org/wiki/Qu%E1%BA%A3ng_Nam" TargetMode="External"/><Relationship Id="rId2" Type="http://schemas.openxmlformats.org/officeDocument/2006/relationships/hyperlink" Target="https://vi.wikipedia.org/wiki/Duy_Xuy%C3%AAn" TargetMode="Externa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10.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5362" name="Rectangle 3"/>
          <p:cNvSpPr/>
          <p:nvPr/>
        </p:nvSpPr>
        <p:spPr>
          <a:xfrm>
            <a:off x="1600200" y="1905000"/>
            <a:ext cx="9220200" cy="17541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600" dirty="0">
                <a:latin typeface="Times New Roman" panose="02020603050405020304" pitchFamily="18" charset="0"/>
                <a:cs typeface="Times New Roman" panose="02020603050405020304" pitchFamily="18" charset="0"/>
              </a:rPr>
              <a:t>- </a:t>
            </a:r>
            <a:r>
              <a:rPr lang="vi-VN" altLang="vi-VN" sz="3600" b="1" dirty="0">
                <a:latin typeface="Times New Roman" panose="02020603050405020304" pitchFamily="18" charset="0"/>
                <a:cs typeface="Times New Roman" panose="02020603050405020304" pitchFamily="18" charset="0"/>
              </a:rPr>
              <a:t>Sa Pa</a:t>
            </a:r>
            <a:r>
              <a:rPr lang="vi-VN" altLang="vi-VN" sz="3600" dirty="0">
                <a:latin typeface="Times New Roman" panose="02020603050405020304" pitchFamily="18" charset="0"/>
                <a:cs typeface="Times New Roman" panose="02020603050405020304" pitchFamily="18" charset="0"/>
              </a:rPr>
              <a:t> l</a:t>
            </a:r>
            <a:r>
              <a:rPr lang="vi-VN" altLang="vi-VN" sz="3600" dirty="0">
                <a:latin typeface="Times New Roman" panose="02020603050405020304" pitchFamily="18" charset="0"/>
                <a:ea typeface="Times New Roman" panose="02020603050405020304" pitchFamily="18" charset="0"/>
              </a:rPr>
              <a:t>à</a:t>
            </a:r>
            <a:r>
              <a:rPr lang="vi-VN" altLang="vi-VN" sz="3600" dirty="0">
                <a:latin typeface="Times New Roman" panose="02020603050405020304" pitchFamily="18" charset="0"/>
                <a:cs typeface="Times New Roman" panose="02020603050405020304" pitchFamily="18" charset="0"/>
              </a:rPr>
              <a:t> một thị trấn vùng cao thuộc huyện </a:t>
            </a:r>
            <a:r>
              <a:rPr lang="vi-VN" altLang="vi-VN" sz="3600" dirty="0">
                <a:latin typeface="Times New Roman" panose="02020603050405020304" pitchFamily="18" charset="0"/>
                <a:cs typeface="Times New Roman" panose="02020603050405020304" pitchFamily="18" charset="0"/>
                <a:hlinkClick r:id="rId2" tooltip="Sa Pa (huyện)"/>
              </a:rPr>
              <a:t>Sa Pa</a:t>
            </a:r>
            <a:r>
              <a:rPr lang="vi-VN" altLang="vi-VN" sz="3600" dirty="0">
                <a:latin typeface="Times New Roman" panose="02020603050405020304" pitchFamily="18" charset="0"/>
                <a:cs typeface="Times New Roman" panose="02020603050405020304" pitchFamily="18" charset="0"/>
              </a:rPr>
              <a:t>, tỉnh </a:t>
            </a:r>
            <a:r>
              <a:rPr lang="vi-VN" altLang="vi-VN" sz="3600" dirty="0">
                <a:latin typeface="Times New Roman" panose="02020603050405020304" pitchFamily="18" charset="0"/>
                <a:cs typeface="Times New Roman" panose="02020603050405020304" pitchFamily="18" charset="0"/>
                <a:hlinkClick r:id="rId3" tooltip="Lào Cai"/>
              </a:rPr>
              <a:t>L</a:t>
            </a:r>
            <a:r>
              <a:rPr lang="vi-VN" altLang="vi-VN" sz="3600" dirty="0">
                <a:latin typeface="Times New Roman" panose="02020603050405020304" pitchFamily="18" charset="0"/>
                <a:ea typeface="Times New Roman" panose="02020603050405020304" pitchFamily="18" charset="0"/>
                <a:hlinkClick r:id="rId3" tooltip="Lào Cai"/>
              </a:rPr>
              <a:t>à</a:t>
            </a:r>
            <a:r>
              <a:rPr lang="vi-VN" altLang="vi-VN" sz="3600" dirty="0">
                <a:latin typeface="Times New Roman" panose="02020603050405020304" pitchFamily="18" charset="0"/>
                <a:cs typeface="Times New Roman" panose="02020603050405020304" pitchFamily="18" charset="0"/>
                <a:hlinkClick r:id="rId3" tooltip="Lào Cai"/>
              </a:rPr>
              <a:t>o Cai</a:t>
            </a:r>
            <a:r>
              <a:rPr lang="vi-VN" altLang="vi-VN" sz="3600" dirty="0">
                <a:latin typeface="Times New Roman" panose="02020603050405020304" pitchFamily="18" charset="0"/>
                <a:cs typeface="Times New Roman" panose="02020603050405020304" pitchFamily="18" charset="0"/>
              </a:rPr>
              <a:t>, </a:t>
            </a:r>
            <a:r>
              <a:rPr lang="vi-VN" altLang="vi-VN" sz="3600" u="sng" dirty="0">
                <a:latin typeface="Times New Roman" panose="02020603050405020304" pitchFamily="18" charset="0"/>
                <a:cs typeface="Times New Roman" panose="02020603050405020304" pitchFamily="18" charset="0"/>
                <a:hlinkClick r:id="rId4"/>
              </a:rPr>
              <a:t>Việt Nam</a:t>
            </a:r>
            <a:r>
              <a:rPr lang="en-US" altLang="vi-VN" sz="3600" dirty="0">
                <a:latin typeface="Times New Roman" panose="02020603050405020304" pitchFamily="18" charset="0"/>
                <a:cs typeface="Times New Roman" panose="02020603050405020304" pitchFamily="18" charset="0"/>
              </a:rPr>
              <a:t>. </a:t>
            </a:r>
            <a:r>
              <a:rPr lang="vi-VN" altLang="vi-VN" sz="3600" dirty="0">
                <a:latin typeface="Times New Roman" panose="02020603050405020304" pitchFamily="18" charset="0"/>
                <a:cs typeface="Times New Roman" panose="02020603050405020304" pitchFamily="18" charset="0"/>
              </a:rPr>
              <a:t>Đây l</a:t>
            </a:r>
            <a:r>
              <a:rPr lang="vi-VN" altLang="vi-VN" sz="3600" dirty="0">
                <a:latin typeface="Times New Roman" panose="02020603050405020304" pitchFamily="18" charset="0"/>
                <a:ea typeface="Times New Roman" panose="02020603050405020304" pitchFamily="18" charset="0"/>
              </a:rPr>
              <a:t>à</a:t>
            </a:r>
            <a:r>
              <a:rPr lang="vi-VN" altLang="vi-VN" sz="3600" dirty="0">
                <a:latin typeface="Times New Roman" panose="02020603050405020304" pitchFamily="18" charset="0"/>
                <a:cs typeface="Times New Roman" panose="02020603050405020304" pitchFamily="18" charset="0"/>
              </a:rPr>
              <a:t> vùng được biết đến l</a:t>
            </a:r>
            <a:r>
              <a:rPr lang="vi-VN" altLang="vi-VN" sz="3600" dirty="0">
                <a:latin typeface="Times New Roman" panose="02020603050405020304" pitchFamily="18" charset="0"/>
                <a:ea typeface="Times New Roman" panose="02020603050405020304" pitchFamily="18" charset="0"/>
              </a:rPr>
              <a:t>à</a:t>
            </a:r>
            <a:r>
              <a:rPr lang="vi-VN" altLang="vi-VN" sz="3600" dirty="0">
                <a:latin typeface="Times New Roman" panose="02020603050405020304" pitchFamily="18" charset="0"/>
                <a:cs typeface="Times New Roman" panose="02020603050405020304" pitchFamily="18" charset="0"/>
              </a:rPr>
              <a:t> có cảnh quan đẹp, thu hút du lịch.</a:t>
            </a:r>
            <a:endParaRPr lang="en-US" altLang="vi-VN" sz="3600" dirty="0">
              <a:latin typeface="VNI-Times" pitchFamily="2" charset="0"/>
              <a:ea typeface="Arial" panose="020B0604020202020204" pitchFamily="34" charset="0"/>
            </a:endParaRPr>
          </a:p>
        </p:txBody>
      </p:sp>
      <p:sp>
        <p:nvSpPr>
          <p:cNvPr id="2" name="Rounded Rectangle 1"/>
          <p:cNvSpPr/>
          <p:nvPr/>
        </p:nvSpPr>
        <p:spPr>
          <a:xfrm>
            <a:off x="990600" y="1143000"/>
            <a:ext cx="10591800" cy="4343400"/>
          </a:xfrm>
          <a:prstGeom prst="roundRect">
            <a:avLst/>
          </a:prstGeom>
          <a:noFill/>
          <a:ln w="571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accent5"/>
              </a:solidFill>
              <a:effectLst/>
              <a:uLnTx/>
              <a:uFillTx/>
              <a:latin typeface="+mn-lt"/>
              <a:ea typeface="+mn-ea"/>
              <a:cs typeface="+mn-cs"/>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anim calcmode="lin" valueType="num">
                                      <p:cBhvr>
                                        <p:cTn id="8" dur="1000" fill="hold"/>
                                        <p:tgtEl>
                                          <p:spTgt spid="15362"/>
                                        </p:tgtEl>
                                        <p:attrNameLst>
                                          <p:attrName>ppt_x</p:attrName>
                                        </p:attrNameLst>
                                      </p:cBhvr>
                                      <p:tavLst>
                                        <p:tav tm="0">
                                          <p:val>
                                            <p:strVal val="#ppt_x"/>
                                          </p:val>
                                        </p:tav>
                                        <p:tav tm="100000">
                                          <p:val>
                                            <p:strVal val="#ppt_x"/>
                                          </p:val>
                                        </p:tav>
                                      </p:tavLst>
                                    </p:anim>
                                    <p:anim calcmode="lin" valueType="num">
                                      <p:cBhvr>
                                        <p:cTn id="9"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23554" name="Picture 13"/>
          <p:cNvPicPr>
            <a:picLocks noChangeAspect="1"/>
          </p:cNvPicPr>
          <p:nvPr/>
        </p:nvPicPr>
        <p:blipFill>
          <a:blip r:embed="rId2"/>
          <a:stretch>
            <a:fillRect/>
          </a:stretch>
        </p:blipFill>
        <p:spPr>
          <a:xfrm>
            <a:off x="990600" y="1447800"/>
            <a:ext cx="10371138" cy="4114800"/>
          </a:xfrm>
          <a:prstGeom prst="rect">
            <a:avLst/>
          </a:prstGeom>
          <a:noFill/>
          <a:ln w="9525">
            <a:noFill/>
          </a:ln>
        </p:spPr>
      </p:pic>
      <p:sp>
        <p:nvSpPr>
          <p:cNvPr id="2" name="Rounded Rectangle 1"/>
          <p:cNvSpPr/>
          <p:nvPr/>
        </p:nvSpPr>
        <p:spPr>
          <a:xfrm>
            <a:off x="533400" y="533400"/>
            <a:ext cx="10972800" cy="5867400"/>
          </a:xfrm>
          <a:prstGeom prst="round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accent2"/>
              </a:solidFill>
              <a:effectLst/>
              <a:uLnTx/>
              <a:uFillTx/>
              <a:latin typeface="+mn-lt"/>
              <a:ea typeface="+mn-ea"/>
              <a:cs typeface="+mn-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randombar(horizontal)">
                                      <p:cBhvr>
                                        <p:cTn id="7"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 name="Rectangle 3"/>
          <p:cNvSpPr/>
          <p:nvPr/>
        </p:nvSpPr>
        <p:spPr>
          <a:xfrm>
            <a:off x="1270635" y="527050"/>
            <a:ext cx="9558020" cy="396938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lnSpc>
                <a:spcPct val="150000"/>
              </a:lnSpc>
              <a:spcBef>
                <a:spcPct val="0"/>
              </a:spcBef>
              <a:buNone/>
            </a:pPr>
            <a:r>
              <a:rPr lang="vi-VN" altLang="vi-VN" sz="2800" b="1" dirty="0">
                <a:solidFill>
                  <a:srgbClr val="00B050"/>
                </a:solidFill>
                <a:latin typeface="Times New Roman" panose="02020603050405020304" pitchFamily="18" charset="0"/>
                <a:cs typeface="Times New Roman" panose="02020603050405020304" pitchFamily="18" charset="0"/>
              </a:rPr>
              <a:t>2. Tác phẩm:</a:t>
            </a:r>
            <a:endParaRPr lang="vi-VN" altLang="vi-VN" sz="2800" b="1" dirty="0">
              <a:solidFill>
                <a:srgbClr val="00B050"/>
              </a:solidFill>
              <a:latin typeface="Times New Roman" panose="02020603050405020304" pitchFamily="18" charset="0"/>
              <a:cs typeface="Times New Roman" panose="02020603050405020304" pitchFamily="18" charset="0"/>
            </a:endParaRPr>
          </a:p>
          <a:p>
            <a:pPr marL="0" lvl="0" indent="0" algn="just" eaLnBrk="1" hangingPunct="1">
              <a:lnSpc>
                <a:spcPct val="150000"/>
              </a:lnSpc>
              <a:spcBef>
                <a:spcPct val="0"/>
              </a:spcBef>
              <a:buNone/>
            </a:pPr>
            <a:r>
              <a:rPr lang="vi-VN" altLang="vi-VN" sz="2800" b="1" dirty="0">
                <a:solidFill>
                  <a:srgbClr val="FF0000"/>
                </a:solidFill>
                <a:latin typeface="Times New Roman" panose="02020603050405020304" pitchFamily="18" charset="0"/>
                <a:cs typeface="Times New Roman" panose="02020603050405020304" pitchFamily="18" charset="0"/>
              </a:rPr>
              <a:t>*Thể loại: </a:t>
            </a:r>
            <a:r>
              <a:rPr lang="vi-VN" altLang="vi-VN" sz="2800" b="1" dirty="0">
                <a:latin typeface="Times New Roman" panose="02020603050405020304" pitchFamily="18" charset="0"/>
                <a:cs typeface="Times New Roman" panose="02020603050405020304" pitchFamily="18" charset="0"/>
              </a:rPr>
              <a:t>truyện ngắn (cốt truyện đơn tuyến)</a:t>
            </a:r>
            <a:endParaRPr lang="vi-VN" altLang="vi-VN" sz="2800" b="1" dirty="0">
              <a:latin typeface="Times New Roman" panose="02020603050405020304" pitchFamily="18" charset="0"/>
              <a:cs typeface="Times New Roman" panose="02020603050405020304" pitchFamily="18" charset="0"/>
            </a:endParaRPr>
          </a:p>
          <a:p>
            <a:pPr marL="0" lvl="0" indent="0" algn="just" eaLnBrk="1" hangingPunct="1">
              <a:lnSpc>
                <a:spcPct val="150000"/>
              </a:lnSpc>
              <a:spcBef>
                <a:spcPct val="0"/>
              </a:spcBef>
              <a:buNone/>
            </a:pPr>
            <a:r>
              <a:rPr lang="vi-VN" altLang="vi-VN" sz="2800" b="1" dirty="0">
                <a:solidFill>
                  <a:srgbClr val="FF0000"/>
                </a:solidFill>
                <a:latin typeface="Times New Roman" panose="02020603050405020304" pitchFamily="18" charset="0"/>
                <a:cs typeface="Times New Roman" panose="02020603050405020304" pitchFamily="18" charset="0"/>
              </a:rPr>
              <a:t>*Ho</a:t>
            </a:r>
            <a:r>
              <a:rPr lang="vi-VN" altLang="vi-VN" sz="2800" b="1" dirty="0">
                <a:solidFill>
                  <a:srgbClr val="FF0000"/>
                </a:solidFill>
                <a:latin typeface="Times New Roman" panose="02020603050405020304" pitchFamily="18" charset="0"/>
                <a:ea typeface="Times New Roman" panose="02020603050405020304" pitchFamily="18" charset="0"/>
              </a:rPr>
              <a:t>à</a:t>
            </a:r>
            <a:r>
              <a:rPr lang="vi-VN" altLang="vi-VN" sz="2800" b="1" dirty="0">
                <a:solidFill>
                  <a:srgbClr val="FF0000"/>
                </a:solidFill>
                <a:latin typeface="Times New Roman" panose="02020603050405020304" pitchFamily="18" charset="0"/>
                <a:cs typeface="Times New Roman" panose="02020603050405020304" pitchFamily="18" charset="0"/>
              </a:rPr>
              <a:t>n cảnh sáng tác: </a:t>
            </a:r>
            <a:r>
              <a:rPr lang="vi-VN" altLang="vi-VN" sz="2800" b="1" dirty="0">
                <a:latin typeface="Times New Roman" panose="02020603050405020304" pitchFamily="18" charset="0"/>
                <a:cs typeface="Times New Roman" panose="02020603050405020304" pitchFamily="18" charset="0"/>
              </a:rPr>
              <a:t>Truyện ngắn Lặng lẽ Sa Pa viết năm 1970, sau chuyến đi thực tế ở L</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o Cai của nh</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 văn, được in trong tập</a:t>
            </a:r>
            <a:endParaRPr lang="vi-VN" altLang="vi-VN" sz="2800" b="1" dirty="0">
              <a:latin typeface="Times New Roman" panose="02020603050405020304" pitchFamily="18" charset="0"/>
              <a:cs typeface="Times New Roman" panose="02020603050405020304" pitchFamily="18" charset="0"/>
            </a:endParaRPr>
          </a:p>
          <a:p>
            <a:pPr marL="0" lvl="0" indent="0" algn="just" eaLnBrk="1" hangingPunct="1">
              <a:lnSpc>
                <a:spcPct val="150000"/>
              </a:lnSpc>
              <a:spcBef>
                <a:spcPct val="0"/>
              </a:spcBef>
              <a:buNone/>
            </a:pPr>
            <a:r>
              <a:rPr lang="vi-VN" altLang="vi-VN" sz="2800" b="1" dirty="0">
                <a:latin typeface="Times New Roman" panose="02020603050405020304" pitchFamily="18" charset="0"/>
                <a:cs typeface="Times New Roman" panose="02020603050405020304" pitchFamily="18" charset="0"/>
              </a:rPr>
              <a:t> Giữa trong xanh (1972). </a:t>
            </a:r>
            <a:endParaRPr lang="en-US" altLang="vi-VN" sz="2800" b="1" dirty="0">
              <a:latin typeface="Times New Roman" panose="02020603050405020304" pitchFamily="18" charset="0"/>
              <a:ea typeface="Times New Roman" panose="02020603050405020304" pitchFamily="18" charset="0"/>
            </a:endParaRPr>
          </a:p>
        </p:txBody>
      </p:sp>
      <p:sp>
        <p:nvSpPr>
          <p:cNvPr id="30723" name="TextBox 4"/>
          <p:cNvSpPr txBox="1"/>
          <p:nvPr/>
        </p:nvSpPr>
        <p:spPr>
          <a:xfrm>
            <a:off x="1243330" y="4419600"/>
            <a:ext cx="9653270" cy="1383665"/>
          </a:xfrm>
          <a:prstGeom prst="rect">
            <a:avLst/>
          </a:prstGeom>
          <a:noFill/>
          <a:ln w="9525">
            <a:noFill/>
          </a:ln>
        </p:spPr>
        <p:txBody>
          <a:bodyPr wrap="square">
            <a:spAutoFit/>
          </a:bodyPr>
          <a:p>
            <a:pPr algn="just">
              <a:lnSpc>
                <a:spcPct val="150000"/>
              </a:lnSpc>
              <a:spcBef>
                <a:spcPts val="600"/>
              </a:spcBef>
            </a:pPr>
            <a:r>
              <a:rPr lang="en-US" altLang="en-US" dirty="0">
                <a:solidFill>
                  <a:srgbClr val="FF0000"/>
                </a:solidFill>
                <a:latin typeface="Times New Roman" panose="02020603050405020304" pitchFamily="18" charset="0"/>
              </a:rPr>
              <a:t>* </a:t>
            </a:r>
            <a:r>
              <a:rPr lang="vi-VN" altLang="en-US" dirty="0">
                <a:solidFill>
                  <a:srgbClr val="FF0000"/>
                </a:solidFill>
                <a:latin typeface="Times New Roman" panose="02020603050405020304" pitchFamily="18" charset="0"/>
              </a:rPr>
              <a:t>Đề tài</a:t>
            </a:r>
            <a:r>
              <a:rPr lang="en-US" altLang="en-US" dirty="0">
                <a:solidFill>
                  <a:srgbClr val="FF0000"/>
                </a:solidFill>
                <a:latin typeface="Times New Roman" panose="02020603050405020304" pitchFamily="18" charset="0"/>
              </a:rPr>
              <a:t>:</a:t>
            </a:r>
            <a:r>
              <a:rPr lang="en-US" altLang="en-US" dirty="0">
                <a:solidFill>
                  <a:srgbClr val="000000"/>
                </a:solidFill>
                <a:latin typeface="Times New Roman" panose="02020603050405020304" pitchFamily="18" charset="0"/>
              </a:rPr>
              <a:t> Truyện ca ngợi những con người lao động âm thầm trong công cuộc xây dựng chủ nghĩa xã hội ở miền Bắc.</a:t>
            </a:r>
            <a:endParaRPr lang="en-US" altLang="en-US" dirty="0">
              <a:solidFill>
                <a:srgbClr val="000000"/>
              </a:solidFill>
              <a:latin typeface="Times New Roman" panose="02020603050405020304" pitchFamily="18" charset="0"/>
            </a:endParaRPr>
          </a:p>
        </p:txBody>
      </p:sp>
      <p:sp>
        <p:nvSpPr>
          <p:cNvPr id="2" name="Rounded Rectangle 1"/>
          <p:cNvSpPr/>
          <p:nvPr/>
        </p:nvSpPr>
        <p:spPr>
          <a:xfrm>
            <a:off x="533400" y="76200"/>
            <a:ext cx="11201400" cy="6324600"/>
          </a:xfrm>
          <a:prstGeom prst="round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accent2"/>
              </a:solidFill>
              <a:effectLst/>
              <a:uLnTx/>
              <a:uFillTx/>
              <a:latin typeface="+mn-lt"/>
              <a:ea typeface="+mn-ea"/>
              <a:cs typeface="+mn-cs"/>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charRg st="60" end="185"/>
                                            </p:txEl>
                                          </p:spTgt>
                                        </p:tgtEl>
                                        <p:attrNameLst>
                                          <p:attrName>style.visibility</p:attrName>
                                        </p:attrNameLst>
                                      </p:cBhvr>
                                      <p:to>
                                        <p:strVal val="visible"/>
                                      </p:to>
                                    </p:set>
                                    <p:animEffect transition="in" filter="barn(inVertical)">
                                      <p:cBhvr>
                                        <p:cTn id="7" dur="500"/>
                                        <p:tgtEl>
                                          <p:spTgt spid="4">
                                            <p:txEl>
                                              <p:charRg st="60" end="18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charRg st="0" end="13"/>
                                            </p:txEl>
                                          </p:spTgt>
                                        </p:tgtEl>
                                        <p:attrNameLst>
                                          <p:attrName>style.visibility</p:attrName>
                                        </p:attrNameLst>
                                      </p:cBhvr>
                                      <p:to>
                                        <p:strVal val="visible"/>
                                      </p:to>
                                    </p:set>
                                    <p:animEffect transition="in" filter="barn(inVertical)">
                                      <p:cBhvr>
                                        <p:cTn id="12" dur="500"/>
                                        <p:tgtEl>
                                          <p:spTgt spid="4">
                                            <p:txEl>
                                              <p:charRg st="0" end="1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charRg st="13" end="60"/>
                                            </p:txEl>
                                          </p:spTgt>
                                        </p:tgtEl>
                                        <p:attrNameLst>
                                          <p:attrName>style.visibility</p:attrName>
                                        </p:attrNameLst>
                                      </p:cBhvr>
                                      <p:to>
                                        <p:strVal val="visible"/>
                                      </p:to>
                                    </p:set>
                                    <p:animEffect transition="in" filter="barn(inVertical)">
                                      <p:cBhvr>
                                        <p:cTn id="17" dur="500"/>
                                        <p:tgtEl>
                                          <p:spTgt spid="4">
                                            <p:txEl>
                                              <p:charRg st="13" end="6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charRg st="185" end="211"/>
                                            </p:txEl>
                                          </p:spTgt>
                                        </p:tgtEl>
                                        <p:attrNameLst>
                                          <p:attrName>style.visibility</p:attrName>
                                        </p:attrNameLst>
                                      </p:cBhvr>
                                      <p:to>
                                        <p:strVal val="visible"/>
                                      </p:to>
                                    </p:set>
                                    <p:animEffect transition="in" filter="barn(inVertical)">
                                      <p:cBhvr>
                                        <p:cTn id="22" dur="500"/>
                                        <p:tgtEl>
                                          <p:spTgt spid="4">
                                            <p:txEl>
                                              <p:charRg st="185" end="2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itle 1"/>
          <p:cNvSpPr>
            <a:spLocks noGrp="1"/>
          </p:cNvSpPr>
          <p:nvPr>
            <p:ph type="title"/>
          </p:nvPr>
        </p:nvSpPr>
        <p:spPr>
          <a:ln/>
        </p:spPr>
        <p:txBody>
          <a:bodyPr vert="horz" wrap="square" lIns="91440" tIns="45720" rIns="91440" bIns="45720" anchor="ctr" anchorCtr="0"/>
          <a:p>
            <a:endParaRPr lang="en-US" altLang="en-US" dirty="0"/>
          </a:p>
        </p:txBody>
      </p:sp>
      <p:pic>
        <p:nvPicPr>
          <p:cNvPr id="31747" name="Content Placeholder 3"/>
          <p:cNvPicPr>
            <a:picLocks noGrp="1" noChangeAspect="1"/>
          </p:cNvPicPr>
          <p:nvPr>
            <p:ph idx="1"/>
          </p:nvPr>
        </p:nvPicPr>
        <p:blipFill>
          <a:blip r:embed="rId1"/>
          <a:srcRect/>
          <a:stretch>
            <a:fillRect/>
          </a:stretch>
        </p:blipFill>
        <p:spPr>
          <a:xfrm>
            <a:off x="-17462" y="0"/>
            <a:ext cx="12209462" cy="6867525"/>
          </a:xfrm>
          <a:ln/>
        </p:spPr>
      </p:pic>
      <p:sp>
        <p:nvSpPr>
          <p:cNvPr id="6" name="TextBox 5"/>
          <p:cNvSpPr txBox="1"/>
          <p:nvPr/>
        </p:nvSpPr>
        <p:spPr>
          <a:xfrm>
            <a:off x="1676400" y="2667000"/>
            <a:ext cx="1371600" cy="646113"/>
          </a:xfrm>
          <a:prstGeom prst="rect">
            <a:avLst/>
          </a:prstGeom>
          <a:noFill/>
        </p:spPr>
        <p:txBody>
          <a:bodyPr>
            <a:spAutoFit/>
          </a:bodyPr>
          <a:p>
            <a:pPr>
              <a:buNone/>
            </a:pPr>
            <a:r>
              <a:rPr lang="vi-VN" altLang="x-none" sz="3600" dirty="0">
                <a:latin typeface="Times New Roman" panose="02020603050405020304" pitchFamily="18" charset="0"/>
              </a:rPr>
              <a:t>Đoạn</a:t>
            </a:r>
            <a:endParaRPr sz="3600" dirty="0">
              <a:latin typeface="Calibri" panose="020F0502020204030204" pitchFamily="34" charset="0"/>
            </a:endParaRPr>
          </a:p>
        </p:txBody>
      </p:sp>
      <p:sp>
        <p:nvSpPr>
          <p:cNvPr id="7" name="TextBox 6"/>
          <p:cNvSpPr txBox="1"/>
          <p:nvPr/>
        </p:nvSpPr>
        <p:spPr>
          <a:xfrm>
            <a:off x="5418138" y="2667000"/>
            <a:ext cx="1371600" cy="646113"/>
          </a:xfrm>
          <a:prstGeom prst="rect">
            <a:avLst/>
          </a:prstGeom>
          <a:noFill/>
        </p:spPr>
        <p:txBody>
          <a:bodyPr>
            <a:spAutoFit/>
          </a:bodyPr>
          <a:p>
            <a:pPr>
              <a:buNone/>
            </a:pPr>
            <a:r>
              <a:rPr lang="vi-VN" altLang="x-none" sz="3600" dirty="0">
                <a:latin typeface="Times New Roman" panose="02020603050405020304" pitchFamily="18" charset="0"/>
              </a:rPr>
              <a:t>Đoạn</a:t>
            </a:r>
            <a:endParaRPr sz="3600" dirty="0">
              <a:latin typeface="Calibri" panose="020F0502020204030204" pitchFamily="34" charset="0"/>
            </a:endParaRPr>
          </a:p>
        </p:txBody>
      </p:sp>
      <p:sp>
        <p:nvSpPr>
          <p:cNvPr id="8" name="TextBox 7"/>
          <p:cNvSpPr txBox="1"/>
          <p:nvPr/>
        </p:nvSpPr>
        <p:spPr>
          <a:xfrm>
            <a:off x="8813800" y="2667000"/>
            <a:ext cx="1371600" cy="646113"/>
          </a:xfrm>
          <a:prstGeom prst="rect">
            <a:avLst/>
          </a:prstGeom>
          <a:noFill/>
        </p:spPr>
        <p:txBody>
          <a:bodyPr>
            <a:spAutoFit/>
          </a:bodyPr>
          <a:p>
            <a:pPr>
              <a:buNone/>
            </a:pPr>
            <a:r>
              <a:rPr lang="vi-VN" altLang="x-none" sz="3600" dirty="0">
                <a:latin typeface="Times New Roman" panose="02020603050405020304" pitchFamily="18" charset="0"/>
              </a:rPr>
              <a:t>Đoạn</a:t>
            </a:r>
            <a:endParaRPr sz="3600" dirty="0">
              <a:latin typeface="Calibri" panose="020F0502020204030204" pitchFamily="34" charset="0"/>
            </a:endParaRPr>
          </a:p>
        </p:txBody>
      </p:sp>
      <p:sp>
        <p:nvSpPr>
          <p:cNvPr id="25607" name="Rectangle 8"/>
          <p:cNvSpPr/>
          <p:nvPr/>
        </p:nvSpPr>
        <p:spPr>
          <a:xfrm>
            <a:off x="4441825" y="684213"/>
            <a:ext cx="3324225" cy="831850"/>
          </a:xfrm>
          <a:prstGeom prst="rect">
            <a:avLst/>
          </a:prstGeom>
          <a:noFill/>
          <a:ln w="9525">
            <a:noFill/>
          </a:ln>
        </p:spPr>
        <p:txBody>
          <a:bodyPr>
            <a:spAutoFit/>
          </a:bodyPr>
          <a:p>
            <a:pPr algn="just">
              <a:lnSpc>
                <a:spcPct val="150000"/>
              </a:lnSpc>
              <a:spcBef>
                <a:spcPts val="600"/>
              </a:spcBef>
            </a:pPr>
            <a:r>
              <a:rPr lang="en-US" altLang="en-US" sz="3200" dirty="0">
                <a:solidFill>
                  <a:srgbClr val="FF0000"/>
                </a:solidFill>
                <a:latin typeface="Times New Roman" panose="02020603050405020304" pitchFamily="18" charset="0"/>
              </a:rPr>
              <a:t>* Bố cục: 3 đoạn</a:t>
            </a:r>
            <a:r>
              <a:rPr lang="en-US" altLang="en-US" dirty="0">
                <a:solidFill>
                  <a:srgbClr val="FF0000"/>
                </a:solidFill>
                <a:latin typeface="Times New Roman" panose="02020603050405020304" pitchFamily="18" charset="0"/>
              </a:rPr>
              <a:t>:</a:t>
            </a:r>
            <a:endParaRPr lang="en-US" altLang="en-US" dirty="0">
              <a:solidFill>
                <a:srgbClr val="FF0000"/>
              </a:solidFill>
              <a:latin typeface="Times New Roman" panose="02020603050405020304" pitchFamily="18" charset="0"/>
            </a:endParaRPr>
          </a:p>
        </p:txBody>
      </p:sp>
      <p:sp>
        <p:nvSpPr>
          <p:cNvPr id="12" name="Rectangle 11"/>
          <p:cNvSpPr/>
          <p:nvPr/>
        </p:nvSpPr>
        <p:spPr>
          <a:xfrm>
            <a:off x="4200525" y="3952875"/>
            <a:ext cx="3905250" cy="2195513"/>
          </a:xfrm>
          <a:prstGeom prst="rect">
            <a:avLst/>
          </a:prstGeom>
          <a:solidFill>
            <a:srgbClr val="FFFFA3"/>
          </a:solidFill>
        </p:spPr>
        <p:style>
          <a:lnRef idx="2">
            <a:schemeClr val="dk1"/>
          </a:lnRef>
          <a:fillRef idx="1">
            <a:schemeClr val="lt1"/>
          </a:fillRef>
          <a:effectRef idx="0">
            <a:schemeClr val="dk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defRPr>
            </a:lvl1pPr>
            <a:lvl2pPr marL="455930" lvl="1"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5pPr>
          </a:lstStyle>
          <a:p>
            <a:pPr lvl="0" algn="just"/>
            <a:r>
              <a:rPr lang="en-US" altLang="en-US" i="1" dirty="0">
                <a:solidFill>
                  <a:srgbClr val="000000"/>
                </a:solidFill>
                <a:latin typeface="Times New Roman" panose="02020603050405020304" pitchFamily="18" charset="0"/>
              </a:rPr>
              <a:t>Tiếp…đến… “không có vật gì như thế”: Cuộc gặp gỡ, trò chuyện giữa anh thanh niên với ông họa sĩ và cô kĩ sư.</a:t>
            </a:r>
            <a:endParaRPr lang="en-US" altLang="en-US" i="1" dirty="0">
              <a:solidFill>
                <a:srgbClr val="000000"/>
              </a:solidFill>
              <a:latin typeface="Times New Roman" panose="02020603050405020304" pitchFamily="18" charset="0"/>
            </a:endParaRPr>
          </a:p>
        </p:txBody>
      </p:sp>
      <p:sp>
        <p:nvSpPr>
          <p:cNvPr id="13" name="Rectangle 12"/>
          <p:cNvSpPr/>
          <p:nvPr/>
        </p:nvSpPr>
        <p:spPr>
          <a:xfrm>
            <a:off x="268288" y="3952875"/>
            <a:ext cx="3678238" cy="2195513"/>
          </a:xfrm>
          <a:prstGeom prst="rect">
            <a:avLst/>
          </a:prstGeom>
          <a:solidFill>
            <a:srgbClr val="4FFF9F"/>
          </a:solidFill>
        </p:spPr>
        <p:style>
          <a:lnRef idx="2">
            <a:schemeClr val="dk1"/>
          </a:lnRef>
          <a:fillRef idx="1">
            <a:schemeClr val="lt1"/>
          </a:fillRef>
          <a:effectRef idx="0">
            <a:schemeClr val="dk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defRPr>
            </a:lvl1pPr>
            <a:lvl2pPr marL="455930" lvl="1"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5pPr>
          </a:lstStyle>
          <a:p>
            <a:pPr lvl="0" algn="just"/>
            <a:r>
              <a:rPr lang="en-US" altLang="en-US" sz="2400" b="0" dirty="0">
                <a:solidFill>
                  <a:srgbClr val="000000"/>
                </a:solidFill>
                <a:latin typeface="Times New Roman" panose="02020603050405020304" pitchFamily="18" charset="0"/>
              </a:rPr>
              <a:t> </a:t>
            </a:r>
            <a:r>
              <a:rPr lang="en-US" altLang="en-US" i="1" dirty="0">
                <a:solidFill>
                  <a:srgbClr val="000000"/>
                </a:solidFill>
                <a:latin typeface="Times New Roman" panose="02020603050405020304" pitchFamily="18" charset="0"/>
              </a:rPr>
              <a:t>Từ đầu…đến… “Kìa, anh ta kia”: Anh thanh niên qua lời giới thiệu của bác lái xe.</a:t>
            </a:r>
            <a:endParaRPr lang="en-US" altLang="en-US" i="1" dirty="0">
              <a:solidFill>
                <a:srgbClr val="000000"/>
              </a:solidFill>
              <a:latin typeface="Times New Roman" panose="02020603050405020304" pitchFamily="18" charset="0"/>
            </a:endParaRPr>
          </a:p>
        </p:txBody>
      </p:sp>
      <p:sp>
        <p:nvSpPr>
          <p:cNvPr id="14" name="Rectangle 13"/>
          <p:cNvSpPr/>
          <p:nvPr/>
        </p:nvSpPr>
        <p:spPr>
          <a:xfrm>
            <a:off x="8359775" y="3952875"/>
            <a:ext cx="3581400" cy="2195513"/>
          </a:xfrm>
          <a:prstGeom prst="rect">
            <a:avLst/>
          </a:prstGeom>
          <a:solidFill>
            <a:srgbClr val="EF858F"/>
          </a:solidFill>
        </p:spPr>
        <p:style>
          <a:lnRef idx="2">
            <a:schemeClr val="dk1"/>
          </a:lnRef>
          <a:fillRef idx="1">
            <a:schemeClr val="lt1"/>
          </a:fillRef>
          <a:effectRef idx="0">
            <a:schemeClr val="dk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defRPr>
            </a:lvl1pPr>
            <a:lvl2pPr marL="455930" lvl="1"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5pPr>
          </a:lstStyle>
          <a:p>
            <a:pPr lvl="0" algn="just"/>
            <a:r>
              <a:rPr lang="en-US" altLang="en-US" i="1" dirty="0">
                <a:solidFill>
                  <a:srgbClr val="000000"/>
                </a:solidFill>
                <a:latin typeface="Times New Roman" panose="02020603050405020304" pitchFamily="18" charset="0"/>
              </a:rPr>
              <a:t>Còn lại: Cuộc chia tay cảm động.</a:t>
            </a:r>
            <a:endParaRPr lang="en-US" altLang="en-US" i="1" dirty="0">
              <a:solidFill>
                <a:srgbClr val="000000"/>
              </a:solidFill>
              <a:latin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fade">
                                      <p:cBhvr>
                                        <p:cTn id="7" dur="1000"/>
                                        <p:tgtEl>
                                          <p:spTgt spid="25607"/>
                                        </p:tgtEl>
                                      </p:cBhvr>
                                    </p:animEffect>
                                    <p:anim calcmode="lin" valueType="num">
                                      <p:cBhvr>
                                        <p:cTn id="8" dur="1000" fill="hold"/>
                                        <p:tgtEl>
                                          <p:spTgt spid="25607"/>
                                        </p:tgtEl>
                                        <p:attrNameLst>
                                          <p:attrName>ppt_x</p:attrName>
                                        </p:attrNameLst>
                                      </p:cBhvr>
                                      <p:tavLst>
                                        <p:tav tm="0">
                                          <p:val>
                                            <p:strVal val="#ppt_x"/>
                                          </p:val>
                                        </p:tav>
                                        <p:tav tm="100000">
                                          <p:val>
                                            <p:strVal val="#ppt_x"/>
                                          </p:val>
                                        </p:tav>
                                      </p:tavLst>
                                    </p:anim>
                                    <p:anim calcmode="lin" valueType="num">
                                      <p:cBhvr>
                                        <p:cTn id="9" dur="1000" fill="hold"/>
                                        <p:tgtEl>
                                          <p:spTgt spid="2560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5607" grpId="0"/>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6626" name="TextBox 3"/>
          <p:cNvSpPr txBox="1"/>
          <p:nvPr/>
        </p:nvSpPr>
        <p:spPr>
          <a:xfrm>
            <a:off x="1447800" y="1447800"/>
            <a:ext cx="9677400" cy="3046413"/>
          </a:xfrm>
          <a:prstGeom prst="rect">
            <a:avLst/>
          </a:prstGeom>
          <a:noFill/>
          <a:ln w="9525">
            <a:noFill/>
          </a:ln>
        </p:spPr>
        <p:txBody>
          <a:bodyPr>
            <a:spAutoFit/>
          </a:bodyPr>
          <a:p>
            <a:pPr algn="just">
              <a:lnSpc>
                <a:spcPct val="150000"/>
              </a:lnSpc>
              <a:spcBef>
                <a:spcPts val="600"/>
              </a:spcBef>
            </a:pPr>
            <a:r>
              <a:rPr lang="vi-VN" altLang="en-US" sz="3200" dirty="0">
                <a:solidFill>
                  <a:srgbClr val="FF0000"/>
                </a:solidFill>
                <a:latin typeface="Times New Roman" panose="02020603050405020304" pitchFamily="18" charset="0"/>
              </a:rPr>
              <a:t>* Nội dung:</a:t>
            </a:r>
            <a:r>
              <a:rPr lang="pl-PL" altLang="en-US" sz="3200" dirty="0">
                <a:solidFill>
                  <a:srgbClr val="FF0000"/>
                </a:solidFill>
                <a:latin typeface="Times New Roman" panose="02020603050405020304" pitchFamily="18" charset="0"/>
              </a:rPr>
              <a:t> </a:t>
            </a:r>
            <a:r>
              <a:rPr lang="pl-PL" altLang="en-US" sz="3200" dirty="0">
                <a:solidFill>
                  <a:srgbClr val="000000"/>
                </a:solidFill>
                <a:latin typeface="Times New Roman" panose="02020603050405020304" pitchFamily="18" charset="0"/>
              </a:rPr>
              <a:t>Đoạn trích kể lại cuộc gặp gỡ tình cờ giữa ông hoạ sĩ già và bác lái xe, cô gái với người thanh niên làm công tác khí tượng trên đỉnh Yên Sơn.</a:t>
            </a:r>
            <a:r>
              <a:rPr lang="vi-VN" altLang="en-US" sz="3200" dirty="0">
                <a:solidFill>
                  <a:srgbClr val="000000"/>
                </a:solidFill>
                <a:latin typeface="Times New Roman" panose="02020603050405020304" pitchFamily="18" charset="0"/>
              </a:rPr>
              <a:t>(SaPa) (cốt truyện đơn tuyến)</a:t>
            </a:r>
            <a:endParaRPr lang="en-US" altLang="en-US" sz="3200" dirty="0">
              <a:solidFill>
                <a:srgbClr val="000000"/>
              </a:solidFill>
              <a:latin typeface="Times New Roman" panose="02020603050405020304" pitchFamily="18" charset="0"/>
            </a:endParaRPr>
          </a:p>
        </p:txBody>
      </p:sp>
      <p:sp>
        <p:nvSpPr>
          <p:cNvPr id="2" name="Rounded Rectangle 1"/>
          <p:cNvSpPr/>
          <p:nvPr/>
        </p:nvSpPr>
        <p:spPr>
          <a:xfrm>
            <a:off x="914400" y="685800"/>
            <a:ext cx="10744200" cy="5334000"/>
          </a:xfrm>
          <a:prstGeom prst="round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accent2"/>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p:tgtEl>
                                          <p:spTgt spid="26626"/>
                                        </p:tgtEl>
                                        <p:attrNameLst>
                                          <p:attrName>ppt_y</p:attrName>
                                        </p:attrNameLst>
                                      </p:cBhvr>
                                      <p:tavLst>
                                        <p:tav tm="0">
                                          <p:val>
                                            <p:strVal val="#ppt_y+#ppt_h*1.125000"/>
                                          </p:val>
                                        </p:tav>
                                        <p:tav tm="100000">
                                          <p:val>
                                            <p:strVal val="#ppt_y"/>
                                          </p:val>
                                        </p:tav>
                                      </p:tavLst>
                                    </p:anim>
                                    <p:animEffect transition="in" filter="wipe(up)">
                                      <p:cBhvr>
                                        <p:cTn id="8"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3794" name="Rectangle 3"/>
          <p:cNvSpPr/>
          <p:nvPr/>
        </p:nvSpPr>
        <p:spPr>
          <a:xfrm>
            <a:off x="1752600" y="314325"/>
            <a:ext cx="22860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2800" b="1" dirty="0">
                <a:solidFill>
                  <a:srgbClr val="CC00CC"/>
                </a:solidFill>
                <a:latin typeface="Times New Roman" panose="02020603050405020304" pitchFamily="18" charset="0"/>
                <a:cs typeface="Times New Roman" panose="02020603050405020304" pitchFamily="18" charset="0"/>
              </a:rPr>
              <a:t> Tóm tắt: </a:t>
            </a:r>
            <a:endParaRPr lang="en-US" altLang="vi-VN" sz="2800" b="1" dirty="0">
              <a:solidFill>
                <a:srgbClr val="CC00CC"/>
              </a:solidFill>
              <a:latin typeface="Times New Roman" panose="02020603050405020304" pitchFamily="18" charset="0"/>
              <a:ea typeface="Times New Roman" panose="02020603050405020304" pitchFamily="18" charset="0"/>
            </a:endParaRPr>
          </a:p>
        </p:txBody>
      </p:sp>
      <p:sp>
        <p:nvSpPr>
          <p:cNvPr id="5" name="Rectangle 4"/>
          <p:cNvSpPr/>
          <p:nvPr/>
        </p:nvSpPr>
        <p:spPr>
          <a:xfrm>
            <a:off x="1752600" y="838200"/>
            <a:ext cx="8839200" cy="56943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2800" dirty="0">
                <a:latin typeface="Times New Roman" panose="02020603050405020304" pitchFamily="18" charset="0"/>
                <a:cs typeface="Times New Roman" panose="02020603050405020304" pitchFamily="18" charset="0"/>
              </a:rPr>
              <a:t>  Trên chuyến xe khách từ H</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cs typeface="Times New Roman" panose="02020603050405020304" pitchFamily="18" charset="0"/>
              </a:rPr>
              <a:t> Nội lên L</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cs typeface="Times New Roman" panose="02020603050405020304" pitchFamily="18" charset="0"/>
              </a:rPr>
              <a:t>o Cai, ông họa sĩ gi</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cs typeface="Times New Roman" panose="02020603050405020304" pitchFamily="18" charset="0"/>
              </a:rPr>
              <a:t>, bác lái xe, cô kĩ sư trẻ tình cờ quen nhau. Bác lái xe đã giới thiệu cho ông họa sĩ v</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cs typeface="Times New Roman" panose="02020603050405020304" pitchFamily="18" charset="0"/>
              </a:rPr>
              <a:t> cô kĩ sư l</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cs typeface="Times New Roman" panose="02020603050405020304" pitchFamily="18" charset="0"/>
              </a:rPr>
              <a:t>m quen với anh thanh niên l</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cs typeface="Times New Roman" panose="02020603050405020304" pitchFamily="18" charset="0"/>
              </a:rPr>
              <a:t>m công tác khí tượng trên đỉnh Yên Sơn. Trong cuộc gặp gỡ </a:t>
            </a:r>
            <a:r>
              <a:rPr lang="en-US" altLang="vi-VN" sz="2800" u="sng" dirty="0">
                <a:latin typeface="Times New Roman" panose="02020603050405020304" pitchFamily="18" charset="0"/>
                <a:cs typeface="Times New Roman" panose="02020603050405020304" pitchFamily="18" charset="0"/>
              </a:rPr>
              <a:t>ba mươi</a:t>
            </a:r>
            <a:r>
              <a:rPr lang="en-US" altLang="vi-VN" sz="2800" dirty="0">
                <a:latin typeface="Times New Roman" panose="02020603050405020304" pitchFamily="18" charset="0"/>
                <a:cs typeface="Times New Roman" panose="02020603050405020304" pitchFamily="18" charset="0"/>
              </a:rPr>
              <a:t> phút, anh thanh niên tặng hoa cho cô gái, pha tr</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cs typeface="Times New Roman" panose="02020603050405020304" pitchFamily="18" charset="0"/>
              </a:rPr>
              <a:t> v</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cs typeface="Times New Roman" panose="02020603050405020304" pitchFamily="18" charset="0"/>
              </a:rPr>
              <a:t> trò chuyện với mọi người về cuộc sống v</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cs typeface="Times New Roman" panose="02020603050405020304" pitchFamily="18" charset="0"/>
              </a:rPr>
              <a:t> công việc của anh. Ông họa sĩ muốn được vẽ chân dung anh. Anh thanh niên từ chối v</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cs typeface="Times New Roman" panose="02020603050405020304" pitchFamily="18" charset="0"/>
              </a:rPr>
              <a:t> giới thiệu với ông những người khác m</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cs typeface="Times New Roman" panose="02020603050405020304" pitchFamily="18" charset="0"/>
              </a:rPr>
              <a:t> anh cho l</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cs typeface="Times New Roman" panose="02020603050405020304" pitchFamily="18" charset="0"/>
              </a:rPr>
              <a:t> xứng đáng hơn anh. Những con người tình cờ gặp nhau bỗng trở nên thân thiết. Khi chia tay, ông họa sĩ hứa sẽ quay trở lại, cô kĩ sư thấy xúc động, yên tâm hơn về quyết định lên L</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cs typeface="Times New Roman" panose="02020603050405020304" pitchFamily="18" charset="0"/>
              </a:rPr>
              <a:t>o Cai công tác, còn anh thanh niên tặng mọi người một l</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cs typeface="Times New Roman" panose="02020603050405020304" pitchFamily="18" charset="0"/>
              </a:rPr>
              <a:t>n trứng.</a:t>
            </a:r>
            <a:endParaRPr lang="en-US" altLang="vi-VN" sz="2800" dirty="0">
              <a:latin typeface="Times New Roman" panose="02020603050405020304" pitchFamily="18" charset="0"/>
              <a:ea typeface="Times New Roman" panose="02020603050405020304" pitchFamily="18" charset="0"/>
            </a:endParaRPr>
          </a:p>
        </p:txBody>
      </p:sp>
      <p:sp>
        <p:nvSpPr>
          <p:cNvPr id="2" name="Rounded Rectangle 1"/>
          <p:cNvSpPr/>
          <p:nvPr/>
        </p:nvSpPr>
        <p:spPr>
          <a:xfrm>
            <a:off x="914400" y="314325"/>
            <a:ext cx="10820400" cy="6218238"/>
          </a:xfrm>
          <a:prstGeom prst="round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accent2"/>
              </a:solidFill>
              <a:effectLst/>
              <a:uLnTx/>
              <a:uFillTx/>
              <a:latin typeface="+mn-lt"/>
              <a:ea typeface="+mn-ea"/>
              <a:cs typeface="+mn-cs"/>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7" name="Rectangle 8"/>
          <p:cNvSpPr/>
          <p:nvPr/>
        </p:nvSpPr>
        <p:spPr>
          <a:xfrm>
            <a:off x="1143000" y="1554163"/>
            <a:ext cx="8723313" cy="55308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solidFill>
                  <a:srgbClr val="CC3300"/>
                </a:solidFill>
                <a:latin typeface="Times New Roman" panose="02020603050405020304" pitchFamily="18" charset="0"/>
                <a:cs typeface="Times New Roman" panose="02020603050405020304" pitchFamily="18" charset="0"/>
              </a:rPr>
              <a:t>II. </a:t>
            </a:r>
            <a:r>
              <a:rPr lang="en-US" altLang="vi-VN" sz="3000" b="1" u="sng" dirty="0">
                <a:solidFill>
                  <a:srgbClr val="CC3300"/>
                </a:solidFill>
                <a:latin typeface="Times New Roman" panose="02020603050405020304" pitchFamily="18" charset="0"/>
                <a:cs typeface="Times New Roman" panose="02020603050405020304" pitchFamily="18" charset="0"/>
              </a:rPr>
              <a:t>KHÁM PHÁ VĂN BẢN</a:t>
            </a:r>
            <a:r>
              <a:rPr lang="en-US" altLang="vi-VN" sz="3000" b="1" dirty="0">
                <a:solidFill>
                  <a:srgbClr val="CC3300"/>
                </a:solidFill>
                <a:latin typeface="Times New Roman" panose="02020603050405020304" pitchFamily="18" charset="0"/>
                <a:cs typeface="Times New Roman" panose="02020603050405020304" pitchFamily="18" charset="0"/>
              </a:rPr>
              <a:t>:	</a:t>
            </a:r>
            <a:endParaRPr lang="en-US" altLang="vi-VN" sz="3000" b="1" dirty="0">
              <a:solidFill>
                <a:srgbClr val="CC3300"/>
              </a:solidFill>
              <a:latin typeface="Times New Roman" panose="02020603050405020304" pitchFamily="18" charset="0"/>
              <a:ea typeface="Times New Roman" panose="02020603050405020304" pitchFamily="18" charset="0"/>
            </a:endParaRPr>
          </a:p>
        </p:txBody>
      </p:sp>
      <p:sp>
        <p:nvSpPr>
          <p:cNvPr id="28675" name="TextBox 1"/>
          <p:cNvSpPr txBox="1"/>
          <p:nvPr/>
        </p:nvSpPr>
        <p:spPr>
          <a:xfrm>
            <a:off x="1143000" y="2108200"/>
            <a:ext cx="6705600" cy="523875"/>
          </a:xfrm>
          <a:prstGeom prst="rect">
            <a:avLst/>
          </a:prstGeom>
          <a:noFill/>
          <a:ln w="9525">
            <a:noFill/>
          </a:ln>
        </p:spPr>
        <p:txBody>
          <a:bodyPr>
            <a:spAutoFit/>
          </a:bodyPr>
          <a:p>
            <a:r>
              <a:rPr lang="vi-VN" altLang="en-US" dirty="0">
                <a:latin typeface="Times New Roman" panose="02020603050405020304" pitchFamily="18" charset="0"/>
              </a:rPr>
              <a:t>1. Nhân vật anh thanh niên</a:t>
            </a:r>
            <a:endParaRPr lang="en-US" altLang="en-US" dirty="0">
              <a:latin typeface="VNI-Times" pitchFamily="2" charset="0"/>
            </a:endParaRPr>
          </a:p>
        </p:txBody>
      </p:sp>
      <p:sp>
        <p:nvSpPr>
          <p:cNvPr id="2" name="Rounded Rectangle 1"/>
          <p:cNvSpPr/>
          <p:nvPr/>
        </p:nvSpPr>
        <p:spPr>
          <a:xfrm>
            <a:off x="685800" y="935038"/>
            <a:ext cx="9982200" cy="4745038"/>
          </a:xfrm>
          <a:prstGeom prst="roundRect">
            <a:avLst/>
          </a:prstGeom>
          <a:noFill/>
          <a:ln w="571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accent5"/>
              </a:solidFill>
              <a:effectLst/>
              <a:uLnTx/>
              <a:uFillTx/>
              <a:latin typeface="+mn-lt"/>
              <a:ea typeface="+mn-ea"/>
              <a:cs typeface="+mn-cs"/>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barn(inVertical)">
                                      <p:cBhvr>
                                        <p:cTn id="13"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67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aphicFrame>
        <p:nvGraphicFramePr>
          <p:cNvPr id="35842" name="Table 35841"/>
          <p:cNvGraphicFramePr/>
          <p:nvPr/>
        </p:nvGraphicFramePr>
        <p:xfrm>
          <a:off x="1447800" y="917575"/>
          <a:ext cx="8382000" cy="5540375"/>
        </p:xfrm>
        <a:graphic>
          <a:graphicData uri="http://schemas.openxmlformats.org/drawingml/2006/table">
            <a:tbl>
              <a:tblPr/>
              <a:tblGrid>
                <a:gridCol w="3422650"/>
                <a:gridCol w="2478088"/>
                <a:gridCol w="2481262"/>
              </a:tblGrid>
              <a:tr h="912813">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defRPr>
                      </a:lvl1pPr>
                      <a:lvl2pPr marL="455930" lvl="1"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5pPr>
                    </a:lstStyle>
                    <a:p>
                      <a:pPr lvl="0" eaLnBrk="1" hangingPunct="1">
                        <a:lnSpc>
                          <a:spcPct val="150000"/>
                        </a:lnSpc>
                        <a:buNone/>
                      </a:pPr>
                      <a:r>
                        <a:rPr lang="vi-VN" altLang="en-US" b="0" i="1" dirty="0">
                          <a:solidFill>
                            <a:srgbClr val="FF0000"/>
                          </a:solidFill>
                          <a:latin typeface="Times New Roman" panose="02020603050405020304" pitchFamily="18" charset="0"/>
                          <a:cs typeface="Times New Roman" panose="02020603050405020304" pitchFamily="18" charset="0"/>
                        </a:rPr>
                        <a:t>Độ tuổi ngoại hình</a:t>
                      </a:r>
                      <a:endParaRPr lang="en-US" altLang="en-US" b="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B4C6E7"/>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defRPr>
                      </a:lvl1pPr>
                      <a:lvl2pPr marL="455930" lvl="1"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5pPr>
                    </a:lstStyle>
                    <a:p>
                      <a:pPr lvl="0" eaLnBrk="1" hangingPunct="1">
                        <a:lnSpc>
                          <a:spcPct val="150000"/>
                        </a:lnSpc>
                        <a:buNone/>
                      </a:pPr>
                      <a:r>
                        <a:rPr lang="vi-VN" altLang="en-US" sz="1400" b="0" i="1" dirty="0">
                          <a:solidFill>
                            <a:srgbClr val="000000"/>
                          </a:solidFill>
                          <a:latin typeface="Times New Roman" panose="02020603050405020304" pitchFamily="18" charset="0"/>
                          <a:cs typeface="Times New Roman" panose="02020603050405020304" pitchFamily="18" charset="0"/>
                        </a:rPr>
                        <a:t> </a:t>
                      </a:r>
                      <a:endParaRPr lang="en-US" altLang="en-US" sz="1400" b="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defRPr>
                      </a:lvl1pPr>
                      <a:lvl2pPr marL="455930" lvl="1"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5pPr>
                    </a:lstStyle>
                    <a:p>
                      <a:pPr lvl="0" eaLnBrk="1" hangingPunct="1">
                        <a:lnSpc>
                          <a:spcPct val="150000"/>
                        </a:lnSpc>
                        <a:buNone/>
                      </a:pPr>
                      <a:r>
                        <a:rPr lang="vi-VN" altLang="en-US" b="0" i="1" dirty="0">
                          <a:solidFill>
                            <a:srgbClr val="000000"/>
                          </a:solidFill>
                          <a:latin typeface="Times New Roman" panose="02020603050405020304" pitchFamily="18" charset="0"/>
                          <a:cs typeface="Times New Roman" panose="02020603050405020304" pitchFamily="18" charset="0"/>
                        </a:rPr>
                        <a:t>Nhận xét</a:t>
                      </a:r>
                      <a:endParaRPr lang="en-US" altLang="en-US" b="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lnTlToBr>
                      <a:noFill/>
                    </a:lnTlToBr>
                    <a:lnBlToTr>
                      <a:noFill/>
                    </a:lnBlToTr>
                    <a:noFill/>
                  </a:tcPr>
                </a:tc>
              </a:tr>
              <a:tr h="639762">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defRPr>
                      </a:lvl1pPr>
                      <a:lvl2pPr marL="455930" lvl="1"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5pPr>
                    </a:lstStyle>
                    <a:p>
                      <a:pPr lvl="0" eaLnBrk="1" hangingPunct="1">
                        <a:lnSpc>
                          <a:spcPct val="150000"/>
                        </a:lnSpc>
                        <a:buNone/>
                      </a:pPr>
                      <a:r>
                        <a:rPr lang="vi-VN" altLang="en-US" b="0" i="1" dirty="0">
                          <a:solidFill>
                            <a:srgbClr val="FF0000"/>
                          </a:solidFill>
                          <a:latin typeface="Times New Roman" panose="02020603050405020304" pitchFamily="18" charset="0"/>
                          <a:cs typeface="Times New Roman" panose="02020603050405020304" pitchFamily="18" charset="0"/>
                        </a:rPr>
                        <a:t>Ho</a:t>
                      </a:r>
                      <a:r>
                        <a:rPr lang="vi-VN" altLang="en-US" b="0" i="1" dirty="0">
                          <a:solidFill>
                            <a:srgbClr val="FF0000"/>
                          </a:solidFill>
                          <a:latin typeface="Times New Roman" panose="02020603050405020304" pitchFamily="18" charset="0"/>
                          <a:ea typeface="Times New Roman" panose="02020603050405020304" pitchFamily="18" charset="0"/>
                        </a:rPr>
                        <a:t>à</a:t>
                      </a:r>
                      <a:r>
                        <a:rPr lang="vi-VN" altLang="en-US" b="0" i="1" dirty="0">
                          <a:solidFill>
                            <a:srgbClr val="FF0000"/>
                          </a:solidFill>
                          <a:latin typeface="Times New Roman" panose="02020603050405020304" pitchFamily="18" charset="0"/>
                          <a:cs typeface="Times New Roman" panose="02020603050405020304" pitchFamily="18" charset="0"/>
                        </a:rPr>
                        <a:t>n cảnh sống</a:t>
                      </a:r>
                      <a:endParaRPr lang="en-US" altLang="en-US" b="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B4C6E7"/>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defRPr>
                      </a:lvl1pPr>
                      <a:lvl2pPr marL="455930" lvl="1"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5pPr>
                    </a:lstStyle>
                    <a:p>
                      <a:pPr lvl="0" eaLnBrk="1" hangingPunct="1">
                        <a:lnSpc>
                          <a:spcPct val="150000"/>
                        </a:lnSpc>
                        <a:buNone/>
                      </a:pPr>
                      <a:r>
                        <a:rPr lang="vi-VN" altLang="en-US" sz="1400" b="0" i="1" dirty="0">
                          <a:solidFill>
                            <a:srgbClr val="000000"/>
                          </a:solidFill>
                          <a:latin typeface="Times New Roman" panose="02020603050405020304" pitchFamily="18" charset="0"/>
                          <a:cs typeface="Times New Roman" panose="02020603050405020304" pitchFamily="18" charset="0"/>
                        </a:rPr>
                        <a:t> </a:t>
                      </a:r>
                      <a:endParaRPr lang="en-US" altLang="en-US" sz="1400" b="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defRPr>
                      </a:lvl1pPr>
                      <a:lvl2pPr marL="455930" lvl="1"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5pPr>
                    </a:lstStyle>
                    <a:p>
                      <a:pPr lvl="0" eaLnBrk="1" hangingPunct="1">
                        <a:lnSpc>
                          <a:spcPct val="150000"/>
                        </a:lnSpc>
                        <a:buNone/>
                      </a:pPr>
                      <a:r>
                        <a:rPr lang="vi-VN" altLang="en-US" sz="1400" b="0" i="1" dirty="0">
                          <a:solidFill>
                            <a:srgbClr val="000000"/>
                          </a:solidFill>
                          <a:latin typeface="Times New Roman" panose="02020603050405020304" pitchFamily="18" charset="0"/>
                          <a:cs typeface="Times New Roman" panose="02020603050405020304" pitchFamily="18" charset="0"/>
                        </a:rPr>
                        <a:t> </a:t>
                      </a:r>
                      <a:endParaRPr lang="en-US" altLang="en-US" sz="1400" b="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lnTlToBr>
                      <a:noFill/>
                    </a:lnTlToBr>
                    <a:lnBlToTr>
                      <a:noFill/>
                    </a:lnBlToTr>
                    <a:noFill/>
                  </a:tcPr>
                </a:tc>
              </a:tr>
              <a:tr h="639763">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defRPr>
                      </a:lvl1pPr>
                      <a:lvl2pPr marL="455930" lvl="1"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5pPr>
                    </a:lstStyle>
                    <a:p>
                      <a:pPr lvl="0" eaLnBrk="1" hangingPunct="1">
                        <a:lnSpc>
                          <a:spcPct val="150000"/>
                        </a:lnSpc>
                        <a:buNone/>
                      </a:pPr>
                      <a:r>
                        <a:rPr lang="vi-VN" altLang="en-US" b="0" i="1" dirty="0">
                          <a:solidFill>
                            <a:srgbClr val="FF0000"/>
                          </a:solidFill>
                          <a:latin typeface="Times New Roman" panose="02020603050405020304" pitchFamily="18" charset="0"/>
                          <a:cs typeface="Times New Roman" panose="02020603050405020304" pitchFamily="18" charset="0"/>
                        </a:rPr>
                        <a:t>Công việc</a:t>
                      </a:r>
                      <a:endParaRPr lang="en-US" altLang="en-US" b="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B4C6E7"/>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defRPr>
                      </a:lvl1pPr>
                      <a:lvl2pPr marL="455930" lvl="1"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5pPr>
                    </a:lstStyle>
                    <a:p>
                      <a:pPr lvl="0" eaLnBrk="1" hangingPunct="1">
                        <a:lnSpc>
                          <a:spcPct val="150000"/>
                        </a:lnSpc>
                        <a:buNone/>
                      </a:pPr>
                      <a:r>
                        <a:rPr lang="vi-VN" altLang="en-US" sz="1400" b="0" i="1" dirty="0">
                          <a:solidFill>
                            <a:srgbClr val="000000"/>
                          </a:solidFill>
                          <a:latin typeface="Times New Roman" panose="02020603050405020304" pitchFamily="18" charset="0"/>
                          <a:cs typeface="Times New Roman" panose="02020603050405020304" pitchFamily="18" charset="0"/>
                        </a:rPr>
                        <a:t> </a:t>
                      </a:r>
                      <a:endParaRPr lang="en-US" altLang="en-US" sz="1400" b="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defRPr>
                      </a:lvl1pPr>
                      <a:lvl2pPr marL="455930" lvl="1"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5pPr>
                    </a:lstStyle>
                    <a:p>
                      <a:pPr lvl="0" eaLnBrk="1" hangingPunct="1">
                        <a:lnSpc>
                          <a:spcPct val="150000"/>
                        </a:lnSpc>
                        <a:buNone/>
                      </a:pPr>
                      <a:r>
                        <a:rPr lang="vi-VN" altLang="en-US" sz="1400" b="0" i="1" dirty="0">
                          <a:solidFill>
                            <a:srgbClr val="000000"/>
                          </a:solidFill>
                          <a:latin typeface="Times New Roman" panose="02020603050405020304" pitchFamily="18" charset="0"/>
                          <a:cs typeface="Times New Roman" panose="02020603050405020304" pitchFamily="18" charset="0"/>
                        </a:rPr>
                        <a:t> </a:t>
                      </a:r>
                      <a:endParaRPr lang="en-US" altLang="en-US" sz="1400" b="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lnTlToBr>
                      <a:noFill/>
                    </a:lnTlToBr>
                    <a:lnBlToTr>
                      <a:noFill/>
                    </a:lnBlToTr>
                    <a:noFill/>
                  </a:tcPr>
                </a:tc>
              </a:tr>
              <a:tr h="639762">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defRPr>
                      </a:lvl1pPr>
                      <a:lvl2pPr marL="455930" lvl="1"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5pPr>
                    </a:lstStyle>
                    <a:p>
                      <a:pPr lvl="0" eaLnBrk="1" hangingPunct="1">
                        <a:lnSpc>
                          <a:spcPct val="150000"/>
                        </a:lnSpc>
                        <a:buNone/>
                      </a:pPr>
                      <a:r>
                        <a:rPr lang="vi-VN" altLang="en-US" b="0" i="1" dirty="0">
                          <a:solidFill>
                            <a:srgbClr val="FF0000"/>
                          </a:solidFill>
                          <a:latin typeface="Times New Roman" panose="02020603050405020304" pitchFamily="18" charset="0"/>
                          <a:cs typeface="Times New Roman" panose="02020603050405020304" pitchFamily="18" charset="0"/>
                        </a:rPr>
                        <a:t>Lời nói</a:t>
                      </a:r>
                      <a:endParaRPr lang="en-US" altLang="en-US" b="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B4C6E7"/>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defRPr>
                      </a:lvl1pPr>
                      <a:lvl2pPr marL="455930" lvl="1"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5pPr>
                    </a:lstStyle>
                    <a:p>
                      <a:pPr lvl="0" eaLnBrk="1" hangingPunct="1">
                        <a:lnSpc>
                          <a:spcPct val="150000"/>
                        </a:lnSpc>
                        <a:buNone/>
                      </a:pPr>
                      <a:r>
                        <a:rPr lang="vi-VN" altLang="en-US" sz="1400" b="0" i="1" dirty="0">
                          <a:solidFill>
                            <a:srgbClr val="000000"/>
                          </a:solidFill>
                          <a:latin typeface="Times New Roman" panose="02020603050405020304" pitchFamily="18" charset="0"/>
                          <a:cs typeface="Times New Roman" panose="02020603050405020304" pitchFamily="18" charset="0"/>
                        </a:rPr>
                        <a:t> </a:t>
                      </a:r>
                      <a:endParaRPr lang="en-US" altLang="en-US" sz="1400" b="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defRPr>
                      </a:lvl1pPr>
                      <a:lvl2pPr marL="455930" lvl="1"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5pPr>
                    </a:lstStyle>
                    <a:p>
                      <a:pPr lvl="0" eaLnBrk="1" hangingPunct="1">
                        <a:lnSpc>
                          <a:spcPct val="150000"/>
                        </a:lnSpc>
                        <a:buNone/>
                      </a:pPr>
                      <a:r>
                        <a:rPr lang="vi-VN" altLang="en-US" sz="1400" b="0" i="1" dirty="0">
                          <a:solidFill>
                            <a:srgbClr val="000000"/>
                          </a:solidFill>
                          <a:latin typeface="Times New Roman" panose="02020603050405020304" pitchFamily="18" charset="0"/>
                          <a:cs typeface="Times New Roman" panose="02020603050405020304" pitchFamily="18" charset="0"/>
                        </a:rPr>
                        <a:t> </a:t>
                      </a:r>
                      <a:endParaRPr lang="en-US" altLang="en-US" sz="1400" b="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lnTlToBr>
                      <a:noFill/>
                    </a:lnTlToBr>
                    <a:lnBlToTr>
                      <a:noFill/>
                    </a:lnBlToTr>
                    <a:noFill/>
                  </a:tcPr>
                </a:tc>
              </a:tr>
              <a:tr h="639763">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defRPr>
                      </a:lvl1pPr>
                      <a:lvl2pPr marL="455930" lvl="1"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5pPr>
                    </a:lstStyle>
                    <a:p>
                      <a:pPr lvl="0" eaLnBrk="1" hangingPunct="1">
                        <a:lnSpc>
                          <a:spcPct val="150000"/>
                        </a:lnSpc>
                        <a:buNone/>
                      </a:pPr>
                      <a:r>
                        <a:rPr lang="vi-VN" altLang="en-US" b="0" i="1" dirty="0">
                          <a:solidFill>
                            <a:srgbClr val="FF0000"/>
                          </a:solidFill>
                          <a:latin typeface="Times New Roman" panose="02020603050405020304" pitchFamily="18" charset="0"/>
                          <a:cs typeface="Times New Roman" panose="02020603050405020304" pitchFamily="18" charset="0"/>
                        </a:rPr>
                        <a:t>H</a:t>
                      </a:r>
                      <a:r>
                        <a:rPr lang="vi-VN" altLang="en-US" b="0" i="1" dirty="0">
                          <a:solidFill>
                            <a:srgbClr val="FF0000"/>
                          </a:solidFill>
                          <a:latin typeface="Times New Roman" panose="02020603050405020304" pitchFamily="18" charset="0"/>
                          <a:ea typeface="Times New Roman" panose="02020603050405020304" pitchFamily="18" charset="0"/>
                        </a:rPr>
                        <a:t>à</a:t>
                      </a:r>
                      <a:r>
                        <a:rPr lang="vi-VN" altLang="en-US" b="0" i="1" dirty="0">
                          <a:solidFill>
                            <a:srgbClr val="FF0000"/>
                          </a:solidFill>
                          <a:latin typeface="Times New Roman" panose="02020603050405020304" pitchFamily="18" charset="0"/>
                          <a:cs typeface="Times New Roman" panose="02020603050405020304" pitchFamily="18" charset="0"/>
                        </a:rPr>
                        <a:t>nh động</a:t>
                      </a:r>
                      <a:endParaRPr lang="en-US" altLang="en-US" b="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B4C6E7"/>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defRPr>
                      </a:lvl1pPr>
                      <a:lvl2pPr marL="455930" lvl="1"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5pPr>
                    </a:lstStyle>
                    <a:p>
                      <a:pPr lvl="0" eaLnBrk="1" hangingPunct="1">
                        <a:lnSpc>
                          <a:spcPct val="150000"/>
                        </a:lnSpc>
                        <a:buNone/>
                      </a:pPr>
                      <a:r>
                        <a:rPr lang="vi-VN" altLang="en-US" sz="1400" b="0" i="1" dirty="0">
                          <a:solidFill>
                            <a:srgbClr val="000000"/>
                          </a:solidFill>
                          <a:latin typeface="Times New Roman" panose="02020603050405020304" pitchFamily="18" charset="0"/>
                          <a:cs typeface="Times New Roman" panose="02020603050405020304" pitchFamily="18" charset="0"/>
                        </a:rPr>
                        <a:t> </a:t>
                      </a:r>
                      <a:endParaRPr lang="en-US" altLang="en-US" sz="1400" b="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defRPr>
                      </a:lvl1pPr>
                      <a:lvl2pPr marL="455930" lvl="1"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5pPr>
                    </a:lstStyle>
                    <a:p>
                      <a:pPr lvl="0" eaLnBrk="1" hangingPunct="1">
                        <a:lnSpc>
                          <a:spcPct val="150000"/>
                        </a:lnSpc>
                        <a:buNone/>
                      </a:pPr>
                      <a:r>
                        <a:rPr lang="vi-VN" altLang="en-US" sz="1400" b="0" i="1" dirty="0">
                          <a:solidFill>
                            <a:srgbClr val="000000"/>
                          </a:solidFill>
                          <a:latin typeface="Times New Roman" panose="02020603050405020304" pitchFamily="18" charset="0"/>
                          <a:cs typeface="Times New Roman" panose="02020603050405020304" pitchFamily="18" charset="0"/>
                        </a:rPr>
                        <a:t> </a:t>
                      </a:r>
                      <a:endParaRPr lang="en-US" altLang="en-US" sz="1400" b="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lnTlToBr>
                      <a:noFill/>
                    </a:lnTlToBr>
                    <a:lnBlToTr>
                      <a:noFill/>
                    </a:lnBlToTr>
                    <a:noFill/>
                  </a:tcPr>
                </a:tc>
              </a:tr>
              <a:tr h="698500">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defRPr>
                      </a:lvl1pPr>
                      <a:lvl2pPr marL="455930" lvl="1"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5pPr>
                    </a:lstStyle>
                    <a:p>
                      <a:pPr lvl="0" eaLnBrk="1" hangingPunct="1">
                        <a:lnSpc>
                          <a:spcPct val="150000"/>
                        </a:lnSpc>
                        <a:buNone/>
                      </a:pPr>
                      <a:r>
                        <a:rPr lang="vi-VN" altLang="en-US" b="0" i="1" dirty="0">
                          <a:solidFill>
                            <a:srgbClr val="FF0000"/>
                          </a:solidFill>
                          <a:latin typeface="Times New Roman" panose="02020603050405020304" pitchFamily="18" charset="0"/>
                          <a:cs typeface="Times New Roman" panose="02020603050405020304" pitchFamily="18" charset="0"/>
                        </a:rPr>
                        <a:t>Suy nghĩ</a:t>
                      </a:r>
                      <a:endParaRPr lang="en-US" altLang="en-US" b="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B4C6E7"/>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defRPr>
                      </a:lvl1pPr>
                      <a:lvl2pPr marL="455930" lvl="1"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5pPr>
                    </a:lstStyle>
                    <a:p>
                      <a:pPr lvl="0" eaLnBrk="1" hangingPunct="1">
                        <a:lnSpc>
                          <a:spcPct val="150000"/>
                        </a:lnSpc>
                        <a:buNone/>
                      </a:pPr>
                      <a:r>
                        <a:rPr lang="vi-VN" altLang="en-US" sz="1400" b="0" i="1" dirty="0">
                          <a:solidFill>
                            <a:srgbClr val="000000"/>
                          </a:solidFill>
                          <a:latin typeface="Times New Roman" panose="02020603050405020304" pitchFamily="18" charset="0"/>
                          <a:cs typeface="Times New Roman" panose="02020603050405020304" pitchFamily="18" charset="0"/>
                        </a:rPr>
                        <a:t> </a:t>
                      </a:r>
                      <a:endParaRPr lang="en-US" altLang="en-US" sz="1400" b="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defRPr>
                      </a:lvl1pPr>
                      <a:lvl2pPr marL="455930" lvl="1"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5pPr>
                    </a:lstStyle>
                    <a:p>
                      <a:pPr lvl="0" eaLnBrk="1" hangingPunct="1">
                        <a:lnSpc>
                          <a:spcPct val="150000"/>
                        </a:lnSpc>
                        <a:buNone/>
                      </a:pPr>
                      <a:r>
                        <a:rPr lang="vi-VN" altLang="en-US" sz="1400" b="0" i="1" dirty="0">
                          <a:solidFill>
                            <a:srgbClr val="000000"/>
                          </a:solidFill>
                          <a:latin typeface="Times New Roman" panose="02020603050405020304" pitchFamily="18" charset="0"/>
                          <a:cs typeface="Times New Roman" panose="02020603050405020304" pitchFamily="18" charset="0"/>
                        </a:rPr>
                        <a:t> </a:t>
                      </a:r>
                      <a:endParaRPr lang="en-US" altLang="en-US" sz="1400" b="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lnTlToBr>
                      <a:noFill/>
                    </a:lnTlToBr>
                    <a:lnBlToTr>
                      <a:noFill/>
                    </a:lnBlToTr>
                    <a:noFill/>
                  </a:tcPr>
                </a:tc>
              </a:tr>
              <a:tr h="730250">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defRPr>
                      </a:lvl1pPr>
                      <a:lvl2pPr marL="455930" lvl="1"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5pPr>
                    </a:lstStyle>
                    <a:p>
                      <a:pPr lvl="0" eaLnBrk="1" hangingPunct="1">
                        <a:lnSpc>
                          <a:spcPct val="150000"/>
                        </a:lnSpc>
                        <a:buNone/>
                      </a:pPr>
                      <a:r>
                        <a:rPr lang="vi-VN" altLang="en-US" b="0" i="1" dirty="0">
                          <a:solidFill>
                            <a:srgbClr val="FF0000"/>
                          </a:solidFill>
                          <a:latin typeface="Times New Roman" panose="02020603050405020304" pitchFamily="18" charset="0"/>
                          <a:cs typeface="Times New Roman" panose="02020603050405020304" pitchFamily="18" charset="0"/>
                        </a:rPr>
                        <a:t>Quan hệ với mọi ng</a:t>
                      </a:r>
                      <a:endParaRPr lang="en-US" altLang="en-US" b="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B4C6E7"/>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defRPr>
                      </a:lvl1pPr>
                      <a:lvl2pPr marL="455930" lvl="1"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5pPr>
                    </a:lstStyle>
                    <a:p>
                      <a:pPr lvl="0" eaLnBrk="1" hangingPunct="1">
                        <a:lnSpc>
                          <a:spcPct val="150000"/>
                        </a:lnSpc>
                        <a:buNone/>
                      </a:pPr>
                      <a:r>
                        <a:rPr lang="vi-VN" altLang="en-US" sz="1400" b="0" i="1" dirty="0">
                          <a:solidFill>
                            <a:srgbClr val="000000"/>
                          </a:solidFill>
                          <a:latin typeface="Times New Roman" panose="02020603050405020304" pitchFamily="18" charset="0"/>
                          <a:cs typeface="Times New Roman" panose="02020603050405020304" pitchFamily="18" charset="0"/>
                        </a:rPr>
                        <a:t> </a:t>
                      </a:r>
                      <a:endParaRPr lang="en-US" altLang="en-US" sz="1400" b="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defRPr>
                      </a:lvl1pPr>
                      <a:lvl2pPr marL="455930" lvl="1"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5pPr>
                    </a:lstStyle>
                    <a:p>
                      <a:pPr lvl="0" eaLnBrk="1" hangingPunct="1">
                        <a:lnSpc>
                          <a:spcPct val="150000"/>
                        </a:lnSpc>
                        <a:buNone/>
                      </a:pPr>
                      <a:r>
                        <a:rPr lang="vi-VN" altLang="en-US" sz="1400" b="0" i="1" dirty="0">
                          <a:solidFill>
                            <a:srgbClr val="000000"/>
                          </a:solidFill>
                          <a:latin typeface="Times New Roman" panose="02020603050405020304" pitchFamily="18" charset="0"/>
                          <a:cs typeface="Times New Roman" panose="02020603050405020304" pitchFamily="18" charset="0"/>
                        </a:rPr>
                        <a:t> </a:t>
                      </a:r>
                      <a:endParaRPr lang="en-US" altLang="en-US" sz="1400" b="0" dirty="0">
                        <a:solidFill>
                          <a:srgbClr val="000000"/>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w="12700" cap="flat" cmpd="sng">
                      <a:solidFill>
                        <a:srgbClr val="000000"/>
                      </a:solidFill>
                      <a:prstDash val="solid"/>
                      <a:headEnd type="none" w="med" len="med"/>
                      <a:tailEnd type="none" w="med" len="med"/>
                    </a:lnB>
                    <a:lnTlToBr>
                      <a:noFill/>
                    </a:lnTlToBr>
                    <a:lnBlToTr>
                      <a:noFill/>
                    </a:lnBlToTr>
                    <a:noFill/>
                  </a:tcPr>
                </a:tc>
              </a:tr>
              <a:tr h="639762">
                <a:tc gridSpan="3">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defRPr>
                      </a:lvl1pPr>
                      <a:lvl2pPr marL="455930" lvl="1"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5pPr>
                    </a:lstStyle>
                    <a:p>
                      <a:pPr lvl="0" eaLnBrk="1" hangingPunct="1">
                        <a:lnSpc>
                          <a:spcPct val="150000"/>
                        </a:lnSpc>
                        <a:spcBef>
                          <a:spcPts val="600"/>
                        </a:spcBef>
                        <a:buNone/>
                      </a:pPr>
                      <a:r>
                        <a:rPr lang="vi-VN" altLang="en-US" b="1" i="1" u="sng" dirty="0">
                          <a:solidFill>
                            <a:srgbClr val="FF0000"/>
                          </a:solidFill>
                          <a:latin typeface="Times New Roman" panose="02020603050405020304" pitchFamily="18" charset="0"/>
                          <a:cs typeface="Calibri" panose="020F0502020204030204" pitchFamily="34" charset="0"/>
                        </a:rPr>
                        <a:t>Đánh giá chung</a:t>
                      </a:r>
                      <a:endParaRPr lang="en-US" altLang="en-US" b="1" dirty="0">
                        <a:solidFill>
                          <a:srgbClr val="000000"/>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
        <p:nvSpPr>
          <p:cNvPr id="5" name="TextBox 4"/>
          <p:cNvSpPr txBox="1"/>
          <p:nvPr/>
        </p:nvSpPr>
        <p:spPr>
          <a:xfrm>
            <a:off x="1447800" y="381000"/>
            <a:ext cx="7696200" cy="523875"/>
          </a:xfrm>
          <a:prstGeom prst="rect">
            <a:avLst/>
          </a:prstGeom>
          <a:noFill/>
        </p:spPr>
        <p:txBody>
          <a:bodyPr>
            <a:spAutoFit/>
          </a:bodyPr>
          <a:p>
            <a:pPr>
              <a:buNone/>
            </a:pPr>
            <a:r>
              <a:rPr lang="vi-VN" altLang="x-none" dirty="0">
                <a:latin typeface="Times New Roman" panose="02020603050405020304" pitchFamily="18" charset="0"/>
              </a:rPr>
              <a:t>Phiếu học tập số 2</a:t>
            </a:r>
            <a:r>
              <a:rPr lang="vi-VN" altLang="x-none" dirty="0">
                <a:latin typeface="VNI-Times" pitchFamily="2" charset="0"/>
              </a:rPr>
              <a:t>: </a:t>
            </a:r>
            <a:r>
              <a:rPr lang="vi-VN" altLang="x-none" dirty="0">
                <a:latin typeface="Times New Roman" panose="02020603050405020304" pitchFamily="18" charset="0"/>
              </a:rPr>
              <a:t>nhân vật anh thanh niên</a:t>
            </a:r>
            <a:endParaRPr dirty="0">
              <a:latin typeface="VNI-Times" pitchFamily="2" charset="0"/>
            </a:endParaRPr>
          </a:p>
        </p:txBody>
      </p:sp>
      <p:sp>
        <p:nvSpPr>
          <p:cNvPr id="2" name="Rounded Rectangle 1"/>
          <p:cNvSpPr/>
          <p:nvPr/>
        </p:nvSpPr>
        <p:spPr>
          <a:xfrm>
            <a:off x="457200" y="304800"/>
            <a:ext cx="10668000" cy="6478588"/>
          </a:xfrm>
          <a:prstGeom prst="roundRect">
            <a:avLst/>
          </a:prstGeom>
          <a:noFill/>
          <a:ln w="571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accent5"/>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5842"/>
                                        </p:tgtEl>
                                        <p:attrNameLst>
                                          <p:attrName>style.visibility</p:attrName>
                                        </p:attrNameLst>
                                      </p:cBhvr>
                                      <p:to>
                                        <p:strVal val="visible"/>
                                      </p:to>
                                    </p:set>
                                    <p:animEffect transition="in" filter="circle(in)">
                                      <p:cBhvr>
                                        <p:cTn id="14" dur="2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6" name="图片 6"/>
          <p:cNvPicPr>
            <a:picLocks noChangeAspect="1"/>
          </p:cNvPicPr>
          <p:nvPr/>
        </p:nvPicPr>
        <p:blipFill>
          <a:blip r:embed="rId1"/>
          <a:stretch>
            <a:fillRect/>
          </a:stretch>
        </p:blipFill>
        <p:spPr>
          <a:xfrm>
            <a:off x="4132263" y="-596900"/>
            <a:ext cx="5365750" cy="2514600"/>
          </a:xfrm>
          <a:prstGeom prst="rect">
            <a:avLst/>
          </a:prstGeom>
          <a:noFill/>
          <a:ln w="9525">
            <a:noFill/>
          </a:ln>
        </p:spPr>
      </p:pic>
      <p:pic>
        <p:nvPicPr>
          <p:cNvPr id="36867" name="图片 10"/>
          <p:cNvPicPr>
            <a:picLocks noChangeAspect="1"/>
          </p:cNvPicPr>
          <p:nvPr/>
        </p:nvPicPr>
        <p:blipFill>
          <a:blip r:embed="rId2"/>
          <a:srcRect b="16301"/>
          <a:stretch>
            <a:fillRect/>
          </a:stretch>
        </p:blipFill>
        <p:spPr>
          <a:xfrm>
            <a:off x="0" y="5008563"/>
            <a:ext cx="12192000" cy="1849437"/>
          </a:xfrm>
          <a:prstGeom prst="rect">
            <a:avLst/>
          </a:prstGeom>
          <a:noFill/>
          <a:ln w="9525">
            <a:noFill/>
          </a:ln>
        </p:spPr>
      </p:pic>
      <p:pic>
        <p:nvPicPr>
          <p:cNvPr id="19" name="图片 18"/>
          <p:cNvPicPr>
            <a:picLocks noChangeAspect="1"/>
          </p:cNvPicPr>
          <p:nvPr/>
        </p:nvPicPr>
        <p:blipFill>
          <a:blip r:embed="rId3"/>
          <a:stretch>
            <a:fillRect/>
          </a:stretch>
        </p:blipFill>
        <p:spPr>
          <a:xfrm>
            <a:off x="9704388" y="631825"/>
            <a:ext cx="1409700" cy="1279525"/>
          </a:xfrm>
          <a:prstGeom prst="rect">
            <a:avLst/>
          </a:prstGeom>
          <a:noFill/>
          <a:ln w="9525">
            <a:noFill/>
          </a:ln>
        </p:spPr>
      </p:pic>
      <p:pic>
        <p:nvPicPr>
          <p:cNvPr id="36869" name="图片 2"/>
          <p:cNvPicPr>
            <a:picLocks noChangeAspect="1"/>
          </p:cNvPicPr>
          <p:nvPr/>
        </p:nvPicPr>
        <p:blipFill>
          <a:blip r:embed="rId4"/>
          <a:stretch>
            <a:fillRect/>
          </a:stretch>
        </p:blipFill>
        <p:spPr>
          <a:xfrm>
            <a:off x="123825" y="1690688"/>
            <a:ext cx="7729538" cy="4806950"/>
          </a:xfrm>
          <a:prstGeom prst="rect">
            <a:avLst/>
          </a:prstGeom>
          <a:noFill/>
          <a:ln w="9525">
            <a:noFill/>
          </a:ln>
        </p:spPr>
      </p:pic>
      <p:pic>
        <p:nvPicPr>
          <p:cNvPr id="12" name="图片 28"/>
          <p:cNvPicPr>
            <a:picLocks noChangeAspect="1"/>
          </p:cNvPicPr>
          <p:nvPr/>
        </p:nvPicPr>
        <p:blipFill>
          <a:blip r:embed="rId5"/>
          <a:stretch>
            <a:fillRect/>
          </a:stretch>
        </p:blipFill>
        <p:spPr>
          <a:xfrm>
            <a:off x="7658100" y="3041650"/>
            <a:ext cx="4268788" cy="3459163"/>
          </a:xfrm>
          <a:prstGeom prst="rect">
            <a:avLst/>
          </a:prstGeom>
          <a:noFill/>
          <a:ln w="9525">
            <a:noFill/>
          </a:ln>
        </p:spPr>
      </p:pic>
      <p:sp>
        <p:nvSpPr>
          <p:cNvPr id="30727" name="TextBox 1"/>
          <p:cNvSpPr txBox="1"/>
          <p:nvPr/>
        </p:nvSpPr>
        <p:spPr>
          <a:xfrm>
            <a:off x="650875" y="1765300"/>
            <a:ext cx="6480175" cy="1276350"/>
          </a:xfrm>
          <a:prstGeom prst="rect">
            <a:avLst/>
          </a:prstGeom>
          <a:noFill/>
          <a:ln w="9525">
            <a:noFill/>
          </a:ln>
        </p:spPr>
        <p:txBody>
          <a:bodyPr>
            <a:spAutoFit/>
          </a:bodyPr>
          <a:p>
            <a:pPr algn="just">
              <a:spcBef>
                <a:spcPts val="600"/>
              </a:spcBef>
            </a:pPr>
            <a:r>
              <a:rPr lang="vi-VN" altLang="en-US" sz="2400" i="1" dirty="0">
                <a:solidFill>
                  <a:srgbClr val="000000"/>
                </a:solidFill>
                <a:latin typeface="Times New Roman" panose="02020603050405020304" pitchFamily="18" charset="0"/>
              </a:rPr>
              <a:t>Nhóm 1:</a:t>
            </a:r>
            <a:endParaRPr lang="vi-VN" altLang="en-US" sz="2400" i="1" dirty="0">
              <a:solidFill>
                <a:srgbClr val="000000"/>
              </a:solidFill>
              <a:latin typeface="Times New Roman" panose="02020603050405020304" pitchFamily="18" charset="0"/>
            </a:endParaRPr>
          </a:p>
          <a:p>
            <a:pPr algn="just">
              <a:spcBef>
                <a:spcPts val="600"/>
              </a:spcBef>
            </a:pPr>
            <a:r>
              <a:rPr lang="vi-VN" altLang="en-US" sz="2400" i="1" dirty="0">
                <a:solidFill>
                  <a:srgbClr val="000000"/>
                </a:solidFill>
                <a:latin typeface="Times New Roman" panose="02020603050405020304" pitchFamily="18" charset="0"/>
              </a:rPr>
              <a:t> Tìm những chi tiết miêu tả độ tuổi, ngoại hình, hoàn cảnh sống, công việc ?</a:t>
            </a:r>
            <a:endParaRPr lang="en-US" altLang="en-US" sz="2400" dirty="0">
              <a:solidFill>
                <a:srgbClr val="000000"/>
              </a:solidFill>
              <a:latin typeface="Times New Roman" panose="02020603050405020304" pitchFamily="18" charset="0"/>
            </a:endParaRPr>
          </a:p>
        </p:txBody>
      </p:sp>
      <p:sp>
        <p:nvSpPr>
          <p:cNvPr id="30728" name="TextBox 3"/>
          <p:cNvSpPr txBox="1"/>
          <p:nvPr/>
        </p:nvSpPr>
        <p:spPr>
          <a:xfrm>
            <a:off x="650875" y="3251200"/>
            <a:ext cx="6359525" cy="1462088"/>
          </a:xfrm>
          <a:prstGeom prst="rect">
            <a:avLst/>
          </a:prstGeom>
          <a:noFill/>
          <a:ln w="9525">
            <a:noFill/>
          </a:ln>
        </p:spPr>
        <p:txBody>
          <a:bodyPr>
            <a:spAutoFit/>
          </a:bodyPr>
          <a:p>
            <a:pPr algn="just">
              <a:lnSpc>
                <a:spcPct val="150000"/>
              </a:lnSpc>
              <a:spcBef>
                <a:spcPts val="600"/>
              </a:spcBef>
            </a:pPr>
            <a:r>
              <a:rPr lang="vi-VN" altLang="en-US" sz="2400" i="1" dirty="0">
                <a:solidFill>
                  <a:srgbClr val="000000"/>
                </a:solidFill>
                <a:latin typeface="Times New Roman" panose="02020603050405020304" pitchFamily="18" charset="0"/>
              </a:rPr>
              <a:t>Nhóm 2:</a:t>
            </a:r>
            <a:endParaRPr lang="vi-VN" altLang="en-US" sz="2400" i="1" dirty="0">
              <a:solidFill>
                <a:srgbClr val="000000"/>
              </a:solidFill>
              <a:latin typeface="Times New Roman" panose="02020603050405020304" pitchFamily="18" charset="0"/>
            </a:endParaRPr>
          </a:p>
          <a:p>
            <a:pPr algn="just">
              <a:spcBef>
                <a:spcPts val="600"/>
              </a:spcBef>
            </a:pPr>
            <a:r>
              <a:rPr lang="vi-VN" altLang="en-US" sz="2400" i="1" dirty="0">
                <a:solidFill>
                  <a:srgbClr val="000000"/>
                </a:solidFill>
                <a:latin typeface="Times New Roman" panose="02020603050405020304" pitchFamily="18" charset="0"/>
              </a:rPr>
              <a:t> Tìm những chi tiết miêu tả  lời nói, hành động của anh thanh niên?</a:t>
            </a:r>
            <a:endParaRPr lang="en-US" altLang="en-US" sz="2400" dirty="0">
              <a:solidFill>
                <a:srgbClr val="000000"/>
              </a:solidFill>
              <a:latin typeface="Times New Roman" panose="02020603050405020304" pitchFamily="18" charset="0"/>
            </a:endParaRPr>
          </a:p>
        </p:txBody>
      </p:sp>
      <p:sp>
        <p:nvSpPr>
          <p:cNvPr id="30729" name="TextBox 4"/>
          <p:cNvSpPr txBox="1"/>
          <p:nvPr/>
        </p:nvSpPr>
        <p:spPr>
          <a:xfrm>
            <a:off x="652463" y="5051425"/>
            <a:ext cx="6516687" cy="1276350"/>
          </a:xfrm>
          <a:prstGeom prst="rect">
            <a:avLst/>
          </a:prstGeom>
          <a:noFill/>
          <a:ln w="9525">
            <a:noFill/>
          </a:ln>
        </p:spPr>
        <p:txBody>
          <a:bodyPr>
            <a:spAutoFit/>
          </a:bodyPr>
          <a:p>
            <a:pPr algn="just">
              <a:spcBef>
                <a:spcPts val="600"/>
              </a:spcBef>
            </a:pPr>
            <a:r>
              <a:rPr lang="vi-VN" altLang="en-US" sz="2400" i="1" dirty="0">
                <a:solidFill>
                  <a:srgbClr val="000000"/>
                </a:solidFill>
                <a:latin typeface="Times New Roman" panose="02020603050405020304" pitchFamily="18" charset="0"/>
              </a:rPr>
              <a:t>Nhóm 3</a:t>
            </a:r>
            <a:r>
              <a:rPr lang="en-US" altLang="vi-VN" sz="2400" i="1" dirty="0">
                <a:solidFill>
                  <a:srgbClr val="000000"/>
                </a:solidFill>
                <a:latin typeface="Times New Roman" panose="02020603050405020304" pitchFamily="18" charset="0"/>
              </a:rPr>
              <a:t>, 4</a:t>
            </a:r>
            <a:r>
              <a:rPr lang="vi-VN" altLang="en-US" sz="2400" i="1" dirty="0">
                <a:solidFill>
                  <a:srgbClr val="000000"/>
                </a:solidFill>
                <a:latin typeface="Times New Roman" panose="02020603050405020304" pitchFamily="18" charset="0"/>
              </a:rPr>
              <a:t>: </a:t>
            </a:r>
            <a:endParaRPr lang="vi-VN" altLang="en-US" sz="2400" i="1" dirty="0">
              <a:solidFill>
                <a:srgbClr val="000000"/>
              </a:solidFill>
              <a:latin typeface="Times New Roman" panose="02020603050405020304" pitchFamily="18" charset="0"/>
            </a:endParaRPr>
          </a:p>
          <a:p>
            <a:pPr algn="just">
              <a:spcBef>
                <a:spcPts val="600"/>
              </a:spcBef>
            </a:pPr>
            <a:r>
              <a:rPr lang="vi-VN" altLang="en-US" sz="2400" i="1" dirty="0">
                <a:solidFill>
                  <a:srgbClr val="000000"/>
                </a:solidFill>
                <a:latin typeface="Times New Roman" panose="02020603050405020304" pitchFamily="18" charset="0"/>
              </a:rPr>
              <a:t>Tìm những chi tiết thể hiện suy nghĩ, và mối quan hệ với các nhân vật khác của anh thanh niên?</a:t>
            </a:r>
            <a:endParaRPr lang="en-US" altLang="en-US" sz="2400" dirty="0">
              <a:solidFill>
                <a:srgbClr val="000000"/>
              </a:solidFill>
              <a:latin typeface="Times New Roman" panose="02020603050405020304" pitchFamily="18" charset="0"/>
            </a:endParaRPr>
          </a:p>
        </p:txBody>
      </p:sp>
      <p:sp>
        <p:nvSpPr>
          <p:cNvPr id="30730" name="TextBox 8"/>
          <p:cNvSpPr txBox="1"/>
          <p:nvPr/>
        </p:nvSpPr>
        <p:spPr>
          <a:xfrm>
            <a:off x="4132263" y="727075"/>
            <a:ext cx="4953000" cy="522288"/>
          </a:xfrm>
          <a:prstGeom prst="rect">
            <a:avLst/>
          </a:prstGeom>
          <a:noFill/>
          <a:ln w="9525">
            <a:noFill/>
          </a:ln>
        </p:spPr>
        <p:txBody>
          <a:bodyPr>
            <a:spAutoFit/>
          </a:bodyPr>
          <a:p>
            <a:pPr algn="ctr"/>
            <a:r>
              <a:rPr lang="vi-VN" altLang="en-US" sz="2400" dirty="0">
                <a:solidFill>
                  <a:srgbClr val="002060"/>
                </a:solidFill>
                <a:latin typeface="Times New Roman" panose="02020603050405020304" pitchFamily="18" charset="0"/>
              </a:rPr>
              <a:t>     1.</a:t>
            </a:r>
            <a:r>
              <a:rPr lang="vi-VN" altLang="en-US" dirty="0">
                <a:latin typeface="Times New Roman" panose="02020603050405020304" pitchFamily="18" charset="0"/>
              </a:rPr>
              <a:t>Nhân vật anh thanh niên</a:t>
            </a:r>
            <a:endParaRPr lang="en-US" altLang="en-US" dirty="0">
              <a:latin typeface="VNI-Times" pitchFamily="2"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0730"/>
                                        </p:tgtEl>
                                        <p:attrNameLst>
                                          <p:attrName>style.visibility</p:attrName>
                                        </p:attrNameLst>
                                      </p:cBhvr>
                                      <p:to>
                                        <p:strVal val="visible"/>
                                      </p:to>
                                    </p:set>
                                    <p:animEffect transition="in" filter="fade">
                                      <p:cBhvr>
                                        <p:cTn id="19" dur="1000"/>
                                        <p:tgtEl>
                                          <p:spTgt spid="30730"/>
                                        </p:tgtEl>
                                      </p:cBhvr>
                                    </p:animEffect>
                                    <p:anim calcmode="lin" valueType="num">
                                      <p:cBhvr>
                                        <p:cTn id="20" dur="1000" fill="hold"/>
                                        <p:tgtEl>
                                          <p:spTgt spid="30730"/>
                                        </p:tgtEl>
                                        <p:attrNameLst>
                                          <p:attrName>ppt_x</p:attrName>
                                        </p:attrNameLst>
                                      </p:cBhvr>
                                      <p:tavLst>
                                        <p:tav tm="0">
                                          <p:val>
                                            <p:strVal val="#ppt_x"/>
                                          </p:val>
                                        </p:tav>
                                        <p:tav tm="100000">
                                          <p:val>
                                            <p:strVal val="#ppt_x"/>
                                          </p:val>
                                        </p:tav>
                                      </p:tavLst>
                                    </p:anim>
                                    <p:anim calcmode="lin" valueType="num">
                                      <p:cBhvr>
                                        <p:cTn id="21" dur="1000" fill="hold"/>
                                        <p:tgtEl>
                                          <p:spTgt spid="3073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0727"/>
                                        </p:tgtEl>
                                        <p:attrNameLst>
                                          <p:attrName>style.visibility</p:attrName>
                                        </p:attrNameLst>
                                      </p:cBhvr>
                                      <p:to>
                                        <p:strVal val="visible"/>
                                      </p:to>
                                    </p:set>
                                    <p:animEffect transition="in" filter="dissolve">
                                      <p:cBhvr>
                                        <p:cTn id="26" dur="500"/>
                                        <p:tgtEl>
                                          <p:spTgt spid="3072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0728"/>
                                        </p:tgtEl>
                                        <p:attrNameLst>
                                          <p:attrName>style.visibility</p:attrName>
                                        </p:attrNameLst>
                                      </p:cBhvr>
                                      <p:to>
                                        <p:strVal val="visible"/>
                                      </p:to>
                                    </p:set>
                                    <p:animEffect transition="in" filter="dissolve">
                                      <p:cBhvr>
                                        <p:cTn id="31" dur="500"/>
                                        <p:tgtEl>
                                          <p:spTgt spid="3072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0729"/>
                                        </p:tgtEl>
                                        <p:attrNameLst>
                                          <p:attrName>style.visibility</p:attrName>
                                        </p:attrNameLst>
                                      </p:cBhvr>
                                      <p:to>
                                        <p:strVal val="visible"/>
                                      </p:to>
                                    </p:set>
                                    <p:animEffect transition="in" filter="dissolve">
                                      <p:cBhvr>
                                        <p:cTn id="36" dur="500"/>
                                        <p:tgtEl>
                                          <p:spTgt spid="3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p:bldP spid="30728" grpId="0"/>
      <p:bldP spid="30729" grpId="0"/>
      <p:bldP spid="307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F7E3"/>
        </a:solidFill>
        <a:effectLst/>
      </p:bgPr>
    </p:bg>
    <p:spTree>
      <p:nvGrpSpPr>
        <p:cNvPr id="1" name=""/>
        <p:cNvGrpSpPr/>
        <p:nvPr/>
      </p:nvGrpSpPr>
      <p:grpSpPr/>
      <p:pic>
        <p:nvPicPr>
          <p:cNvPr id="37890" name="图片 6"/>
          <p:cNvPicPr>
            <a:picLocks noChangeAspect="1"/>
          </p:cNvPicPr>
          <p:nvPr/>
        </p:nvPicPr>
        <p:blipFill>
          <a:blip r:embed="rId1"/>
          <a:stretch>
            <a:fillRect/>
          </a:stretch>
        </p:blipFill>
        <p:spPr>
          <a:xfrm>
            <a:off x="573088" y="1397000"/>
            <a:ext cx="3624262" cy="4814888"/>
          </a:xfrm>
          <a:prstGeom prst="rect">
            <a:avLst/>
          </a:prstGeom>
          <a:noFill/>
          <a:ln w="9525">
            <a:noFill/>
          </a:ln>
        </p:spPr>
      </p:pic>
      <p:grpSp>
        <p:nvGrpSpPr>
          <p:cNvPr id="8" name="组合 7"/>
          <p:cNvGrpSpPr/>
          <p:nvPr/>
        </p:nvGrpSpPr>
        <p:grpSpPr>
          <a:xfrm rot="10800000">
            <a:off x="4240213" y="500063"/>
            <a:ext cx="3884612" cy="2444750"/>
            <a:chOff x="4187010" y="905189"/>
            <a:chExt cx="3347491" cy="2444690"/>
          </a:xfrm>
        </p:grpSpPr>
        <p:pic>
          <p:nvPicPr>
            <p:cNvPr id="37901" name="图片 46"/>
            <p:cNvPicPr>
              <a:picLocks noChangeAspect="1"/>
            </p:cNvPicPr>
            <p:nvPr/>
          </p:nvPicPr>
          <p:blipFill>
            <a:blip r:embed="rId2"/>
            <a:stretch>
              <a:fillRect/>
            </a:stretch>
          </p:blipFill>
          <p:spPr>
            <a:xfrm>
              <a:off x="4187010" y="905189"/>
              <a:ext cx="3347491" cy="2444690"/>
            </a:xfrm>
            <a:prstGeom prst="rect">
              <a:avLst/>
            </a:prstGeom>
            <a:noFill/>
            <a:ln w="9525">
              <a:noFill/>
            </a:ln>
          </p:spPr>
        </p:pic>
        <p:sp>
          <p:nvSpPr>
            <p:cNvPr id="37902" name="矩形 48"/>
            <p:cNvSpPr/>
            <p:nvPr/>
          </p:nvSpPr>
          <p:spPr>
            <a:xfrm rot="10800000">
              <a:off x="4746732" y="2419678"/>
              <a:ext cx="2228047" cy="738664"/>
            </a:xfrm>
            <a:prstGeom prst="rect">
              <a:avLst/>
            </a:prstGeom>
            <a:noFill/>
            <a:ln w="9525">
              <a:noFill/>
            </a:ln>
          </p:spPr>
          <p:txBody>
            <a:bodyPr wrap="none">
              <a:spAutoFit/>
            </a:bodyPr>
            <a:p>
              <a:pPr algn="ctr" eaLnBrk="1" hangingPunct="1">
                <a:lnSpc>
                  <a:spcPct val="150000"/>
                </a:lnSpc>
                <a:buNone/>
              </a:pPr>
              <a:r>
                <a:rPr lang="vi-VN" altLang="zh-CN" b="0" dirty="0">
                  <a:solidFill>
                    <a:srgbClr val="0070C0"/>
                  </a:solidFill>
                  <a:latin typeface="Times New Roman" panose="02020603050405020304" pitchFamily="18" charset="0"/>
                  <a:ea typeface="方正卡通简体"/>
                  <a:sym typeface="+mn-lt"/>
                </a:rPr>
                <a:t>Hoàn cảnh sống </a:t>
              </a:r>
              <a:endParaRPr lang="zh-CN" altLang="en-US" b="0" dirty="0">
                <a:solidFill>
                  <a:srgbClr val="0070C0"/>
                </a:solidFill>
                <a:latin typeface="Times New Roman" panose="02020603050405020304" pitchFamily="18" charset="0"/>
                <a:ea typeface="方正卡通简体"/>
                <a:sym typeface="+mn-lt"/>
              </a:endParaRPr>
            </a:p>
          </p:txBody>
        </p:sp>
      </p:grpSp>
      <p:pic>
        <p:nvPicPr>
          <p:cNvPr id="37892" name="图片 50"/>
          <p:cNvPicPr>
            <a:picLocks noChangeAspect="1"/>
          </p:cNvPicPr>
          <p:nvPr/>
        </p:nvPicPr>
        <p:blipFill>
          <a:blip r:embed="rId3"/>
          <a:stretch>
            <a:fillRect/>
          </a:stretch>
        </p:blipFill>
        <p:spPr>
          <a:xfrm>
            <a:off x="8208963" y="500063"/>
            <a:ext cx="3576637" cy="2444750"/>
          </a:xfrm>
          <a:prstGeom prst="rect">
            <a:avLst/>
          </a:prstGeom>
          <a:noFill/>
          <a:ln w="9525">
            <a:noFill/>
          </a:ln>
        </p:spPr>
      </p:pic>
      <p:pic>
        <p:nvPicPr>
          <p:cNvPr id="37893" name="图片 46"/>
          <p:cNvPicPr>
            <a:picLocks noChangeAspect="1"/>
          </p:cNvPicPr>
          <p:nvPr/>
        </p:nvPicPr>
        <p:blipFill>
          <a:blip r:embed="rId3"/>
          <a:stretch>
            <a:fillRect/>
          </a:stretch>
        </p:blipFill>
        <p:spPr>
          <a:xfrm>
            <a:off x="128588" y="501650"/>
            <a:ext cx="3886200" cy="2444750"/>
          </a:xfrm>
          <a:prstGeom prst="rect">
            <a:avLst/>
          </a:prstGeom>
          <a:noFill/>
          <a:ln w="9525">
            <a:noFill/>
          </a:ln>
        </p:spPr>
      </p:pic>
      <p:sp>
        <p:nvSpPr>
          <p:cNvPr id="33798" name="TextBox 2"/>
          <p:cNvSpPr txBox="1"/>
          <p:nvPr/>
        </p:nvSpPr>
        <p:spPr>
          <a:xfrm>
            <a:off x="669925" y="800100"/>
            <a:ext cx="3079750" cy="523875"/>
          </a:xfrm>
          <a:prstGeom prst="rect">
            <a:avLst/>
          </a:prstGeom>
          <a:noFill/>
          <a:ln w="9525">
            <a:noFill/>
          </a:ln>
        </p:spPr>
        <p:txBody>
          <a:bodyPr>
            <a:spAutoFit/>
          </a:bodyPr>
          <a:p>
            <a:pPr eaLnBrk="1" hangingPunct="1">
              <a:buNone/>
            </a:pPr>
            <a:r>
              <a:rPr lang="vi-VN" altLang="en-US" b="0" dirty="0">
                <a:solidFill>
                  <a:srgbClr val="0070C0"/>
                </a:solidFill>
                <a:latin typeface="Times New Roman" panose="02020603050405020304" pitchFamily="18" charset="0"/>
                <a:ea typeface="方正卡通简体"/>
              </a:rPr>
              <a:t>Độ tuổi ngoại hình</a:t>
            </a:r>
            <a:endParaRPr lang="en-US" altLang="en-US" b="0" dirty="0">
              <a:solidFill>
                <a:srgbClr val="0070C0"/>
              </a:solidFill>
              <a:latin typeface="Microsoft YaHei" panose="020B0503020204020204" pitchFamily="34" charset="-122"/>
              <a:ea typeface="方正卡通简体"/>
            </a:endParaRPr>
          </a:p>
        </p:txBody>
      </p:sp>
      <p:sp>
        <p:nvSpPr>
          <p:cNvPr id="33799" name="TextBox 3"/>
          <p:cNvSpPr txBox="1"/>
          <p:nvPr/>
        </p:nvSpPr>
        <p:spPr>
          <a:xfrm>
            <a:off x="9159875" y="765175"/>
            <a:ext cx="2363788" cy="523875"/>
          </a:xfrm>
          <a:prstGeom prst="rect">
            <a:avLst/>
          </a:prstGeom>
          <a:noFill/>
          <a:ln w="9525">
            <a:noFill/>
          </a:ln>
        </p:spPr>
        <p:txBody>
          <a:bodyPr>
            <a:spAutoFit/>
          </a:bodyPr>
          <a:p>
            <a:pPr eaLnBrk="1" hangingPunct="1">
              <a:buNone/>
            </a:pPr>
            <a:r>
              <a:rPr lang="vi-VN" altLang="en-US" b="0" dirty="0">
                <a:solidFill>
                  <a:srgbClr val="0070C0"/>
                </a:solidFill>
                <a:latin typeface="Times New Roman" panose="02020603050405020304" pitchFamily="18" charset="0"/>
                <a:ea typeface="方正卡通简体"/>
              </a:rPr>
              <a:t>Công việc</a:t>
            </a:r>
            <a:endParaRPr lang="en-US" altLang="en-US" b="0" dirty="0">
              <a:solidFill>
                <a:srgbClr val="0070C0"/>
              </a:solidFill>
              <a:latin typeface="Times New Roman" panose="02020603050405020304" pitchFamily="18" charset="0"/>
              <a:ea typeface="方正卡通简体"/>
            </a:endParaRPr>
          </a:p>
        </p:txBody>
      </p:sp>
      <p:pic>
        <p:nvPicPr>
          <p:cNvPr id="37896" name="图片 6"/>
          <p:cNvPicPr>
            <a:picLocks noChangeAspect="1"/>
          </p:cNvPicPr>
          <p:nvPr/>
        </p:nvPicPr>
        <p:blipFill>
          <a:blip r:embed="rId1"/>
          <a:stretch>
            <a:fillRect/>
          </a:stretch>
        </p:blipFill>
        <p:spPr>
          <a:xfrm>
            <a:off x="4459288" y="1027113"/>
            <a:ext cx="4041775" cy="5070475"/>
          </a:xfrm>
          <a:prstGeom prst="rect">
            <a:avLst/>
          </a:prstGeom>
          <a:noFill/>
          <a:ln w="9525">
            <a:noFill/>
          </a:ln>
        </p:spPr>
      </p:pic>
      <p:pic>
        <p:nvPicPr>
          <p:cNvPr id="37897" name="图片 6"/>
          <p:cNvPicPr>
            <a:picLocks noChangeAspect="1"/>
          </p:cNvPicPr>
          <p:nvPr/>
        </p:nvPicPr>
        <p:blipFill>
          <a:blip r:embed="rId1"/>
          <a:stretch>
            <a:fillRect/>
          </a:stretch>
        </p:blipFill>
        <p:spPr>
          <a:xfrm>
            <a:off x="8316913" y="1141413"/>
            <a:ext cx="3778250" cy="5070475"/>
          </a:xfrm>
          <a:prstGeom prst="rect">
            <a:avLst/>
          </a:prstGeom>
          <a:noFill/>
          <a:ln w="9525">
            <a:noFill/>
          </a:ln>
        </p:spPr>
      </p:pic>
      <p:sp>
        <p:nvSpPr>
          <p:cNvPr id="33802" name="TextBox 9"/>
          <p:cNvSpPr txBox="1"/>
          <p:nvPr/>
        </p:nvSpPr>
        <p:spPr>
          <a:xfrm>
            <a:off x="896938" y="4030663"/>
            <a:ext cx="3194050" cy="954087"/>
          </a:xfrm>
          <a:prstGeom prst="rect">
            <a:avLst/>
          </a:prstGeom>
          <a:noFill/>
          <a:ln w="9525">
            <a:noFill/>
          </a:ln>
        </p:spPr>
        <p:txBody>
          <a:bodyPr>
            <a:spAutoFit/>
          </a:bodyPr>
          <a:p>
            <a:pPr eaLnBrk="1" hangingPunct="1">
              <a:buNone/>
            </a:pPr>
            <a:r>
              <a:rPr lang="vi-VN" altLang="en-US" b="0" dirty="0">
                <a:solidFill>
                  <a:srgbClr val="000000"/>
                </a:solidFill>
                <a:latin typeface="Times New Roman" panose="02020603050405020304" pitchFamily="18" charset="0"/>
                <a:ea typeface="方正卡通简体"/>
              </a:rPr>
              <a:t>27t, tầm vóc bé nhỏ, nét mặt rạng rỡ </a:t>
            </a:r>
            <a:endParaRPr lang="en-US" altLang="en-US" b="0" dirty="0">
              <a:solidFill>
                <a:srgbClr val="000000"/>
              </a:solidFill>
              <a:latin typeface="Microsoft YaHei" panose="020B0503020204020204" pitchFamily="34" charset="-122"/>
              <a:ea typeface="方正卡通简体"/>
            </a:endParaRPr>
          </a:p>
        </p:txBody>
      </p:sp>
      <p:sp>
        <p:nvSpPr>
          <p:cNvPr id="33803" name="TextBox 11"/>
          <p:cNvSpPr txBox="1"/>
          <p:nvPr/>
        </p:nvSpPr>
        <p:spPr>
          <a:xfrm>
            <a:off x="4889500" y="3321050"/>
            <a:ext cx="3632200" cy="1814513"/>
          </a:xfrm>
          <a:prstGeom prst="rect">
            <a:avLst/>
          </a:prstGeom>
          <a:noFill/>
          <a:ln w="9525">
            <a:noFill/>
          </a:ln>
        </p:spPr>
        <p:txBody>
          <a:bodyPr>
            <a:spAutoFit/>
          </a:bodyPr>
          <a:p>
            <a:pPr eaLnBrk="1" hangingPunct="1">
              <a:buNone/>
            </a:pPr>
            <a:r>
              <a:rPr lang="en-US" altLang="en-US" b="0" dirty="0">
                <a:solidFill>
                  <a:srgbClr val="000000"/>
                </a:solidFill>
                <a:latin typeface="Times New Roman" panose="02020603050405020304" pitchFamily="18" charset="0"/>
                <a:ea typeface="方正卡通简体"/>
              </a:rPr>
              <a:t>một mình trên đỉnh núi cao 2600m, quanh năm suốt tháng giữa cỏ cây và mây núi Sa Pa</a:t>
            </a:r>
            <a:endParaRPr lang="en-US" altLang="en-US" b="0" dirty="0">
              <a:solidFill>
                <a:srgbClr val="000000"/>
              </a:solidFill>
              <a:latin typeface="Microsoft YaHei" panose="020B0503020204020204" pitchFamily="34" charset="-122"/>
              <a:ea typeface="方正卡通简体"/>
            </a:endParaRPr>
          </a:p>
        </p:txBody>
      </p:sp>
      <p:sp>
        <p:nvSpPr>
          <p:cNvPr id="33804" name="Rectangle 13"/>
          <p:cNvSpPr/>
          <p:nvPr/>
        </p:nvSpPr>
        <p:spPr>
          <a:xfrm>
            <a:off x="8886825" y="3379788"/>
            <a:ext cx="2909888" cy="2246312"/>
          </a:xfrm>
          <a:prstGeom prst="rect">
            <a:avLst/>
          </a:prstGeom>
          <a:noFill/>
          <a:ln w="9525">
            <a:noFill/>
          </a:ln>
        </p:spPr>
        <p:txBody>
          <a:bodyPr>
            <a:spAutoFit/>
          </a:bodyPr>
          <a:p>
            <a:pPr eaLnBrk="1" hangingPunct="1">
              <a:buNone/>
            </a:pPr>
            <a:r>
              <a:rPr lang="vi-VN" altLang="en-US" b="0" dirty="0">
                <a:solidFill>
                  <a:srgbClr val="000000"/>
                </a:solidFill>
                <a:latin typeface="Times New Roman" panose="02020603050405020304" pitchFamily="18" charset="0"/>
                <a:ea typeface="方正卡通简体"/>
              </a:rPr>
              <a:t>đo gió, đo mưa, đo nắng, tính mây, đo chấn động mặt đất..dự báo thời tiết</a:t>
            </a:r>
            <a:endParaRPr lang="en-US" altLang="en-US" b="0" dirty="0">
              <a:solidFill>
                <a:srgbClr val="000000"/>
              </a:solidFill>
              <a:latin typeface="Microsoft YaHei" panose="020B0503020204020204" pitchFamily="34" charset="-122"/>
              <a:ea typeface="方正卡通简体"/>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wipe(down)">
                                      <p:cBhvr>
                                        <p:cTn id="7" dur="500"/>
                                        <p:tgtEl>
                                          <p:spTgt spid="3379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3802"/>
                                        </p:tgtEl>
                                        <p:attrNameLst>
                                          <p:attrName>style.visibility</p:attrName>
                                        </p:attrNameLst>
                                      </p:cBhvr>
                                      <p:to>
                                        <p:strVal val="visible"/>
                                      </p:to>
                                    </p:set>
                                    <p:animEffect transition="in" filter="circle(in)">
                                      <p:cBhvr>
                                        <p:cTn id="12" dur="2000"/>
                                        <p:tgtEl>
                                          <p:spTgt spid="338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3803"/>
                                        </p:tgtEl>
                                        <p:attrNameLst>
                                          <p:attrName>style.visibility</p:attrName>
                                        </p:attrNameLst>
                                      </p:cBhvr>
                                      <p:to>
                                        <p:strVal val="visible"/>
                                      </p:to>
                                    </p:set>
                                    <p:animEffect transition="in" filter="circle(in)">
                                      <p:cBhvr>
                                        <p:cTn id="22" dur="2000"/>
                                        <p:tgtEl>
                                          <p:spTgt spid="3380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3799"/>
                                        </p:tgtEl>
                                        <p:attrNameLst>
                                          <p:attrName>style.visibility</p:attrName>
                                        </p:attrNameLst>
                                      </p:cBhvr>
                                      <p:to>
                                        <p:strVal val="visible"/>
                                      </p:to>
                                    </p:set>
                                    <p:animEffect transition="in" filter="wipe(down)">
                                      <p:cBhvr>
                                        <p:cTn id="27" dur="500"/>
                                        <p:tgtEl>
                                          <p:spTgt spid="3379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3804"/>
                                        </p:tgtEl>
                                        <p:attrNameLst>
                                          <p:attrName>style.visibility</p:attrName>
                                        </p:attrNameLst>
                                      </p:cBhvr>
                                      <p:to>
                                        <p:strVal val="visible"/>
                                      </p:to>
                                    </p:set>
                                    <p:animEffect transition="in" filter="circle(in)">
                                      <p:cBhvr>
                                        <p:cTn id="32" dur="2000"/>
                                        <p:tgtEl>
                                          <p:spTgt spid="33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P spid="33799" grpId="0"/>
      <p:bldP spid="33802" grpId="0"/>
      <p:bldP spid="33803" grpId="0"/>
      <p:bldP spid="3380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4" name="Picture 8" descr="D:\HD\Tran Van\Fanxipan-086.jpg"/>
          <p:cNvPicPr>
            <a:picLocks noChangeAspect="1"/>
          </p:cNvPicPr>
          <p:nvPr/>
        </p:nvPicPr>
        <p:blipFill>
          <a:blip r:embed="rId1"/>
          <a:stretch>
            <a:fillRect/>
          </a:stretch>
        </p:blipFill>
        <p:spPr>
          <a:xfrm>
            <a:off x="1752600" y="203200"/>
            <a:ext cx="8742363" cy="5975350"/>
          </a:xfrm>
          <a:prstGeom prst="rect">
            <a:avLst/>
          </a:prstGeom>
          <a:noFill/>
          <a:ln w="9525">
            <a:noFill/>
          </a:ln>
        </p:spPr>
      </p:pic>
      <p:sp>
        <p:nvSpPr>
          <p:cNvPr id="38915" name="Text Box 2"/>
          <p:cNvSpPr txBox="1"/>
          <p:nvPr/>
        </p:nvSpPr>
        <p:spPr>
          <a:xfrm>
            <a:off x="3657600" y="6161088"/>
            <a:ext cx="5486400" cy="6413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0000"/>
                </a:solidFill>
                <a:latin typeface="Arial" panose="020B0604020202020204" pitchFamily="34" charset="0"/>
                <a:cs typeface="Arial" panose="020B0604020202020204" pitchFamily="34" charset="0"/>
              </a:rPr>
              <a:t>Yên Sơn </a:t>
            </a:r>
            <a:r>
              <a:rPr lang="en-US" altLang="vi-VN" sz="2800" dirty="0">
                <a:latin typeface="Arial" panose="020B0604020202020204" pitchFamily="34" charset="0"/>
                <a:cs typeface="Arial" panose="020B0604020202020204" pitchFamily="34" charset="0"/>
              </a:rPr>
              <a:t>(Cao 2600m)</a:t>
            </a:r>
            <a:endParaRPr lang="en-US" altLang="vi-VN" sz="2800" dirty="0">
              <a:latin typeface="Arial" panose="020B0604020202020204" pitchFamily="34" charset="0"/>
              <a:ea typeface="Arial" panose="020B0604020202020204" pitchFamily="34" charset="0"/>
            </a:endParaRPr>
          </a:p>
        </p:txBody>
      </p:sp>
    </p:spTree>
    <p:custDataLst>
      <p:tags r:id="rId2"/>
    </p:custDataLst>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5234" name="Picture 2" descr="http://media.bizwebmedia.net/Sites/131191/data/upload/du_lich_trang_mat_sapa_1024x768.jpg?0"/>
          <p:cNvPicPr>
            <a:picLocks noChangeAspect="1"/>
          </p:cNvPicPr>
          <p:nvPr/>
        </p:nvPicPr>
        <p:blipFill>
          <a:blip r:embed="rId1"/>
          <a:stretch>
            <a:fillRect/>
          </a:stretch>
        </p:blipFill>
        <p:spPr>
          <a:xfrm>
            <a:off x="1676400" y="152400"/>
            <a:ext cx="8839200" cy="5867400"/>
          </a:xfrm>
          <a:prstGeom prst="rect">
            <a:avLst/>
          </a:prstGeom>
          <a:noFill/>
          <a:ln w="9525">
            <a:noFill/>
          </a:ln>
        </p:spPr>
      </p:pic>
      <p:sp>
        <p:nvSpPr>
          <p:cNvPr id="21507" name="AutoShape 4" descr="http://images.ongbachau.vn/Images/Uploaded/Share/2016/6/22/Ngam-may-von-nui-tren-duong-chinh-phuc-Fansipan-10.jpg"/>
          <p:cNvSpPr>
            <a:spLocks noChangeAspect="1"/>
          </p:cNvSpPr>
          <p:nvPr/>
        </p:nvSpPr>
        <p:spPr>
          <a:xfrm>
            <a:off x="1524000" y="0"/>
            <a:ext cx="304800" cy="30480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2800" b="1" dirty="0">
              <a:latin typeface="VNI-Times" pitchFamily="2" charset="0"/>
              <a:ea typeface="Arial" panose="020B0604020202020204" pitchFamily="34" charset="0"/>
            </a:endParaRPr>
          </a:p>
        </p:txBody>
      </p:sp>
      <p:sp>
        <p:nvSpPr>
          <p:cNvPr id="21508" name="Rectangle 5"/>
          <p:cNvSpPr/>
          <p:nvPr/>
        </p:nvSpPr>
        <p:spPr>
          <a:xfrm>
            <a:off x="3413125" y="6183313"/>
            <a:ext cx="5700713" cy="660400"/>
          </a:xfrm>
          <a:prstGeom prst="rect">
            <a:avLst/>
          </a:prstGeom>
          <a:solidFill>
            <a:srgbClr val="FFFFFF"/>
          </a:solidFill>
          <a:ln w="9525">
            <a:noFill/>
          </a:ln>
        </p:spPr>
        <p:txBody>
          <a:bodyPr anchor="ctr" anchorCtr="0">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2800" b="1" i="1" dirty="0">
                <a:solidFill>
                  <a:srgbClr val="FF0000"/>
                </a:solidFill>
                <a:latin typeface="Times New Roman" panose="02020603050405020304" pitchFamily="18" charset="0"/>
                <a:cs typeface="Times New Roman" panose="02020603050405020304" pitchFamily="18" charset="0"/>
              </a:rPr>
              <a:t>Mây vờn núi trên đỉnh núi Sa Pa</a:t>
            </a:r>
            <a:endParaRPr lang="en-US" altLang="vi-VN" sz="2800" b="1" dirty="0">
              <a:solidFill>
                <a:srgbClr val="FF0000"/>
              </a:solidFill>
              <a:latin typeface="Times New Roman" panose="02020603050405020304" pitchFamily="18" charset="0"/>
              <a:cs typeface="Times New Roman" panose="02020603050405020304" pitchFamily="18" charset="0"/>
            </a:endParaRPr>
          </a:p>
          <a:p>
            <a:pPr marL="0" lvl="0" indent="0" algn="ctr">
              <a:spcBef>
                <a:spcPct val="0"/>
              </a:spcBef>
              <a:buFontTx/>
              <a:buNone/>
            </a:pPr>
            <a:r>
              <a:rPr lang="en-US" altLang="vi-VN" sz="900" dirty="0">
                <a:solidFill>
                  <a:srgbClr val="333333"/>
                </a:solidFill>
                <a:latin typeface="Times New Roman" panose="02020603050405020304" pitchFamily="18" charset="0"/>
                <a:cs typeface="Times New Roman" panose="02020603050405020304" pitchFamily="18" charset="0"/>
              </a:rPr>
              <a:t>  </a:t>
            </a:r>
            <a:endParaRPr lang="en-US" altLang="vi-VN" sz="1900" dirty="0">
              <a:solidFill>
                <a:srgbClr val="333333"/>
              </a:solidFill>
              <a:latin typeface="Times New Roman" panose="02020603050405020304" pitchFamily="18" charset="0"/>
              <a:ea typeface="Times New Roman" panose="02020603050405020304" pitchFamily="18" charset="0"/>
            </a:endParaRPr>
          </a:p>
        </p:txBody>
      </p:sp>
      <p:sp>
        <p:nvSpPr>
          <p:cNvPr id="21509" name="AutoShape 6" descr="http://images.ongbachau.vn/Images/Uploaded/Share/2016/6/22/Ngam-may-von-nui-tren-duong-chinh-phuc-Fansipan-10.jpg"/>
          <p:cNvSpPr>
            <a:spLocks noChangeAspect="1"/>
          </p:cNvSpPr>
          <p:nvPr/>
        </p:nvSpPr>
        <p:spPr>
          <a:xfrm>
            <a:off x="1676400" y="152400"/>
            <a:ext cx="304800" cy="30480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2800" b="1" dirty="0">
              <a:latin typeface="VNI-Times" pitchFamily="2" charset="0"/>
              <a:ea typeface="Arial" panose="020B0604020202020204" pitchFamily="34" charset="0"/>
            </a:endParaRPr>
          </a:p>
        </p:txBody>
      </p:sp>
      <p:pic>
        <p:nvPicPr>
          <p:cNvPr id="95240" name="Picture 8" descr="https://cdn3.ivivu.com/2014/12/trai-nghiem-nhung-dieu-tuyet-voi-chi-co-o-sapa-ivivu-12.jpg"/>
          <p:cNvPicPr>
            <a:picLocks noChangeAspect="1"/>
          </p:cNvPicPr>
          <p:nvPr/>
        </p:nvPicPr>
        <p:blipFill>
          <a:blip r:embed="rId2"/>
          <a:stretch>
            <a:fillRect/>
          </a:stretch>
        </p:blipFill>
        <p:spPr>
          <a:xfrm>
            <a:off x="1676400" y="152400"/>
            <a:ext cx="8832850" cy="5846763"/>
          </a:xfrm>
          <a:prstGeom prst="rect">
            <a:avLst/>
          </a:prstGeom>
          <a:noFill/>
          <a:ln w="9525">
            <a:noFill/>
          </a:ln>
        </p:spPr>
      </p:pic>
      <p:pic>
        <p:nvPicPr>
          <p:cNvPr id="7" name="Picture 2" descr="Co mot Sa Pa that khac trong anh check-in cua gioi tre Viet hinh anh 1"/>
          <p:cNvPicPr>
            <a:picLocks noChangeAspect="1"/>
          </p:cNvPicPr>
          <p:nvPr/>
        </p:nvPicPr>
        <p:blipFill>
          <a:blip r:embed="rId3"/>
          <a:stretch>
            <a:fillRect/>
          </a:stretch>
        </p:blipFill>
        <p:spPr>
          <a:xfrm>
            <a:off x="70485" y="71120"/>
            <a:ext cx="12121515" cy="6599555"/>
          </a:xfrm>
          <a:prstGeom prst="rect">
            <a:avLst/>
          </a:prstGeom>
          <a:noFill/>
          <a:ln w="9525">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5240"/>
                                        </p:tgtEl>
                                        <p:attrNameLst>
                                          <p:attrName>style.visibility</p:attrName>
                                        </p:attrNameLst>
                                      </p:cBhvr>
                                      <p:to>
                                        <p:strVal val="visible"/>
                                      </p:to>
                                    </p:set>
                                    <p:animEffect transition="in" filter="wipe(down)">
                                      <p:cBhvr>
                                        <p:cTn id="7" dur="500"/>
                                        <p:tgtEl>
                                          <p:spTgt spid="95240"/>
                                        </p:tgtEl>
                                      </p:cBhvr>
                                    </p:animEffect>
                                  </p:childTnLst>
                                </p:cTn>
                              </p:par>
                            </p:childTnLst>
                          </p:cTn>
                        </p:par>
                        <p:par>
                          <p:cTn id="8" fill="hold">
                            <p:stCondLst>
                              <p:cond delay="500"/>
                            </p:stCondLst>
                            <p:childTnLst>
                              <p:par>
                                <p:cTn id="9" presetID="4" presetClass="exit" presetSubtype="32" fill="hold" nodeType="afterEffect">
                                  <p:stCondLst>
                                    <p:cond delay="0"/>
                                  </p:stCondLst>
                                  <p:childTnLst>
                                    <p:animEffect transition="out" filter="box(out)">
                                      <p:cBhvr>
                                        <p:cTn id="10" dur="2000"/>
                                        <p:tgtEl>
                                          <p:spTgt spid="95234"/>
                                        </p:tgtEl>
                                      </p:cBhvr>
                                    </p:animEffect>
                                    <p:set>
                                      <p:cBhvr>
                                        <p:cTn id="11" dur="1" fill="hold">
                                          <p:stCondLst>
                                            <p:cond delay="1999"/>
                                          </p:stCondLst>
                                        </p:cTn>
                                        <p:tgtEl>
                                          <p:spTgt spid="95234"/>
                                        </p:tgtEl>
                                        <p:attrNameLst>
                                          <p:attrName>style.visibility</p:attrName>
                                        </p:attrNameLst>
                                      </p:cBhvr>
                                      <p:to>
                                        <p:strVal val="hidden"/>
                                      </p:to>
                                    </p:set>
                                  </p:childTnLst>
                                </p:cTn>
                              </p:par>
                            </p:childTnLst>
                          </p:cTn>
                        </p:par>
                        <p:par>
                          <p:cTn id="12" fill="hold">
                            <p:stCondLst>
                              <p:cond delay="250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8" name="Picture 2" descr="trạm khí tượng"/>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39939" name="Text Box 4"/>
          <p:cNvSpPr txBox="1"/>
          <p:nvPr/>
        </p:nvSpPr>
        <p:spPr>
          <a:xfrm>
            <a:off x="1905000" y="1828800"/>
            <a:ext cx="2438400" cy="25304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sz="4000" b="1" dirty="0">
                <a:solidFill>
                  <a:srgbClr val="FF0000"/>
                </a:solidFill>
                <a:latin typeface="Times New Roman" panose="02020603050405020304" pitchFamily="18" charset="0"/>
                <a:cs typeface="Arial" panose="020B0604020202020204" pitchFamily="34" charset="0"/>
              </a:rPr>
              <a:t>Máy đo mưa của Trạm Khí tượng</a:t>
            </a:r>
            <a:endParaRPr lang="en-US" altLang="vi-VN" sz="4000" b="1" dirty="0">
              <a:solidFill>
                <a:srgbClr val="FF0000"/>
              </a:solidFill>
              <a:latin typeface="Times New Roman" panose="02020603050405020304" pitchFamily="18" charset="0"/>
              <a:ea typeface="Arial" panose="020B0604020202020204" pitchFamily="34" charset="0"/>
            </a:endParaRPr>
          </a:p>
        </p:txBody>
      </p:sp>
    </p:spTree>
  </p:cSld>
  <p:clrMapOvr>
    <a:masterClrMapping/>
  </p:clrMapOvr>
  <p:transition spd="slow">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F7E3"/>
        </a:solidFill>
        <a:effectLst/>
      </p:bgPr>
    </p:bg>
    <p:spTree>
      <p:nvGrpSpPr>
        <p:cNvPr id="1" name=""/>
        <p:cNvGrpSpPr/>
        <p:nvPr/>
      </p:nvGrpSpPr>
      <p:grpSpPr/>
      <p:pic>
        <p:nvPicPr>
          <p:cNvPr id="40962" name="图片 6"/>
          <p:cNvPicPr>
            <a:picLocks noChangeAspect="1"/>
          </p:cNvPicPr>
          <p:nvPr/>
        </p:nvPicPr>
        <p:blipFill>
          <a:blip r:embed="rId1"/>
          <a:stretch>
            <a:fillRect/>
          </a:stretch>
        </p:blipFill>
        <p:spPr>
          <a:xfrm>
            <a:off x="123825" y="509588"/>
            <a:ext cx="5651500" cy="4816475"/>
          </a:xfrm>
          <a:prstGeom prst="rect">
            <a:avLst/>
          </a:prstGeom>
          <a:noFill/>
          <a:ln w="9525">
            <a:noFill/>
          </a:ln>
        </p:spPr>
      </p:pic>
      <p:pic>
        <p:nvPicPr>
          <p:cNvPr id="40963" name="图片 46"/>
          <p:cNvPicPr>
            <a:picLocks noChangeAspect="1"/>
          </p:cNvPicPr>
          <p:nvPr/>
        </p:nvPicPr>
        <p:blipFill>
          <a:blip r:embed="rId2"/>
          <a:stretch>
            <a:fillRect/>
          </a:stretch>
        </p:blipFill>
        <p:spPr>
          <a:xfrm>
            <a:off x="7413625" y="209550"/>
            <a:ext cx="3886200" cy="2444750"/>
          </a:xfrm>
          <a:prstGeom prst="rect">
            <a:avLst/>
          </a:prstGeom>
          <a:noFill/>
          <a:ln w="9525">
            <a:noFill/>
          </a:ln>
        </p:spPr>
      </p:pic>
      <p:pic>
        <p:nvPicPr>
          <p:cNvPr id="40964" name="图片 46"/>
          <p:cNvPicPr>
            <a:picLocks noChangeAspect="1"/>
          </p:cNvPicPr>
          <p:nvPr/>
        </p:nvPicPr>
        <p:blipFill>
          <a:blip r:embed="rId2"/>
          <a:stretch>
            <a:fillRect/>
          </a:stretch>
        </p:blipFill>
        <p:spPr>
          <a:xfrm>
            <a:off x="879475" y="209550"/>
            <a:ext cx="3884613" cy="2444750"/>
          </a:xfrm>
          <a:prstGeom prst="rect">
            <a:avLst/>
          </a:prstGeom>
          <a:noFill/>
          <a:ln w="9525">
            <a:noFill/>
          </a:ln>
        </p:spPr>
      </p:pic>
      <p:pic>
        <p:nvPicPr>
          <p:cNvPr id="40965" name="图片 6"/>
          <p:cNvPicPr>
            <a:picLocks noChangeAspect="1"/>
          </p:cNvPicPr>
          <p:nvPr/>
        </p:nvPicPr>
        <p:blipFill>
          <a:blip r:embed="rId1"/>
          <a:stretch>
            <a:fillRect/>
          </a:stretch>
        </p:blipFill>
        <p:spPr>
          <a:xfrm>
            <a:off x="6045200" y="250825"/>
            <a:ext cx="6013450" cy="5332413"/>
          </a:xfrm>
          <a:prstGeom prst="rect">
            <a:avLst/>
          </a:prstGeom>
          <a:noFill/>
          <a:ln w="9525">
            <a:noFill/>
          </a:ln>
        </p:spPr>
      </p:pic>
      <p:sp>
        <p:nvSpPr>
          <p:cNvPr id="34822" name="TextBox 14"/>
          <p:cNvSpPr txBox="1"/>
          <p:nvPr/>
        </p:nvSpPr>
        <p:spPr>
          <a:xfrm>
            <a:off x="2117725" y="547688"/>
            <a:ext cx="2338388" cy="584200"/>
          </a:xfrm>
          <a:prstGeom prst="rect">
            <a:avLst/>
          </a:prstGeom>
          <a:noFill/>
          <a:ln w="9525">
            <a:noFill/>
          </a:ln>
        </p:spPr>
        <p:txBody>
          <a:bodyPr>
            <a:spAutoFit/>
          </a:bodyPr>
          <a:p>
            <a:pPr eaLnBrk="1" hangingPunct="1">
              <a:buNone/>
            </a:pPr>
            <a:r>
              <a:rPr lang="vi-VN" altLang="en-US" sz="3200" b="0" dirty="0">
                <a:solidFill>
                  <a:srgbClr val="0070C0"/>
                </a:solidFill>
                <a:latin typeface="Times New Roman" panose="02020603050405020304" pitchFamily="18" charset="0"/>
                <a:ea typeface="方正卡通简体"/>
              </a:rPr>
              <a:t>Lời nói</a:t>
            </a:r>
            <a:endParaRPr lang="en-US" altLang="en-US" sz="3200" b="0" dirty="0">
              <a:solidFill>
                <a:srgbClr val="0070C0"/>
              </a:solidFill>
              <a:latin typeface="Microsoft YaHei" panose="020B0503020204020204" pitchFamily="34" charset="-122"/>
              <a:ea typeface="方正卡通简体"/>
            </a:endParaRPr>
          </a:p>
        </p:txBody>
      </p:sp>
      <p:sp>
        <p:nvSpPr>
          <p:cNvPr id="34823" name="TextBox 15"/>
          <p:cNvSpPr txBox="1"/>
          <p:nvPr/>
        </p:nvSpPr>
        <p:spPr>
          <a:xfrm>
            <a:off x="869950" y="2692400"/>
            <a:ext cx="4451350" cy="1816100"/>
          </a:xfrm>
          <a:prstGeom prst="rect">
            <a:avLst/>
          </a:prstGeom>
          <a:noFill/>
          <a:ln w="9525">
            <a:noFill/>
          </a:ln>
        </p:spPr>
        <p:txBody>
          <a:bodyPr>
            <a:spAutoFit/>
          </a:bodyPr>
          <a:p>
            <a:pPr eaLnBrk="1" hangingPunct="1">
              <a:buNone/>
            </a:pPr>
            <a:r>
              <a:rPr lang="vi-VN" altLang="en-US" b="0" dirty="0">
                <a:solidFill>
                  <a:srgbClr val="000000"/>
                </a:solidFill>
                <a:latin typeface="Times New Roman" panose="02020603050405020304" pitchFamily="18" charset="0"/>
                <a:ea typeface="方正卡通简体"/>
              </a:rPr>
              <a:t>vâng mời bác và cô lên chơi..., tôi cắt thêm mấy cành nữa, rồi cô muốn lấy bao nhiêu tùy ý...giọng vui vẻ...</a:t>
            </a:r>
            <a:endParaRPr lang="en-US" altLang="en-US" b="0" dirty="0">
              <a:solidFill>
                <a:srgbClr val="000000"/>
              </a:solidFill>
              <a:latin typeface="Microsoft YaHei" panose="020B0503020204020204" pitchFamily="34" charset="-122"/>
              <a:ea typeface="方正卡通简体"/>
            </a:endParaRPr>
          </a:p>
        </p:txBody>
      </p:sp>
      <p:sp>
        <p:nvSpPr>
          <p:cNvPr id="34824" name="TextBox 17"/>
          <p:cNvSpPr txBox="1"/>
          <p:nvPr/>
        </p:nvSpPr>
        <p:spPr>
          <a:xfrm>
            <a:off x="8375650" y="547688"/>
            <a:ext cx="2662238" cy="584200"/>
          </a:xfrm>
          <a:prstGeom prst="rect">
            <a:avLst/>
          </a:prstGeom>
          <a:noFill/>
          <a:ln w="9525">
            <a:noFill/>
          </a:ln>
        </p:spPr>
        <p:txBody>
          <a:bodyPr>
            <a:spAutoFit/>
          </a:bodyPr>
          <a:p>
            <a:pPr eaLnBrk="1" hangingPunct="1">
              <a:buNone/>
            </a:pPr>
            <a:r>
              <a:rPr lang="vi-VN" altLang="en-US" sz="3200" b="0" dirty="0">
                <a:solidFill>
                  <a:srgbClr val="0070C0"/>
                </a:solidFill>
                <a:latin typeface="Times New Roman" panose="02020603050405020304" pitchFamily="18" charset="0"/>
                <a:ea typeface="方正卡通简体"/>
              </a:rPr>
              <a:t>Hành động</a:t>
            </a:r>
            <a:endParaRPr lang="en-US" altLang="en-US" sz="3200" b="0" dirty="0">
              <a:solidFill>
                <a:srgbClr val="0070C0"/>
              </a:solidFill>
              <a:latin typeface="Microsoft YaHei" panose="020B0503020204020204" pitchFamily="34" charset="-122"/>
              <a:ea typeface="方正卡通简体"/>
            </a:endParaRPr>
          </a:p>
        </p:txBody>
      </p:sp>
      <p:sp>
        <p:nvSpPr>
          <p:cNvPr id="34825" name="TextBox 19"/>
          <p:cNvSpPr txBox="1"/>
          <p:nvPr/>
        </p:nvSpPr>
        <p:spPr>
          <a:xfrm>
            <a:off x="6819900" y="2692400"/>
            <a:ext cx="4464050" cy="2246313"/>
          </a:xfrm>
          <a:prstGeom prst="rect">
            <a:avLst/>
          </a:prstGeom>
          <a:noFill/>
          <a:ln w="9525">
            <a:noFill/>
          </a:ln>
        </p:spPr>
        <p:txBody>
          <a:bodyPr>
            <a:spAutoFit/>
          </a:bodyPr>
          <a:p>
            <a:pPr marL="30480" algn="just" eaLnBrk="1" hangingPunct="1">
              <a:buNone/>
            </a:pPr>
            <a:r>
              <a:rPr lang="vi-VN" altLang="en-US" b="0" dirty="0">
                <a:solidFill>
                  <a:srgbClr val="000000"/>
                </a:solidFill>
                <a:latin typeface="Times New Roman" panose="02020603050405020304" pitchFamily="18" charset="0"/>
                <a:ea typeface="方正卡通简体"/>
              </a:rPr>
              <a:t>(nhận sách) mừng quýnh, trồng hoa, nuôi gà, chạy vụt đi..hái hoa, trao hoa cho cô gái. </a:t>
            </a:r>
            <a:r>
              <a:rPr lang="en-US" altLang="en-US" b="0" dirty="0">
                <a:solidFill>
                  <a:srgbClr val="000000"/>
                </a:solidFill>
                <a:latin typeface="Times New Roman" panose="02020603050405020304" pitchFamily="18" charset="0"/>
                <a:ea typeface="方正卡通简体"/>
              </a:rPr>
              <a:t>Đếm từng phút vì sợ hết mất ba mươi phút gặp gỡ</a:t>
            </a:r>
            <a:r>
              <a:rPr lang="vi-VN" altLang="en-US" b="0" dirty="0">
                <a:solidFill>
                  <a:srgbClr val="000000"/>
                </a:solidFill>
                <a:latin typeface="Times New Roman" panose="02020603050405020304" pitchFamily="18" charset="0"/>
                <a:ea typeface="方正卡通简体"/>
              </a:rPr>
              <a:t>.</a:t>
            </a:r>
            <a:endParaRPr lang="en-US" altLang="en-US" b="0" dirty="0">
              <a:solidFill>
                <a:srgbClr val="000000"/>
              </a:solidFill>
              <a:latin typeface="Microsoft YaHei" panose="020B0503020204020204" pitchFamily="34" charset="-122"/>
              <a:ea typeface="方正卡通简体"/>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wipe(down)">
                                      <p:cBhvr>
                                        <p:cTn id="7" dur="500"/>
                                        <p:tgtEl>
                                          <p:spTgt spid="348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4823"/>
                                        </p:tgtEl>
                                        <p:attrNameLst>
                                          <p:attrName>style.visibility</p:attrName>
                                        </p:attrNameLst>
                                      </p:cBhvr>
                                      <p:to>
                                        <p:strVal val="visible"/>
                                      </p:to>
                                    </p:set>
                                    <p:animEffect transition="in" filter="circle(in)">
                                      <p:cBhvr>
                                        <p:cTn id="12" dur="2000"/>
                                        <p:tgtEl>
                                          <p:spTgt spid="348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4824"/>
                                        </p:tgtEl>
                                        <p:attrNameLst>
                                          <p:attrName>style.visibility</p:attrName>
                                        </p:attrNameLst>
                                      </p:cBhvr>
                                      <p:to>
                                        <p:strVal val="visible"/>
                                      </p:to>
                                    </p:set>
                                    <p:animEffect transition="in" filter="wipe(down)">
                                      <p:cBhvr>
                                        <p:cTn id="17" dur="500"/>
                                        <p:tgtEl>
                                          <p:spTgt spid="3482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4825"/>
                                        </p:tgtEl>
                                        <p:attrNameLst>
                                          <p:attrName>style.visibility</p:attrName>
                                        </p:attrNameLst>
                                      </p:cBhvr>
                                      <p:to>
                                        <p:strVal val="visible"/>
                                      </p:to>
                                    </p:set>
                                    <p:animEffect transition="in" filter="circle(in)">
                                      <p:cBhvr>
                                        <p:cTn id="22" dur="2000"/>
                                        <p:tgtEl>
                                          <p:spTgt spid="34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P spid="34823" grpId="0"/>
      <p:bldP spid="34824" grpId="0"/>
      <p:bldP spid="348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F7E3"/>
        </a:solidFill>
        <a:effectLst/>
      </p:bgPr>
    </p:bg>
    <p:spTree>
      <p:nvGrpSpPr>
        <p:cNvPr id="1" name=""/>
        <p:cNvGrpSpPr/>
        <p:nvPr/>
      </p:nvGrpSpPr>
      <p:grpSpPr/>
      <p:pic>
        <p:nvPicPr>
          <p:cNvPr id="41986" name="图片 6"/>
          <p:cNvPicPr>
            <a:picLocks noChangeAspect="1"/>
          </p:cNvPicPr>
          <p:nvPr/>
        </p:nvPicPr>
        <p:blipFill>
          <a:blip r:embed="rId1"/>
          <a:stretch>
            <a:fillRect/>
          </a:stretch>
        </p:blipFill>
        <p:spPr>
          <a:xfrm>
            <a:off x="309563" y="554038"/>
            <a:ext cx="5653087" cy="4816475"/>
          </a:xfrm>
          <a:prstGeom prst="rect">
            <a:avLst/>
          </a:prstGeom>
          <a:noFill/>
          <a:ln w="9525">
            <a:noFill/>
          </a:ln>
        </p:spPr>
      </p:pic>
      <p:pic>
        <p:nvPicPr>
          <p:cNvPr id="41987" name="图片 46"/>
          <p:cNvPicPr>
            <a:picLocks noChangeAspect="1"/>
          </p:cNvPicPr>
          <p:nvPr/>
        </p:nvPicPr>
        <p:blipFill>
          <a:blip r:embed="rId2"/>
          <a:stretch>
            <a:fillRect/>
          </a:stretch>
        </p:blipFill>
        <p:spPr>
          <a:xfrm>
            <a:off x="6402388" y="517525"/>
            <a:ext cx="5041900" cy="2444750"/>
          </a:xfrm>
          <a:prstGeom prst="rect">
            <a:avLst/>
          </a:prstGeom>
          <a:noFill/>
          <a:ln w="9525">
            <a:noFill/>
          </a:ln>
        </p:spPr>
      </p:pic>
      <p:pic>
        <p:nvPicPr>
          <p:cNvPr id="41988" name="图片 46"/>
          <p:cNvPicPr>
            <a:picLocks noChangeAspect="1"/>
          </p:cNvPicPr>
          <p:nvPr/>
        </p:nvPicPr>
        <p:blipFill>
          <a:blip r:embed="rId2"/>
          <a:stretch>
            <a:fillRect/>
          </a:stretch>
        </p:blipFill>
        <p:spPr>
          <a:xfrm>
            <a:off x="1016000" y="517525"/>
            <a:ext cx="3886200" cy="2444750"/>
          </a:xfrm>
          <a:prstGeom prst="rect">
            <a:avLst/>
          </a:prstGeom>
          <a:noFill/>
          <a:ln w="9525">
            <a:noFill/>
          </a:ln>
        </p:spPr>
      </p:pic>
      <p:pic>
        <p:nvPicPr>
          <p:cNvPr id="41989" name="图片 6"/>
          <p:cNvPicPr>
            <a:picLocks noChangeAspect="1"/>
          </p:cNvPicPr>
          <p:nvPr/>
        </p:nvPicPr>
        <p:blipFill>
          <a:blip r:embed="rId1"/>
          <a:stretch>
            <a:fillRect/>
          </a:stretch>
        </p:blipFill>
        <p:spPr>
          <a:xfrm>
            <a:off x="6037263" y="517525"/>
            <a:ext cx="6013450" cy="5330825"/>
          </a:xfrm>
          <a:prstGeom prst="rect">
            <a:avLst/>
          </a:prstGeom>
          <a:noFill/>
          <a:ln w="9525">
            <a:noFill/>
          </a:ln>
        </p:spPr>
      </p:pic>
      <p:sp>
        <p:nvSpPr>
          <p:cNvPr id="35846" name="TextBox 14"/>
          <p:cNvSpPr txBox="1"/>
          <p:nvPr/>
        </p:nvSpPr>
        <p:spPr>
          <a:xfrm>
            <a:off x="2152650" y="817563"/>
            <a:ext cx="2339975" cy="585787"/>
          </a:xfrm>
          <a:prstGeom prst="rect">
            <a:avLst/>
          </a:prstGeom>
          <a:noFill/>
          <a:ln w="9525">
            <a:noFill/>
          </a:ln>
        </p:spPr>
        <p:txBody>
          <a:bodyPr>
            <a:spAutoFit/>
          </a:bodyPr>
          <a:p>
            <a:pPr eaLnBrk="1" hangingPunct="1">
              <a:buNone/>
            </a:pPr>
            <a:r>
              <a:rPr lang="vi-VN" altLang="en-US" sz="3200" b="0" dirty="0">
                <a:solidFill>
                  <a:srgbClr val="0070C0"/>
                </a:solidFill>
                <a:latin typeface="Times New Roman" panose="02020603050405020304" pitchFamily="18" charset="0"/>
                <a:ea typeface="方正卡通简体"/>
              </a:rPr>
              <a:t>Suy</a:t>
            </a:r>
            <a:r>
              <a:rPr lang="vi-VN" altLang="en-US" sz="3200" b="0" dirty="0">
                <a:solidFill>
                  <a:srgbClr val="FF0000"/>
                </a:solidFill>
                <a:latin typeface="Times New Roman" panose="02020603050405020304" pitchFamily="18" charset="0"/>
                <a:ea typeface="方正卡通简体"/>
              </a:rPr>
              <a:t> </a:t>
            </a:r>
            <a:r>
              <a:rPr lang="vi-VN" altLang="en-US" sz="3200" b="0" dirty="0">
                <a:solidFill>
                  <a:srgbClr val="0070C0"/>
                </a:solidFill>
                <a:latin typeface="Times New Roman" panose="02020603050405020304" pitchFamily="18" charset="0"/>
                <a:ea typeface="方正卡通简体"/>
              </a:rPr>
              <a:t>nghĩ</a:t>
            </a:r>
            <a:endParaRPr lang="en-US" altLang="en-US" sz="3200" b="0" dirty="0">
              <a:solidFill>
                <a:srgbClr val="0070C0"/>
              </a:solidFill>
              <a:latin typeface="Microsoft YaHei" panose="020B0503020204020204" pitchFamily="34" charset="-122"/>
              <a:ea typeface="方正卡通简体"/>
            </a:endParaRPr>
          </a:p>
        </p:txBody>
      </p:sp>
      <p:sp>
        <p:nvSpPr>
          <p:cNvPr id="35847" name="TextBox 17"/>
          <p:cNvSpPr txBox="1"/>
          <p:nvPr/>
        </p:nvSpPr>
        <p:spPr>
          <a:xfrm>
            <a:off x="7097713" y="879475"/>
            <a:ext cx="4260850" cy="523875"/>
          </a:xfrm>
          <a:prstGeom prst="rect">
            <a:avLst/>
          </a:prstGeom>
          <a:noFill/>
          <a:ln w="9525">
            <a:noFill/>
          </a:ln>
        </p:spPr>
        <p:txBody>
          <a:bodyPr>
            <a:spAutoFit/>
          </a:bodyPr>
          <a:p>
            <a:pPr eaLnBrk="1" hangingPunct="1">
              <a:buNone/>
            </a:pPr>
            <a:r>
              <a:rPr lang="vi-VN" altLang="en-US" dirty="0">
                <a:solidFill>
                  <a:srgbClr val="0070C0"/>
                </a:solidFill>
                <a:latin typeface="Times New Roman" panose="02020603050405020304" pitchFamily="18" charset="0"/>
                <a:ea typeface="方正卡通简体"/>
              </a:rPr>
              <a:t>Quan hệ với mọi người</a:t>
            </a:r>
            <a:endParaRPr lang="en-US" altLang="en-US" dirty="0">
              <a:solidFill>
                <a:srgbClr val="0070C0"/>
              </a:solidFill>
              <a:latin typeface="Microsoft YaHei" panose="020B0503020204020204" pitchFamily="34" charset="-122"/>
              <a:ea typeface="方正卡通简体"/>
            </a:endParaRPr>
          </a:p>
        </p:txBody>
      </p:sp>
      <p:sp>
        <p:nvSpPr>
          <p:cNvPr id="35848" name="TextBox 27"/>
          <p:cNvSpPr txBox="1"/>
          <p:nvPr/>
        </p:nvSpPr>
        <p:spPr>
          <a:xfrm>
            <a:off x="1046163" y="2962275"/>
            <a:ext cx="4475162" cy="1384300"/>
          </a:xfrm>
          <a:prstGeom prst="rect">
            <a:avLst/>
          </a:prstGeom>
          <a:noFill/>
          <a:ln w="9525">
            <a:noFill/>
          </a:ln>
        </p:spPr>
        <p:txBody>
          <a:bodyPr>
            <a:spAutoFit/>
          </a:bodyPr>
          <a:p>
            <a:pPr eaLnBrk="1" hangingPunct="1">
              <a:buNone/>
            </a:pPr>
            <a:r>
              <a:rPr lang="en-US" altLang="en-US" i="1" dirty="0">
                <a:solidFill>
                  <a:srgbClr val="000000"/>
                </a:solidFill>
                <a:latin typeface="Times New Roman" panose="02020603050405020304" pitchFamily="18" charset="0"/>
                <a:ea typeface="方正卡通简体"/>
              </a:rPr>
              <a:t>“thèm gặp người”</a:t>
            </a:r>
            <a:r>
              <a:rPr lang="vi-VN" altLang="en-US" i="1" dirty="0">
                <a:solidFill>
                  <a:srgbClr val="000000"/>
                </a:solidFill>
                <a:latin typeface="Times New Roman" panose="02020603050405020304" pitchFamily="18" charset="0"/>
                <a:ea typeface="方正卡通简体"/>
              </a:rPr>
              <a:t>, “ta với công việc là đôi sao gọi một mình được”.</a:t>
            </a:r>
            <a:endParaRPr lang="en-US" altLang="en-US" dirty="0">
              <a:solidFill>
                <a:srgbClr val="000000"/>
              </a:solidFill>
              <a:latin typeface="Times New Roman" panose="02020603050405020304" pitchFamily="18" charset="0"/>
              <a:ea typeface="方正卡通简体"/>
            </a:endParaRPr>
          </a:p>
        </p:txBody>
      </p:sp>
      <p:sp>
        <p:nvSpPr>
          <p:cNvPr id="35849" name="TextBox 28"/>
          <p:cNvSpPr txBox="1"/>
          <p:nvPr/>
        </p:nvSpPr>
        <p:spPr>
          <a:xfrm>
            <a:off x="6653213" y="2840038"/>
            <a:ext cx="5094287" cy="2247900"/>
          </a:xfrm>
          <a:prstGeom prst="rect">
            <a:avLst/>
          </a:prstGeom>
          <a:noFill/>
          <a:ln w="9525">
            <a:noFill/>
          </a:ln>
        </p:spPr>
        <p:txBody>
          <a:bodyPr>
            <a:spAutoFit/>
          </a:bodyPr>
          <a:p>
            <a:pPr eaLnBrk="1" hangingPunct="1">
              <a:buNone/>
            </a:pPr>
            <a:r>
              <a:rPr lang="en-US" altLang="en-US" i="1" dirty="0">
                <a:solidFill>
                  <a:srgbClr val="000000"/>
                </a:solidFill>
                <a:latin typeface="Times New Roman" panose="02020603050405020304" pitchFamily="18" charset="0"/>
                <a:ea typeface="方正卡通简体"/>
              </a:rPr>
              <a:t>nồng nhiệt chân thành với bác lái xe, tặng hoa cho cô kĩ sư, tặng một làn trứng. Lưu luyến với khách khi chia tay, xúc động phải “quay mặt đi”</a:t>
            </a:r>
            <a:endParaRPr lang="en-US" altLang="en-US" dirty="0">
              <a:solidFill>
                <a:srgbClr val="000000"/>
              </a:solidFill>
              <a:latin typeface="Microsoft YaHei" panose="020B0503020204020204" pitchFamily="34" charset="-122"/>
              <a:ea typeface="方正卡通简体"/>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wipe(down)">
                                      <p:cBhvr>
                                        <p:cTn id="7" dur="500"/>
                                        <p:tgtEl>
                                          <p:spTgt spid="358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5848"/>
                                        </p:tgtEl>
                                        <p:attrNameLst>
                                          <p:attrName>style.visibility</p:attrName>
                                        </p:attrNameLst>
                                      </p:cBhvr>
                                      <p:to>
                                        <p:strVal val="visible"/>
                                      </p:to>
                                    </p:set>
                                    <p:animEffect transition="in" filter="circle(in)">
                                      <p:cBhvr>
                                        <p:cTn id="12" dur="2000"/>
                                        <p:tgtEl>
                                          <p:spTgt spid="358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5847"/>
                                        </p:tgtEl>
                                        <p:attrNameLst>
                                          <p:attrName>style.visibility</p:attrName>
                                        </p:attrNameLst>
                                      </p:cBhvr>
                                      <p:to>
                                        <p:strVal val="visible"/>
                                      </p:to>
                                    </p:set>
                                    <p:animEffect transition="in" filter="wipe(down)">
                                      <p:cBhvr>
                                        <p:cTn id="17" dur="500"/>
                                        <p:tgtEl>
                                          <p:spTgt spid="3584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5849"/>
                                        </p:tgtEl>
                                        <p:attrNameLst>
                                          <p:attrName>style.visibility</p:attrName>
                                        </p:attrNameLst>
                                      </p:cBhvr>
                                      <p:to>
                                        <p:strVal val="visible"/>
                                      </p:to>
                                    </p:set>
                                    <p:animEffect transition="in" filter="circle(in)">
                                      <p:cBhvr>
                                        <p:cTn id="22" dur="2000"/>
                                        <p:tgtEl>
                                          <p:spTgt spid="35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P spid="35847" grpId="0"/>
      <p:bldP spid="35848" grpId="0"/>
      <p:bldP spid="3584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7E3"/>
        </a:solidFill>
        <a:effectLst/>
      </p:bgPr>
    </p:bg>
    <p:spTree>
      <p:nvGrpSpPr>
        <p:cNvPr id="1" name=""/>
        <p:cNvGrpSpPr/>
        <p:nvPr/>
      </p:nvGrpSpPr>
      <p:grpSpPr/>
      <p:pic>
        <p:nvPicPr>
          <p:cNvPr id="43010" name="图片 6"/>
          <p:cNvPicPr>
            <a:picLocks noChangeAspect="1"/>
          </p:cNvPicPr>
          <p:nvPr/>
        </p:nvPicPr>
        <p:blipFill>
          <a:blip r:embed="rId1"/>
          <a:stretch>
            <a:fillRect/>
          </a:stretch>
        </p:blipFill>
        <p:spPr>
          <a:xfrm>
            <a:off x="582613" y="558800"/>
            <a:ext cx="3624262" cy="4814888"/>
          </a:xfrm>
          <a:prstGeom prst="rect">
            <a:avLst/>
          </a:prstGeom>
          <a:noFill/>
          <a:ln w="9525">
            <a:noFill/>
          </a:ln>
        </p:spPr>
      </p:pic>
      <p:grpSp>
        <p:nvGrpSpPr>
          <p:cNvPr id="8" name="组合 7"/>
          <p:cNvGrpSpPr/>
          <p:nvPr/>
        </p:nvGrpSpPr>
        <p:grpSpPr>
          <a:xfrm rot="10800000">
            <a:off x="4014788" y="500063"/>
            <a:ext cx="3884612" cy="2444750"/>
            <a:chOff x="4330178" y="1785435"/>
            <a:chExt cx="3347491" cy="2444690"/>
          </a:xfrm>
        </p:grpSpPr>
        <p:pic>
          <p:nvPicPr>
            <p:cNvPr id="43023" name="图片 46"/>
            <p:cNvPicPr>
              <a:picLocks noChangeAspect="1"/>
            </p:cNvPicPr>
            <p:nvPr/>
          </p:nvPicPr>
          <p:blipFill>
            <a:blip r:embed="rId2"/>
            <a:stretch>
              <a:fillRect/>
            </a:stretch>
          </p:blipFill>
          <p:spPr>
            <a:xfrm>
              <a:off x="4330178" y="1785435"/>
              <a:ext cx="3347491" cy="2444690"/>
            </a:xfrm>
            <a:prstGeom prst="rect">
              <a:avLst/>
            </a:prstGeom>
            <a:noFill/>
            <a:ln w="9525">
              <a:noFill/>
            </a:ln>
          </p:spPr>
        </p:pic>
        <p:sp>
          <p:nvSpPr>
            <p:cNvPr id="43024" name="矩形 48"/>
            <p:cNvSpPr/>
            <p:nvPr/>
          </p:nvSpPr>
          <p:spPr>
            <a:xfrm rot="10800000">
              <a:off x="4870046" y="3333094"/>
              <a:ext cx="2228047" cy="738664"/>
            </a:xfrm>
            <a:prstGeom prst="rect">
              <a:avLst/>
            </a:prstGeom>
            <a:noFill/>
            <a:ln w="9525">
              <a:noFill/>
            </a:ln>
          </p:spPr>
          <p:txBody>
            <a:bodyPr wrap="none">
              <a:spAutoFit/>
            </a:bodyPr>
            <a:p>
              <a:pPr algn="ctr" eaLnBrk="1" hangingPunct="1">
                <a:lnSpc>
                  <a:spcPct val="150000"/>
                </a:lnSpc>
                <a:buNone/>
              </a:pPr>
              <a:r>
                <a:rPr lang="vi-VN" altLang="zh-CN" b="0" dirty="0">
                  <a:solidFill>
                    <a:srgbClr val="0070C0"/>
                  </a:solidFill>
                  <a:latin typeface="Times New Roman" panose="02020603050405020304" pitchFamily="18" charset="0"/>
                  <a:ea typeface="方正卡通简体"/>
                  <a:sym typeface="+mn-lt"/>
                </a:rPr>
                <a:t>Hoàn cảnh sống </a:t>
              </a:r>
              <a:endParaRPr lang="zh-CN" altLang="en-US" b="0" dirty="0">
                <a:solidFill>
                  <a:srgbClr val="0070C0"/>
                </a:solidFill>
                <a:latin typeface="Times New Roman" panose="02020603050405020304" pitchFamily="18" charset="0"/>
                <a:ea typeface="方正卡通简体"/>
                <a:sym typeface="+mn-lt"/>
              </a:endParaRPr>
            </a:p>
          </p:txBody>
        </p:sp>
      </p:grpSp>
      <p:pic>
        <p:nvPicPr>
          <p:cNvPr id="43012" name="图片 50"/>
          <p:cNvPicPr>
            <a:picLocks noChangeAspect="1"/>
          </p:cNvPicPr>
          <p:nvPr/>
        </p:nvPicPr>
        <p:blipFill>
          <a:blip r:embed="rId3"/>
          <a:stretch>
            <a:fillRect/>
          </a:stretch>
        </p:blipFill>
        <p:spPr>
          <a:xfrm>
            <a:off x="8208963" y="500063"/>
            <a:ext cx="3576637" cy="2444750"/>
          </a:xfrm>
          <a:prstGeom prst="rect">
            <a:avLst/>
          </a:prstGeom>
          <a:noFill/>
          <a:ln w="9525">
            <a:noFill/>
          </a:ln>
        </p:spPr>
      </p:pic>
      <p:pic>
        <p:nvPicPr>
          <p:cNvPr id="43013" name="图片 46"/>
          <p:cNvPicPr>
            <a:picLocks noChangeAspect="1"/>
          </p:cNvPicPr>
          <p:nvPr/>
        </p:nvPicPr>
        <p:blipFill>
          <a:blip r:embed="rId3"/>
          <a:stretch>
            <a:fillRect/>
          </a:stretch>
        </p:blipFill>
        <p:spPr>
          <a:xfrm>
            <a:off x="128588" y="501650"/>
            <a:ext cx="3886200" cy="2444750"/>
          </a:xfrm>
          <a:prstGeom prst="rect">
            <a:avLst/>
          </a:prstGeom>
          <a:noFill/>
          <a:ln w="9525">
            <a:noFill/>
          </a:ln>
        </p:spPr>
      </p:pic>
      <p:sp>
        <p:nvSpPr>
          <p:cNvPr id="38918" name="TextBox 2"/>
          <p:cNvSpPr txBox="1"/>
          <p:nvPr/>
        </p:nvSpPr>
        <p:spPr>
          <a:xfrm>
            <a:off x="669925" y="800100"/>
            <a:ext cx="3079750" cy="523875"/>
          </a:xfrm>
          <a:prstGeom prst="rect">
            <a:avLst/>
          </a:prstGeom>
          <a:noFill/>
          <a:ln w="9525">
            <a:noFill/>
          </a:ln>
        </p:spPr>
        <p:txBody>
          <a:bodyPr>
            <a:spAutoFit/>
          </a:bodyPr>
          <a:p>
            <a:pPr eaLnBrk="1" hangingPunct="1">
              <a:buNone/>
            </a:pPr>
            <a:r>
              <a:rPr lang="vi-VN" altLang="en-US" b="0" dirty="0">
                <a:solidFill>
                  <a:srgbClr val="0070C0"/>
                </a:solidFill>
                <a:latin typeface="Times New Roman" panose="02020603050405020304" pitchFamily="18" charset="0"/>
                <a:ea typeface="方正卡通简体"/>
              </a:rPr>
              <a:t>Độ tuổi ngoại hình</a:t>
            </a:r>
            <a:endParaRPr lang="en-US" altLang="en-US" b="0" dirty="0">
              <a:solidFill>
                <a:srgbClr val="0070C0"/>
              </a:solidFill>
              <a:latin typeface="Microsoft YaHei" panose="020B0503020204020204" pitchFamily="34" charset="-122"/>
              <a:ea typeface="方正卡通简体"/>
            </a:endParaRPr>
          </a:p>
        </p:txBody>
      </p:sp>
      <p:sp>
        <p:nvSpPr>
          <p:cNvPr id="38919" name="TextBox 3"/>
          <p:cNvSpPr txBox="1"/>
          <p:nvPr/>
        </p:nvSpPr>
        <p:spPr>
          <a:xfrm>
            <a:off x="9159875" y="765175"/>
            <a:ext cx="2363788" cy="523875"/>
          </a:xfrm>
          <a:prstGeom prst="rect">
            <a:avLst/>
          </a:prstGeom>
          <a:noFill/>
          <a:ln w="9525">
            <a:noFill/>
          </a:ln>
        </p:spPr>
        <p:txBody>
          <a:bodyPr>
            <a:spAutoFit/>
          </a:bodyPr>
          <a:p>
            <a:pPr eaLnBrk="1" hangingPunct="1">
              <a:buNone/>
            </a:pPr>
            <a:r>
              <a:rPr lang="vi-VN" altLang="en-US" b="0" dirty="0">
                <a:solidFill>
                  <a:srgbClr val="0070C0"/>
                </a:solidFill>
                <a:latin typeface="Times New Roman" panose="02020603050405020304" pitchFamily="18" charset="0"/>
                <a:ea typeface="方正卡通简体"/>
              </a:rPr>
              <a:t>Công việc</a:t>
            </a:r>
            <a:endParaRPr lang="en-US" altLang="en-US" b="0" dirty="0">
              <a:solidFill>
                <a:srgbClr val="0070C0"/>
              </a:solidFill>
              <a:latin typeface="Times New Roman" panose="02020603050405020304" pitchFamily="18" charset="0"/>
              <a:ea typeface="方正卡通简体"/>
            </a:endParaRPr>
          </a:p>
        </p:txBody>
      </p:sp>
      <p:pic>
        <p:nvPicPr>
          <p:cNvPr id="38920" name="图片 6"/>
          <p:cNvPicPr>
            <a:picLocks noChangeAspect="1"/>
          </p:cNvPicPr>
          <p:nvPr/>
        </p:nvPicPr>
        <p:blipFill>
          <a:blip r:embed="rId1"/>
          <a:stretch>
            <a:fillRect/>
          </a:stretch>
        </p:blipFill>
        <p:spPr>
          <a:xfrm>
            <a:off x="4279900" y="587375"/>
            <a:ext cx="4041775" cy="5072063"/>
          </a:xfrm>
          <a:prstGeom prst="rect">
            <a:avLst/>
          </a:prstGeom>
          <a:noFill/>
          <a:ln w="9525">
            <a:noFill/>
          </a:ln>
        </p:spPr>
      </p:pic>
      <p:pic>
        <p:nvPicPr>
          <p:cNvPr id="38921" name="图片 6"/>
          <p:cNvPicPr>
            <a:picLocks noChangeAspect="1"/>
          </p:cNvPicPr>
          <p:nvPr/>
        </p:nvPicPr>
        <p:blipFill>
          <a:blip r:embed="rId1"/>
          <a:stretch>
            <a:fillRect/>
          </a:stretch>
        </p:blipFill>
        <p:spPr>
          <a:xfrm>
            <a:off x="8440738" y="573088"/>
            <a:ext cx="3778250" cy="5070475"/>
          </a:xfrm>
          <a:prstGeom prst="rect">
            <a:avLst/>
          </a:prstGeom>
          <a:noFill/>
          <a:ln w="9525">
            <a:noFill/>
          </a:ln>
        </p:spPr>
      </p:pic>
      <p:sp>
        <p:nvSpPr>
          <p:cNvPr id="38922" name="TextBox 9"/>
          <p:cNvSpPr txBox="1"/>
          <p:nvPr/>
        </p:nvSpPr>
        <p:spPr>
          <a:xfrm>
            <a:off x="976313" y="3108325"/>
            <a:ext cx="3195637" cy="954088"/>
          </a:xfrm>
          <a:prstGeom prst="rect">
            <a:avLst/>
          </a:prstGeom>
          <a:noFill/>
          <a:ln w="9525">
            <a:noFill/>
          </a:ln>
        </p:spPr>
        <p:txBody>
          <a:bodyPr>
            <a:spAutoFit/>
          </a:bodyPr>
          <a:p>
            <a:pPr eaLnBrk="1" hangingPunct="1">
              <a:buNone/>
            </a:pPr>
            <a:r>
              <a:rPr lang="vi-VN" altLang="en-US" b="0" dirty="0">
                <a:solidFill>
                  <a:srgbClr val="000000"/>
                </a:solidFill>
                <a:latin typeface="Times New Roman" panose="02020603050405020304" pitchFamily="18" charset="0"/>
                <a:ea typeface="方正卡通简体"/>
              </a:rPr>
              <a:t>27t, tầm vóc bé nhỏ, nét mặt rạng rỡ </a:t>
            </a:r>
            <a:endParaRPr lang="en-US" altLang="en-US" b="0" dirty="0">
              <a:solidFill>
                <a:srgbClr val="000000"/>
              </a:solidFill>
              <a:latin typeface="Microsoft YaHei" panose="020B0503020204020204" pitchFamily="34" charset="-122"/>
              <a:ea typeface="方正卡通简体"/>
            </a:endParaRPr>
          </a:p>
        </p:txBody>
      </p:sp>
      <p:sp>
        <p:nvSpPr>
          <p:cNvPr id="38923" name="TextBox 11"/>
          <p:cNvSpPr txBox="1"/>
          <p:nvPr/>
        </p:nvSpPr>
        <p:spPr>
          <a:xfrm>
            <a:off x="4625975" y="2997200"/>
            <a:ext cx="3632200" cy="1816100"/>
          </a:xfrm>
          <a:prstGeom prst="rect">
            <a:avLst/>
          </a:prstGeom>
          <a:noFill/>
          <a:ln w="9525">
            <a:noFill/>
          </a:ln>
        </p:spPr>
        <p:txBody>
          <a:bodyPr>
            <a:spAutoFit/>
          </a:bodyPr>
          <a:p>
            <a:pPr eaLnBrk="1" hangingPunct="1">
              <a:buNone/>
            </a:pPr>
            <a:r>
              <a:rPr lang="en-US" altLang="en-US" b="0" dirty="0">
                <a:solidFill>
                  <a:srgbClr val="000000"/>
                </a:solidFill>
                <a:latin typeface="Times New Roman" panose="02020603050405020304" pitchFamily="18" charset="0"/>
                <a:ea typeface="方正卡通简体"/>
              </a:rPr>
              <a:t>một mình trên đỉnh núi cao 2600m, quanh năm suốt tháng giữa cỏ cây và mây núi Sa Pa</a:t>
            </a:r>
            <a:endParaRPr lang="en-US" altLang="en-US" b="0" dirty="0">
              <a:solidFill>
                <a:srgbClr val="000000"/>
              </a:solidFill>
              <a:latin typeface="Microsoft YaHei" panose="020B0503020204020204" pitchFamily="34" charset="-122"/>
              <a:ea typeface="方正卡通简体"/>
            </a:endParaRPr>
          </a:p>
        </p:txBody>
      </p:sp>
      <p:sp>
        <p:nvSpPr>
          <p:cNvPr id="38924" name="Rectangle 13"/>
          <p:cNvSpPr/>
          <p:nvPr/>
        </p:nvSpPr>
        <p:spPr>
          <a:xfrm>
            <a:off x="8875713" y="2797175"/>
            <a:ext cx="2909887" cy="2247900"/>
          </a:xfrm>
          <a:prstGeom prst="rect">
            <a:avLst/>
          </a:prstGeom>
          <a:noFill/>
          <a:ln w="9525">
            <a:noFill/>
          </a:ln>
        </p:spPr>
        <p:txBody>
          <a:bodyPr>
            <a:spAutoFit/>
          </a:bodyPr>
          <a:p>
            <a:pPr eaLnBrk="1" hangingPunct="1">
              <a:buNone/>
            </a:pPr>
            <a:r>
              <a:rPr lang="vi-VN" altLang="en-US" b="0" dirty="0">
                <a:solidFill>
                  <a:srgbClr val="000000"/>
                </a:solidFill>
                <a:latin typeface="Times New Roman" panose="02020603050405020304" pitchFamily="18" charset="0"/>
                <a:ea typeface="方正卡通简体"/>
              </a:rPr>
              <a:t>đo gió, đo mưa, đo nắng, tính mây, đo chấn động mặt đất..dự báo thời tiết</a:t>
            </a:r>
            <a:endParaRPr lang="en-US" altLang="en-US" b="0" dirty="0">
              <a:solidFill>
                <a:srgbClr val="000000"/>
              </a:solidFill>
              <a:latin typeface="Microsoft YaHei" panose="020B0503020204020204" pitchFamily="34" charset="-122"/>
              <a:ea typeface="方正卡通简体"/>
            </a:endParaRPr>
          </a:p>
        </p:txBody>
      </p:sp>
      <p:sp>
        <p:nvSpPr>
          <p:cNvPr id="38925" name="TextBox 1"/>
          <p:cNvSpPr txBox="1"/>
          <p:nvPr/>
        </p:nvSpPr>
        <p:spPr>
          <a:xfrm>
            <a:off x="2971800" y="5553075"/>
            <a:ext cx="5486400" cy="954088"/>
          </a:xfrm>
          <a:prstGeom prst="rect">
            <a:avLst/>
          </a:prstGeom>
          <a:noFill/>
          <a:ln w="9525">
            <a:noFill/>
          </a:ln>
        </p:spPr>
        <p:txBody>
          <a:bodyPr>
            <a:spAutoFit/>
          </a:bodyPr>
          <a:p>
            <a:pPr>
              <a:buNone/>
            </a:pPr>
            <a:r>
              <a:rPr lang="vi-VN" altLang="en-US" i="1" dirty="0">
                <a:latin typeface="Times New Roman" panose="02020603050405020304" pitchFamily="18" charset="0"/>
                <a:ea typeface="方正卡通简体"/>
              </a:rPr>
              <a:t>Yêu,say mê, gắn bó với công việc </a:t>
            </a:r>
            <a:endParaRPr lang="en-US" altLang="en-US" dirty="0">
              <a:latin typeface="Times New Roman" panose="02020603050405020304" pitchFamily="18" charset="0"/>
              <a:ea typeface="方正卡通简体"/>
            </a:endParaRPr>
          </a:p>
          <a:p>
            <a:pPr>
              <a:buNone/>
            </a:pPr>
            <a:r>
              <a:rPr lang="vi-VN" altLang="en-US" i="1" dirty="0">
                <a:latin typeface="Times New Roman" panose="02020603050405020304" pitchFamily="18" charset="0"/>
                <a:ea typeface="方正卡通简体"/>
              </a:rPr>
              <a:t>Có tinh thần trách nhiệm </a:t>
            </a:r>
            <a:endParaRPr lang="en-US" altLang="en-US" dirty="0">
              <a:latin typeface="Times New Roman" panose="02020603050405020304" pitchFamily="18" charset="0"/>
              <a:ea typeface="方正卡通简体"/>
            </a:endParaRPr>
          </a:p>
        </p:txBody>
      </p:sp>
      <p:sp>
        <p:nvSpPr>
          <p:cNvPr id="16" name="Right Arrow 15"/>
          <p:cNvSpPr/>
          <p:nvPr/>
        </p:nvSpPr>
        <p:spPr>
          <a:xfrm>
            <a:off x="1755775" y="5373688"/>
            <a:ext cx="1066800" cy="931863"/>
          </a:xfrm>
          <a:prstGeom prst="rightArrow">
            <a:avLst/>
          </a:prstGeom>
          <a:solidFill>
            <a:srgbClr val="FF33CC"/>
          </a:solidFill>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dk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918"/>
                                        </p:tgtEl>
                                        <p:attrNameLst>
                                          <p:attrName>style.visibility</p:attrName>
                                        </p:attrNameLst>
                                      </p:cBhvr>
                                      <p:to>
                                        <p:strVal val="visible"/>
                                      </p:to>
                                    </p:set>
                                    <p:animEffect transition="in" filter="wipe(down)">
                                      <p:cBhvr>
                                        <p:cTn id="12" dur="500"/>
                                        <p:tgtEl>
                                          <p:spTgt spid="389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8922"/>
                                        </p:tgtEl>
                                        <p:attrNameLst>
                                          <p:attrName>style.visibility</p:attrName>
                                        </p:attrNameLst>
                                      </p:cBhvr>
                                      <p:to>
                                        <p:strVal val="visible"/>
                                      </p:to>
                                    </p:set>
                                    <p:animEffect transition="in" filter="circle(in)">
                                      <p:cBhvr>
                                        <p:cTn id="17" dur="2000"/>
                                        <p:tgtEl>
                                          <p:spTgt spid="389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8920"/>
                                        </p:tgtEl>
                                        <p:attrNameLst>
                                          <p:attrName>style.visibility</p:attrName>
                                        </p:attrNameLst>
                                      </p:cBhvr>
                                      <p:to>
                                        <p:strVal val="visible"/>
                                      </p:to>
                                    </p:set>
                                    <p:animEffect transition="in" filter="wipe(down)">
                                      <p:cBhvr>
                                        <p:cTn id="22" dur="500"/>
                                        <p:tgtEl>
                                          <p:spTgt spid="3892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8923"/>
                                        </p:tgtEl>
                                        <p:attrNameLst>
                                          <p:attrName>style.visibility</p:attrName>
                                        </p:attrNameLst>
                                      </p:cBhvr>
                                      <p:to>
                                        <p:strVal val="visible"/>
                                      </p:to>
                                    </p:set>
                                    <p:animEffect transition="in" filter="circle(in)">
                                      <p:cBhvr>
                                        <p:cTn id="27" dur="2000"/>
                                        <p:tgtEl>
                                          <p:spTgt spid="389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8919"/>
                                        </p:tgtEl>
                                        <p:attrNameLst>
                                          <p:attrName>style.visibility</p:attrName>
                                        </p:attrNameLst>
                                      </p:cBhvr>
                                      <p:to>
                                        <p:strVal val="visible"/>
                                      </p:to>
                                    </p:set>
                                    <p:animEffect transition="in" filter="wipe(down)">
                                      <p:cBhvr>
                                        <p:cTn id="32" dur="500"/>
                                        <p:tgtEl>
                                          <p:spTgt spid="389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8921"/>
                                        </p:tgtEl>
                                        <p:attrNameLst>
                                          <p:attrName>style.visibility</p:attrName>
                                        </p:attrNameLst>
                                      </p:cBhvr>
                                      <p:to>
                                        <p:strVal val="visible"/>
                                      </p:to>
                                    </p:set>
                                    <p:animEffect transition="in" filter="wipe(down)">
                                      <p:cBhvr>
                                        <p:cTn id="37" dur="500"/>
                                        <p:tgtEl>
                                          <p:spTgt spid="3892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8924"/>
                                        </p:tgtEl>
                                        <p:attrNameLst>
                                          <p:attrName>style.visibility</p:attrName>
                                        </p:attrNameLst>
                                      </p:cBhvr>
                                      <p:to>
                                        <p:strVal val="visible"/>
                                      </p:to>
                                    </p:set>
                                    <p:animEffect transition="in" filter="circle(in)">
                                      <p:cBhvr>
                                        <p:cTn id="42" dur="2000"/>
                                        <p:tgtEl>
                                          <p:spTgt spid="3892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38925"/>
                                        </p:tgtEl>
                                        <p:attrNameLst>
                                          <p:attrName>style.visibility</p:attrName>
                                        </p:attrNameLst>
                                      </p:cBhvr>
                                      <p:to>
                                        <p:strVal val="visible"/>
                                      </p:to>
                                    </p:set>
                                    <p:animEffect transition="in" filter="wheel(1)">
                                      <p:cBhvr>
                                        <p:cTn id="54" dur="2000"/>
                                        <p:tgtEl>
                                          <p:spTgt spid="38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p:bldP spid="38919" grpId="0"/>
      <p:bldP spid="38922" grpId="0"/>
      <p:bldP spid="38923" grpId="0"/>
      <p:bldP spid="38924" grpId="0"/>
      <p:bldP spid="38925" grpId="0"/>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F7E3"/>
        </a:solidFill>
        <a:effectLst/>
      </p:bgPr>
    </p:bg>
    <p:spTree>
      <p:nvGrpSpPr>
        <p:cNvPr id="1" name=""/>
        <p:cNvGrpSpPr/>
        <p:nvPr/>
      </p:nvGrpSpPr>
      <p:grpSpPr/>
      <p:pic>
        <p:nvPicPr>
          <p:cNvPr id="44034" name="图片 6"/>
          <p:cNvPicPr>
            <a:picLocks noChangeAspect="1"/>
          </p:cNvPicPr>
          <p:nvPr/>
        </p:nvPicPr>
        <p:blipFill>
          <a:blip r:embed="rId1"/>
          <a:stretch>
            <a:fillRect/>
          </a:stretch>
        </p:blipFill>
        <p:spPr>
          <a:xfrm>
            <a:off x="123825" y="509588"/>
            <a:ext cx="5651500" cy="4816475"/>
          </a:xfrm>
          <a:prstGeom prst="rect">
            <a:avLst/>
          </a:prstGeom>
          <a:noFill/>
          <a:ln w="9525">
            <a:noFill/>
          </a:ln>
        </p:spPr>
      </p:pic>
      <p:pic>
        <p:nvPicPr>
          <p:cNvPr id="44035" name="图片 46"/>
          <p:cNvPicPr>
            <a:picLocks noChangeAspect="1"/>
          </p:cNvPicPr>
          <p:nvPr/>
        </p:nvPicPr>
        <p:blipFill>
          <a:blip r:embed="rId2"/>
          <a:stretch>
            <a:fillRect/>
          </a:stretch>
        </p:blipFill>
        <p:spPr>
          <a:xfrm>
            <a:off x="7413625" y="209550"/>
            <a:ext cx="3886200" cy="2444750"/>
          </a:xfrm>
          <a:prstGeom prst="rect">
            <a:avLst/>
          </a:prstGeom>
          <a:noFill/>
          <a:ln w="9525">
            <a:noFill/>
          </a:ln>
        </p:spPr>
      </p:pic>
      <p:pic>
        <p:nvPicPr>
          <p:cNvPr id="44036" name="图片 46"/>
          <p:cNvPicPr>
            <a:picLocks noChangeAspect="1"/>
          </p:cNvPicPr>
          <p:nvPr/>
        </p:nvPicPr>
        <p:blipFill>
          <a:blip r:embed="rId2"/>
          <a:stretch>
            <a:fillRect/>
          </a:stretch>
        </p:blipFill>
        <p:spPr>
          <a:xfrm>
            <a:off x="879475" y="209550"/>
            <a:ext cx="3884613" cy="2444750"/>
          </a:xfrm>
          <a:prstGeom prst="rect">
            <a:avLst/>
          </a:prstGeom>
          <a:noFill/>
          <a:ln w="9525">
            <a:noFill/>
          </a:ln>
        </p:spPr>
      </p:pic>
      <p:pic>
        <p:nvPicPr>
          <p:cNvPr id="44037" name="图片 6"/>
          <p:cNvPicPr>
            <a:picLocks noChangeAspect="1"/>
          </p:cNvPicPr>
          <p:nvPr/>
        </p:nvPicPr>
        <p:blipFill>
          <a:blip r:embed="rId1"/>
          <a:stretch>
            <a:fillRect/>
          </a:stretch>
        </p:blipFill>
        <p:spPr>
          <a:xfrm>
            <a:off x="6045200" y="250825"/>
            <a:ext cx="6013450" cy="5332413"/>
          </a:xfrm>
          <a:prstGeom prst="rect">
            <a:avLst/>
          </a:prstGeom>
          <a:noFill/>
          <a:ln w="9525">
            <a:noFill/>
          </a:ln>
        </p:spPr>
      </p:pic>
      <p:sp>
        <p:nvSpPr>
          <p:cNvPr id="39942" name="TextBox 14"/>
          <p:cNvSpPr txBox="1"/>
          <p:nvPr/>
        </p:nvSpPr>
        <p:spPr>
          <a:xfrm>
            <a:off x="2117725" y="547688"/>
            <a:ext cx="2338388" cy="584200"/>
          </a:xfrm>
          <a:prstGeom prst="rect">
            <a:avLst/>
          </a:prstGeom>
          <a:noFill/>
          <a:ln w="9525">
            <a:noFill/>
          </a:ln>
        </p:spPr>
        <p:txBody>
          <a:bodyPr>
            <a:spAutoFit/>
          </a:bodyPr>
          <a:p>
            <a:pPr eaLnBrk="1" hangingPunct="1">
              <a:buNone/>
            </a:pPr>
            <a:r>
              <a:rPr lang="vi-VN" altLang="en-US" sz="3200" b="0" dirty="0">
                <a:solidFill>
                  <a:srgbClr val="0070C0"/>
                </a:solidFill>
                <a:latin typeface="Times New Roman" panose="02020603050405020304" pitchFamily="18" charset="0"/>
                <a:ea typeface="方正卡通简体"/>
              </a:rPr>
              <a:t>Lời nói</a:t>
            </a:r>
            <a:endParaRPr lang="en-US" altLang="en-US" sz="3200" b="0" dirty="0">
              <a:solidFill>
                <a:srgbClr val="0070C0"/>
              </a:solidFill>
              <a:latin typeface="Microsoft YaHei" panose="020B0503020204020204" pitchFamily="34" charset="-122"/>
              <a:ea typeface="方正卡通简体"/>
            </a:endParaRPr>
          </a:p>
        </p:txBody>
      </p:sp>
      <p:sp>
        <p:nvSpPr>
          <p:cNvPr id="39943" name="TextBox 15"/>
          <p:cNvSpPr txBox="1"/>
          <p:nvPr/>
        </p:nvSpPr>
        <p:spPr>
          <a:xfrm>
            <a:off x="869950" y="2692400"/>
            <a:ext cx="4451350" cy="1816100"/>
          </a:xfrm>
          <a:prstGeom prst="rect">
            <a:avLst/>
          </a:prstGeom>
          <a:noFill/>
          <a:ln w="9525">
            <a:noFill/>
          </a:ln>
        </p:spPr>
        <p:txBody>
          <a:bodyPr>
            <a:spAutoFit/>
          </a:bodyPr>
          <a:p>
            <a:pPr eaLnBrk="1" hangingPunct="1">
              <a:buNone/>
            </a:pPr>
            <a:r>
              <a:rPr lang="vi-VN" altLang="en-US" b="0" dirty="0">
                <a:solidFill>
                  <a:srgbClr val="000000"/>
                </a:solidFill>
                <a:latin typeface="Times New Roman" panose="02020603050405020304" pitchFamily="18" charset="0"/>
                <a:ea typeface="方正卡通简体"/>
              </a:rPr>
              <a:t>vâng mời bác và cô lên chơi..., tôi cắt thêm mấy cành nữa, rồi cô muốn lấy bao nhiêu tùy ý...giọng vui vẻ...</a:t>
            </a:r>
            <a:endParaRPr lang="en-US" altLang="en-US" b="0" dirty="0">
              <a:solidFill>
                <a:srgbClr val="000000"/>
              </a:solidFill>
              <a:latin typeface="Microsoft YaHei" panose="020B0503020204020204" pitchFamily="34" charset="-122"/>
              <a:ea typeface="方正卡通简体"/>
            </a:endParaRPr>
          </a:p>
        </p:txBody>
      </p:sp>
      <p:sp>
        <p:nvSpPr>
          <p:cNvPr id="39944" name="TextBox 17"/>
          <p:cNvSpPr txBox="1"/>
          <p:nvPr/>
        </p:nvSpPr>
        <p:spPr>
          <a:xfrm>
            <a:off x="8375650" y="547688"/>
            <a:ext cx="2662238" cy="584200"/>
          </a:xfrm>
          <a:prstGeom prst="rect">
            <a:avLst/>
          </a:prstGeom>
          <a:noFill/>
          <a:ln w="9525">
            <a:noFill/>
          </a:ln>
        </p:spPr>
        <p:txBody>
          <a:bodyPr>
            <a:spAutoFit/>
          </a:bodyPr>
          <a:p>
            <a:pPr eaLnBrk="1" hangingPunct="1">
              <a:buNone/>
            </a:pPr>
            <a:r>
              <a:rPr lang="vi-VN" altLang="en-US" sz="3200" b="0" dirty="0">
                <a:solidFill>
                  <a:srgbClr val="0070C0"/>
                </a:solidFill>
                <a:latin typeface="Times New Roman" panose="02020603050405020304" pitchFamily="18" charset="0"/>
                <a:ea typeface="方正卡通简体"/>
              </a:rPr>
              <a:t>Hành động</a:t>
            </a:r>
            <a:endParaRPr lang="en-US" altLang="en-US" sz="3200" b="0" dirty="0">
              <a:solidFill>
                <a:srgbClr val="0070C0"/>
              </a:solidFill>
              <a:latin typeface="Microsoft YaHei" panose="020B0503020204020204" pitchFamily="34" charset="-122"/>
              <a:ea typeface="方正卡通简体"/>
            </a:endParaRPr>
          </a:p>
        </p:txBody>
      </p:sp>
      <p:sp>
        <p:nvSpPr>
          <p:cNvPr id="39945" name="TextBox 19"/>
          <p:cNvSpPr txBox="1"/>
          <p:nvPr/>
        </p:nvSpPr>
        <p:spPr>
          <a:xfrm>
            <a:off x="6819900" y="2692400"/>
            <a:ext cx="4464050" cy="2246313"/>
          </a:xfrm>
          <a:prstGeom prst="rect">
            <a:avLst/>
          </a:prstGeom>
          <a:noFill/>
          <a:ln w="9525">
            <a:noFill/>
          </a:ln>
        </p:spPr>
        <p:txBody>
          <a:bodyPr>
            <a:spAutoFit/>
          </a:bodyPr>
          <a:p>
            <a:pPr marL="30480" algn="just" eaLnBrk="1" hangingPunct="1">
              <a:buNone/>
            </a:pPr>
            <a:r>
              <a:rPr lang="vi-VN" altLang="en-US" b="0" dirty="0">
                <a:solidFill>
                  <a:srgbClr val="000000"/>
                </a:solidFill>
                <a:latin typeface="Times New Roman" panose="02020603050405020304" pitchFamily="18" charset="0"/>
                <a:ea typeface="方正卡通简体"/>
              </a:rPr>
              <a:t>(nhận sách) mừng quýnh, trồng hoa, nuôi gà, chạy vụt đi..hái hoa, trao hoa cho cô gái. </a:t>
            </a:r>
            <a:r>
              <a:rPr lang="en-US" altLang="en-US" b="0" dirty="0">
                <a:solidFill>
                  <a:srgbClr val="000000"/>
                </a:solidFill>
                <a:latin typeface="Times New Roman" panose="02020603050405020304" pitchFamily="18" charset="0"/>
                <a:ea typeface="方正卡通简体"/>
              </a:rPr>
              <a:t>Đếm từng phút vì sợ hết mất ba mươi phút gặp gỡ</a:t>
            </a:r>
            <a:r>
              <a:rPr lang="vi-VN" altLang="en-US" b="0" dirty="0">
                <a:solidFill>
                  <a:srgbClr val="000000"/>
                </a:solidFill>
                <a:latin typeface="Times New Roman" panose="02020603050405020304" pitchFamily="18" charset="0"/>
                <a:ea typeface="方正卡通简体"/>
              </a:rPr>
              <a:t>.</a:t>
            </a:r>
            <a:endParaRPr lang="en-US" altLang="en-US" b="0" dirty="0">
              <a:solidFill>
                <a:srgbClr val="000000"/>
              </a:solidFill>
              <a:latin typeface="Microsoft YaHei" panose="020B0503020204020204" pitchFamily="34" charset="-122"/>
              <a:ea typeface="方正卡通简体"/>
            </a:endParaRPr>
          </a:p>
        </p:txBody>
      </p:sp>
      <p:sp>
        <p:nvSpPr>
          <p:cNvPr id="39946" name="TextBox 1"/>
          <p:cNvSpPr txBox="1"/>
          <p:nvPr/>
        </p:nvSpPr>
        <p:spPr>
          <a:xfrm>
            <a:off x="3097213" y="5514975"/>
            <a:ext cx="5410200" cy="954088"/>
          </a:xfrm>
          <a:prstGeom prst="rect">
            <a:avLst/>
          </a:prstGeom>
          <a:noFill/>
          <a:ln w="9525">
            <a:noFill/>
          </a:ln>
        </p:spPr>
        <p:txBody>
          <a:bodyPr>
            <a:spAutoFit/>
          </a:bodyPr>
          <a:p>
            <a:pPr>
              <a:buNone/>
            </a:pPr>
            <a:r>
              <a:rPr lang="vi-VN" altLang="en-US" i="1" dirty="0">
                <a:latin typeface="Times New Roman" panose="02020603050405020304" pitchFamily="18" charset="0"/>
                <a:ea typeface="方正卡通简体"/>
              </a:rPr>
              <a:t>Lạc quan, yêu cuộc sống, hiếu khách, cởi mở,</a:t>
            </a:r>
            <a:endParaRPr lang="en-US" altLang="en-US" dirty="0">
              <a:latin typeface="Times New Roman" panose="02020603050405020304" pitchFamily="18" charset="0"/>
              <a:ea typeface="方正卡通简体"/>
            </a:endParaRPr>
          </a:p>
        </p:txBody>
      </p:sp>
      <p:sp>
        <p:nvSpPr>
          <p:cNvPr id="3" name="Right Arrow 2"/>
          <p:cNvSpPr/>
          <p:nvPr/>
        </p:nvSpPr>
        <p:spPr>
          <a:xfrm>
            <a:off x="1755775" y="5678488"/>
            <a:ext cx="1066800" cy="627063"/>
          </a:xfrm>
          <a:prstGeom prst="rightArrow">
            <a:avLst/>
          </a:prstGeom>
          <a:solidFill>
            <a:srgbClr val="FF33CC"/>
          </a:solidFill>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dk1"/>
              </a:solidFill>
              <a:effectLst/>
              <a:uLnTx/>
              <a:uFillTx/>
              <a:latin typeface="+mn-lt"/>
              <a:ea typeface="+mn-ea"/>
              <a:cs typeface="+mn-cs"/>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wipe(down)">
                                      <p:cBhvr>
                                        <p:cTn id="7" dur="500"/>
                                        <p:tgtEl>
                                          <p:spTgt spid="3994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9943"/>
                                        </p:tgtEl>
                                        <p:attrNameLst>
                                          <p:attrName>style.visibility</p:attrName>
                                        </p:attrNameLst>
                                      </p:cBhvr>
                                      <p:to>
                                        <p:strVal val="visible"/>
                                      </p:to>
                                    </p:set>
                                    <p:animEffect transition="in" filter="circle(in)">
                                      <p:cBhvr>
                                        <p:cTn id="12" dur="2000"/>
                                        <p:tgtEl>
                                          <p:spTgt spid="399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9944"/>
                                        </p:tgtEl>
                                        <p:attrNameLst>
                                          <p:attrName>style.visibility</p:attrName>
                                        </p:attrNameLst>
                                      </p:cBhvr>
                                      <p:to>
                                        <p:strVal val="visible"/>
                                      </p:to>
                                    </p:set>
                                    <p:animEffect transition="in" filter="wipe(down)">
                                      <p:cBhvr>
                                        <p:cTn id="17" dur="500"/>
                                        <p:tgtEl>
                                          <p:spTgt spid="3994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9945"/>
                                        </p:tgtEl>
                                        <p:attrNameLst>
                                          <p:attrName>style.visibility</p:attrName>
                                        </p:attrNameLst>
                                      </p:cBhvr>
                                      <p:to>
                                        <p:strVal val="visible"/>
                                      </p:to>
                                    </p:set>
                                    <p:animEffect transition="in" filter="circle(in)">
                                      <p:cBhvr>
                                        <p:cTn id="22" dur="2000"/>
                                        <p:tgtEl>
                                          <p:spTgt spid="3994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39946"/>
                                        </p:tgtEl>
                                        <p:attrNameLst>
                                          <p:attrName>style.visibility</p:attrName>
                                        </p:attrNameLst>
                                      </p:cBhvr>
                                      <p:to>
                                        <p:strVal val="visible"/>
                                      </p:to>
                                    </p:set>
                                    <p:animEffect transition="in" filter="wheel(1)">
                                      <p:cBhvr>
                                        <p:cTn id="34" dur="2000"/>
                                        <p:tgtEl>
                                          <p:spTgt spid="39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p:bldP spid="39943" grpId="0"/>
      <p:bldP spid="39944" grpId="0"/>
      <p:bldP spid="39945" grpId="0"/>
      <p:bldP spid="39946"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F7E3"/>
        </a:solidFill>
        <a:effectLst/>
      </p:bgPr>
    </p:bg>
    <p:spTree>
      <p:nvGrpSpPr>
        <p:cNvPr id="1" name=""/>
        <p:cNvGrpSpPr/>
        <p:nvPr/>
      </p:nvGrpSpPr>
      <p:grpSpPr/>
      <p:pic>
        <p:nvPicPr>
          <p:cNvPr id="45058" name="图片 6"/>
          <p:cNvPicPr>
            <a:picLocks noChangeAspect="1"/>
          </p:cNvPicPr>
          <p:nvPr/>
        </p:nvPicPr>
        <p:blipFill>
          <a:blip r:embed="rId1"/>
          <a:stretch>
            <a:fillRect/>
          </a:stretch>
        </p:blipFill>
        <p:spPr>
          <a:xfrm>
            <a:off x="309563" y="554038"/>
            <a:ext cx="5653087" cy="4816475"/>
          </a:xfrm>
          <a:prstGeom prst="rect">
            <a:avLst/>
          </a:prstGeom>
          <a:noFill/>
          <a:ln w="9525">
            <a:noFill/>
          </a:ln>
        </p:spPr>
      </p:pic>
      <p:pic>
        <p:nvPicPr>
          <p:cNvPr id="45059" name="图片 46"/>
          <p:cNvPicPr>
            <a:picLocks noChangeAspect="1"/>
          </p:cNvPicPr>
          <p:nvPr/>
        </p:nvPicPr>
        <p:blipFill>
          <a:blip r:embed="rId2"/>
          <a:stretch>
            <a:fillRect/>
          </a:stretch>
        </p:blipFill>
        <p:spPr>
          <a:xfrm>
            <a:off x="6402388" y="517525"/>
            <a:ext cx="5041900" cy="2444750"/>
          </a:xfrm>
          <a:prstGeom prst="rect">
            <a:avLst/>
          </a:prstGeom>
          <a:noFill/>
          <a:ln w="9525">
            <a:noFill/>
          </a:ln>
        </p:spPr>
      </p:pic>
      <p:pic>
        <p:nvPicPr>
          <p:cNvPr id="45060" name="图片 46"/>
          <p:cNvPicPr>
            <a:picLocks noChangeAspect="1"/>
          </p:cNvPicPr>
          <p:nvPr/>
        </p:nvPicPr>
        <p:blipFill>
          <a:blip r:embed="rId2"/>
          <a:stretch>
            <a:fillRect/>
          </a:stretch>
        </p:blipFill>
        <p:spPr>
          <a:xfrm>
            <a:off x="1016000" y="517525"/>
            <a:ext cx="3886200" cy="2444750"/>
          </a:xfrm>
          <a:prstGeom prst="rect">
            <a:avLst/>
          </a:prstGeom>
          <a:noFill/>
          <a:ln w="9525">
            <a:noFill/>
          </a:ln>
        </p:spPr>
      </p:pic>
      <p:pic>
        <p:nvPicPr>
          <p:cNvPr id="45061" name="图片 6"/>
          <p:cNvPicPr>
            <a:picLocks noChangeAspect="1"/>
          </p:cNvPicPr>
          <p:nvPr/>
        </p:nvPicPr>
        <p:blipFill>
          <a:blip r:embed="rId1"/>
          <a:stretch>
            <a:fillRect/>
          </a:stretch>
        </p:blipFill>
        <p:spPr>
          <a:xfrm>
            <a:off x="6043613" y="346075"/>
            <a:ext cx="6013450" cy="5332413"/>
          </a:xfrm>
          <a:prstGeom prst="rect">
            <a:avLst/>
          </a:prstGeom>
          <a:noFill/>
          <a:ln w="9525">
            <a:noFill/>
          </a:ln>
        </p:spPr>
      </p:pic>
      <p:sp>
        <p:nvSpPr>
          <p:cNvPr id="40966" name="TextBox 14"/>
          <p:cNvSpPr txBox="1"/>
          <p:nvPr/>
        </p:nvSpPr>
        <p:spPr>
          <a:xfrm>
            <a:off x="2152650" y="817563"/>
            <a:ext cx="2339975" cy="585787"/>
          </a:xfrm>
          <a:prstGeom prst="rect">
            <a:avLst/>
          </a:prstGeom>
          <a:noFill/>
          <a:ln w="9525">
            <a:noFill/>
          </a:ln>
        </p:spPr>
        <p:txBody>
          <a:bodyPr>
            <a:spAutoFit/>
          </a:bodyPr>
          <a:p>
            <a:pPr eaLnBrk="1" hangingPunct="1">
              <a:buNone/>
            </a:pPr>
            <a:r>
              <a:rPr lang="vi-VN" altLang="en-US" sz="3200" b="0" dirty="0">
                <a:solidFill>
                  <a:srgbClr val="0070C0"/>
                </a:solidFill>
                <a:latin typeface="Times New Roman" panose="02020603050405020304" pitchFamily="18" charset="0"/>
                <a:ea typeface="方正卡通简体"/>
              </a:rPr>
              <a:t>Suy</a:t>
            </a:r>
            <a:r>
              <a:rPr lang="vi-VN" altLang="en-US" sz="3200" b="0" dirty="0">
                <a:solidFill>
                  <a:srgbClr val="FF0000"/>
                </a:solidFill>
                <a:latin typeface="Times New Roman" panose="02020603050405020304" pitchFamily="18" charset="0"/>
                <a:ea typeface="方正卡通简体"/>
              </a:rPr>
              <a:t> </a:t>
            </a:r>
            <a:r>
              <a:rPr lang="vi-VN" altLang="en-US" sz="3200" b="0" dirty="0">
                <a:solidFill>
                  <a:srgbClr val="0070C0"/>
                </a:solidFill>
                <a:latin typeface="Times New Roman" panose="02020603050405020304" pitchFamily="18" charset="0"/>
                <a:ea typeface="方正卡通简体"/>
              </a:rPr>
              <a:t>nghĩ</a:t>
            </a:r>
            <a:endParaRPr lang="en-US" altLang="en-US" sz="3200" b="0" dirty="0">
              <a:solidFill>
                <a:srgbClr val="0070C0"/>
              </a:solidFill>
              <a:latin typeface="Microsoft YaHei" panose="020B0503020204020204" pitchFamily="34" charset="-122"/>
              <a:ea typeface="方正卡通简体"/>
            </a:endParaRPr>
          </a:p>
        </p:txBody>
      </p:sp>
      <p:sp>
        <p:nvSpPr>
          <p:cNvPr id="40967" name="TextBox 17"/>
          <p:cNvSpPr txBox="1"/>
          <p:nvPr/>
        </p:nvSpPr>
        <p:spPr>
          <a:xfrm>
            <a:off x="7097713" y="879475"/>
            <a:ext cx="4260850" cy="523875"/>
          </a:xfrm>
          <a:prstGeom prst="rect">
            <a:avLst/>
          </a:prstGeom>
          <a:noFill/>
          <a:ln w="9525">
            <a:noFill/>
          </a:ln>
        </p:spPr>
        <p:txBody>
          <a:bodyPr>
            <a:spAutoFit/>
          </a:bodyPr>
          <a:p>
            <a:pPr eaLnBrk="1" hangingPunct="1">
              <a:buNone/>
            </a:pPr>
            <a:r>
              <a:rPr lang="vi-VN" altLang="en-US" dirty="0">
                <a:solidFill>
                  <a:srgbClr val="0070C0"/>
                </a:solidFill>
                <a:latin typeface="Times New Roman" panose="02020603050405020304" pitchFamily="18" charset="0"/>
                <a:ea typeface="方正卡通简体"/>
              </a:rPr>
              <a:t>Quan hệ với mọi người</a:t>
            </a:r>
            <a:endParaRPr lang="en-US" altLang="en-US" dirty="0">
              <a:solidFill>
                <a:srgbClr val="0070C0"/>
              </a:solidFill>
              <a:latin typeface="Microsoft YaHei" panose="020B0503020204020204" pitchFamily="34" charset="-122"/>
              <a:ea typeface="方正卡通简体"/>
            </a:endParaRPr>
          </a:p>
        </p:txBody>
      </p:sp>
      <p:sp>
        <p:nvSpPr>
          <p:cNvPr id="40968" name="TextBox 27"/>
          <p:cNvSpPr txBox="1"/>
          <p:nvPr/>
        </p:nvSpPr>
        <p:spPr>
          <a:xfrm>
            <a:off x="1046163" y="2962275"/>
            <a:ext cx="4475162" cy="1384300"/>
          </a:xfrm>
          <a:prstGeom prst="rect">
            <a:avLst/>
          </a:prstGeom>
          <a:noFill/>
          <a:ln w="9525">
            <a:noFill/>
          </a:ln>
        </p:spPr>
        <p:txBody>
          <a:bodyPr>
            <a:spAutoFit/>
          </a:bodyPr>
          <a:p>
            <a:pPr eaLnBrk="1" hangingPunct="1">
              <a:buNone/>
            </a:pPr>
            <a:r>
              <a:rPr lang="en-US" altLang="en-US" i="1" dirty="0">
                <a:solidFill>
                  <a:srgbClr val="000000"/>
                </a:solidFill>
                <a:latin typeface="Times New Roman" panose="02020603050405020304" pitchFamily="18" charset="0"/>
                <a:ea typeface="方正卡通简体"/>
              </a:rPr>
              <a:t>“thèm gặp người”</a:t>
            </a:r>
            <a:r>
              <a:rPr lang="vi-VN" altLang="en-US" i="1" dirty="0">
                <a:solidFill>
                  <a:srgbClr val="000000"/>
                </a:solidFill>
                <a:latin typeface="Times New Roman" panose="02020603050405020304" pitchFamily="18" charset="0"/>
                <a:ea typeface="方正卡通简体"/>
              </a:rPr>
              <a:t>, “ta với công việc là đôi sao gọi một mình được”.</a:t>
            </a:r>
            <a:endParaRPr lang="en-US" altLang="en-US" dirty="0">
              <a:solidFill>
                <a:srgbClr val="000000"/>
              </a:solidFill>
              <a:latin typeface="Times New Roman" panose="02020603050405020304" pitchFamily="18" charset="0"/>
              <a:ea typeface="方正卡通简体"/>
            </a:endParaRPr>
          </a:p>
        </p:txBody>
      </p:sp>
      <p:sp>
        <p:nvSpPr>
          <p:cNvPr id="40969" name="TextBox 28"/>
          <p:cNvSpPr txBox="1"/>
          <p:nvPr/>
        </p:nvSpPr>
        <p:spPr>
          <a:xfrm>
            <a:off x="6662738" y="2763838"/>
            <a:ext cx="5094287" cy="2246312"/>
          </a:xfrm>
          <a:prstGeom prst="rect">
            <a:avLst/>
          </a:prstGeom>
          <a:noFill/>
          <a:ln w="9525">
            <a:noFill/>
          </a:ln>
        </p:spPr>
        <p:txBody>
          <a:bodyPr>
            <a:spAutoFit/>
          </a:bodyPr>
          <a:p>
            <a:pPr eaLnBrk="1" hangingPunct="1">
              <a:buNone/>
            </a:pPr>
            <a:r>
              <a:rPr lang="en-US" altLang="en-US" i="1" dirty="0">
                <a:solidFill>
                  <a:srgbClr val="000000"/>
                </a:solidFill>
                <a:latin typeface="Times New Roman" panose="02020603050405020304" pitchFamily="18" charset="0"/>
                <a:ea typeface="方正卡通简体"/>
              </a:rPr>
              <a:t>nồng nhiệt chân thành với bác lái xe, tặng hoa cho cô kĩ sư, tặng một làn trứng. Lưu luyến với khách khi chia tay, xúc động phải “quay mặt đi”</a:t>
            </a:r>
            <a:endParaRPr lang="en-US" altLang="en-US" dirty="0">
              <a:solidFill>
                <a:srgbClr val="000000"/>
              </a:solidFill>
              <a:latin typeface="Microsoft YaHei" panose="020B0503020204020204" pitchFamily="34" charset="-122"/>
              <a:ea typeface="方正卡通简体"/>
            </a:endParaRPr>
          </a:p>
        </p:txBody>
      </p:sp>
      <p:sp>
        <p:nvSpPr>
          <p:cNvPr id="40970" name="TextBox 1"/>
          <p:cNvSpPr txBox="1"/>
          <p:nvPr/>
        </p:nvSpPr>
        <p:spPr>
          <a:xfrm>
            <a:off x="2959100" y="5446713"/>
            <a:ext cx="5924550" cy="954087"/>
          </a:xfrm>
          <a:prstGeom prst="rect">
            <a:avLst/>
          </a:prstGeom>
          <a:noFill/>
          <a:ln w="9525">
            <a:noFill/>
          </a:ln>
        </p:spPr>
        <p:txBody>
          <a:bodyPr>
            <a:spAutoFit/>
          </a:bodyPr>
          <a:p>
            <a:pPr>
              <a:buNone/>
            </a:pPr>
            <a:r>
              <a:rPr lang="vi-VN" altLang="en-US" i="1" dirty="0">
                <a:latin typeface="Times New Roman" panose="02020603050405020304" pitchFamily="18" charset="0"/>
                <a:ea typeface="方正卡通简体"/>
              </a:rPr>
              <a:t>Khiêm tốn, thành thực,</a:t>
            </a:r>
            <a:endParaRPr lang="en-US" altLang="en-US" sz="1400" dirty="0">
              <a:latin typeface="Times New Roman" panose="02020603050405020304" pitchFamily="18" charset="0"/>
              <a:ea typeface="方正卡通简体"/>
            </a:endParaRPr>
          </a:p>
          <a:p>
            <a:pPr>
              <a:buNone/>
            </a:pPr>
            <a:r>
              <a:rPr lang="vi-VN" altLang="en-US" i="1" dirty="0">
                <a:latin typeface="Times New Roman" panose="02020603050405020304" pitchFamily="18" charset="0"/>
                <a:ea typeface="方正卡通简体"/>
              </a:rPr>
              <a:t>Ân cần ,chu đáo, quý trọng tình cảm</a:t>
            </a:r>
            <a:endParaRPr lang="en-US" altLang="en-US" dirty="0">
              <a:latin typeface="VNI-Times" pitchFamily="2" charset="0"/>
              <a:ea typeface="方正卡通简体"/>
            </a:endParaRPr>
          </a:p>
        </p:txBody>
      </p:sp>
      <p:sp>
        <p:nvSpPr>
          <p:cNvPr id="11" name="Right Arrow 10"/>
          <p:cNvSpPr/>
          <p:nvPr/>
        </p:nvSpPr>
        <p:spPr>
          <a:xfrm>
            <a:off x="1755775" y="5678488"/>
            <a:ext cx="1066800" cy="627063"/>
          </a:xfrm>
          <a:prstGeom prst="rightArrow">
            <a:avLst/>
          </a:prstGeom>
          <a:solidFill>
            <a:srgbClr val="FF33CC"/>
          </a:solidFill>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dk1"/>
              </a:solidFill>
              <a:effectLst/>
              <a:uLnTx/>
              <a:uFillTx/>
              <a:latin typeface="+mn-lt"/>
              <a:ea typeface="+mn-ea"/>
              <a:cs typeface="+mn-cs"/>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967"/>
                                        </p:tgtEl>
                                        <p:attrNameLst>
                                          <p:attrName>style.visibility</p:attrName>
                                        </p:attrNameLst>
                                      </p:cBhvr>
                                      <p:to>
                                        <p:strVal val="visible"/>
                                      </p:to>
                                    </p:set>
                                    <p:animEffect transition="in" filter="wipe(down)">
                                      <p:cBhvr>
                                        <p:cTn id="12" dur="500"/>
                                        <p:tgtEl>
                                          <p:spTgt spid="4096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0968"/>
                                        </p:tgtEl>
                                        <p:attrNameLst>
                                          <p:attrName>style.visibility</p:attrName>
                                        </p:attrNameLst>
                                      </p:cBhvr>
                                      <p:to>
                                        <p:strVal val="visible"/>
                                      </p:to>
                                    </p:set>
                                    <p:animEffect transition="in" filter="circle(in)">
                                      <p:cBhvr>
                                        <p:cTn id="17" dur="2000"/>
                                        <p:tgtEl>
                                          <p:spTgt spid="4096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0969"/>
                                        </p:tgtEl>
                                        <p:attrNameLst>
                                          <p:attrName>style.visibility</p:attrName>
                                        </p:attrNameLst>
                                      </p:cBhvr>
                                      <p:to>
                                        <p:strVal val="visible"/>
                                      </p:to>
                                    </p:set>
                                    <p:animEffect transition="in" filter="circle(in)">
                                      <p:cBhvr>
                                        <p:cTn id="22" dur="2000"/>
                                        <p:tgtEl>
                                          <p:spTgt spid="4096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40970"/>
                                        </p:tgtEl>
                                        <p:attrNameLst>
                                          <p:attrName>style.visibility</p:attrName>
                                        </p:attrNameLst>
                                      </p:cBhvr>
                                      <p:to>
                                        <p:strVal val="visible"/>
                                      </p:to>
                                    </p:set>
                                    <p:animEffect transition="in" filter="wheel(1)">
                                      <p:cBhvr>
                                        <p:cTn id="34" dur="2000"/>
                                        <p:tgtEl>
                                          <p:spTgt spid="40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40967" grpId="0"/>
      <p:bldP spid="40968" grpId="0"/>
      <p:bldP spid="40969" grpId="0"/>
      <p:bldP spid="40970" grpId="0"/>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F7E3"/>
        </a:solidFill>
        <a:effectLst/>
      </p:bgPr>
    </p:bg>
    <p:spTree>
      <p:nvGrpSpPr>
        <p:cNvPr id="1" name=""/>
        <p:cNvGrpSpPr/>
        <p:nvPr/>
      </p:nvGrpSpPr>
      <p:grpSpPr/>
      <p:grpSp>
        <p:nvGrpSpPr>
          <p:cNvPr id="8" name="组合 7"/>
          <p:cNvGrpSpPr/>
          <p:nvPr/>
        </p:nvGrpSpPr>
        <p:grpSpPr>
          <a:xfrm>
            <a:off x="107950" y="255588"/>
            <a:ext cx="11887200" cy="6502400"/>
            <a:chOff x="925101" y="1143057"/>
            <a:chExt cx="7113495" cy="4935732"/>
          </a:xfrm>
        </p:grpSpPr>
        <p:pic>
          <p:nvPicPr>
            <p:cNvPr id="46086" name="图片 2"/>
            <p:cNvPicPr>
              <a:picLocks noChangeAspect="1"/>
            </p:cNvPicPr>
            <p:nvPr/>
          </p:nvPicPr>
          <p:blipFill>
            <a:blip r:embed="rId1"/>
            <a:stretch>
              <a:fillRect/>
            </a:stretch>
          </p:blipFill>
          <p:spPr>
            <a:xfrm>
              <a:off x="925101" y="1143057"/>
              <a:ext cx="7113495" cy="4935732"/>
            </a:xfrm>
            <a:prstGeom prst="rect">
              <a:avLst/>
            </a:prstGeom>
            <a:noFill/>
            <a:ln w="9525">
              <a:noFill/>
            </a:ln>
          </p:spPr>
        </p:pic>
        <p:grpSp>
          <p:nvGrpSpPr>
            <p:cNvPr id="46087" name="组合 21"/>
            <p:cNvGrpSpPr/>
            <p:nvPr/>
          </p:nvGrpSpPr>
          <p:grpSpPr>
            <a:xfrm>
              <a:off x="1194343" y="2737625"/>
              <a:ext cx="5060482" cy="1001108"/>
              <a:chOff x="6454928" y="1608687"/>
              <a:chExt cx="5060482" cy="1001108"/>
            </a:xfrm>
          </p:grpSpPr>
          <p:sp>
            <p:nvSpPr>
              <p:cNvPr id="23" name="矩形 22"/>
              <p:cNvSpPr>
                <a:spLocks noChangeArrowheads="1"/>
              </p:cNvSpPr>
              <p:nvPr/>
            </p:nvSpPr>
            <p:spPr bwMode="auto">
              <a:xfrm>
                <a:off x="7889961" y="1608351"/>
                <a:ext cx="185248" cy="66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lgn="ctr" eaLnBrk="1" hangingPunct="1">
                  <a:lnSpc>
                    <a:spcPct val="150000"/>
                  </a:lnSpc>
                  <a:buNone/>
                </a:pPr>
                <a:endParaRPr lang="zh-CN" altLang="en-US" b="0" dirty="0">
                  <a:solidFill>
                    <a:srgbClr val="B06C3E"/>
                  </a:solidFill>
                  <a:latin typeface="Microsoft YaHei" panose="020B0503020204020204" pitchFamily="34" charset="-122"/>
                  <a:ea typeface="方正卡通简体"/>
                  <a:sym typeface="+mn-lt"/>
                </a:endParaRPr>
              </a:p>
            </p:txBody>
          </p:sp>
          <p:sp>
            <p:nvSpPr>
              <p:cNvPr id="24" name="文本框 18"/>
              <p:cNvSpPr txBox="1">
                <a:spLocks noChangeArrowheads="1"/>
              </p:cNvSpPr>
              <p:nvPr/>
            </p:nvSpPr>
            <p:spPr bwMode="auto">
              <a:xfrm>
                <a:off x="6454532" y="2271108"/>
                <a:ext cx="5060575" cy="3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icrosoft YaHei" panose="020B0503020204020204" pitchFamily="34" charset="-122"/>
                    <a:ea typeface="+mn-ea"/>
                    <a:cs typeface="方正卡通简体"/>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icrosoft YaHei" panose="020B0503020204020204" pitchFamily="34" charset="-122"/>
                    <a:ea typeface="+mn-ea"/>
                    <a:cs typeface="方正卡通简体"/>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icrosoft YaHei" panose="020B0503020204020204" pitchFamily="34" charset="-122"/>
                    <a:ea typeface="+mn-ea"/>
                    <a:cs typeface="方正卡通简体"/>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icrosoft YaHei" panose="020B0503020204020204" pitchFamily="34" charset="-122"/>
                    <a:ea typeface="+mn-ea"/>
                    <a:cs typeface="方正卡通简体"/>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icrosoft YaHei" panose="020B0503020204020204" pitchFamily="34" charset="-122"/>
                    <a:ea typeface="+mn-ea"/>
                    <a:cs typeface="方正卡通简体"/>
                  </a:defRPr>
                </a:lvl5pPr>
              </a:lstStyle>
              <a:p>
                <a:pPr marL="0" lvl="0" indent="0" eaLnBrk="1" hangingPunct="1">
                  <a:lnSpc>
                    <a:spcPct val="100000"/>
                  </a:lnSpc>
                  <a:spcBef>
                    <a:spcPct val="0"/>
                  </a:spcBef>
                  <a:buNone/>
                </a:pPr>
                <a:endParaRPr lang="zh-CN" altLang="en-US" sz="1600" dirty="0">
                  <a:solidFill>
                    <a:srgbClr val="262626"/>
                  </a:solidFill>
                  <a:sym typeface="+mn-lt"/>
                </a:endParaRPr>
              </a:p>
            </p:txBody>
          </p:sp>
        </p:grpSp>
        <p:grpSp>
          <p:nvGrpSpPr>
            <p:cNvPr id="46088" name="组合 34"/>
            <p:cNvGrpSpPr/>
            <p:nvPr/>
          </p:nvGrpSpPr>
          <p:grpSpPr>
            <a:xfrm>
              <a:off x="1008299" y="3900360"/>
              <a:ext cx="5060482" cy="804848"/>
              <a:chOff x="6268884" y="1463641"/>
              <a:chExt cx="5060482" cy="804848"/>
            </a:xfrm>
          </p:grpSpPr>
          <p:sp>
            <p:nvSpPr>
              <p:cNvPr id="36" name="矩形 35"/>
              <p:cNvSpPr>
                <a:spLocks noChangeArrowheads="1"/>
              </p:cNvSpPr>
              <p:nvPr/>
            </p:nvSpPr>
            <p:spPr bwMode="auto">
              <a:xfrm>
                <a:off x="7890911" y="1463407"/>
                <a:ext cx="184297" cy="66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lgn="ctr" eaLnBrk="1" hangingPunct="1">
                  <a:lnSpc>
                    <a:spcPct val="150000"/>
                  </a:lnSpc>
                  <a:buNone/>
                </a:pPr>
                <a:endParaRPr lang="zh-CN" altLang="en-US" b="0" dirty="0">
                  <a:solidFill>
                    <a:srgbClr val="B06C3E"/>
                  </a:solidFill>
                  <a:latin typeface="Microsoft YaHei" panose="020B0503020204020204" pitchFamily="34" charset="-122"/>
                  <a:ea typeface="方正卡通简体"/>
                  <a:sym typeface="+mn-lt"/>
                </a:endParaRPr>
              </a:p>
            </p:txBody>
          </p:sp>
          <p:sp>
            <p:nvSpPr>
              <p:cNvPr id="37" name="文本框 18"/>
              <p:cNvSpPr txBox="1">
                <a:spLocks noChangeArrowheads="1"/>
              </p:cNvSpPr>
              <p:nvPr/>
            </p:nvSpPr>
            <p:spPr bwMode="auto">
              <a:xfrm>
                <a:off x="6269285" y="2011687"/>
                <a:ext cx="5059625" cy="25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icrosoft YaHei" panose="020B0503020204020204" pitchFamily="34" charset="-122"/>
                    <a:ea typeface="+mn-ea"/>
                    <a:cs typeface="方正卡通简体"/>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icrosoft YaHei" panose="020B0503020204020204" pitchFamily="34" charset="-122"/>
                    <a:ea typeface="+mn-ea"/>
                    <a:cs typeface="方正卡通简体"/>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icrosoft YaHei" panose="020B0503020204020204" pitchFamily="34" charset="-122"/>
                    <a:ea typeface="+mn-ea"/>
                    <a:cs typeface="方正卡通简体"/>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icrosoft YaHei" panose="020B0503020204020204" pitchFamily="34" charset="-122"/>
                    <a:ea typeface="+mn-ea"/>
                    <a:cs typeface="方正卡通简体"/>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icrosoft YaHei" panose="020B0503020204020204" pitchFamily="34" charset="-122"/>
                    <a:ea typeface="+mn-ea"/>
                    <a:cs typeface="方正卡通简体"/>
                  </a:defRPr>
                </a:lvl5pPr>
              </a:lstStyle>
              <a:p>
                <a:pPr marL="0" lvl="0" indent="0" eaLnBrk="1" hangingPunct="1">
                  <a:lnSpc>
                    <a:spcPct val="100000"/>
                  </a:lnSpc>
                  <a:spcBef>
                    <a:spcPct val="0"/>
                  </a:spcBef>
                  <a:buNone/>
                </a:pPr>
                <a:endParaRPr lang="zh-CN" altLang="en-US" sz="1600" dirty="0">
                  <a:solidFill>
                    <a:srgbClr val="262626"/>
                  </a:solidFill>
                  <a:sym typeface="+mn-lt"/>
                </a:endParaRPr>
              </a:p>
            </p:txBody>
          </p:sp>
        </p:grpSp>
      </p:grpSp>
      <p:sp>
        <p:nvSpPr>
          <p:cNvPr id="2" name="Rectangle 1"/>
          <p:cNvSpPr/>
          <p:nvPr/>
        </p:nvSpPr>
        <p:spPr>
          <a:xfrm>
            <a:off x="1046163" y="1535113"/>
            <a:ext cx="7967662" cy="2245360"/>
          </a:xfrm>
          <a:prstGeom prst="rect">
            <a:avLst/>
          </a:prstGeom>
          <a:noFill/>
          <a:ln w="9525">
            <a:noFill/>
          </a:ln>
        </p:spPr>
        <p:txBody>
          <a:bodyPr>
            <a:spAutoFit/>
          </a:bodyPr>
          <a:p>
            <a:pPr marL="342900" indent="-342900" algn="just" eaLnBrk="1" hangingPunct="1">
              <a:buFont typeface="Symbol" panose="05050102010706020507" pitchFamily="18" charset="2"/>
              <a:buChar char=""/>
            </a:pPr>
            <a:r>
              <a:rPr lang="vi-VN" altLang="en-US" i="1" dirty="0">
                <a:solidFill>
                  <a:srgbClr val="C55A11"/>
                </a:solidFill>
                <a:latin typeface="Times New Roman" panose="02020603050405020304" pitchFamily="18" charset="0"/>
                <a:ea typeface="方正卡通简体"/>
              </a:rPr>
              <a:t>Yêu,</a:t>
            </a:r>
            <a:r>
              <a:rPr lang="en-US" altLang="vi-VN" i="1" dirty="0">
                <a:solidFill>
                  <a:srgbClr val="C55A11"/>
                </a:solidFill>
                <a:latin typeface="Times New Roman" panose="02020603050405020304" pitchFamily="18" charset="0"/>
                <a:ea typeface="方正卡通简体"/>
              </a:rPr>
              <a:t> </a:t>
            </a:r>
            <a:r>
              <a:rPr lang="vi-VN" altLang="en-US" i="1" dirty="0">
                <a:solidFill>
                  <a:srgbClr val="C55A11"/>
                </a:solidFill>
                <a:latin typeface="Times New Roman" panose="02020603050405020304" pitchFamily="18" charset="0"/>
                <a:ea typeface="方正卡通简体"/>
              </a:rPr>
              <a:t>say mê, gắn bó với công việc </a:t>
            </a:r>
            <a:endParaRPr lang="en-US" altLang="en-US" i="1" dirty="0">
              <a:solidFill>
                <a:srgbClr val="C55A11"/>
              </a:solidFill>
              <a:latin typeface="Times New Roman" panose="02020603050405020304" pitchFamily="18" charset="0"/>
              <a:ea typeface="方正卡通简体"/>
            </a:endParaRPr>
          </a:p>
          <a:p>
            <a:pPr marL="342900" indent="-342900" algn="just" eaLnBrk="1" hangingPunct="1">
              <a:buFont typeface="Symbol" panose="05050102010706020507" pitchFamily="18" charset="2"/>
              <a:buChar char=""/>
            </a:pPr>
            <a:r>
              <a:rPr lang="vi-VN" altLang="en-US" i="1" dirty="0">
                <a:solidFill>
                  <a:srgbClr val="C55A11"/>
                </a:solidFill>
                <a:latin typeface="Times New Roman" panose="02020603050405020304" pitchFamily="18" charset="0"/>
                <a:ea typeface="方正卡通简体"/>
              </a:rPr>
              <a:t>Có tinh thần trách nhiệm </a:t>
            </a:r>
            <a:endParaRPr lang="en-US" altLang="en-US" i="1" dirty="0">
              <a:solidFill>
                <a:srgbClr val="C55A11"/>
              </a:solidFill>
              <a:latin typeface="Times New Roman" panose="02020603050405020304" pitchFamily="18" charset="0"/>
              <a:ea typeface="方正卡通简体"/>
            </a:endParaRPr>
          </a:p>
          <a:p>
            <a:pPr marL="342900" indent="-342900" eaLnBrk="1" hangingPunct="1">
              <a:buFont typeface="Symbol" panose="05050102010706020507" pitchFamily="18" charset="2"/>
              <a:buChar char=""/>
            </a:pPr>
            <a:r>
              <a:rPr lang="vi-VN" altLang="en-US" i="1" dirty="0">
                <a:solidFill>
                  <a:srgbClr val="C55A11"/>
                </a:solidFill>
                <a:latin typeface="Times New Roman" panose="02020603050405020304" pitchFamily="18" charset="0"/>
                <a:ea typeface="方正卡通简体"/>
              </a:rPr>
              <a:t>Lạc quan, yêu cuộc sống, hiếu khách, cởi mở,</a:t>
            </a:r>
            <a:endParaRPr lang="en-US" altLang="en-US" i="1" dirty="0">
              <a:solidFill>
                <a:srgbClr val="C55A11"/>
              </a:solidFill>
              <a:latin typeface="Times New Roman" panose="02020603050405020304" pitchFamily="18" charset="0"/>
              <a:ea typeface="方正卡通简体"/>
            </a:endParaRPr>
          </a:p>
          <a:p>
            <a:pPr marL="342900" indent="-342900" eaLnBrk="1" hangingPunct="1">
              <a:buFont typeface="Symbol" panose="05050102010706020507" pitchFamily="18" charset="2"/>
              <a:buChar char=""/>
            </a:pPr>
            <a:r>
              <a:rPr lang="vi-VN" altLang="en-US" i="1" dirty="0">
                <a:solidFill>
                  <a:srgbClr val="C55A11"/>
                </a:solidFill>
                <a:latin typeface="Times New Roman" panose="02020603050405020304" pitchFamily="18" charset="0"/>
                <a:ea typeface="方正卡通简体"/>
              </a:rPr>
              <a:t> khiêm tốn, thành thực,</a:t>
            </a:r>
            <a:endParaRPr lang="en-US" altLang="en-US" i="1" dirty="0">
              <a:solidFill>
                <a:srgbClr val="C55A11"/>
              </a:solidFill>
              <a:latin typeface="Times New Roman" panose="02020603050405020304" pitchFamily="18" charset="0"/>
              <a:ea typeface="方正卡通简体"/>
            </a:endParaRPr>
          </a:p>
          <a:p>
            <a:pPr marL="342900" indent="-342900" eaLnBrk="1" hangingPunct="1">
              <a:buFont typeface="Symbol" panose="05050102010706020507" pitchFamily="18" charset="2"/>
              <a:buChar char=""/>
            </a:pPr>
            <a:r>
              <a:rPr lang="vi-VN" altLang="en-US" i="1" dirty="0">
                <a:solidFill>
                  <a:srgbClr val="C55A11"/>
                </a:solidFill>
                <a:latin typeface="Times New Roman" panose="02020603050405020304" pitchFamily="18" charset="0"/>
                <a:ea typeface="方正卡通简体"/>
              </a:rPr>
              <a:t>Ân cần ,chu đáo, quý trọng tình cảm</a:t>
            </a:r>
            <a:r>
              <a:rPr lang="vi-VN" altLang="en-US" i="1" dirty="0">
                <a:solidFill>
                  <a:srgbClr val="1F3864"/>
                </a:solidFill>
                <a:latin typeface="Times New Roman" panose="02020603050405020304" pitchFamily="18" charset="0"/>
                <a:ea typeface="方正卡通简体"/>
              </a:rPr>
              <a:t>.</a:t>
            </a:r>
            <a:endParaRPr lang="en-US" altLang="en-US" i="1" dirty="0">
              <a:solidFill>
                <a:srgbClr val="000000"/>
              </a:solidFill>
              <a:latin typeface="Times New Roman" panose="02020603050405020304" pitchFamily="18" charset="0"/>
              <a:ea typeface="方正卡通简体"/>
            </a:endParaRPr>
          </a:p>
        </p:txBody>
      </p:sp>
      <p:sp>
        <p:nvSpPr>
          <p:cNvPr id="4" name="TextBox 3"/>
          <p:cNvSpPr txBox="1"/>
          <p:nvPr/>
        </p:nvSpPr>
        <p:spPr>
          <a:xfrm>
            <a:off x="3455988" y="1068388"/>
            <a:ext cx="4827587" cy="585787"/>
          </a:xfrm>
          <a:prstGeom prst="rect">
            <a:avLst/>
          </a:prstGeom>
          <a:noFill/>
          <a:ln w="9525">
            <a:noFill/>
          </a:ln>
        </p:spPr>
        <p:txBody>
          <a:bodyPr>
            <a:spAutoFit/>
          </a:bodyPr>
          <a:p>
            <a:pPr eaLnBrk="1" hangingPunct="1">
              <a:buNone/>
            </a:pPr>
            <a:r>
              <a:rPr lang="vi-VN" altLang="en-US" sz="3200" dirty="0">
                <a:solidFill>
                  <a:srgbClr val="2F5597"/>
                </a:solidFill>
                <a:latin typeface="Times New Roman" panose="02020603050405020304" pitchFamily="18" charset="0"/>
                <a:ea typeface="方正卡通简体"/>
              </a:rPr>
              <a:t>1.Nhân vật anh thanh niên</a:t>
            </a:r>
            <a:endParaRPr lang="en-US" altLang="en-US" sz="3200" dirty="0">
              <a:solidFill>
                <a:srgbClr val="2F5597"/>
              </a:solidFill>
              <a:latin typeface="Times New Roman" panose="02020603050405020304" pitchFamily="18" charset="0"/>
              <a:ea typeface="方正卡通简体"/>
            </a:endParaRPr>
          </a:p>
        </p:txBody>
      </p:sp>
      <p:sp>
        <p:nvSpPr>
          <p:cNvPr id="5" name="Rectangle 4"/>
          <p:cNvSpPr/>
          <p:nvPr/>
        </p:nvSpPr>
        <p:spPr>
          <a:xfrm>
            <a:off x="803275" y="3781425"/>
            <a:ext cx="8453438" cy="1893888"/>
          </a:xfrm>
          <a:prstGeom prst="rect">
            <a:avLst/>
          </a:prstGeom>
          <a:noFill/>
          <a:ln w="9525">
            <a:noFill/>
          </a:ln>
        </p:spPr>
        <p:txBody>
          <a:bodyPr>
            <a:spAutoFit/>
          </a:bodyPr>
          <a:p>
            <a:pPr eaLnBrk="1" hangingPunct="1">
              <a:buNone/>
            </a:pPr>
            <a:r>
              <a:rPr lang="vi-VN" altLang="en-US" dirty="0">
                <a:solidFill>
                  <a:srgbClr val="2E75B6"/>
                </a:solidFill>
                <a:latin typeface="Times New Roman" panose="02020603050405020304" pitchFamily="18" charset="0"/>
                <a:ea typeface="方正卡通简体"/>
              </a:rPr>
              <a:t>=&gt; </a:t>
            </a:r>
            <a:r>
              <a:rPr lang="en-US" altLang="en-US" i="1" dirty="0">
                <a:solidFill>
                  <a:srgbClr val="2E75B6"/>
                </a:solidFill>
                <a:latin typeface="Times New Roman" panose="02020603050405020304" pitchFamily="18" charset="0"/>
                <a:ea typeface="方正卡通简体"/>
              </a:rPr>
              <a:t>Anh thanh niên là đại diện chung cho những người lao động nhiệt huyết, thầm lặng hoàn thành mọi nhiệm vụ được giao, cống hiến hết mình cho Tổ </a:t>
            </a:r>
            <a:r>
              <a:rPr lang="vi-VN" altLang="en-US" i="1" dirty="0">
                <a:solidFill>
                  <a:srgbClr val="2E75B6"/>
                </a:solidFill>
                <a:latin typeface="Times New Roman" panose="02020603050405020304" pitchFamily="18" charset="0"/>
                <a:ea typeface="方正卡通简体"/>
              </a:rPr>
              <a:t>Quốc! </a:t>
            </a:r>
            <a:endParaRPr lang="en-US" altLang="en-US" dirty="0">
              <a:solidFill>
                <a:srgbClr val="2E75B6"/>
              </a:solidFill>
              <a:latin typeface="Times New Roman" panose="02020603050405020304" pitchFamily="18" charset="0"/>
              <a:ea typeface="方正卡通简体"/>
            </a:endParaRPr>
          </a:p>
          <a:p>
            <a:pPr eaLnBrk="1" hangingPunct="1">
              <a:spcBef>
                <a:spcPts val="600"/>
              </a:spcBef>
              <a:buNone/>
            </a:pPr>
            <a:r>
              <a:rPr lang="vi-VN" altLang="en-US" b="0" dirty="0">
                <a:solidFill>
                  <a:srgbClr val="FF0000"/>
                </a:solidFill>
                <a:latin typeface="Times New Roman" panose="02020603050405020304" pitchFamily="18" charset="0"/>
                <a:ea typeface="方正卡通简体"/>
              </a:rPr>
              <a:t> </a:t>
            </a:r>
            <a:endParaRPr lang="en-US" altLang="en-US" b="0" dirty="0">
              <a:solidFill>
                <a:srgbClr val="000000"/>
              </a:solidFill>
              <a:latin typeface="Times New Roman" panose="02020603050405020304" pitchFamily="18" charset="0"/>
              <a:ea typeface="方正卡通简体"/>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CF7E3"/>
        </a:solidFill>
        <a:effectLst/>
      </p:bgPr>
    </p:bg>
    <p:spTree>
      <p:nvGrpSpPr>
        <p:cNvPr id="1" name=""/>
        <p:cNvGrpSpPr/>
        <p:nvPr/>
      </p:nvGrpSpPr>
      <p:grpSpPr/>
      <p:graphicFrame>
        <p:nvGraphicFramePr>
          <p:cNvPr id="47106" name="Table 47105"/>
          <p:cNvGraphicFramePr/>
          <p:nvPr/>
        </p:nvGraphicFramePr>
        <p:xfrm>
          <a:off x="865188" y="1916113"/>
          <a:ext cx="10718800" cy="3168650"/>
        </p:xfrm>
        <a:graphic>
          <a:graphicData uri="http://schemas.openxmlformats.org/drawingml/2006/table">
            <a:tbl>
              <a:tblPr/>
              <a:tblGrid>
                <a:gridCol w="4240213"/>
                <a:gridCol w="3640137"/>
                <a:gridCol w="2838450"/>
              </a:tblGrid>
              <a:tr h="2636838">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defRPr>
                      </a:lvl1pPr>
                      <a:lvl2pPr marL="455930" lvl="1"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5pPr>
                    </a:lstStyle>
                    <a:p>
                      <a:pPr lvl="0" algn="ctr" eaLnBrk="1" hangingPunct="1">
                        <a:lnSpc>
                          <a:spcPct val="150000"/>
                        </a:lnSpc>
                        <a:spcBef>
                          <a:spcPts val="600"/>
                        </a:spcBef>
                        <a:buNone/>
                      </a:pPr>
                      <a:r>
                        <a:rPr lang="vi-VN" altLang="x-none" dirty="0">
                          <a:latin typeface="Times New Roman" panose="02020603050405020304" pitchFamily="18" charset="0"/>
                          <a:ea typeface="方正卡通简体"/>
                        </a:rPr>
                        <a:t>Cảm xúc suy nghĩ của ông họa sĩ về con người và nghệ thuật?</a:t>
                      </a:r>
                      <a:endParaRPr lang="en-US" dirty="0">
                        <a:latin typeface="Times New Roman" panose="02020603050405020304" pitchFamily="18" charset="0"/>
                        <a:ea typeface="Calibri" panose="020F0502020204030204" pitchFamily="34"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8CBAD"/>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defRPr>
                      </a:lvl1pPr>
                      <a:lvl2pPr marL="455930" lvl="1"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5pPr>
                    </a:lstStyle>
                    <a:p>
                      <a:pPr lvl="0" algn="ctr" eaLnBrk="1" hangingPunct="1">
                        <a:lnSpc>
                          <a:spcPct val="150000"/>
                        </a:lnSpc>
                        <a:spcBef>
                          <a:spcPts val="600"/>
                        </a:spcBef>
                        <a:buNone/>
                      </a:pPr>
                      <a:r>
                        <a:rPr dirty="0">
                          <a:latin typeface="Times New Roman" panose="02020603050405020304" pitchFamily="18" charset="0"/>
                          <a:ea typeface="方正卡通简体"/>
                        </a:rPr>
                        <a:t>Tình cảm và thái độ của ông với anh thanh niên?</a:t>
                      </a:r>
                      <a:endParaRPr dirty="0">
                        <a:latin typeface="Times New Roman" panose="02020603050405020304" pitchFamily="18" charset="0"/>
                        <a:ea typeface="方正卡通简体"/>
                      </a:endParaRPr>
                    </a:p>
                    <a:p>
                      <a:pPr lvl="0" algn="ctr" eaLnBrk="1" hangingPunct="1">
                        <a:lnSpc>
                          <a:spcPct val="150000"/>
                        </a:lnSpc>
                        <a:spcBef>
                          <a:spcPts val="600"/>
                        </a:spcBef>
                        <a:buNone/>
                      </a:pPr>
                      <a:r>
                        <a:rPr lang="vi-VN" altLang="x-none" dirty="0">
                          <a:latin typeface="Times New Roman" panose="02020603050405020304" pitchFamily="18" charset="0"/>
                          <a:ea typeface="方正卡通简体"/>
                        </a:rPr>
                        <a:t> </a:t>
                      </a:r>
                      <a:endParaRPr lang="en-US" dirty="0">
                        <a:latin typeface="Times New Roman" panose="02020603050405020304" pitchFamily="18" charset="0"/>
                        <a:ea typeface="Calibri" panose="020F0502020204030204" pitchFamily="34"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8CBAD"/>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defRPr>
                      </a:lvl1pPr>
                      <a:lvl2pPr marL="455930" lvl="1"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5pPr>
                    </a:lstStyle>
                    <a:p>
                      <a:pPr lvl="0" algn="ctr" eaLnBrk="1" hangingPunct="1">
                        <a:lnSpc>
                          <a:spcPct val="150000"/>
                        </a:lnSpc>
                        <a:spcBef>
                          <a:spcPts val="600"/>
                        </a:spcBef>
                        <a:buNone/>
                      </a:pPr>
                      <a:r>
                        <a:rPr lang="vi-VN" altLang="x-none" dirty="0">
                          <a:latin typeface="Times New Roman" panose="02020603050405020304" pitchFamily="18" charset="0"/>
                          <a:ea typeface="方正卡通简体"/>
                        </a:rPr>
                        <a:t>Vai trò của ông họa sĩ trong VB</a:t>
                      </a:r>
                      <a:endParaRPr lang="en-US" dirty="0">
                        <a:latin typeface="Times New Roman" panose="02020603050405020304" pitchFamily="18" charset="0"/>
                        <a:ea typeface="Calibri" panose="020F0502020204030204" pitchFamily="34"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8CBAD"/>
                    </a:solidFill>
                  </a:tcPr>
                </a:tc>
              </a:tr>
              <a:tr h="531812">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defRPr>
                      </a:lvl1pPr>
                      <a:lvl2pPr marL="455930" lvl="1"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5pPr>
                    </a:lstStyle>
                    <a:p>
                      <a:pPr lvl="0" algn="ctr" eaLnBrk="1" hangingPunct="1">
                        <a:lnSpc>
                          <a:spcPct val="150000"/>
                        </a:lnSpc>
                        <a:spcBef>
                          <a:spcPts val="600"/>
                        </a:spcBef>
                        <a:buNone/>
                      </a:pPr>
                      <a:r>
                        <a:rPr lang="vi-VN" altLang="x-none" sz="1300" dirty="0">
                          <a:solidFill>
                            <a:srgbClr val="FFFFFF"/>
                          </a:solidFill>
                          <a:latin typeface="Microsoft YaHei" panose="020B0503020204020204" pitchFamily="34" charset="-122"/>
                          <a:ea typeface="方正卡通简体"/>
                        </a:rPr>
                        <a:t> </a:t>
                      </a:r>
                      <a:endParaRPr lang="en-US" sz="1400" dirty="0">
                        <a:solidFill>
                          <a:srgbClr val="000000"/>
                        </a:solidFill>
                        <a:latin typeface="Times New Roman" panose="02020603050405020304" pitchFamily="18" charset="0"/>
                        <a:ea typeface="Calibri" panose="020F0502020204030204" pitchFamily="34"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8CBAD"/>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defRPr>
                      </a:lvl1pPr>
                      <a:lvl2pPr marL="455930" lvl="1"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5pPr>
                    </a:lstStyle>
                    <a:p>
                      <a:pPr lvl="0" algn="ctr" eaLnBrk="1" hangingPunct="1">
                        <a:lnSpc>
                          <a:spcPct val="150000"/>
                        </a:lnSpc>
                        <a:spcBef>
                          <a:spcPts val="600"/>
                        </a:spcBef>
                        <a:buNone/>
                      </a:pPr>
                      <a:r>
                        <a:rPr lang="vi-VN" altLang="x-none" sz="1300" b="0" dirty="0">
                          <a:solidFill>
                            <a:srgbClr val="000000"/>
                          </a:solidFill>
                          <a:latin typeface="Microsoft YaHei" panose="020B0503020204020204" pitchFamily="34" charset="-122"/>
                          <a:ea typeface="方正卡通简体"/>
                        </a:rPr>
                        <a:t> </a:t>
                      </a:r>
                      <a:endParaRPr lang="en-US" sz="1400" b="0" dirty="0">
                        <a:solidFill>
                          <a:srgbClr val="000000"/>
                        </a:solidFill>
                        <a:latin typeface="Times New Roman" panose="02020603050405020304" pitchFamily="18" charset="0"/>
                        <a:ea typeface="Calibri" panose="020F0502020204030204" pitchFamily="34"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8CBAD"/>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defRPr>
                      </a:lvl1pPr>
                      <a:lvl2pPr marL="455930" lvl="1"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2pPr>
                      <a:lvl3pPr marL="913130" lvl="2"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2800" b="1" i="0" u="none" kern="1200" baseline="0">
                          <a:solidFill>
                            <a:schemeClr val="tx1"/>
                          </a:solidFill>
                          <a:latin typeface="VNI-Times" pitchFamily="2" charset="0"/>
                          <a:ea typeface="+mn-ea"/>
                          <a:cs typeface="+mn-cs"/>
                        </a:defRPr>
                      </a:lvl5pPr>
                    </a:lstStyle>
                    <a:p>
                      <a:pPr lvl="0" algn="ctr" eaLnBrk="1" hangingPunct="1">
                        <a:lnSpc>
                          <a:spcPct val="150000"/>
                        </a:lnSpc>
                        <a:spcBef>
                          <a:spcPts val="600"/>
                        </a:spcBef>
                        <a:buNone/>
                      </a:pPr>
                      <a:r>
                        <a:rPr lang="vi-VN" altLang="x-none" sz="1300" b="0" dirty="0">
                          <a:solidFill>
                            <a:srgbClr val="000000"/>
                          </a:solidFill>
                          <a:latin typeface="Microsoft YaHei" panose="020B0503020204020204" pitchFamily="34" charset="-122"/>
                          <a:ea typeface="方正卡通简体"/>
                        </a:rPr>
                        <a:t> </a:t>
                      </a:r>
                      <a:endParaRPr lang="en-US" sz="1400" b="0" dirty="0">
                        <a:solidFill>
                          <a:srgbClr val="000000"/>
                        </a:solidFill>
                        <a:latin typeface="Times New Roman" panose="02020603050405020304" pitchFamily="18" charset="0"/>
                        <a:ea typeface="Calibri" panose="020F0502020204030204" pitchFamily="34"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8CBAD"/>
                    </a:solidFill>
                  </a:tcPr>
                </a:tc>
              </a:tr>
            </a:tbl>
          </a:graphicData>
        </a:graphic>
      </p:graphicFrame>
      <p:sp>
        <p:nvSpPr>
          <p:cNvPr id="4" name="TextBox 3"/>
          <p:cNvSpPr txBox="1"/>
          <p:nvPr/>
        </p:nvSpPr>
        <p:spPr>
          <a:xfrm>
            <a:off x="865188" y="1230313"/>
            <a:ext cx="6375400" cy="523875"/>
          </a:xfrm>
          <a:prstGeom prst="rect">
            <a:avLst/>
          </a:prstGeom>
          <a:noFill/>
          <a:ln w="9525">
            <a:noFill/>
          </a:ln>
        </p:spPr>
        <p:txBody>
          <a:bodyPr>
            <a:spAutoFit/>
          </a:bodyPr>
          <a:p>
            <a:pPr eaLnBrk="1" hangingPunct="1">
              <a:buNone/>
            </a:pPr>
            <a:r>
              <a:rPr lang="vi-VN" altLang="en-US" dirty="0">
                <a:solidFill>
                  <a:srgbClr val="000000"/>
                </a:solidFill>
                <a:latin typeface="Times New Roman" panose="02020603050405020304" pitchFamily="18" charset="0"/>
                <a:ea typeface="方正卡通简体"/>
              </a:rPr>
              <a:t>Phiếu học tập số 3: Nhân vật ông họa sĩ</a:t>
            </a:r>
            <a:endParaRPr lang="en-US" altLang="en-US" dirty="0">
              <a:solidFill>
                <a:srgbClr val="000000"/>
              </a:solidFill>
              <a:latin typeface="Times New Roman" panose="02020603050405020304" pitchFamily="18" charset="0"/>
              <a:ea typeface="方正卡通简体"/>
            </a:endParaRPr>
          </a:p>
        </p:txBody>
      </p:sp>
      <p:grpSp>
        <p:nvGrpSpPr>
          <p:cNvPr id="6" name="组合 7"/>
          <p:cNvGrpSpPr/>
          <p:nvPr/>
        </p:nvGrpSpPr>
        <p:grpSpPr>
          <a:xfrm>
            <a:off x="-381000" y="-2286000"/>
            <a:ext cx="13601700" cy="9529763"/>
            <a:chOff x="-892485" y="2737625"/>
            <a:chExt cx="7414216" cy="6611011"/>
          </a:xfrm>
        </p:grpSpPr>
        <p:pic>
          <p:nvPicPr>
            <p:cNvPr id="47122" name="图片 2"/>
            <p:cNvPicPr>
              <a:picLocks noChangeAspect="1"/>
            </p:cNvPicPr>
            <p:nvPr/>
          </p:nvPicPr>
          <p:blipFill>
            <a:blip r:embed="rId1"/>
            <a:stretch>
              <a:fillRect/>
            </a:stretch>
          </p:blipFill>
          <p:spPr>
            <a:xfrm>
              <a:off x="-892485" y="4204247"/>
              <a:ext cx="7414216" cy="5144389"/>
            </a:xfrm>
            <a:prstGeom prst="rect">
              <a:avLst/>
            </a:prstGeom>
            <a:noFill/>
            <a:ln w="9525">
              <a:noFill/>
            </a:ln>
          </p:spPr>
        </p:pic>
        <p:grpSp>
          <p:nvGrpSpPr>
            <p:cNvPr id="47123" name="组合 21"/>
            <p:cNvGrpSpPr/>
            <p:nvPr/>
          </p:nvGrpSpPr>
          <p:grpSpPr>
            <a:xfrm>
              <a:off x="1194343" y="2737625"/>
              <a:ext cx="5060482" cy="1001108"/>
              <a:chOff x="6454928" y="1608687"/>
              <a:chExt cx="5060482" cy="1001108"/>
            </a:xfrm>
          </p:grpSpPr>
          <p:sp>
            <p:nvSpPr>
              <p:cNvPr id="13" name="矩形 22"/>
              <p:cNvSpPr>
                <a:spLocks noChangeArrowheads="1"/>
              </p:cNvSpPr>
              <p:nvPr/>
            </p:nvSpPr>
            <p:spPr bwMode="auto">
              <a:xfrm>
                <a:off x="7890026" y="1608687"/>
                <a:ext cx="185182" cy="66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lgn="ctr" eaLnBrk="1" hangingPunct="1">
                  <a:lnSpc>
                    <a:spcPct val="150000"/>
                  </a:lnSpc>
                  <a:buNone/>
                </a:pPr>
                <a:endParaRPr lang="zh-CN" altLang="en-US" b="0" dirty="0">
                  <a:solidFill>
                    <a:srgbClr val="B06C3E"/>
                  </a:solidFill>
                  <a:latin typeface="Microsoft YaHei" panose="020B0503020204020204" pitchFamily="34" charset="-122"/>
                  <a:ea typeface="方正卡通简体"/>
                  <a:sym typeface="+mn-lt"/>
                </a:endParaRPr>
              </a:p>
            </p:txBody>
          </p:sp>
          <p:sp>
            <p:nvSpPr>
              <p:cNvPr id="14" name="文本框 18"/>
              <p:cNvSpPr txBox="1">
                <a:spLocks noChangeArrowheads="1"/>
              </p:cNvSpPr>
              <p:nvPr/>
            </p:nvSpPr>
            <p:spPr bwMode="auto">
              <a:xfrm>
                <a:off x="6455295" y="2270559"/>
                <a:ext cx="5060497"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icrosoft YaHei" panose="020B0503020204020204" pitchFamily="34" charset="-122"/>
                    <a:ea typeface="+mn-ea"/>
                    <a:cs typeface="方正卡通简体"/>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icrosoft YaHei" panose="020B0503020204020204" pitchFamily="34" charset="-122"/>
                    <a:ea typeface="+mn-ea"/>
                    <a:cs typeface="方正卡通简体"/>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icrosoft YaHei" panose="020B0503020204020204" pitchFamily="34" charset="-122"/>
                    <a:ea typeface="+mn-ea"/>
                    <a:cs typeface="方正卡通简体"/>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icrosoft YaHei" panose="020B0503020204020204" pitchFamily="34" charset="-122"/>
                    <a:ea typeface="+mn-ea"/>
                    <a:cs typeface="方正卡通简体"/>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icrosoft YaHei" panose="020B0503020204020204" pitchFamily="34" charset="-122"/>
                    <a:ea typeface="+mn-ea"/>
                    <a:cs typeface="方正卡通简体"/>
                  </a:defRPr>
                </a:lvl5pPr>
              </a:lstStyle>
              <a:p>
                <a:pPr marL="0" lvl="0" indent="0" eaLnBrk="1" hangingPunct="1">
                  <a:lnSpc>
                    <a:spcPct val="100000"/>
                  </a:lnSpc>
                  <a:spcBef>
                    <a:spcPct val="0"/>
                  </a:spcBef>
                  <a:buNone/>
                </a:pPr>
                <a:endParaRPr lang="zh-CN" altLang="en-US" sz="1600" dirty="0">
                  <a:solidFill>
                    <a:srgbClr val="262626"/>
                  </a:solidFill>
                  <a:sym typeface="+mn-lt"/>
                </a:endParaRPr>
              </a:p>
            </p:txBody>
          </p:sp>
        </p:grpSp>
        <p:grpSp>
          <p:nvGrpSpPr>
            <p:cNvPr id="47124" name="组合 34"/>
            <p:cNvGrpSpPr/>
            <p:nvPr/>
          </p:nvGrpSpPr>
          <p:grpSpPr>
            <a:xfrm>
              <a:off x="1008299" y="3900360"/>
              <a:ext cx="5060482" cy="804848"/>
              <a:chOff x="6268884" y="1463641"/>
              <a:chExt cx="5060482" cy="804848"/>
            </a:xfrm>
          </p:grpSpPr>
          <p:sp>
            <p:nvSpPr>
              <p:cNvPr id="10" name="矩形 35"/>
              <p:cNvSpPr>
                <a:spLocks noChangeArrowheads="1"/>
              </p:cNvSpPr>
              <p:nvPr/>
            </p:nvSpPr>
            <p:spPr bwMode="auto">
              <a:xfrm>
                <a:off x="7890892" y="1463862"/>
                <a:ext cx="184317" cy="662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lgn="ctr" eaLnBrk="1" hangingPunct="1">
                  <a:lnSpc>
                    <a:spcPct val="150000"/>
                  </a:lnSpc>
                  <a:buNone/>
                </a:pPr>
                <a:endParaRPr lang="zh-CN" altLang="en-US" b="0" dirty="0">
                  <a:solidFill>
                    <a:srgbClr val="B06C3E"/>
                  </a:solidFill>
                  <a:latin typeface="Microsoft YaHei" panose="020B0503020204020204" pitchFamily="34" charset="-122"/>
                  <a:ea typeface="方正卡通简体"/>
                  <a:sym typeface="+mn-lt"/>
                </a:endParaRPr>
              </a:p>
            </p:txBody>
          </p:sp>
          <p:sp>
            <p:nvSpPr>
              <p:cNvPr id="12" name="文本框 18"/>
              <p:cNvSpPr txBox="1">
                <a:spLocks noChangeArrowheads="1"/>
              </p:cNvSpPr>
              <p:nvPr/>
            </p:nvSpPr>
            <p:spPr bwMode="auto">
              <a:xfrm>
                <a:off x="6269248" y="2012302"/>
                <a:ext cx="5059631" cy="25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b="0" kern="1200">
                    <a:solidFill>
                      <a:schemeClr val="tx1"/>
                    </a:solidFill>
                    <a:latin typeface="Microsoft YaHei" panose="020B0503020204020204" pitchFamily="34" charset="-122"/>
                    <a:ea typeface="+mn-ea"/>
                    <a:cs typeface="方正卡通简体"/>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icrosoft YaHei" panose="020B0503020204020204" pitchFamily="34" charset="-122"/>
                    <a:ea typeface="+mn-ea"/>
                    <a:cs typeface="方正卡通简体"/>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icrosoft YaHei" panose="020B0503020204020204" pitchFamily="34" charset="-122"/>
                    <a:ea typeface="+mn-ea"/>
                    <a:cs typeface="方正卡通简体"/>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icrosoft YaHei" panose="020B0503020204020204" pitchFamily="34" charset="-122"/>
                    <a:ea typeface="+mn-ea"/>
                    <a:cs typeface="方正卡通简体"/>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icrosoft YaHei" panose="020B0503020204020204" pitchFamily="34" charset="-122"/>
                    <a:ea typeface="+mn-ea"/>
                    <a:cs typeface="方正卡通简体"/>
                  </a:defRPr>
                </a:lvl5pPr>
              </a:lstStyle>
              <a:p>
                <a:pPr marL="0" lvl="0" indent="0" eaLnBrk="1" hangingPunct="1">
                  <a:lnSpc>
                    <a:spcPct val="100000"/>
                  </a:lnSpc>
                  <a:spcBef>
                    <a:spcPct val="0"/>
                  </a:spcBef>
                  <a:buNone/>
                </a:pPr>
                <a:endParaRPr lang="zh-CN" altLang="en-US" sz="1600" dirty="0">
                  <a:solidFill>
                    <a:srgbClr val="262626"/>
                  </a:solidFill>
                  <a:sym typeface="+mn-lt"/>
                </a:endParaRPr>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7106"/>
                                        </p:tgtEl>
                                        <p:attrNameLst>
                                          <p:attrName>style.visibility</p:attrName>
                                        </p:attrNameLst>
                                      </p:cBhvr>
                                      <p:to>
                                        <p:strVal val="visible"/>
                                      </p:to>
                                    </p:set>
                                    <p:animEffect transition="in" filter="wipe(down)">
                                      <p:cBhvr>
                                        <p:cTn id="18"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CF7E3"/>
        </a:solidFill>
        <a:effectLst/>
      </p:bgPr>
    </p:bg>
    <p:spTree>
      <p:nvGrpSpPr>
        <p:cNvPr id="1" name=""/>
        <p:cNvGrpSpPr/>
        <p:nvPr/>
      </p:nvGrpSpPr>
      <p:grpSpPr/>
      <p:pic>
        <p:nvPicPr>
          <p:cNvPr id="19" name="图片 18"/>
          <p:cNvPicPr>
            <a:picLocks noChangeAspect="1"/>
          </p:cNvPicPr>
          <p:nvPr/>
        </p:nvPicPr>
        <p:blipFill>
          <a:blip r:embed="rId1"/>
          <a:stretch>
            <a:fillRect/>
          </a:stretch>
        </p:blipFill>
        <p:spPr>
          <a:xfrm>
            <a:off x="11360150" y="-9525"/>
            <a:ext cx="855663" cy="776288"/>
          </a:xfrm>
          <a:prstGeom prst="rect">
            <a:avLst/>
          </a:prstGeom>
          <a:noFill/>
          <a:ln w="9525">
            <a:noFill/>
          </a:ln>
        </p:spPr>
      </p:pic>
      <p:pic>
        <p:nvPicPr>
          <p:cNvPr id="48131" name="图片 5"/>
          <p:cNvPicPr>
            <a:picLocks noChangeAspect="1"/>
          </p:cNvPicPr>
          <p:nvPr/>
        </p:nvPicPr>
        <p:blipFill>
          <a:blip r:embed="rId2"/>
          <a:stretch>
            <a:fillRect/>
          </a:stretch>
        </p:blipFill>
        <p:spPr>
          <a:xfrm>
            <a:off x="146050" y="1582738"/>
            <a:ext cx="4483100" cy="3535362"/>
          </a:xfrm>
          <a:prstGeom prst="rect">
            <a:avLst/>
          </a:prstGeom>
          <a:noFill/>
          <a:ln w="9525">
            <a:noFill/>
          </a:ln>
        </p:spPr>
      </p:pic>
      <p:pic>
        <p:nvPicPr>
          <p:cNvPr id="48132" name="图片 33"/>
          <p:cNvPicPr>
            <a:picLocks noChangeAspect="1"/>
          </p:cNvPicPr>
          <p:nvPr/>
        </p:nvPicPr>
        <p:blipFill>
          <a:blip r:embed="rId3"/>
          <a:stretch>
            <a:fillRect/>
          </a:stretch>
        </p:blipFill>
        <p:spPr>
          <a:xfrm>
            <a:off x="3489325" y="3124200"/>
            <a:ext cx="4737100" cy="3673475"/>
          </a:xfrm>
          <a:prstGeom prst="rect">
            <a:avLst/>
          </a:prstGeom>
          <a:noFill/>
          <a:ln w="9525">
            <a:noFill/>
          </a:ln>
        </p:spPr>
      </p:pic>
      <p:pic>
        <p:nvPicPr>
          <p:cNvPr id="48133" name="图片 34"/>
          <p:cNvPicPr>
            <a:picLocks noChangeAspect="1"/>
          </p:cNvPicPr>
          <p:nvPr/>
        </p:nvPicPr>
        <p:blipFill>
          <a:blip r:embed="rId2"/>
          <a:stretch>
            <a:fillRect/>
          </a:stretch>
        </p:blipFill>
        <p:spPr>
          <a:xfrm>
            <a:off x="7789863" y="1325563"/>
            <a:ext cx="4518025" cy="3889375"/>
          </a:xfrm>
          <a:prstGeom prst="rect">
            <a:avLst/>
          </a:prstGeom>
          <a:noFill/>
          <a:ln w="9525">
            <a:noFill/>
          </a:ln>
        </p:spPr>
      </p:pic>
      <p:sp>
        <p:nvSpPr>
          <p:cNvPr id="5" name="Rounded Rectangle 4"/>
          <p:cNvSpPr/>
          <p:nvPr/>
        </p:nvSpPr>
        <p:spPr>
          <a:xfrm>
            <a:off x="438150" y="344488"/>
            <a:ext cx="4008438" cy="982663"/>
          </a:xfrm>
          <a:prstGeom prst="round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 name="TextBox 7"/>
          <p:cNvSpPr txBox="1"/>
          <p:nvPr/>
        </p:nvSpPr>
        <p:spPr>
          <a:xfrm>
            <a:off x="438150" y="384175"/>
            <a:ext cx="4191000" cy="830263"/>
          </a:xfrm>
          <a:prstGeom prst="rect">
            <a:avLst/>
          </a:prstGeom>
          <a:noFill/>
          <a:ln w="9525">
            <a:noFill/>
          </a:ln>
        </p:spPr>
        <p:txBody>
          <a:bodyPr>
            <a:spAutoFit/>
          </a:bodyPr>
          <a:p>
            <a:pPr eaLnBrk="1" hangingPunct="1"/>
            <a:r>
              <a:rPr lang="vi-VN" altLang="en-US" sz="2400" i="1" dirty="0">
                <a:solidFill>
                  <a:srgbClr val="000000"/>
                </a:solidFill>
                <a:latin typeface="Times New Roman" panose="02020603050405020304" pitchFamily="18" charset="0"/>
                <a:ea typeface="方正卡通简体"/>
              </a:rPr>
              <a:t>Cảm xúc suy nghĩ của ông họa sĩ về con người và nghệ thuật?</a:t>
            </a:r>
            <a:endParaRPr lang="en-US" altLang="en-US" sz="2400" dirty="0">
              <a:solidFill>
                <a:srgbClr val="000000"/>
              </a:solidFill>
              <a:latin typeface="Microsoft YaHei" panose="020B0503020204020204" pitchFamily="34" charset="-122"/>
              <a:ea typeface="方正卡通简体"/>
            </a:endParaRPr>
          </a:p>
        </p:txBody>
      </p:sp>
      <p:sp>
        <p:nvSpPr>
          <p:cNvPr id="9" name="TextBox 8"/>
          <p:cNvSpPr txBox="1"/>
          <p:nvPr/>
        </p:nvSpPr>
        <p:spPr>
          <a:xfrm>
            <a:off x="747713" y="2914650"/>
            <a:ext cx="3573462" cy="1568450"/>
          </a:xfrm>
          <a:prstGeom prst="rect">
            <a:avLst/>
          </a:prstGeom>
          <a:noFill/>
          <a:ln w="9525">
            <a:noFill/>
          </a:ln>
        </p:spPr>
        <p:txBody>
          <a:bodyPr>
            <a:spAutoFit/>
          </a:bodyPr>
          <a:p>
            <a:pPr eaLnBrk="1" hangingPunct="1"/>
            <a:r>
              <a:rPr lang="it-IT" altLang="en-US" sz="2400" b="0" dirty="0">
                <a:solidFill>
                  <a:srgbClr val="000000"/>
                </a:solidFill>
                <a:latin typeface="Times New Roman" panose="02020603050405020304" pitchFamily="18" charset="0"/>
                <a:ea typeface="方正卡通简体"/>
              </a:rPr>
              <a:t>Suy tư sâu sắc về nghề nghiệp, cuộc sống, về sức mạnh và sự bất lực của nghệ thuật</a:t>
            </a:r>
            <a:endParaRPr lang="en-US" altLang="en-US" sz="2400" b="0" dirty="0">
              <a:solidFill>
                <a:srgbClr val="000000"/>
              </a:solidFill>
              <a:latin typeface="Microsoft YaHei" panose="020B0503020204020204" pitchFamily="34" charset="-122"/>
              <a:ea typeface="方正卡通简体"/>
            </a:endParaRPr>
          </a:p>
        </p:txBody>
      </p:sp>
      <p:sp>
        <p:nvSpPr>
          <p:cNvPr id="15" name="Rounded Rectangle 14"/>
          <p:cNvSpPr/>
          <p:nvPr/>
        </p:nvSpPr>
        <p:spPr>
          <a:xfrm>
            <a:off x="4457700" y="2098675"/>
            <a:ext cx="3319463" cy="944563"/>
          </a:xfrm>
          <a:prstGeom prst="roundRect">
            <a:avLst/>
          </a:prstGeom>
          <a:solidFill>
            <a:srgbClr val="FFFF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6" name="TextBox 15"/>
          <p:cNvSpPr txBox="1"/>
          <p:nvPr/>
        </p:nvSpPr>
        <p:spPr>
          <a:xfrm>
            <a:off x="4457700" y="2130425"/>
            <a:ext cx="3444875" cy="830263"/>
          </a:xfrm>
          <a:prstGeom prst="rect">
            <a:avLst/>
          </a:prstGeom>
          <a:noFill/>
          <a:ln w="9525">
            <a:noFill/>
          </a:ln>
        </p:spPr>
        <p:txBody>
          <a:bodyPr>
            <a:spAutoFit/>
          </a:bodyPr>
          <a:p>
            <a:pPr algn="ctr" eaLnBrk="1" hangingPunct="1"/>
            <a:r>
              <a:rPr lang="en-US" altLang="en-US" sz="2400" i="1" dirty="0">
                <a:solidFill>
                  <a:srgbClr val="000000"/>
                </a:solidFill>
                <a:latin typeface="Times New Roman" panose="02020603050405020304" pitchFamily="18" charset="0"/>
                <a:ea typeface="方正卡通简体"/>
              </a:rPr>
              <a:t>Tình cảm và thái độ của ông với anh thanh niên?</a:t>
            </a:r>
            <a:endParaRPr lang="en-US" altLang="en-US" sz="2400" dirty="0">
              <a:solidFill>
                <a:srgbClr val="000000"/>
              </a:solidFill>
              <a:latin typeface="Times New Roman" panose="02020603050405020304" pitchFamily="18" charset="0"/>
              <a:ea typeface="方正卡通简体"/>
            </a:endParaRPr>
          </a:p>
        </p:txBody>
      </p:sp>
      <p:sp>
        <p:nvSpPr>
          <p:cNvPr id="18" name="Rounded Rectangle 17"/>
          <p:cNvSpPr/>
          <p:nvPr/>
        </p:nvSpPr>
        <p:spPr>
          <a:xfrm>
            <a:off x="8043863" y="414338"/>
            <a:ext cx="3095625" cy="871538"/>
          </a:xfrm>
          <a:prstGeom prst="roundRect">
            <a:avLst/>
          </a:prstGeom>
          <a:solidFill>
            <a:srgbClr val="E96E65"/>
          </a:solidFill>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0" name="TextBox 19"/>
          <p:cNvSpPr txBox="1"/>
          <p:nvPr/>
        </p:nvSpPr>
        <p:spPr>
          <a:xfrm>
            <a:off x="8153400" y="465138"/>
            <a:ext cx="3097213" cy="831850"/>
          </a:xfrm>
          <a:prstGeom prst="rect">
            <a:avLst/>
          </a:prstGeom>
          <a:noFill/>
          <a:ln w="9525">
            <a:noFill/>
          </a:ln>
        </p:spPr>
        <p:txBody>
          <a:bodyPr>
            <a:spAutoFit/>
          </a:bodyPr>
          <a:p>
            <a:pPr eaLnBrk="1" hangingPunct="1"/>
            <a:r>
              <a:rPr lang="vi-VN" altLang="en-US" sz="2400" i="1" dirty="0">
                <a:solidFill>
                  <a:srgbClr val="000000"/>
                </a:solidFill>
                <a:latin typeface="Times New Roman" panose="02020603050405020304" pitchFamily="18" charset="0"/>
                <a:ea typeface="方正卡通简体"/>
              </a:rPr>
              <a:t>Vai trò của ông họa sĩ trong văn bản?</a:t>
            </a:r>
            <a:endParaRPr lang="en-US" altLang="en-US" sz="2400" dirty="0">
              <a:solidFill>
                <a:srgbClr val="000000"/>
              </a:solidFill>
              <a:latin typeface="Microsoft YaHei" panose="020B0503020204020204" pitchFamily="34" charset="-122"/>
              <a:ea typeface="方正卡通简体"/>
            </a:endParaRPr>
          </a:p>
        </p:txBody>
      </p:sp>
      <p:sp>
        <p:nvSpPr>
          <p:cNvPr id="21" name="TextBox 20"/>
          <p:cNvSpPr txBox="1"/>
          <p:nvPr/>
        </p:nvSpPr>
        <p:spPr>
          <a:xfrm>
            <a:off x="8380413" y="2640013"/>
            <a:ext cx="3267075" cy="1939925"/>
          </a:xfrm>
          <a:prstGeom prst="rect">
            <a:avLst/>
          </a:prstGeom>
          <a:noFill/>
          <a:ln w="9525">
            <a:noFill/>
          </a:ln>
        </p:spPr>
        <p:txBody>
          <a:bodyPr>
            <a:spAutoFit/>
          </a:bodyPr>
          <a:p>
            <a:pPr algn="just" eaLnBrk="1" hangingPunct="1"/>
            <a:r>
              <a:rPr lang="it-IT" altLang="en-US" sz="2400" b="0" dirty="0">
                <a:solidFill>
                  <a:srgbClr val="000000"/>
                </a:solidFill>
                <a:latin typeface="Times New Roman" panose="02020603050405020304" pitchFamily="18" charset="0"/>
                <a:ea typeface="方正卡通简体"/>
              </a:rPr>
              <a:t>Điểm nhìn trần thuật,</a:t>
            </a:r>
            <a:endParaRPr lang="vi-VN" altLang="en-US" sz="2400" b="0" dirty="0">
              <a:solidFill>
                <a:srgbClr val="000000"/>
              </a:solidFill>
              <a:latin typeface="Times New Roman" panose="02020603050405020304" pitchFamily="18" charset="0"/>
              <a:ea typeface="方正卡通简体"/>
            </a:endParaRPr>
          </a:p>
          <a:p>
            <a:pPr algn="just" eaLnBrk="1" hangingPunct="1"/>
            <a:r>
              <a:rPr lang="it-IT" altLang="en-US" sz="2400" b="0" dirty="0">
                <a:solidFill>
                  <a:srgbClr val="000000"/>
                </a:solidFill>
                <a:latin typeface="Times New Roman" panose="02020603050405020304" pitchFamily="18" charset="0"/>
                <a:ea typeface="方正卡通简体"/>
              </a:rPr>
              <a:t>thể hiện những suy nghĩ,, tình cảm của tác giả.</a:t>
            </a:r>
            <a:endParaRPr lang="en-US" altLang="en-US" sz="2400" b="0" dirty="0">
              <a:solidFill>
                <a:srgbClr val="000000"/>
              </a:solidFill>
              <a:latin typeface="Times New Roman" panose="02020603050405020304" pitchFamily="18" charset="0"/>
              <a:ea typeface="方正卡通简体"/>
            </a:endParaRPr>
          </a:p>
          <a:p>
            <a:pPr eaLnBrk="1" hangingPunct="1"/>
            <a:r>
              <a:rPr lang="it-IT" altLang="en-US" sz="2400" b="0" dirty="0">
                <a:solidFill>
                  <a:srgbClr val="000000"/>
                </a:solidFill>
                <a:latin typeface="Times New Roman" panose="02020603050405020304" pitchFamily="18" charset="0"/>
                <a:ea typeface="方正卡通简体"/>
              </a:rPr>
              <a:t>-&gt; </a:t>
            </a:r>
            <a:r>
              <a:rPr lang="vi-VN" altLang="en-US" sz="2400" b="0" dirty="0">
                <a:solidFill>
                  <a:srgbClr val="000000"/>
                </a:solidFill>
                <a:latin typeface="Times New Roman" panose="02020603050405020304" pitchFamily="18" charset="0"/>
                <a:ea typeface="方正卡通简体"/>
              </a:rPr>
              <a:t>Đ</a:t>
            </a:r>
            <a:r>
              <a:rPr lang="it-IT" altLang="en-US" sz="2400" b="0" dirty="0">
                <a:solidFill>
                  <a:srgbClr val="000000"/>
                </a:solidFill>
                <a:latin typeface="Times New Roman" panose="02020603050405020304" pitchFamily="18" charset="0"/>
                <a:ea typeface="方正卡通简体"/>
              </a:rPr>
              <a:t>ặc biệt quan trọng </a:t>
            </a:r>
            <a:endParaRPr lang="en-US" altLang="en-US" sz="2400" b="0" dirty="0">
              <a:solidFill>
                <a:srgbClr val="000000"/>
              </a:solidFill>
              <a:latin typeface="Microsoft YaHei" panose="020B0503020204020204" pitchFamily="34" charset="-122"/>
              <a:ea typeface="方正卡通简体"/>
            </a:endParaRPr>
          </a:p>
        </p:txBody>
      </p:sp>
      <p:sp>
        <p:nvSpPr>
          <p:cNvPr id="2" name="Rectangle 1"/>
          <p:cNvSpPr/>
          <p:nvPr/>
        </p:nvSpPr>
        <p:spPr>
          <a:xfrm>
            <a:off x="4398963" y="4625975"/>
            <a:ext cx="3224212" cy="1200150"/>
          </a:xfrm>
          <a:prstGeom prst="rect">
            <a:avLst/>
          </a:prstGeom>
          <a:noFill/>
          <a:ln w="9525">
            <a:noFill/>
          </a:ln>
        </p:spPr>
        <p:txBody>
          <a:bodyPr>
            <a:spAutoFit/>
          </a:bodyPr>
          <a:p>
            <a:pPr algn="just">
              <a:lnSpc>
                <a:spcPct val="150000"/>
              </a:lnSpc>
              <a:spcBef>
                <a:spcPts val="600"/>
              </a:spcBef>
            </a:pPr>
            <a:r>
              <a:rPr lang="it-IT" altLang="en-US" sz="2400" b="0" dirty="0">
                <a:solidFill>
                  <a:srgbClr val="000000"/>
                </a:solidFill>
                <a:latin typeface="Times New Roman" panose="02020603050405020304" pitchFamily="18" charset="0"/>
                <a:ea typeface="方正卡通简体"/>
              </a:rPr>
              <a:t>Xúc động, bối rối khi gặp anh thanh niên.</a:t>
            </a:r>
            <a:endParaRPr lang="en-US" altLang="en-US" sz="2400" b="0" dirty="0">
              <a:solidFill>
                <a:srgbClr val="000000"/>
              </a:solidFill>
              <a:latin typeface="Times New Roman" panose="02020603050405020304" pitchFamily="18" charset="0"/>
              <a:ea typeface="方正卡通简体"/>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heel(1)">
                                      <p:cBhvr>
                                        <p:cTn id="19" dur="2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heel(1)">
                                      <p:cBhvr>
                                        <p:cTn id="24" dur="2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P spid="20" grpId="0"/>
      <p:bldP spid="21"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1">
            <a:lum/>
          </a:blip>
          <a:srcRect/>
          <a:stretch>
            <a:fillRect t="-17000" b="-17000"/>
          </a:stretch>
        </a:blipFill>
        <a:effectLst/>
      </p:bgPr>
    </p:bg>
    <p:spTree>
      <p:nvGrpSpPr>
        <p:cNvPr id="1" name=""/>
        <p:cNvGrpSpPr/>
        <p:nvPr/>
      </p:nvGrpSpPr>
      <p:grpSpPr/>
      <p:sp>
        <p:nvSpPr>
          <p:cNvPr id="5" name="Rectangle 5"/>
          <p:cNvSpPr/>
          <p:nvPr/>
        </p:nvSpPr>
        <p:spPr>
          <a:xfrm>
            <a:off x="3048000" y="2209800"/>
            <a:ext cx="3297238"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vi-VN" altLang="vi-VN" sz="3000" b="1" dirty="0">
                <a:solidFill>
                  <a:srgbClr val="0000FF"/>
                </a:solidFill>
                <a:latin typeface="Times New Roman" panose="02020603050405020304" pitchFamily="18" charset="0"/>
                <a:cs typeface="Times New Roman" panose="02020603050405020304" pitchFamily="18" charset="0"/>
              </a:rPr>
              <a:t>2.</a:t>
            </a:r>
            <a:r>
              <a:rPr lang="en-US" altLang="vi-VN" sz="3000" b="1" dirty="0">
                <a:solidFill>
                  <a:srgbClr val="0000FF"/>
                </a:solidFill>
                <a:latin typeface="Times New Roman" panose="02020603050405020304" pitchFamily="18" charset="0"/>
                <a:cs typeface="Times New Roman" panose="02020603050405020304" pitchFamily="18" charset="0"/>
              </a:rPr>
              <a:t> Ông họa sĩ:</a:t>
            </a:r>
            <a:endParaRPr lang="en-US" altLang="vi-VN" sz="3000" b="1" i="1" dirty="0">
              <a:solidFill>
                <a:srgbClr val="0000FF"/>
              </a:solidFill>
              <a:latin typeface="Times New Roman" panose="02020603050405020304" pitchFamily="18" charset="0"/>
              <a:ea typeface="Times New Roman" panose="02020603050405020304" pitchFamily="18" charset="0"/>
            </a:endParaRPr>
          </a:p>
        </p:txBody>
      </p:sp>
      <p:sp>
        <p:nvSpPr>
          <p:cNvPr id="16" name="Rectangle 5"/>
          <p:cNvSpPr/>
          <p:nvPr/>
        </p:nvSpPr>
        <p:spPr>
          <a:xfrm>
            <a:off x="1356995" y="2895600"/>
            <a:ext cx="9380220" cy="101473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solidFill>
                  <a:srgbClr val="000000"/>
                </a:solidFill>
                <a:latin typeface="Times New Roman" panose="02020603050405020304" pitchFamily="18" charset="0"/>
                <a:cs typeface="Times New Roman" panose="02020603050405020304" pitchFamily="18" charset="0"/>
              </a:rPr>
              <a:t>   </a:t>
            </a:r>
            <a:r>
              <a:rPr lang="en-US" altLang="vi-VN" sz="3000" b="1" i="1" dirty="0">
                <a:solidFill>
                  <a:srgbClr val="0000FF"/>
                </a:solidFill>
                <a:latin typeface="Times New Roman" panose="02020603050405020304" pitchFamily="18" charset="0"/>
                <a:cs typeface="Times New Roman" panose="02020603050405020304" pitchFamily="18" charset="0"/>
              </a:rPr>
              <a:t>Người từng trải, yêu cuộc sống, có những suy nghĩ sâu sắc về nghệ thuật, về con người.</a:t>
            </a:r>
            <a:endParaRPr lang="en-US" altLang="vi-VN" sz="3000" b="1" i="1" dirty="0">
              <a:solidFill>
                <a:srgbClr val="0000FF"/>
              </a:solidFill>
              <a:latin typeface="Times New Roman" panose="02020603050405020304" pitchFamily="18" charset="0"/>
              <a:ea typeface="Times New Roman" panose="02020603050405020304" pitchFamily="18" charset="0"/>
            </a:endParaRPr>
          </a:p>
        </p:txBody>
      </p:sp>
      <p:sp>
        <p:nvSpPr>
          <p:cNvPr id="2" name="Rounded Rectangle 1"/>
          <p:cNvSpPr/>
          <p:nvPr/>
        </p:nvSpPr>
        <p:spPr>
          <a:xfrm>
            <a:off x="762000" y="1447800"/>
            <a:ext cx="10210800" cy="4267200"/>
          </a:xfrm>
          <a:prstGeom prst="roundRect">
            <a:avLst/>
          </a:prstGeom>
          <a:noFill/>
          <a:ln w="571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accent5"/>
              </a:solidFill>
              <a:effectLst/>
              <a:uLnTx/>
              <a:uFillTx/>
              <a:latin typeface="+mn-lt"/>
              <a:ea typeface="+mn-ea"/>
              <a:cs typeface="+mn-cs"/>
            </a:endParaRP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000000"/>
                                          </p:val>
                                        </p:tav>
                                        <p:tav tm="100000">
                                          <p:val>
                                            <p:strVal val="#ppt_w"/>
                                          </p:val>
                                        </p:tav>
                                      </p:tavLst>
                                    </p:anim>
                                    <p:anim calcmode="lin" valueType="num">
                                      <p:cBhvr>
                                        <p:cTn id="8" dur="1000" fill="hold"/>
                                        <p:tgtEl>
                                          <p:spTgt spid="5"/>
                                        </p:tgtEl>
                                        <p:attrNameLst>
                                          <p:attrName>ppt_h</p:attrName>
                                        </p:attrNameLst>
                                      </p:cBhvr>
                                      <p:tavLst>
                                        <p:tav tm="0">
                                          <p:val>
                                            <p:fltVal val="0,000000"/>
                                          </p:val>
                                        </p:tav>
                                        <p:tav tm="100000">
                                          <p:val>
                                            <p:strVal val="#ppt_h"/>
                                          </p:val>
                                        </p:tav>
                                      </p:tavLst>
                                    </p:anim>
                                    <p:anim calcmode="lin" valueType="num">
                                      <p:cBhvr>
                                        <p:cTn id="9" dur="1000" fill="hold"/>
                                        <p:tgtEl>
                                          <p:spTgt spid="5"/>
                                        </p:tgtEl>
                                        <p:attrNameLst>
                                          <p:attrName>style.rotation</p:attrName>
                                        </p:attrNameLst>
                                      </p:cBhvr>
                                      <p:tavLst>
                                        <p:tav tm="0">
                                          <p:val>
                                            <p:fltVal val="90,000000"/>
                                          </p:val>
                                        </p:tav>
                                        <p:tav tm="100000">
                                          <p:val>
                                            <p:fltVal val="0,00000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fltVal val="0,000000"/>
                                          </p:val>
                                        </p:tav>
                                        <p:tav tm="100000">
                                          <p:val>
                                            <p:strVal val="#ppt_w"/>
                                          </p:val>
                                        </p:tav>
                                      </p:tavLst>
                                    </p:anim>
                                    <p:anim calcmode="lin" valueType="num">
                                      <p:cBhvr>
                                        <p:cTn id="16" dur="1000" fill="hold"/>
                                        <p:tgtEl>
                                          <p:spTgt spid="16"/>
                                        </p:tgtEl>
                                        <p:attrNameLst>
                                          <p:attrName>ppt_h</p:attrName>
                                        </p:attrNameLst>
                                      </p:cBhvr>
                                      <p:tavLst>
                                        <p:tav tm="0">
                                          <p:val>
                                            <p:fltVal val="0,000000"/>
                                          </p:val>
                                        </p:tav>
                                        <p:tav tm="100000">
                                          <p:val>
                                            <p:strVal val="#ppt_h"/>
                                          </p:val>
                                        </p:tav>
                                      </p:tavLst>
                                    </p:anim>
                                    <p:anim calcmode="lin" valueType="num">
                                      <p:cBhvr>
                                        <p:cTn id="17" dur="1000" fill="hold"/>
                                        <p:tgtEl>
                                          <p:spTgt spid="16"/>
                                        </p:tgtEl>
                                        <p:attrNameLst>
                                          <p:attrName>style.rotation</p:attrName>
                                        </p:attrNameLst>
                                      </p:cBhvr>
                                      <p:tavLst>
                                        <p:tav tm="0">
                                          <p:val>
                                            <p:fltVal val="90,000000"/>
                                          </p:val>
                                        </p:tav>
                                        <p:tav tm="100000">
                                          <p:val>
                                            <p:fltVal val="0,000000"/>
                                          </p:val>
                                        </p:tav>
                                      </p:tavLst>
                                    </p:anim>
                                    <p:animEffect transition="in" filter="fade">
                                      <p:cBhvr>
                                        <p:cTn id="1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3"/>
          <p:cNvSpPr/>
          <p:nvPr/>
        </p:nvSpPr>
        <p:spPr>
          <a:xfrm>
            <a:off x="3429000" y="304800"/>
            <a:ext cx="4572000" cy="5222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2800" b="1" dirty="0">
              <a:solidFill>
                <a:srgbClr val="000000"/>
              </a:solidFill>
              <a:latin typeface="VNI-Times" pitchFamily="2" charset="0"/>
              <a:ea typeface="Arial" panose="020B0604020202020204" pitchFamily="34" charset="0"/>
            </a:endParaRPr>
          </a:p>
        </p:txBody>
      </p:sp>
      <p:sp>
        <p:nvSpPr>
          <p:cNvPr id="17411" name="Text Box 4"/>
          <p:cNvSpPr txBox="1"/>
          <p:nvPr/>
        </p:nvSpPr>
        <p:spPr>
          <a:xfrm>
            <a:off x="1663700" y="75883"/>
            <a:ext cx="8742363" cy="15875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4000" b="1" i="1" dirty="0">
                <a:solidFill>
                  <a:srgbClr val="FF0000"/>
                </a:solidFill>
                <a:latin typeface="Times New Roman" panose="02020603050405020304" pitchFamily="18" charset="0"/>
                <a:cs typeface="Times New Roman" panose="02020603050405020304" pitchFamily="18" charset="0"/>
              </a:rPr>
              <a:t>Tiết </a:t>
            </a:r>
            <a:r>
              <a:rPr lang="vi-VN" altLang="vi-VN" sz="4000" b="1" i="1" dirty="0">
                <a:solidFill>
                  <a:srgbClr val="FF0000"/>
                </a:solidFill>
                <a:latin typeface="Times New Roman" panose="02020603050405020304" pitchFamily="18" charset="0"/>
                <a:cs typeface="Times New Roman" panose="02020603050405020304" pitchFamily="18" charset="0"/>
              </a:rPr>
              <a:t>77,78,79</a:t>
            </a:r>
            <a:r>
              <a:rPr lang="en-US" altLang="vi-VN" sz="4000" b="1" i="1" dirty="0">
                <a:solidFill>
                  <a:srgbClr val="FF0000"/>
                </a:solidFill>
                <a:latin typeface="Times New Roman" panose="02020603050405020304" pitchFamily="18" charset="0"/>
                <a:cs typeface="Times New Roman" panose="02020603050405020304" pitchFamily="18" charset="0"/>
              </a:rPr>
              <a:t>  LẶNG LẼ SA PA </a:t>
            </a:r>
            <a:r>
              <a:rPr lang="en-US" altLang="vi-VN" sz="4400" b="1" dirty="0">
                <a:solidFill>
                  <a:srgbClr val="000000"/>
                </a:solidFill>
                <a:latin typeface="Times New Roman" panose="02020603050405020304" pitchFamily="18" charset="0"/>
                <a:cs typeface="Times New Roman" panose="02020603050405020304" pitchFamily="18" charset="0"/>
              </a:rPr>
              <a:t>(</a:t>
            </a:r>
            <a:r>
              <a:rPr lang="en-US" altLang="vi-VN" sz="4400" b="1" i="1" dirty="0">
                <a:solidFill>
                  <a:srgbClr val="000000"/>
                </a:solidFill>
                <a:latin typeface="Times New Roman" panose="02020603050405020304" pitchFamily="18" charset="0"/>
                <a:cs typeface="Times New Roman" panose="02020603050405020304" pitchFamily="18" charset="0"/>
              </a:rPr>
              <a:t>Trích)   </a:t>
            </a:r>
            <a:endParaRPr lang="en-US" altLang="vi-VN" sz="4400" b="1" i="1" dirty="0">
              <a:solidFill>
                <a:srgbClr val="000000"/>
              </a:solidFill>
              <a:latin typeface="Times New Roman" panose="02020603050405020304" pitchFamily="18" charset="0"/>
              <a:cs typeface="Times New Roman" panose="02020603050405020304" pitchFamily="18" charset="0"/>
            </a:endParaRPr>
          </a:p>
          <a:p>
            <a:pPr marL="0" lvl="0" indent="0" algn="ctr" eaLnBrk="1" hangingPunct="1">
              <a:lnSpc>
                <a:spcPts val="3000"/>
              </a:lnSpc>
              <a:spcBef>
                <a:spcPct val="0"/>
              </a:spcBef>
              <a:buNone/>
            </a:pPr>
            <a:endParaRPr lang="en-US" altLang="vi-VN" sz="4800" b="1" i="1" dirty="0">
              <a:solidFill>
                <a:srgbClr val="0000FF"/>
              </a:solidFill>
              <a:latin typeface="Times New Roman" panose="02020603050405020304" pitchFamily="18" charset="0"/>
              <a:cs typeface="Times New Roman" panose="02020603050405020304" pitchFamily="18" charset="0"/>
            </a:endParaRPr>
          </a:p>
          <a:p>
            <a:pPr marL="0" lvl="0" indent="0" algn="ctr" eaLnBrk="1" hangingPunct="1">
              <a:lnSpc>
                <a:spcPts val="3000"/>
              </a:lnSpc>
              <a:spcBef>
                <a:spcPct val="0"/>
              </a:spcBef>
              <a:buNone/>
            </a:pPr>
            <a:r>
              <a:rPr lang="en-US" altLang="vi-VN" b="1" i="1" dirty="0">
                <a:solidFill>
                  <a:srgbClr val="0000FF"/>
                </a:solidFill>
                <a:latin typeface="Times New Roman" panose="02020603050405020304" pitchFamily="18" charset="0"/>
                <a:cs typeface="Times New Roman" panose="02020603050405020304" pitchFamily="18" charset="0"/>
              </a:rPr>
              <a:t>-- Nguyễn Th</a:t>
            </a:r>
            <a:r>
              <a:rPr lang="en-US" altLang="vi-VN" b="1" i="1" dirty="0">
                <a:solidFill>
                  <a:srgbClr val="0000FF"/>
                </a:solidFill>
                <a:latin typeface="Times New Roman" panose="02020603050405020304" pitchFamily="18" charset="0"/>
                <a:ea typeface="Times New Roman" panose="02020603050405020304" pitchFamily="18" charset="0"/>
              </a:rPr>
              <a:t>à</a:t>
            </a:r>
            <a:r>
              <a:rPr lang="en-US" altLang="vi-VN" b="1" i="1" dirty="0">
                <a:solidFill>
                  <a:srgbClr val="0000FF"/>
                </a:solidFill>
                <a:latin typeface="Times New Roman" panose="02020603050405020304" pitchFamily="18" charset="0"/>
                <a:cs typeface="Times New Roman" panose="02020603050405020304" pitchFamily="18" charset="0"/>
              </a:rPr>
              <a:t>nh Long--</a:t>
            </a:r>
            <a:endParaRPr lang="en-US" altLang="vi-VN" b="1" i="1" dirty="0">
              <a:solidFill>
                <a:srgbClr val="0000FF"/>
              </a:solidFill>
              <a:latin typeface="Times New Roman" panose="02020603050405020304" pitchFamily="18" charset="0"/>
              <a:ea typeface="Times New Roman" panose="02020603050405020304" pitchFamily="18" charset="0"/>
            </a:endParaRPr>
          </a:p>
        </p:txBody>
      </p:sp>
      <p:pic>
        <p:nvPicPr>
          <p:cNvPr id="17412" name="Picture 2" descr="HÃ¬nh áº£nh cÃ³ liÃªn quan"/>
          <p:cNvPicPr>
            <a:picLocks noChangeAspect="1"/>
          </p:cNvPicPr>
          <p:nvPr/>
        </p:nvPicPr>
        <p:blipFill>
          <a:blip r:embed="rId1"/>
          <a:stretch>
            <a:fillRect/>
          </a:stretch>
        </p:blipFill>
        <p:spPr>
          <a:xfrm>
            <a:off x="1085215" y="1663700"/>
            <a:ext cx="10151745" cy="5056505"/>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circle(in)">
                                      <p:cBhvr>
                                        <p:cTn id="7" dur="200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fade">
                                      <p:cBhvr>
                                        <p:cTn id="12" dur="1000"/>
                                        <p:tgtEl>
                                          <p:spTgt spid="17412"/>
                                        </p:tgtEl>
                                      </p:cBhvr>
                                    </p:animEffect>
                                    <p:anim calcmode="lin" valueType="num">
                                      <p:cBhvr>
                                        <p:cTn id="13" dur="1000" fill="hold"/>
                                        <p:tgtEl>
                                          <p:spTgt spid="17412"/>
                                        </p:tgtEl>
                                        <p:attrNameLst>
                                          <p:attrName>ppt_x</p:attrName>
                                        </p:attrNameLst>
                                      </p:cBhvr>
                                      <p:tavLst>
                                        <p:tav tm="0">
                                          <p:val>
                                            <p:strVal val="#ppt_x"/>
                                          </p:val>
                                        </p:tav>
                                        <p:tav tm="100000">
                                          <p:val>
                                            <p:strVal val="#ppt_x"/>
                                          </p:val>
                                        </p:tav>
                                      </p:tavLst>
                                    </p:anim>
                                    <p:anim calcmode="lin" valueType="num">
                                      <p:cBhvr>
                                        <p:cTn id="14" dur="1000" fill="hold"/>
                                        <p:tgtEl>
                                          <p:spTgt spid="174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p:sp>
        <p:nvSpPr>
          <p:cNvPr id="4" name="TextBox 3"/>
          <p:cNvSpPr txBox="1"/>
          <p:nvPr/>
        </p:nvSpPr>
        <p:spPr>
          <a:xfrm>
            <a:off x="1447800" y="1143000"/>
            <a:ext cx="9677400" cy="4200525"/>
          </a:xfrm>
          <a:prstGeom prst="rect">
            <a:avLst/>
          </a:prstGeom>
          <a:noFill/>
          <a:ln w="9525">
            <a:noFill/>
          </a:ln>
        </p:spPr>
        <p:txBody>
          <a:bodyPr>
            <a:spAutoFit/>
          </a:bodyPr>
          <a:p>
            <a:pPr>
              <a:lnSpc>
                <a:spcPct val="150000"/>
              </a:lnSpc>
              <a:spcBef>
                <a:spcPts val="600"/>
              </a:spcBef>
            </a:pPr>
            <a:endParaRPr lang="en-US" altLang="en-US" dirty="0">
              <a:solidFill>
                <a:srgbClr val="000000"/>
              </a:solidFill>
              <a:latin typeface="Times New Roman" panose="02020603050405020304" pitchFamily="18" charset="0"/>
            </a:endParaRPr>
          </a:p>
          <a:p>
            <a:pPr algn="just">
              <a:lnSpc>
                <a:spcPct val="150000"/>
              </a:lnSpc>
              <a:spcBef>
                <a:spcPts val="600"/>
              </a:spcBef>
            </a:pPr>
            <a:r>
              <a:rPr lang="en-US" altLang="en-US" dirty="0">
                <a:solidFill>
                  <a:srgbClr val="000000"/>
                </a:solidFill>
                <a:latin typeface="Times New Roman" panose="02020603050405020304" pitchFamily="18" charset="0"/>
              </a:rPr>
              <a:t>1)Vẻ đẹp khung cảnh thiên nhiên Sa Pa hiện lên qua những chi tiết nào?</a:t>
            </a:r>
            <a:endParaRPr lang="en-US" altLang="en-US" dirty="0">
              <a:solidFill>
                <a:srgbClr val="000000"/>
              </a:solidFill>
              <a:latin typeface="Times New Roman" panose="02020603050405020304" pitchFamily="18" charset="0"/>
            </a:endParaRPr>
          </a:p>
          <a:p>
            <a:pPr algn="just">
              <a:lnSpc>
                <a:spcPct val="150000"/>
              </a:lnSpc>
              <a:spcBef>
                <a:spcPts val="600"/>
              </a:spcBef>
            </a:pPr>
            <a:r>
              <a:rPr lang="en-US" altLang="en-US" dirty="0">
                <a:solidFill>
                  <a:srgbClr val="000000"/>
                </a:solidFill>
                <a:latin typeface="Times New Roman" panose="02020603050405020304" pitchFamily="18" charset="0"/>
              </a:rPr>
              <a:t>2) Nhận xét gì về nghệ thuật miêu tả của tác giả? Tác dụng?</a:t>
            </a:r>
            <a:endParaRPr lang="en-US" altLang="en-US" dirty="0">
              <a:solidFill>
                <a:srgbClr val="000000"/>
              </a:solidFill>
              <a:latin typeface="Times New Roman" panose="02020603050405020304" pitchFamily="18" charset="0"/>
            </a:endParaRPr>
          </a:p>
          <a:p>
            <a:pPr>
              <a:lnSpc>
                <a:spcPct val="150000"/>
              </a:lnSpc>
              <a:spcBef>
                <a:spcPts val="600"/>
              </a:spcBef>
            </a:pPr>
            <a:r>
              <a:rPr lang="vi-VN" altLang="en-US" dirty="0">
                <a:solidFill>
                  <a:srgbClr val="000000"/>
                </a:solidFill>
                <a:latin typeface="Times New Roman" panose="02020603050405020304" pitchFamily="18" charset="0"/>
              </a:rPr>
              <a:t>3) </a:t>
            </a:r>
            <a:r>
              <a:rPr lang="pt-BR" altLang="en-US" dirty="0">
                <a:solidFill>
                  <a:srgbClr val="000000"/>
                </a:solidFill>
                <a:latin typeface="Times New Roman" panose="02020603050405020304" pitchFamily="18" charset="0"/>
              </a:rPr>
              <a:t>Em hình dung</a:t>
            </a:r>
            <a:r>
              <a:rPr lang="vi-VN" altLang="en-US" dirty="0">
                <a:solidFill>
                  <a:srgbClr val="000000"/>
                </a:solidFill>
                <a:latin typeface="Times New Roman" panose="02020603050405020304" pitchFamily="18" charset="0"/>
              </a:rPr>
              <a:t> và cảm nhận</a:t>
            </a:r>
            <a:r>
              <a:rPr lang="pt-BR" altLang="en-US" dirty="0">
                <a:solidFill>
                  <a:srgbClr val="000000"/>
                </a:solidFill>
                <a:latin typeface="Times New Roman" panose="02020603050405020304" pitchFamily="18" charset="0"/>
              </a:rPr>
              <a:t> như thế nào về cảnh Sa Pa qua trang văn của Nguyễn Thành Long .</a:t>
            </a:r>
            <a:endParaRPr lang="en-US" altLang="en-US" dirty="0">
              <a:solidFill>
                <a:srgbClr val="000000"/>
              </a:solidFill>
              <a:latin typeface="Times New Roman" panose="02020603050405020304" pitchFamily="18" charset="0"/>
            </a:endParaRPr>
          </a:p>
        </p:txBody>
      </p:sp>
      <p:sp>
        <p:nvSpPr>
          <p:cNvPr id="2" name="Rounded Rectangle 1"/>
          <p:cNvSpPr/>
          <p:nvPr/>
        </p:nvSpPr>
        <p:spPr>
          <a:xfrm>
            <a:off x="609600" y="1130300"/>
            <a:ext cx="11049000" cy="5105400"/>
          </a:xfrm>
          <a:prstGeom prst="roundRect">
            <a:avLst/>
          </a:prstGeom>
          <a:noFill/>
          <a:ln w="571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accent5"/>
              </a:solidFill>
              <a:effectLst/>
              <a:uLnTx/>
              <a:uFillTx/>
              <a:latin typeface="+mn-lt"/>
              <a:ea typeface="+mn-ea"/>
              <a:cs typeface="+mn-cs"/>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02" name="Picture 2" descr="h"/>
          <p:cNvPicPr>
            <a:picLocks noChangeAspect="1"/>
          </p:cNvPicPr>
          <p:nvPr/>
        </p:nvPicPr>
        <p:blipFill>
          <a:blip r:embed="rId1"/>
          <a:srcRect l="13335" t="2225" r="10834" b="4445"/>
          <a:stretch>
            <a:fillRect/>
          </a:stretch>
        </p:blipFill>
        <p:spPr>
          <a:xfrm>
            <a:off x="1524000" y="0"/>
            <a:ext cx="9144000" cy="6858000"/>
          </a:xfrm>
          <a:prstGeom prst="rect">
            <a:avLst/>
          </a:prstGeom>
          <a:noFill/>
          <a:ln w="9525">
            <a:noFill/>
          </a:ln>
        </p:spPr>
      </p:pic>
      <p:pic>
        <p:nvPicPr>
          <p:cNvPr id="19459" name="Picture 3" descr="Hoadao2"/>
          <p:cNvPicPr>
            <a:picLocks noChangeAspect="1"/>
          </p:cNvPicPr>
          <p:nvPr/>
        </p:nvPicPr>
        <p:blipFill>
          <a:blip r:embed="rId2"/>
          <a:stretch>
            <a:fillRect/>
          </a:stretch>
        </p:blipFill>
        <p:spPr>
          <a:xfrm>
            <a:off x="1524000" y="0"/>
            <a:ext cx="9144000" cy="6096000"/>
          </a:xfrm>
          <a:prstGeom prst="rect">
            <a:avLst/>
          </a:prstGeom>
          <a:noFill/>
          <a:ln w="9525">
            <a:noFill/>
          </a:ln>
        </p:spPr>
      </p:pic>
      <p:sp>
        <p:nvSpPr>
          <p:cNvPr id="19460" name="Text Box 4"/>
          <p:cNvSpPr txBox="1"/>
          <p:nvPr/>
        </p:nvSpPr>
        <p:spPr>
          <a:xfrm>
            <a:off x="2362200" y="6096000"/>
            <a:ext cx="63246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50000"/>
              </a:spcBef>
              <a:buFontTx/>
              <a:buNone/>
            </a:pPr>
            <a:r>
              <a:rPr lang="en-US" altLang="vi-VN" b="1" i="1" dirty="0">
                <a:solidFill>
                  <a:srgbClr val="FF0000"/>
                </a:solidFill>
                <a:latin typeface="Times New Roman" panose="02020603050405020304" pitchFamily="18" charset="0"/>
                <a:cs typeface="Times New Roman" panose="02020603050405020304" pitchFamily="18" charset="0"/>
              </a:rPr>
              <a:t>Sa Pa bắt đầu với những rặng đ</a:t>
            </a:r>
            <a:r>
              <a:rPr lang="en-US" altLang="vi-VN" b="1" i="1" dirty="0">
                <a:solidFill>
                  <a:srgbClr val="FF0000"/>
                </a:solidFill>
                <a:latin typeface="Times New Roman" panose="02020603050405020304" pitchFamily="18" charset="0"/>
                <a:ea typeface="Times New Roman" panose="02020603050405020304" pitchFamily="18" charset="0"/>
              </a:rPr>
              <a:t>à</a:t>
            </a:r>
            <a:r>
              <a:rPr lang="en-US" altLang="vi-VN" b="1" i="1" dirty="0">
                <a:solidFill>
                  <a:srgbClr val="FF0000"/>
                </a:solidFill>
                <a:latin typeface="Times New Roman" panose="02020603050405020304" pitchFamily="18" charset="0"/>
                <a:cs typeface="Times New Roman" panose="02020603050405020304" pitchFamily="18" charset="0"/>
              </a:rPr>
              <a:t>o.</a:t>
            </a:r>
            <a:endParaRPr lang="en-US" altLang="vi-VN" b="1" i="1" dirty="0">
              <a:solidFill>
                <a:srgbClr val="FF0000"/>
              </a:solidFill>
              <a:latin typeface="Times New Roman" panose="02020603050405020304" pitchFamily="18" charset="0"/>
              <a:ea typeface="Times New Roman" panose="02020603050405020304" pitchFamily="18" charset="0"/>
            </a:endParaRPr>
          </a:p>
        </p:txBody>
      </p:sp>
      <p:pic>
        <p:nvPicPr>
          <p:cNvPr id="128002" name="Picture 2" descr="HÃ¬nh áº£nh cÃ³ liÃªn quan"/>
          <p:cNvPicPr>
            <a:picLocks noChangeAspect="1"/>
          </p:cNvPicPr>
          <p:nvPr/>
        </p:nvPicPr>
        <p:blipFill>
          <a:blip r:embed="rId3"/>
          <a:stretch>
            <a:fillRect/>
          </a:stretch>
        </p:blipFill>
        <p:spPr>
          <a:xfrm>
            <a:off x="1524000" y="0"/>
            <a:ext cx="9144000" cy="6096000"/>
          </a:xfrm>
          <a:prstGeom prst="rect">
            <a:avLst/>
          </a:prstGeom>
          <a:noFill/>
          <a:ln w="9525">
            <a:noFill/>
          </a:ln>
        </p:spPr>
      </p:pic>
      <p:pic>
        <p:nvPicPr>
          <p:cNvPr id="128004" name="Picture 4" descr="[âIMG]"/>
          <p:cNvPicPr>
            <a:picLocks noChangeAspect="1"/>
          </p:cNvPicPr>
          <p:nvPr/>
        </p:nvPicPr>
        <p:blipFill>
          <a:blip r:embed="rId4"/>
          <a:stretch>
            <a:fillRect/>
          </a:stretch>
        </p:blipFill>
        <p:spPr>
          <a:xfrm>
            <a:off x="1524000" y="15875"/>
            <a:ext cx="9144000" cy="6080125"/>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1000"/>
                                        <p:tgtEl>
                                          <p:spTgt spid="19460"/>
                                        </p:tgtEl>
                                      </p:cBhvr>
                                    </p:animEffect>
                                    <p:anim calcmode="lin" valueType="num">
                                      <p:cBhvr>
                                        <p:cTn id="8" dur="1000" fill="hold"/>
                                        <p:tgtEl>
                                          <p:spTgt spid="19460"/>
                                        </p:tgtEl>
                                        <p:attrNameLst>
                                          <p:attrName>ppt_x</p:attrName>
                                        </p:attrNameLst>
                                      </p:cBhvr>
                                      <p:tavLst>
                                        <p:tav tm="0">
                                          <p:val>
                                            <p:strVal val="#ppt_x"/>
                                          </p:val>
                                        </p:tav>
                                        <p:tav tm="100000">
                                          <p:val>
                                            <p:strVal val="#ppt_x"/>
                                          </p:val>
                                        </p:tav>
                                      </p:tavLst>
                                    </p:anim>
                                    <p:anim calcmode="lin" valueType="num">
                                      <p:cBhvr>
                                        <p:cTn id="9"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45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28002"/>
                                        </p:tgtEl>
                                        <p:attrNameLst>
                                          <p:attrName>style.visibility</p:attrName>
                                        </p:attrNameLst>
                                      </p:cBhvr>
                                      <p:to>
                                        <p:strVal val="visible"/>
                                      </p:to>
                                    </p:set>
                                    <p:animEffect transition="in" filter="barn(inVertical)">
                                      <p:cBhvr>
                                        <p:cTn id="18" dur="500"/>
                                        <p:tgtEl>
                                          <p:spTgt spid="128002"/>
                                        </p:tgtEl>
                                      </p:cBhvr>
                                    </p:animEffect>
                                  </p:childTnLst>
                                </p:cTn>
                              </p:par>
                              <p:par>
                                <p:cTn id="19" presetID="6" presetClass="exit" presetSubtype="32" fill="hold" nodeType="withEffect">
                                  <p:stCondLst>
                                    <p:cond delay="0"/>
                                  </p:stCondLst>
                                  <p:childTnLst>
                                    <p:animEffect transition="out" filter="circle(out)">
                                      <p:cBhvr>
                                        <p:cTn id="20" dur="2000"/>
                                        <p:tgtEl>
                                          <p:spTgt spid="19459"/>
                                        </p:tgtEl>
                                      </p:cBhvr>
                                    </p:animEffect>
                                    <p:set>
                                      <p:cBhvr>
                                        <p:cTn id="21" dur="1" fill="hold">
                                          <p:stCondLst>
                                            <p:cond delay="1999"/>
                                          </p:stCondLst>
                                        </p:cTn>
                                        <p:tgtEl>
                                          <p:spTgt spid="1945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28004"/>
                                        </p:tgtEl>
                                        <p:attrNameLst>
                                          <p:attrName>style.visibility</p:attrName>
                                        </p:attrNameLst>
                                      </p:cBhvr>
                                      <p:to>
                                        <p:strVal val="visible"/>
                                      </p:to>
                                    </p:set>
                                    <p:anim calcmode="lin" valueType="num">
                                      <p:cBhvr>
                                        <p:cTn id="26" dur="1000" fill="hold"/>
                                        <p:tgtEl>
                                          <p:spTgt spid="128004"/>
                                        </p:tgtEl>
                                        <p:attrNameLst>
                                          <p:attrName>ppt_w</p:attrName>
                                        </p:attrNameLst>
                                      </p:cBhvr>
                                      <p:tavLst>
                                        <p:tav tm="0">
                                          <p:val>
                                            <p:fltVal val="0,000000"/>
                                          </p:val>
                                        </p:tav>
                                        <p:tav tm="100000">
                                          <p:val>
                                            <p:strVal val="#ppt_w"/>
                                          </p:val>
                                        </p:tav>
                                      </p:tavLst>
                                    </p:anim>
                                    <p:anim calcmode="lin" valueType="num">
                                      <p:cBhvr>
                                        <p:cTn id="27" dur="1000" fill="hold"/>
                                        <p:tgtEl>
                                          <p:spTgt spid="128004"/>
                                        </p:tgtEl>
                                        <p:attrNameLst>
                                          <p:attrName>ppt_h</p:attrName>
                                        </p:attrNameLst>
                                      </p:cBhvr>
                                      <p:tavLst>
                                        <p:tav tm="0">
                                          <p:val>
                                            <p:fltVal val="0,000000"/>
                                          </p:val>
                                        </p:tav>
                                        <p:tav tm="100000">
                                          <p:val>
                                            <p:strVal val="#ppt_h"/>
                                          </p:val>
                                        </p:tav>
                                      </p:tavLst>
                                    </p:anim>
                                    <p:anim calcmode="lin" valueType="num">
                                      <p:cBhvr>
                                        <p:cTn id="28" dur="1000" fill="hold"/>
                                        <p:tgtEl>
                                          <p:spTgt spid="128004"/>
                                        </p:tgtEl>
                                        <p:attrNameLst>
                                          <p:attrName>style.rotation</p:attrName>
                                        </p:attrNameLst>
                                      </p:cBhvr>
                                      <p:tavLst>
                                        <p:tav tm="0">
                                          <p:val>
                                            <p:fltVal val="90,000000"/>
                                          </p:val>
                                        </p:tav>
                                        <p:tav tm="100000">
                                          <p:val>
                                            <p:fltVal val="0,000000"/>
                                          </p:val>
                                        </p:tav>
                                      </p:tavLst>
                                    </p:anim>
                                    <p:animEffect transition="in" filter="fade">
                                      <p:cBhvr>
                                        <p:cTn id="29" dur="1000"/>
                                        <p:tgtEl>
                                          <p:spTgt spid="128004"/>
                                        </p:tgtEl>
                                      </p:cBhvr>
                                    </p:animEffect>
                                  </p:childTnLst>
                                </p:cTn>
                              </p:par>
                              <p:par>
                                <p:cTn id="30" presetID="13" presetClass="exit" presetSubtype="32" fill="hold" nodeType="withEffect">
                                  <p:stCondLst>
                                    <p:cond delay="0"/>
                                  </p:stCondLst>
                                  <p:childTnLst>
                                    <p:animEffect transition="out" filter="plus(out)">
                                      <p:cBhvr>
                                        <p:cTn id="31" dur="2000"/>
                                        <p:tgtEl>
                                          <p:spTgt spid="128002"/>
                                        </p:tgtEl>
                                      </p:cBhvr>
                                    </p:animEffect>
                                    <p:set>
                                      <p:cBhvr>
                                        <p:cTn id="32" dur="1" fill="hold">
                                          <p:stCondLst>
                                            <p:cond delay="1999"/>
                                          </p:stCondLst>
                                        </p:cTn>
                                        <p:tgtEl>
                                          <p:spTgt spid="1280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Text Box 3"/>
          <p:cNvSpPr txBox="1"/>
          <p:nvPr/>
        </p:nvSpPr>
        <p:spPr>
          <a:xfrm>
            <a:off x="1638300" y="5837238"/>
            <a:ext cx="8915400" cy="95408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50000"/>
              </a:spcBef>
              <a:buFontTx/>
              <a:buNone/>
            </a:pPr>
            <a:r>
              <a:rPr lang="en-US" altLang="vi-VN" sz="2400" b="1" i="1" dirty="0">
                <a:solidFill>
                  <a:srgbClr val="FF0000"/>
                </a:solidFill>
                <a:latin typeface="Times New Roman" panose="02020603050405020304" pitchFamily="18" charset="0"/>
                <a:cs typeface="Times New Roman" panose="02020603050405020304" pitchFamily="18" charset="0"/>
              </a:rPr>
              <a:t>[</a:t>
            </a:r>
            <a:r>
              <a:rPr lang="en-US" altLang="vi-VN" sz="2400" b="1" i="1" dirty="0">
                <a:solidFill>
                  <a:srgbClr val="FF0000"/>
                </a:solidFill>
                <a:latin typeface="Times New Roman" panose="02020603050405020304" pitchFamily="18" charset="0"/>
                <a:ea typeface="Times New Roman" panose="02020603050405020304" pitchFamily="18" charset="0"/>
              </a:rPr>
              <a:t>…</a:t>
            </a:r>
            <a:r>
              <a:rPr lang="en-US" altLang="vi-VN" sz="2400" b="1" i="1" dirty="0">
                <a:solidFill>
                  <a:srgbClr val="FF0000"/>
                </a:solidFill>
                <a:latin typeface="Times New Roman" panose="02020603050405020304" pitchFamily="18" charset="0"/>
                <a:cs typeface="Times New Roman" panose="02020603050405020304" pitchFamily="18" charset="0"/>
              </a:rPr>
              <a:t>] </a:t>
            </a:r>
            <a:r>
              <a:rPr lang="en-US" altLang="vi-VN" sz="2800" b="1" i="1" dirty="0">
                <a:solidFill>
                  <a:srgbClr val="FF0000"/>
                </a:solidFill>
                <a:latin typeface="Times New Roman" panose="02020603050405020304" pitchFamily="18" charset="0"/>
                <a:cs typeface="Times New Roman" panose="02020603050405020304" pitchFamily="18" charset="0"/>
              </a:rPr>
              <a:t>V</a:t>
            </a:r>
            <a:r>
              <a:rPr lang="en-US" altLang="vi-VN" sz="2800" b="1" i="1" dirty="0">
                <a:solidFill>
                  <a:srgbClr val="FF0000"/>
                </a:solidFill>
                <a:latin typeface="Times New Roman" panose="02020603050405020304" pitchFamily="18" charset="0"/>
                <a:ea typeface="Times New Roman" panose="02020603050405020304" pitchFamily="18" charset="0"/>
              </a:rPr>
              <a:t>à</a:t>
            </a:r>
            <a:r>
              <a:rPr lang="en-US" altLang="vi-VN" sz="2800" b="1" i="1" dirty="0">
                <a:solidFill>
                  <a:srgbClr val="FF0000"/>
                </a:solidFill>
                <a:latin typeface="Times New Roman" panose="02020603050405020304" pitchFamily="18" charset="0"/>
                <a:cs typeface="Times New Roman" panose="02020603050405020304" pitchFamily="18" charset="0"/>
              </a:rPr>
              <a:t> với những đ</a:t>
            </a:r>
            <a:r>
              <a:rPr lang="en-US" altLang="vi-VN" sz="2800" b="1" i="1" dirty="0">
                <a:solidFill>
                  <a:srgbClr val="FF0000"/>
                </a:solidFill>
                <a:latin typeface="Times New Roman" panose="02020603050405020304" pitchFamily="18" charset="0"/>
                <a:ea typeface="Times New Roman" panose="02020603050405020304" pitchFamily="18" charset="0"/>
              </a:rPr>
              <a:t>à</a:t>
            </a:r>
            <a:r>
              <a:rPr lang="en-US" altLang="vi-VN" sz="2800" b="1" i="1" dirty="0">
                <a:solidFill>
                  <a:srgbClr val="FF0000"/>
                </a:solidFill>
                <a:latin typeface="Times New Roman" panose="02020603050405020304" pitchFamily="18" charset="0"/>
                <a:cs typeface="Times New Roman" panose="02020603050405020304" pitchFamily="18" charset="0"/>
              </a:rPr>
              <a:t>n bò lang cổ có đeo chuông ở các đồng cỏ trong lũng hai bên đường.</a:t>
            </a:r>
            <a:endParaRPr lang="en-US" altLang="vi-VN" sz="2800" b="1" i="1" dirty="0">
              <a:solidFill>
                <a:srgbClr val="FF0000"/>
              </a:solidFill>
              <a:latin typeface="Times New Roman" panose="02020603050405020304" pitchFamily="18" charset="0"/>
              <a:ea typeface="Times New Roman" panose="02020603050405020304" pitchFamily="18" charset="0"/>
            </a:endParaRPr>
          </a:p>
        </p:txBody>
      </p:sp>
      <p:pic>
        <p:nvPicPr>
          <p:cNvPr id="52227" name="Picture 3" descr="danbò"/>
          <p:cNvPicPr>
            <a:picLocks noChangeAspect="1"/>
          </p:cNvPicPr>
          <p:nvPr/>
        </p:nvPicPr>
        <p:blipFill>
          <a:blip r:embed="rId1"/>
          <a:stretch>
            <a:fillRect/>
          </a:stretch>
        </p:blipFill>
        <p:spPr>
          <a:xfrm>
            <a:off x="1524000" y="0"/>
            <a:ext cx="9144000" cy="5670550"/>
          </a:xfrm>
          <a:prstGeom prst="rect">
            <a:avLst/>
          </a:prstGeom>
          <a:noFill/>
          <a:ln w="9525">
            <a:noFill/>
          </a:ln>
        </p:spPr>
      </p:pic>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4275" name="Picture 3" descr="NATUR034"/>
          <p:cNvPicPr>
            <a:picLocks noChangeAspect="1"/>
          </p:cNvPicPr>
          <p:nvPr/>
        </p:nvPicPr>
        <p:blipFill>
          <a:blip r:embed="rId1"/>
          <a:stretch>
            <a:fillRect/>
          </a:stretch>
        </p:blipFill>
        <p:spPr>
          <a:xfrm>
            <a:off x="1524000" y="0"/>
            <a:ext cx="9144000" cy="5181600"/>
          </a:xfrm>
          <a:prstGeom prst="rect">
            <a:avLst/>
          </a:prstGeom>
          <a:noFill/>
          <a:ln w="9525">
            <a:noFill/>
          </a:ln>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5298" name="Picture 2" descr="h"/>
          <p:cNvPicPr>
            <a:picLocks noChangeAspect="1"/>
          </p:cNvPicPr>
          <p:nvPr/>
        </p:nvPicPr>
        <p:blipFill>
          <a:blip r:embed="rId1"/>
          <a:srcRect l="13335" t="2225" r="10834" b="4445"/>
          <a:stretch>
            <a:fillRect/>
          </a:stretch>
        </p:blipFill>
        <p:spPr>
          <a:xfrm>
            <a:off x="1524000" y="0"/>
            <a:ext cx="9144000" cy="6858000"/>
          </a:xfrm>
          <a:prstGeom prst="rect">
            <a:avLst/>
          </a:prstGeom>
          <a:noFill/>
          <a:ln w="9525">
            <a:noFill/>
          </a:ln>
        </p:spPr>
      </p:pic>
      <p:pic>
        <p:nvPicPr>
          <p:cNvPr id="22532" name="Picture 3" descr="may chon"/>
          <p:cNvPicPr>
            <a:picLocks noChangeAspect="1"/>
          </p:cNvPicPr>
          <p:nvPr/>
        </p:nvPicPr>
        <p:blipFill>
          <a:blip r:embed="rId2"/>
          <a:stretch>
            <a:fillRect/>
          </a:stretch>
        </p:blipFill>
        <p:spPr>
          <a:xfrm>
            <a:off x="1524000" y="0"/>
            <a:ext cx="9144000" cy="5470525"/>
          </a:xfrm>
          <a:prstGeom prst="rect">
            <a:avLst/>
          </a:prstGeom>
          <a:noFill/>
          <a:ln w="9525">
            <a:noFill/>
          </a:ln>
        </p:spPr>
      </p:pic>
      <p:pic>
        <p:nvPicPr>
          <p:cNvPr id="22533" name="Picture 5" descr="sapa"/>
          <p:cNvPicPr>
            <a:picLocks noChangeAspect="1"/>
          </p:cNvPicPr>
          <p:nvPr/>
        </p:nvPicPr>
        <p:blipFill>
          <a:blip r:embed="rId3">
            <a:lum bright="17999"/>
          </a:blip>
          <a:srcRect b="13904"/>
          <a:stretch>
            <a:fillRect/>
          </a:stretch>
        </p:blipFill>
        <p:spPr>
          <a:xfrm>
            <a:off x="1447800" y="30163"/>
            <a:ext cx="9220200" cy="5410200"/>
          </a:xfrm>
          <a:prstGeom prst="rect">
            <a:avLst/>
          </a:prstGeom>
          <a:noFill/>
          <a:ln w="9525">
            <a:noFill/>
          </a:ln>
        </p:spPr>
      </p:pic>
      <p:pic>
        <p:nvPicPr>
          <p:cNvPr id="144386" name="Picture 2" descr="Káº¿t quáº£ hÃ¬nh áº£nh cho hinh anh may o sa pa"/>
          <p:cNvPicPr>
            <a:picLocks noChangeAspect="1"/>
          </p:cNvPicPr>
          <p:nvPr/>
        </p:nvPicPr>
        <p:blipFill>
          <a:blip r:embed="rId4"/>
          <a:stretch>
            <a:fillRect/>
          </a:stretch>
        </p:blipFill>
        <p:spPr>
          <a:xfrm>
            <a:off x="1484313" y="-30162"/>
            <a:ext cx="9183687" cy="5499100"/>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barn(inVertical)">
                                      <p:cBhvr>
                                        <p:cTn id="7" dur="500"/>
                                        <p:tgtEl>
                                          <p:spTgt spid="225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4386"/>
                                        </p:tgtEl>
                                        <p:attrNameLst>
                                          <p:attrName>style.visibility</p:attrName>
                                        </p:attrNameLst>
                                      </p:cBhvr>
                                      <p:to>
                                        <p:strVal val="visible"/>
                                      </p:to>
                                    </p:set>
                                    <p:animEffect transition="in" filter="barn(inVertical)">
                                      <p:cBhvr>
                                        <p:cTn id="12" dur="500"/>
                                        <p:tgtEl>
                                          <p:spTgt spid="144386"/>
                                        </p:tgtEl>
                                      </p:cBhvr>
                                    </p:animEffect>
                                  </p:childTnLst>
                                </p:cTn>
                              </p:par>
                              <p:par>
                                <p:cTn id="13" presetID="5" presetClass="exit" presetSubtype="10" fill="hold" nodeType="withEffect">
                                  <p:stCondLst>
                                    <p:cond delay="0"/>
                                  </p:stCondLst>
                                  <p:childTnLst>
                                    <p:animEffect transition="out" filter="checkerboard(across)">
                                      <p:cBhvr>
                                        <p:cTn id="14" dur="500"/>
                                        <p:tgtEl>
                                          <p:spTgt spid="22533"/>
                                        </p:tgtEl>
                                      </p:cBhvr>
                                    </p:animEffect>
                                    <p:set>
                                      <p:cBhvr>
                                        <p:cTn id="15" dur="1" fill="hold">
                                          <p:stCondLst>
                                            <p:cond delay="499"/>
                                          </p:stCondLst>
                                        </p:cTn>
                                        <p:tgtEl>
                                          <p:spTgt spid="2253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2532"/>
                                        </p:tgtEl>
                                        <p:attrNameLst>
                                          <p:attrName>style.visibility</p:attrName>
                                        </p:attrNameLst>
                                      </p:cBhvr>
                                      <p:to>
                                        <p:strVal val="visible"/>
                                      </p:to>
                                    </p:set>
                                    <p:animEffect transition="in" filter="circle(in)">
                                      <p:cBhvr>
                                        <p:cTn id="20" dur="2000"/>
                                        <p:tgtEl>
                                          <p:spTgt spid="22532"/>
                                        </p:tgtEl>
                                      </p:cBhvr>
                                    </p:animEffect>
                                  </p:childTnLst>
                                </p:cTn>
                              </p:par>
                              <p:par>
                                <p:cTn id="21" presetID="22" presetClass="exit" presetSubtype="4" fill="hold" nodeType="withEffect">
                                  <p:stCondLst>
                                    <p:cond delay="0"/>
                                  </p:stCondLst>
                                  <p:childTnLst>
                                    <p:animEffect transition="out" filter="wipe(down)">
                                      <p:cBhvr>
                                        <p:cTn id="22" dur="500"/>
                                        <p:tgtEl>
                                          <p:spTgt spid="144386"/>
                                        </p:tgtEl>
                                      </p:cBhvr>
                                    </p:animEffect>
                                    <p:set>
                                      <p:cBhvr>
                                        <p:cTn id="23" dur="1" fill="hold">
                                          <p:stCondLst>
                                            <p:cond delay="499"/>
                                          </p:stCondLst>
                                        </p:cTn>
                                        <p:tgtEl>
                                          <p:spTgt spid="1443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2098" name="Picture 2" descr="Káº¿t quáº£ hÃ¬nh áº£nh cho hinh anh tia nang chieu xuong con deo"/>
          <p:cNvPicPr>
            <a:picLocks noChangeAspect="1"/>
          </p:cNvPicPr>
          <p:nvPr/>
        </p:nvPicPr>
        <p:blipFill>
          <a:blip r:embed="rId1"/>
          <a:stretch>
            <a:fillRect/>
          </a:stretch>
        </p:blipFill>
        <p:spPr>
          <a:xfrm>
            <a:off x="1557338" y="0"/>
            <a:ext cx="8958262" cy="5492750"/>
          </a:xfrm>
          <a:prstGeom prst="rect">
            <a:avLst/>
          </a:prstGeom>
          <a:noFill/>
          <a:ln w="9525">
            <a:noFill/>
          </a:ln>
        </p:spPr>
      </p:pic>
      <p:sp>
        <p:nvSpPr>
          <p:cNvPr id="5" name="Text Box 5"/>
          <p:cNvSpPr txBox="1"/>
          <p:nvPr/>
        </p:nvSpPr>
        <p:spPr>
          <a:xfrm>
            <a:off x="1633538" y="5762625"/>
            <a:ext cx="9034462" cy="9540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pt-BR" altLang="vi-VN" sz="2800" b="1" i="1" dirty="0">
                <a:solidFill>
                  <a:srgbClr val="C00000"/>
                </a:solidFill>
                <a:latin typeface="Times New Roman" panose="02020603050405020304" pitchFamily="18" charset="0"/>
                <a:cs typeface="Times New Roman" panose="02020603050405020304" pitchFamily="18" charset="0"/>
              </a:rPr>
              <a:t>Lúc bấy giờ, nắng đã mạ bạc cả con đèo, đốt cháy rừng cây hừng hực như một bó đuốc lớn.</a:t>
            </a:r>
            <a:endParaRPr lang="en-US" altLang="vi-VN" sz="2800" b="1" i="1" dirty="0">
              <a:solidFill>
                <a:srgbClr val="C00000"/>
              </a:solidFill>
              <a:latin typeface="Times New Roman" panose="02020603050405020304" pitchFamily="18" charset="0"/>
              <a:ea typeface="Times New Roman" panose="02020603050405020304" pitchFamily="18" charset="0"/>
            </a:endParaRPr>
          </a:p>
        </p:txBody>
      </p:sp>
      <p:pic>
        <p:nvPicPr>
          <p:cNvPr id="4" name="Picture 2" descr="&#10;Tiáº¿t trá»i há»­ng náº¯ng, nhÆ°ng tuyáº¿t rÆ¡i liÃªn tá»¥c nhá»¯ng ngÃ y qua, táº¡o ra lá»p tuyáº¿t dÃ y nÃªn tá»c Äá» tan ráº¥t cháº­m."/>
          <p:cNvPicPr>
            <a:picLocks noChangeAspect="1"/>
          </p:cNvPicPr>
          <p:nvPr/>
        </p:nvPicPr>
        <p:blipFill>
          <a:blip r:embed="rId2"/>
          <a:stretch>
            <a:fillRect/>
          </a:stretch>
        </p:blipFill>
        <p:spPr>
          <a:xfrm>
            <a:off x="1633538" y="76200"/>
            <a:ext cx="8882062" cy="5416550"/>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2098"/>
                                        </p:tgtEl>
                                        <p:attrNameLst>
                                          <p:attrName>style.visibility</p:attrName>
                                        </p:attrNameLst>
                                      </p:cBhvr>
                                      <p:to>
                                        <p:strVal val="visible"/>
                                      </p:to>
                                    </p:set>
                                    <p:animEffect transition="in" filter="circle(in)">
                                      <p:cBhvr>
                                        <p:cTn id="17" dur="2000"/>
                                        <p:tgtEl>
                                          <p:spTgt spid="132098"/>
                                        </p:tgtEl>
                                      </p:cBhvr>
                                    </p:animEffect>
                                  </p:childTnLst>
                                </p:cTn>
                              </p:par>
                              <p:par>
                                <p:cTn id="18" presetID="4" presetClass="exit" presetSubtype="32" fill="hold" nodeType="withEffect">
                                  <p:stCondLst>
                                    <p:cond delay="0"/>
                                  </p:stCondLst>
                                  <p:childTnLst>
                                    <p:animEffect transition="out" filter="box(out)">
                                      <p:cBhvr>
                                        <p:cTn id="19" dur="2000"/>
                                        <p:tgtEl>
                                          <p:spTgt spid="4"/>
                                        </p:tgtEl>
                                      </p:cBhvr>
                                    </p:animEffect>
                                    <p:set>
                                      <p:cBhvr>
                                        <p:cTn id="20"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1">
            <a:lum/>
          </a:blip>
          <a:srcRect/>
          <a:stretch>
            <a:fillRect t="-17000" b="-17000"/>
          </a:stretch>
        </a:blipFill>
        <a:effectLst/>
      </p:bgPr>
    </p:bg>
    <p:spTree>
      <p:nvGrpSpPr>
        <p:cNvPr id="1" name=""/>
        <p:cNvGrpSpPr/>
        <p:nvPr/>
      </p:nvGrpSpPr>
      <p:grpSpPr/>
      <p:sp>
        <p:nvSpPr>
          <p:cNvPr id="52226" name="Rectangle 4"/>
          <p:cNvSpPr/>
          <p:nvPr/>
        </p:nvSpPr>
        <p:spPr>
          <a:xfrm>
            <a:off x="1500188" y="407988"/>
            <a:ext cx="7010400"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3000" b="1" dirty="0">
                <a:solidFill>
                  <a:srgbClr val="00B050"/>
                </a:solidFill>
                <a:latin typeface="Times New Roman" panose="02020603050405020304" pitchFamily="18" charset="0"/>
                <a:cs typeface="Times New Roman" panose="02020603050405020304" pitchFamily="18" charset="0"/>
              </a:rPr>
              <a:t> 2. Bức tranh nên thơ về cảnh đẹp Sa Pa:</a:t>
            </a:r>
            <a:endParaRPr lang="en-US" altLang="vi-VN" sz="3000" b="1" dirty="0">
              <a:solidFill>
                <a:srgbClr val="00B050"/>
              </a:solidFill>
              <a:latin typeface="Times New Roman" panose="02020603050405020304" pitchFamily="18" charset="0"/>
              <a:ea typeface="Times New Roman" panose="02020603050405020304" pitchFamily="18" charset="0"/>
            </a:endParaRPr>
          </a:p>
        </p:txBody>
      </p:sp>
      <p:sp>
        <p:nvSpPr>
          <p:cNvPr id="54281" name="Rectangle 2"/>
          <p:cNvSpPr>
            <a:spLocks noChangeArrowheads="1"/>
          </p:cNvSpPr>
          <p:nvPr/>
        </p:nvSpPr>
        <p:spPr bwMode="auto">
          <a:xfrm>
            <a:off x="1193800" y="3738880"/>
            <a:ext cx="934148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fr-FR" altLang="vi-VN" sz="2800" b="1" i="1" dirty="0">
                <a:latin typeface="Times New Roman" panose="02020603050405020304" pitchFamily="18" charset="0"/>
                <a:cs typeface="Times New Roman" panose="02020603050405020304" pitchFamily="18" charset="0"/>
                <a:sym typeface="Wingdings" panose="05000000000000000000" pitchFamily="2" charset="2"/>
              </a:rPr>
              <a:t>   </a:t>
            </a:r>
            <a:r>
              <a:rPr lang="fr-FR" altLang="vi-VN" sz="2800" b="1" i="1" dirty="0">
                <a:solidFill>
                  <a:srgbClr val="376092"/>
                </a:solidFill>
                <a:latin typeface="Times New Roman" panose="02020603050405020304" pitchFamily="18" charset="0"/>
                <a:cs typeface="Times New Roman" panose="02020603050405020304" pitchFamily="18" charset="0"/>
                <a:sym typeface="Wingdings" panose="05000000000000000000" pitchFamily="2" charset="2"/>
              </a:rPr>
              <a:t>Bằng v</a:t>
            </a:r>
            <a:r>
              <a:rPr lang="fr-FR" altLang="vi-VN" sz="2800" b="1" i="1" dirty="0">
                <a:solidFill>
                  <a:srgbClr val="376092"/>
                </a:solidFill>
                <a:latin typeface="Times New Roman" panose="02020603050405020304" pitchFamily="18" charset="0"/>
                <a:ea typeface="Times New Roman" panose="02020603050405020304" pitchFamily="18" charset="0"/>
              </a:rPr>
              <a:t>à</a:t>
            </a:r>
            <a:r>
              <a:rPr lang="fr-FR" altLang="vi-VN" sz="2800" b="1" i="1" dirty="0">
                <a:solidFill>
                  <a:srgbClr val="376092"/>
                </a:solidFill>
                <a:latin typeface="Times New Roman" panose="02020603050405020304" pitchFamily="18" charset="0"/>
                <a:cs typeface="Times New Roman" panose="02020603050405020304" pitchFamily="18" charset="0"/>
              </a:rPr>
              <a:t>i nét </a:t>
            </a:r>
            <a:r>
              <a:rPr lang="fr-FR" altLang="vi-VN" sz="2800" b="1" i="1" u="sng" dirty="0">
                <a:solidFill>
                  <a:srgbClr val="376092"/>
                </a:solidFill>
                <a:latin typeface="Times New Roman" panose="02020603050405020304" pitchFamily="18" charset="0"/>
                <a:cs typeface="Times New Roman" panose="02020603050405020304" pitchFamily="18" charset="0"/>
              </a:rPr>
              <a:t>chấm phá</a:t>
            </a:r>
            <a:r>
              <a:rPr lang="fr-FR" altLang="vi-VN" sz="2800" b="1" i="1" dirty="0">
                <a:solidFill>
                  <a:srgbClr val="376092"/>
                </a:solidFill>
                <a:latin typeface="Times New Roman" panose="02020603050405020304" pitchFamily="18" charset="0"/>
                <a:cs typeface="Times New Roman" panose="02020603050405020304" pitchFamily="18" charset="0"/>
              </a:rPr>
              <a:t>, nghệ thuật </a:t>
            </a:r>
            <a:r>
              <a:rPr lang="fr-FR" altLang="vi-VN" sz="2800" b="1" i="1" u="sng" dirty="0">
                <a:solidFill>
                  <a:srgbClr val="376092"/>
                </a:solidFill>
                <a:latin typeface="Times New Roman" panose="02020603050405020304" pitchFamily="18" charset="0"/>
                <a:cs typeface="Times New Roman" panose="02020603050405020304" pitchFamily="18" charset="0"/>
              </a:rPr>
              <a:t>nhân hóa</a:t>
            </a:r>
            <a:r>
              <a:rPr lang="fr-FR" altLang="vi-VN" sz="2800" b="1" i="1" dirty="0">
                <a:solidFill>
                  <a:srgbClr val="376092"/>
                </a:solidFill>
                <a:latin typeface="Times New Roman" panose="02020603050405020304" pitchFamily="18" charset="0"/>
                <a:cs typeface="Times New Roman" panose="02020603050405020304" pitchFamily="18" charset="0"/>
              </a:rPr>
              <a:t>, </a:t>
            </a:r>
            <a:r>
              <a:rPr lang="fr-FR" altLang="vi-VN" sz="2800" b="1" i="1" u="sng" dirty="0">
                <a:solidFill>
                  <a:srgbClr val="376092"/>
                </a:solidFill>
                <a:latin typeface="Times New Roman" panose="02020603050405020304" pitchFamily="18" charset="0"/>
                <a:cs typeface="Times New Roman" panose="02020603050405020304" pitchFamily="18" charset="0"/>
              </a:rPr>
              <a:t>so sánh</a:t>
            </a:r>
            <a:r>
              <a:rPr lang="fr-FR" altLang="vi-VN" sz="2800" b="1" i="1" dirty="0">
                <a:solidFill>
                  <a:srgbClr val="376092"/>
                </a:solidFill>
                <a:latin typeface="Times New Roman" panose="02020603050405020304" pitchFamily="18" charset="0"/>
                <a:cs typeface="Times New Roman" panose="02020603050405020304" pitchFamily="18" charset="0"/>
              </a:rPr>
              <a:t>, </a:t>
            </a:r>
            <a:r>
              <a:rPr lang="fr-FR" altLang="vi-VN" sz="2800" b="1" i="1" u="sng" dirty="0">
                <a:solidFill>
                  <a:srgbClr val="376092"/>
                </a:solidFill>
                <a:latin typeface="Times New Roman" panose="02020603050405020304" pitchFamily="18" charset="0"/>
                <a:cs typeface="Times New Roman" panose="02020603050405020304" pitchFamily="18" charset="0"/>
              </a:rPr>
              <a:t>ngôn ngữ đặc sắc.</a:t>
            </a:r>
            <a:endParaRPr lang="en-US" altLang="vi-VN" sz="2800" b="1" i="1" dirty="0">
              <a:solidFill>
                <a:srgbClr val="376092"/>
              </a:solidFill>
              <a:latin typeface="VNI-Times" pitchFamily="2" charset="0"/>
              <a:ea typeface="Arial" panose="020B0604020202020204" pitchFamily="34" charset="0"/>
            </a:endParaRPr>
          </a:p>
        </p:txBody>
      </p:sp>
      <p:sp>
        <p:nvSpPr>
          <p:cNvPr id="54282" name="Rectangle 6"/>
          <p:cNvSpPr>
            <a:spLocks noChangeArrowheads="1"/>
          </p:cNvSpPr>
          <p:nvPr/>
        </p:nvSpPr>
        <p:spPr bwMode="auto">
          <a:xfrm>
            <a:off x="1193800" y="4648200"/>
            <a:ext cx="9931400"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fr-FR" altLang="vi-VN" sz="2800" b="1" dirty="0">
                <a:solidFill>
                  <a:srgbClr val="376092"/>
                </a:solidFill>
                <a:latin typeface="Times New Roman" panose="02020603050405020304" pitchFamily="18" charset="0"/>
                <a:cs typeface="Times New Roman" panose="02020603050405020304" pitchFamily="18" charset="0"/>
                <a:sym typeface="Wingdings" panose="05000000000000000000" pitchFamily="2" charset="2"/>
              </a:rPr>
              <a:t></a:t>
            </a:r>
            <a:r>
              <a:rPr lang="fr-FR" altLang="vi-VN" sz="2800" b="1" dirty="0">
                <a:solidFill>
                  <a:srgbClr val="376092"/>
                </a:solidFill>
                <a:latin typeface="Times New Roman" panose="02020603050405020304" pitchFamily="18" charset="0"/>
                <a:cs typeface="Times New Roman" panose="02020603050405020304" pitchFamily="18" charset="0"/>
              </a:rPr>
              <a:t> Tác giả đã khắc hoạ bức tranh thiên nhiên Sa Pa với vẻ đẹp rực rỡ, tráng lệ, độc đáo, tươi sáng, thơ mộng, đầy sức sống. </a:t>
            </a:r>
            <a:r>
              <a:rPr sz="2800" b="1" dirty="0">
                <a:solidFill>
                  <a:srgbClr val="376092"/>
                </a:solidFill>
                <a:latin typeface="Times New Roman" panose="02020603050405020304" pitchFamily="18" charset="0"/>
                <a:cs typeface="Times New Roman" panose="02020603050405020304" pitchFamily="18" charset="0"/>
              </a:rPr>
              <a:t>SaPa như  mời gọi, cuốn hút, hấp dẫn du khách.</a:t>
            </a:r>
            <a:endParaRPr lang="en-US" altLang="vi-VN" sz="2800" b="1" dirty="0">
              <a:solidFill>
                <a:srgbClr val="376092"/>
              </a:solidFill>
              <a:latin typeface="Times New Roman" panose="02020603050405020304" pitchFamily="18" charset="0"/>
              <a:ea typeface="Times New Roman" panose="02020603050405020304" pitchFamily="18" charset="0"/>
            </a:endParaRPr>
          </a:p>
        </p:txBody>
      </p:sp>
      <p:sp>
        <p:nvSpPr>
          <p:cNvPr id="54283" name="Rectangle 13"/>
          <p:cNvSpPr/>
          <p:nvPr/>
        </p:nvSpPr>
        <p:spPr>
          <a:xfrm>
            <a:off x="1330325" y="6045200"/>
            <a:ext cx="9034463"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fr-FR" altLang="vi-VN" sz="2800" b="1" dirty="0">
                <a:solidFill>
                  <a:srgbClr val="FF33CC"/>
                </a:solidFill>
                <a:latin typeface="Times New Roman" panose="02020603050405020304" pitchFamily="18" charset="0"/>
                <a:cs typeface="Times New Roman" panose="02020603050405020304" pitchFamily="18" charset="0"/>
              </a:rPr>
              <a:t>=&gt; Tình yêu thiên nhiên của tác giả.</a:t>
            </a:r>
            <a:endParaRPr lang="en-US" altLang="vi-VN" sz="2800" b="1" dirty="0">
              <a:solidFill>
                <a:srgbClr val="FF33CC"/>
              </a:solidFill>
              <a:latin typeface="VNI-Times" pitchFamily="2" charset="0"/>
              <a:ea typeface="Arial" panose="020B0604020202020204" pitchFamily="34" charset="0"/>
            </a:endParaRPr>
          </a:p>
        </p:txBody>
      </p:sp>
      <p:sp>
        <p:nvSpPr>
          <p:cNvPr id="2" name="TextBox 1"/>
          <p:cNvSpPr txBox="1"/>
          <p:nvPr/>
        </p:nvSpPr>
        <p:spPr>
          <a:xfrm>
            <a:off x="1330325" y="1000125"/>
            <a:ext cx="9490075" cy="2678113"/>
          </a:xfrm>
          <a:prstGeom prst="rect">
            <a:avLst/>
          </a:prstGeom>
          <a:noFill/>
          <a:ln w="9525">
            <a:noFill/>
          </a:ln>
        </p:spPr>
        <p:txBody>
          <a:bodyPr>
            <a:spAutoFit/>
          </a:bodyPr>
          <a:p>
            <a:pPr algn="just"/>
            <a:r>
              <a:rPr lang="en-US" altLang="en-US" b="0" i="1" dirty="0">
                <a:solidFill>
                  <a:srgbClr val="000000"/>
                </a:solidFill>
                <a:latin typeface="Times New Roman" panose="02020603050405020304" pitchFamily="18" charset="0"/>
              </a:rPr>
              <a:t>- Những rặng đào, đàn Bò lang cổ  đeo chuông ở các đồng cỏ.</a:t>
            </a:r>
            <a:endParaRPr lang="en-US" altLang="en-US" b="0" i="1" dirty="0">
              <a:solidFill>
                <a:srgbClr val="000000"/>
              </a:solidFill>
              <a:latin typeface="Times New Roman" panose="02020603050405020304" pitchFamily="18" charset="0"/>
            </a:endParaRPr>
          </a:p>
          <a:p>
            <a:pPr algn="just"/>
            <a:r>
              <a:rPr lang="en-US" altLang="en-US" b="0" i="1" dirty="0">
                <a:solidFill>
                  <a:srgbClr val="000000"/>
                </a:solidFill>
                <a:latin typeface="Times New Roman" panose="02020603050405020304" pitchFamily="18" charset="0"/>
              </a:rPr>
              <a:t>- Cây trồng "rung tít trong nắng".</a:t>
            </a:r>
            <a:endParaRPr lang="en-US" altLang="en-US" b="0" i="1" dirty="0">
              <a:solidFill>
                <a:srgbClr val="000000"/>
              </a:solidFill>
              <a:latin typeface="Times New Roman" panose="02020603050405020304" pitchFamily="18" charset="0"/>
            </a:endParaRPr>
          </a:p>
          <a:p>
            <a:pPr algn="just"/>
            <a:r>
              <a:rPr lang="en-US" altLang="en-US" b="0" i="1" dirty="0">
                <a:solidFill>
                  <a:srgbClr val="000000"/>
                </a:solidFill>
                <a:latin typeface="Times New Roman" panose="02020603050405020304" pitchFamily="18" charset="0"/>
              </a:rPr>
              <a:t>- Những cây tử kinh màu hoa cà.</a:t>
            </a:r>
            <a:endParaRPr lang="en-US" altLang="en-US" b="0" i="1" dirty="0">
              <a:solidFill>
                <a:srgbClr val="000000"/>
              </a:solidFill>
              <a:latin typeface="Times New Roman" panose="02020603050405020304" pitchFamily="18" charset="0"/>
            </a:endParaRPr>
          </a:p>
          <a:p>
            <a:pPr algn="just"/>
            <a:r>
              <a:rPr lang="en-US" altLang="en-US" b="0" i="1" dirty="0">
                <a:solidFill>
                  <a:srgbClr val="000000"/>
                </a:solidFill>
                <a:latin typeface="Times New Roman" panose="02020603050405020304" pitchFamily="18" charset="0"/>
              </a:rPr>
              <a:t>- Mây bị nắng xua cuộn tròn từng cục...</a:t>
            </a:r>
            <a:endParaRPr lang="en-US" altLang="en-US" b="0" i="1" dirty="0">
              <a:solidFill>
                <a:srgbClr val="000000"/>
              </a:solidFill>
              <a:latin typeface="Times New Roman" panose="02020603050405020304" pitchFamily="18" charset="0"/>
            </a:endParaRPr>
          </a:p>
          <a:p>
            <a:pPr algn="just"/>
            <a:r>
              <a:rPr lang="en-US" altLang="en-US" b="0" i="1" dirty="0">
                <a:solidFill>
                  <a:srgbClr val="000000"/>
                </a:solidFill>
                <a:latin typeface="Times New Roman" panose="02020603050405020304" pitchFamily="18" charset="0"/>
              </a:rPr>
              <a:t>- Nắng đã mạ bạc cả con đèo, đốt cháy rừng cây hừng hực như một bó đuốc lớn.</a:t>
            </a:r>
            <a:endParaRPr lang="en-US" altLang="en-US" b="0" i="1" dirty="0">
              <a:solidFill>
                <a:srgbClr val="000000"/>
              </a:solidFill>
              <a:latin typeface="Times New Roman" panose="02020603050405020304" pitchFamily="18" charset="0"/>
            </a:endParaRPr>
          </a:p>
        </p:txBody>
      </p:sp>
      <p:sp>
        <p:nvSpPr>
          <p:cNvPr id="3" name="Rounded Rectangle 2"/>
          <p:cNvSpPr/>
          <p:nvPr/>
        </p:nvSpPr>
        <p:spPr>
          <a:xfrm>
            <a:off x="685800" y="228600"/>
            <a:ext cx="10896600" cy="6553200"/>
          </a:xfrm>
          <a:prstGeom prst="roundRect">
            <a:avLst/>
          </a:prstGeom>
          <a:noFill/>
          <a:ln w="571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accent5"/>
              </a:solidFill>
              <a:effectLst/>
              <a:uLnTx/>
              <a:uFillTx/>
              <a:latin typeface="+mn-lt"/>
              <a:ea typeface="+mn-ea"/>
              <a:cs typeface="+mn-cs"/>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1000"/>
                                        <p:tgtEl>
                                          <p:spTgt spid="52226"/>
                                        </p:tgtEl>
                                      </p:cBhvr>
                                    </p:animEffect>
                                    <p:anim calcmode="lin" valueType="num">
                                      <p:cBhvr>
                                        <p:cTn id="8" dur="1000" fill="hold"/>
                                        <p:tgtEl>
                                          <p:spTgt spid="52226"/>
                                        </p:tgtEl>
                                        <p:attrNameLst>
                                          <p:attrName>ppt_x</p:attrName>
                                        </p:attrNameLst>
                                      </p:cBhvr>
                                      <p:tavLst>
                                        <p:tav tm="0">
                                          <p:val>
                                            <p:strVal val="#ppt_x"/>
                                          </p:val>
                                        </p:tav>
                                        <p:tav tm="100000">
                                          <p:val>
                                            <p:strVal val="#ppt_x"/>
                                          </p:val>
                                        </p:tav>
                                      </p:tavLst>
                                    </p:anim>
                                    <p:anim calcmode="lin" valueType="num">
                                      <p:cBhvr>
                                        <p:cTn id="9" dur="1000" fill="hold"/>
                                        <p:tgtEl>
                                          <p:spTgt spid="522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4281"/>
                                        </p:tgtEl>
                                        <p:attrNameLst>
                                          <p:attrName>style.visibility</p:attrName>
                                        </p:attrNameLst>
                                      </p:cBhvr>
                                      <p:to>
                                        <p:strVal val="visible"/>
                                      </p:to>
                                    </p:set>
                                    <p:anim calcmode="lin" valueType="num">
                                      <p:cBhvr>
                                        <p:cTn id="21" dur="1000" fill="hold"/>
                                        <p:tgtEl>
                                          <p:spTgt spid="54281"/>
                                        </p:tgtEl>
                                        <p:attrNameLst>
                                          <p:attrName>ppt_w</p:attrName>
                                        </p:attrNameLst>
                                      </p:cBhvr>
                                      <p:tavLst>
                                        <p:tav tm="0">
                                          <p:val>
                                            <p:strVal val="#ppt_w*0.70"/>
                                          </p:val>
                                        </p:tav>
                                        <p:tav tm="100000">
                                          <p:val>
                                            <p:strVal val="#ppt_w"/>
                                          </p:val>
                                        </p:tav>
                                      </p:tavLst>
                                    </p:anim>
                                    <p:anim calcmode="lin" valueType="num">
                                      <p:cBhvr>
                                        <p:cTn id="22" dur="1000" fill="hold"/>
                                        <p:tgtEl>
                                          <p:spTgt spid="54281"/>
                                        </p:tgtEl>
                                        <p:attrNameLst>
                                          <p:attrName>ppt_h</p:attrName>
                                        </p:attrNameLst>
                                      </p:cBhvr>
                                      <p:tavLst>
                                        <p:tav tm="0">
                                          <p:val>
                                            <p:strVal val="#ppt_h"/>
                                          </p:val>
                                        </p:tav>
                                        <p:tav tm="100000">
                                          <p:val>
                                            <p:strVal val="#ppt_h"/>
                                          </p:val>
                                        </p:tav>
                                      </p:tavLst>
                                    </p:anim>
                                    <p:animEffect transition="in" filter="fade">
                                      <p:cBhvr>
                                        <p:cTn id="23" dur="1000"/>
                                        <p:tgtEl>
                                          <p:spTgt spid="54281"/>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4282"/>
                                        </p:tgtEl>
                                        <p:attrNameLst>
                                          <p:attrName>style.visibility</p:attrName>
                                        </p:attrNameLst>
                                      </p:cBhvr>
                                      <p:to>
                                        <p:strVal val="visible"/>
                                      </p:to>
                                    </p:set>
                                    <p:anim calcmode="lin" valueType="num">
                                      <p:cBhvr>
                                        <p:cTn id="28" dur="1000" fill="hold"/>
                                        <p:tgtEl>
                                          <p:spTgt spid="54282"/>
                                        </p:tgtEl>
                                        <p:attrNameLst>
                                          <p:attrName>ppt_w</p:attrName>
                                        </p:attrNameLst>
                                      </p:cBhvr>
                                      <p:tavLst>
                                        <p:tav tm="0">
                                          <p:val>
                                            <p:strVal val="#ppt_w*0.70"/>
                                          </p:val>
                                        </p:tav>
                                        <p:tav tm="100000">
                                          <p:val>
                                            <p:strVal val="#ppt_w"/>
                                          </p:val>
                                        </p:tav>
                                      </p:tavLst>
                                    </p:anim>
                                    <p:anim calcmode="lin" valueType="num">
                                      <p:cBhvr>
                                        <p:cTn id="29" dur="1000" fill="hold"/>
                                        <p:tgtEl>
                                          <p:spTgt spid="54282"/>
                                        </p:tgtEl>
                                        <p:attrNameLst>
                                          <p:attrName>ppt_h</p:attrName>
                                        </p:attrNameLst>
                                      </p:cBhvr>
                                      <p:tavLst>
                                        <p:tav tm="0">
                                          <p:val>
                                            <p:strVal val="#ppt_h"/>
                                          </p:val>
                                        </p:tav>
                                        <p:tav tm="100000">
                                          <p:val>
                                            <p:strVal val="#ppt_h"/>
                                          </p:val>
                                        </p:tav>
                                      </p:tavLst>
                                    </p:anim>
                                    <p:animEffect transition="in" filter="fade">
                                      <p:cBhvr>
                                        <p:cTn id="30" dur="1000"/>
                                        <p:tgtEl>
                                          <p:spTgt spid="54282"/>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54283"/>
                                        </p:tgtEl>
                                        <p:attrNameLst>
                                          <p:attrName>style.visibility</p:attrName>
                                        </p:attrNameLst>
                                      </p:cBhvr>
                                      <p:to>
                                        <p:strVal val="visible"/>
                                      </p:to>
                                    </p:set>
                                    <p:anim calcmode="lin" valueType="num">
                                      <p:cBhvr>
                                        <p:cTn id="35" dur="1000" fill="hold"/>
                                        <p:tgtEl>
                                          <p:spTgt spid="54283"/>
                                        </p:tgtEl>
                                        <p:attrNameLst>
                                          <p:attrName>ppt_w</p:attrName>
                                        </p:attrNameLst>
                                      </p:cBhvr>
                                      <p:tavLst>
                                        <p:tav tm="0">
                                          <p:val>
                                            <p:strVal val="#ppt_w*0.70"/>
                                          </p:val>
                                        </p:tav>
                                        <p:tav tm="100000">
                                          <p:val>
                                            <p:strVal val="#ppt_w"/>
                                          </p:val>
                                        </p:tav>
                                      </p:tavLst>
                                    </p:anim>
                                    <p:anim calcmode="lin" valueType="num">
                                      <p:cBhvr>
                                        <p:cTn id="36" dur="1000" fill="hold"/>
                                        <p:tgtEl>
                                          <p:spTgt spid="54283"/>
                                        </p:tgtEl>
                                        <p:attrNameLst>
                                          <p:attrName>ppt_h</p:attrName>
                                        </p:attrNameLst>
                                      </p:cBhvr>
                                      <p:tavLst>
                                        <p:tav tm="0">
                                          <p:val>
                                            <p:strVal val="#ppt_h"/>
                                          </p:val>
                                        </p:tav>
                                        <p:tav tm="100000">
                                          <p:val>
                                            <p:strVal val="#ppt_h"/>
                                          </p:val>
                                        </p:tav>
                                      </p:tavLst>
                                    </p:anim>
                                    <p:animEffect transition="in" filter="fade">
                                      <p:cBhvr>
                                        <p:cTn id="37" dur="1000"/>
                                        <p:tgtEl>
                                          <p:spTgt spid="54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4281" grpId="0"/>
      <p:bldP spid="54282" grpId="0"/>
      <p:bldP spid="54283"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53251" name="Rectangle 5"/>
          <p:cNvSpPr/>
          <p:nvPr/>
        </p:nvSpPr>
        <p:spPr>
          <a:xfrm>
            <a:off x="1546225" y="741363"/>
            <a:ext cx="3787775" cy="6159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3400" b="1" dirty="0">
                <a:solidFill>
                  <a:srgbClr val="0000FF"/>
                </a:solidFill>
                <a:latin typeface="Times New Roman" panose="02020603050405020304" pitchFamily="18" charset="0"/>
                <a:cs typeface="Times New Roman" panose="02020603050405020304" pitchFamily="18" charset="0"/>
              </a:rPr>
              <a:t>III. TỔNG KẾT:</a:t>
            </a:r>
            <a:endParaRPr lang="en-US" altLang="vi-VN" sz="3400" b="1" dirty="0">
              <a:solidFill>
                <a:srgbClr val="0000FF"/>
              </a:solidFill>
              <a:latin typeface="Times New Roman" panose="02020603050405020304" pitchFamily="18" charset="0"/>
              <a:ea typeface="Times New Roman" panose="02020603050405020304" pitchFamily="18" charset="0"/>
            </a:endParaRPr>
          </a:p>
        </p:txBody>
      </p:sp>
      <p:sp>
        <p:nvSpPr>
          <p:cNvPr id="58371" name="Rectangle 10"/>
          <p:cNvSpPr/>
          <p:nvPr/>
        </p:nvSpPr>
        <p:spPr>
          <a:xfrm>
            <a:off x="933450" y="4440238"/>
            <a:ext cx="8802688"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solidFill>
                  <a:srgbClr val="000000"/>
                </a:solidFill>
                <a:latin typeface="VNI-Times" pitchFamily="2" charset="0"/>
                <a:cs typeface="Arial" panose="020B0604020202020204" pitchFamily="34" charset="0"/>
              </a:rPr>
              <a:t>   </a:t>
            </a:r>
            <a:endParaRPr lang="en-US" altLang="vi-VN" sz="2400" b="1" dirty="0">
              <a:solidFill>
                <a:srgbClr val="000000"/>
              </a:solidFill>
              <a:latin typeface="Times New Roman" panose="02020603050405020304" pitchFamily="18" charset="0"/>
              <a:ea typeface="Times New Roman" panose="02020603050405020304" pitchFamily="18" charset="0"/>
            </a:endParaRPr>
          </a:p>
        </p:txBody>
      </p:sp>
      <p:sp>
        <p:nvSpPr>
          <p:cNvPr id="53258" name="Rectangle 5"/>
          <p:cNvSpPr/>
          <p:nvPr/>
        </p:nvSpPr>
        <p:spPr>
          <a:xfrm>
            <a:off x="1516063" y="1365250"/>
            <a:ext cx="3787775" cy="6159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3400" b="1" dirty="0">
                <a:solidFill>
                  <a:srgbClr val="0000FF"/>
                </a:solidFill>
                <a:latin typeface="Times New Roman" panose="02020603050405020304" pitchFamily="18" charset="0"/>
                <a:cs typeface="Times New Roman" panose="02020603050405020304" pitchFamily="18" charset="0"/>
              </a:rPr>
              <a:t> </a:t>
            </a:r>
            <a:r>
              <a:rPr lang="en-US" altLang="vi-VN" b="1" dirty="0">
                <a:solidFill>
                  <a:srgbClr val="0000FF"/>
                </a:solidFill>
                <a:latin typeface="Times New Roman" panose="02020603050405020304" pitchFamily="18" charset="0"/>
                <a:cs typeface="Times New Roman" panose="02020603050405020304" pitchFamily="18" charset="0"/>
              </a:rPr>
              <a:t>1. Nghệ thuật:</a:t>
            </a:r>
            <a:endParaRPr lang="en-US" altLang="vi-VN" b="1" dirty="0">
              <a:solidFill>
                <a:srgbClr val="0000FF"/>
              </a:solidFill>
              <a:latin typeface="Times New Roman" panose="02020603050405020304" pitchFamily="18" charset="0"/>
              <a:ea typeface="Times New Roman" panose="02020603050405020304" pitchFamily="18" charset="0"/>
            </a:endParaRPr>
          </a:p>
        </p:txBody>
      </p:sp>
      <p:sp>
        <p:nvSpPr>
          <p:cNvPr id="13" name="Rectangle 12"/>
          <p:cNvSpPr/>
          <p:nvPr/>
        </p:nvSpPr>
        <p:spPr>
          <a:xfrm>
            <a:off x="1219200" y="1981200"/>
            <a:ext cx="9753600" cy="3697288"/>
          </a:xfrm>
          <a:prstGeom prst="rect">
            <a:avLst/>
          </a:prstGeom>
          <a:noFill/>
          <a:ln w="9525">
            <a:noFill/>
          </a:ln>
        </p:spPr>
        <p:txBody>
          <a:bodyPr>
            <a:spAutoFit/>
          </a:bodyPr>
          <a:p>
            <a:pPr algn="just" eaLnBrk="1" hangingPunct="1">
              <a:lnSpc>
                <a:spcPct val="150000"/>
              </a:lnSpc>
            </a:pPr>
            <a:r>
              <a:rPr lang="fr-FR" altLang="en-US" sz="3200" b="0" dirty="0">
                <a:solidFill>
                  <a:srgbClr val="000000"/>
                </a:solidFill>
                <a:latin typeface="Times New Roman" panose="02020603050405020304" pitchFamily="18" charset="0"/>
              </a:rPr>
              <a:t>- Tạo tình huống truyện tự nhiên, tình cờ, hấp dẫn.</a:t>
            </a:r>
            <a:endParaRPr lang="en-US" altLang="en-US" sz="3200" b="0" dirty="0">
              <a:solidFill>
                <a:srgbClr val="000000"/>
              </a:solidFill>
              <a:latin typeface="Times New Roman" panose="02020603050405020304" pitchFamily="18" charset="0"/>
            </a:endParaRPr>
          </a:p>
          <a:p>
            <a:pPr algn="just" eaLnBrk="1" hangingPunct="1">
              <a:lnSpc>
                <a:spcPct val="150000"/>
              </a:lnSpc>
            </a:pPr>
            <a:r>
              <a:rPr lang="fr-FR" altLang="en-US" sz="3200" b="0" dirty="0">
                <a:solidFill>
                  <a:srgbClr val="000000"/>
                </a:solidFill>
                <a:latin typeface="Times New Roman" panose="02020603050405020304" pitchFamily="18" charset="0"/>
              </a:rPr>
              <a:t>- Nghệ thuật tả cảnh đặc sắc</a:t>
            </a:r>
            <a:r>
              <a:rPr lang="vi-VN" altLang="en-US" sz="3200" b="0" dirty="0">
                <a:solidFill>
                  <a:srgbClr val="000000"/>
                </a:solidFill>
                <a:latin typeface="Times New Roman" panose="02020603050405020304" pitchFamily="18" charset="0"/>
              </a:rPr>
              <a:t>, tinh tế</a:t>
            </a:r>
            <a:r>
              <a:rPr lang="fr-FR" altLang="en-US" sz="3200" b="0" dirty="0">
                <a:solidFill>
                  <a:srgbClr val="000000"/>
                </a:solidFill>
                <a:latin typeface="Times New Roman" panose="02020603050405020304" pitchFamily="18" charset="0"/>
              </a:rPr>
              <a:t>; miêu tả nhân vật với nhiều điểm nhìn.</a:t>
            </a:r>
            <a:endParaRPr lang="en-US" altLang="en-US" sz="3200" b="0" dirty="0">
              <a:solidFill>
                <a:srgbClr val="000000"/>
              </a:solidFill>
              <a:latin typeface="Times New Roman" panose="02020603050405020304" pitchFamily="18" charset="0"/>
            </a:endParaRPr>
          </a:p>
          <a:p>
            <a:pPr eaLnBrk="1" hangingPunct="1">
              <a:lnSpc>
                <a:spcPct val="150000"/>
              </a:lnSpc>
            </a:pPr>
            <a:r>
              <a:rPr lang="fr-FR" altLang="en-US" sz="3200" b="0" dirty="0">
                <a:solidFill>
                  <a:srgbClr val="000000"/>
                </a:solidFill>
                <a:latin typeface="Times New Roman" panose="02020603050405020304" pitchFamily="18" charset="0"/>
                <a:cs typeface="Times New Roman" panose="02020603050405020304" pitchFamily="18" charset="0"/>
              </a:rPr>
              <a:t>- Kết hợp giữa kể với tả v</a:t>
            </a:r>
            <a:r>
              <a:rPr lang="fr-FR" altLang="en-US" sz="3200" b="0" dirty="0">
                <a:solidFill>
                  <a:srgbClr val="000000"/>
                </a:solidFill>
                <a:latin typeface="Times New Roman" panose="02020603050405020304" pitchFamily="18" charset="0"/>
                <a:ea typeface="Times New Roman" panose="02020603050405020304" pitchFamily="18" charset="0"/>
              </a:rPr>
              <a:t>à</a:t>
            </a:r>
            <a:r>
              <a:rPr lang="fr-FR" altLang="en-US" sz="3200" b="0" dirty="0">
                <a:solidFill>
                  <a:srgbClr val="000000"/>
                </a:solidFill>
                <a:latin typeface="Times New Roman" panose="02020603050405020304" pitchFamily="18" charset="0"/>
                <a:cs typeface="Times New Roman" panose="02020603050405020304" pitchFamily="18" charset="0"/>
              </a:rPr>
              <a:t> nghị luận.</a:t>
            </a:r>
            <a:endParaRPr lang="en-US" altLang="en-US" sz="3200" b="0" dirty="0">
              <a:solidFill>
                <a:srgbClr val="000000"/>
              </a:solidFill>
              <a:latin typeface="Times New Roman" panose="02020603050405020304" pitchFamily="18" charset="0"/>
            </a:endParaRPr>
          </a:p>
          <a:p>
            <a:pPr eaLnBrk="1" hangingPunct="1">
              <a:lnSpc>
                <a:spcPct val="150000"/>
              </a:lnSpc>
            </a:pPr>
            <a:r>
              <a:rPr lang="fr-FR" altLang="en-US" sz="3200" b="0" dirty="0">
                <a:solidFill>
                  <a:srgbClr val="000000"/>
                </a:solidFill>
                <a:latin typeface="Times New Roman" panose="02020603050405020304" pitchFamily="18" charset="0"/>
                <a:cs typeface="Times New Roman" panose="02020603050405020304" pitchFamily="18" charset="0"/>
              </a:rPr>
              <a:t>- Tạo tính chất trữ tình trong tác phẩm truyện.</a:t>
            </a:r>
            <a:endParaRPr lang="en-US" altLang="en-US" sz="3200" b="0" dirty="0">
              <a:solidFill>
                <a:srgbClr val="000000"/>
              </a:solidFill>
              <a:latin typeface="Times New Roman" panose="02020603050405020304" pitchFamily="18"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additive="base">
                                        <p:cTn id="7" dur="500" fill="hold"/>
                                        <p:tgtEl>
                                          <p:spTgt spid="53251"/>
                                        </p:tgtEl>
                                        <p:attrNameLst>
                                          <p:attrName>ppt_x</p:attrName>
                                        </p:attrNameLst>
                                      </p:cBhvr>
                                      <p:tavLst>
                                        <p:tav tm="0">
                                          <p:val>
                                            <p:strVal val="#ppt_x"/>
                                          </p:val>
                                        </p:tav>
                                        <p:tav tm="100000">
                                          <p:val>
                                            <p:strVal val="#ppt_x"/>
                                          </p:val>
                                        </p:tav>
                                      </p:tavLst>
                                    </p:anim>
                                    <p:anim calcmode="lin" valueType="num">
                                      <p:cBhvr additive="base">
                                        <p:cTn id="8" dur="500" fill="hold"/>
                                        <p:tgtEl>
                                          <p:spTgt spid="532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3258"/>
                                        </p:tgtEl>
                                        <p:attrNameLst>
                                          <p:attrName>style.visibility</p:attrName>
                                        </p:attrNameLst>
                                      </p:cBhvr>
                                      <p:to>
                                        <p:strVal val="visible"/>
                                      </p:to>
                                    </p:set>
                                    <p:animEffect transition="in" filter="circle(in)">
                                      <p:cBhvr>
                                        <p:cTn id="13" dur="2000"/>
                                        <p:tgtEl>
                                          <p:spTgt spid="5325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P spid="53258"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53251" name="Rectangle 5"/>
          <p:cNvSpPr/>
          <p:nvPr/>
        </p:nvSpPr>
        <p:spPr>
          <a:xfrm>
            <a:off x="1546225" y="741363"/>
            <a:ext cx="3787775" cy="6159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3400" b="1" dirty="0">
                <a:solidFill>
                  <a:srgbClr val="0000FF"/>
                </a:solidFill>
                <a:latin typeface="Times New Roman" panose="02020603050405020304" pitchFamily="18" charset="0"/>
                <a:cs typeface="Times New Roman" panose="02020603050405020304" pitchFamily="18" charset="0"/>
              </a:rPr>
              <a:t>III. TỔNG KẾT:</a:t>
            </a:r>
            <a:endParaRPr lang="en-US" altLang="vi-VN" sz="3400" b="1" dirty="0">
              <a:solidFill>
                <a:srgbClr val="0000FF"/>
              </a:solidFill>
              <a:latin typeface="Times New Roman" panose="02020603050405020304" pitchFamily="18" charset="0"/>
              <a:ea typeface="Times New Roman" panose="02020603050405020304" pitchFamily="18" charset="0"/>
            </a:endParaRPr>
          </a:p>
        </p:txBody>
      </p:sp>
      <p:sp>
        <p:nvSpPr>
          <p:cNvPr id="59395" name="Rectangle 10"/>
          <p:cNvSpPr/>
          <p:nvPr/>
        </p:nvSpPr>
        <p:spPr>
          <a:xfrm>
            <a:off x="933450" y="4440238"/>
            <a:ext cx="8802688"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3000" b="1" dirty="0">
                <a:solidFill>
                  <a:srgbClr val="000000"/>
                </a:solidFill>
                <a:latin typeface="VNI-Times" pitchFamily="2" charset="0"/>
                <a:cs typeface="Arial" panose="020B0604020202020204" pitchFamily="34" charset="0"/>
              </a:rPr>
              <a:t>   </a:t>
            </a:r>
            <a:endParaRPr lang="en-US" altLang="vi-VN" sz="2400" b="1" dirty="0">
              <a:solidFill>
                <a:srgbClr val="000000"/>
              </a:solidFill>
              <a:latin typeface="Times New Roman" panose="02020603050405020304" pitchFamily="18" charset="0"/>
              <a:ea typeface="Times New Roman" panose="02020603050405020304" pitchFamily="18" charset="0"/>
            </a:endParaRPr>
          </a:p>
        </p:txBody>
      </p:sp>
      <p:sp>
        <p:nvSpPr>
          <p:cNvPr id="6" name="Rectangle 5"/>
          <p:cNvSpPr/>
          <p:nvPr/>
        </p:nvSpPr>
        <p:spPr>
          <a:xfrm>
            <a:off x="1546225" y="1370013"/>
            <a:ext cx="9426575" cy="3970337"/>
          </a:xfrm>
          <a:prstGeom prst="rect">
            <a:avLst/>
          </a:prstGeom>
          <a:noFill/>
          <a:ln w="9525">
            <a:noFill/>
          </a:ln>
        </p:spPr>
        <p:txBody>
          <a:bodyPr>
            <a:spAutoFit/>
          </a:bodyPr>
          <a:p>
            <a:pPr eaLnBrk="1" hangingPunct="1">
              <a:lnSpc>
                <a:spcPct val="150000"/>
              </a:lnSpc>
            </a:pPr>
            <a:r>
              <a:rPr lang="vi-VN" altLang="en-US" dirty="0">
                <a:solidFill>
                  <a:srgbClr val="0000FF"/>
                </a:solidFill>
                <a:latin typeface="Times New Roman" panose="02020603050405020304" pitchFamily="18" charset="0"/>
              </a:rPr>
              <a:t>2</a:t>
            </a:r>
            <a:r>
              <a:rPr lang="en-US" altLang="en-US" dirty="0">
                <a:solidFill>
                  <a:srgbClr val="0000FF"/>
                </a:solidFill>
                <a:latin typeface="Times New Roman" panose="02020603050405020304" pitchFamily="18" charset="0"/>
              </a:rPr>
              <a:t>. Nội dung:</a:t>
            </a:r>
            <a:endParaRPr lang="en-US" altLang="en-US" b="0" dirty="0">
              <a:solidFill>
                <a:srgbClr val="0000FF"/>
              </a:solidFill>
              <a:latin typeface="Times New Roman" panose="02020603050405020304" pitchFamily="18" charset="0"/>
            </a:endParaRPr>
          </a:p>
          <a:p>
            <a:pPr eaLnBrk="1" hangingPunct="1">
              <a:lnSpc>
                <a:spcPct val="150000"/>
              </a:lnSpc>
            </a:pPr>
            <a:r>
              <a:rPr lang="en-US" altLang="en-US" b="0" dirty="0">
                <a:solidFill>
                  <a:srgbClr val="000000"/>
                </a:solidFill>
                <a:latin typeface="Times New Roman" panose="02020603050405020304" pitchFamily="18" charset="0"/>
              </a:rPr>
              <a:t>Truyện ngắn “Lặng lẽ Sa Pa” khắc họa thành công hình ảnh những con người lao động bình thường, mà tiêu biểu là anh thanh niên làm công tác khí tượng ở một mình trên đỉnh núi cao. Qua đó, truyện khẳng định vẻ đẹp của con người lao động và ý nghĩa của những công việc thầm lặng.</a:t>
            </a:r>
            <a:endParaRPr lang="en-US" altLang="en-US" b="0" dirty="0">
              <a:solidFill>
                <a:srgbClr val="000000"/>
              </a:solidFill>
              <a:latin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additive="base">
                                        <p:cTn id="7" dur="500" fill="hold"/>
                                        <p:tgtEl>
                                          <p:spTgt spid="53251"/>
                                        </p:tgtEl>
                                        <p:attrNameLst>
                                          <p:attrName>ppt_x</p:attrName>
                                        </p:attrNameLst>
                                      </p:cBhvr>
                                      <p:tavLst>
                                        <p:tav tm="0">
                                          <p:val>
                                            <p:strVal val="#ppt_x"/>
                                          </p:val>
                                        </p:tav>
                                        <p:tav tm="100000">
                                          <p:val>
                                            <p:strVal val="#ppt_x"/>
                                          </p:val>
                                        </p:tav>
                                      </p:tavLst>
                                    </p:anim>
                                    <p:anim calcmode="lin" valueType="num">
                                      <p:cBhvr additive="base">
                                        <p:cTn id="8" dur="500" fill="hold"/>
                                        <p:tgtEl>
                                          <p:spTgt spid="532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 name="Rectangle 3"/>
          <p:cNvSpPr/>
          <p:nvPr/>
        </p:nvSpPr>
        <p:spPr>
          <a:xfrm>
            <a:off x="2743200" y="838200"/>
            <a:ext cx="7086600" cy="4832350"/>
          </a:xfrm>
          <a:prstGeom prst="rect">
            <a:avLst/>
          </a:prstGeom>
          <a:noFill/>
          <a:ln w="9525">
            <a:noFill/>
          </a:ln>
        </p:spPr>
        <p:txBody>
          <a:bodyPr>
            <a:spAutoFit/>
          </a:bodyPr>
          <a:p>
            <a:pPr algn="just">
              <a:lnSpc>
                <a:spcPct val="150000"/>
              </a:lnSpc>
              <a:buNone/>
            </a:pPr>
            <a:r>
              <a:rPr lang="vi-VN" altLang="en-US" sz="3200" dirty="0">
                <a:solidFill>
                  <a:srgbClr val="0000FF"/>
                </a:solidFill>
                <a:latin typeface="Times New Roman" panose="02020603050405020304" pitchFamily="18" charset="0"/>
                <a:cs typeface="Times New Roman" panose="02020603050405020304" pitchFamily="18" charset="0"/>
              </a:rPr>
              <a:t>IV. Luyện tập</a:t>
            </a:r>
            <a:endParaRPr lang="vi-VN" altLang="en-US" sz="3200" dirty="0">
              <a:solidFill>
                <a:srgbClr val="0000FF"/>
              </a:solidFill>
              <a:latin typeface="Times New Roman" panose="02020603050405020304" pitchFamily="18" charset="0"/>
              <a:cs typeface="Times New Roman" panose="02020603050405020304" pitchFamily="18" charset="0"/>
            </a:endParaRPr>
          </a:p>
          <a:p>
            <a:pPr algn="just">
              <a:lnSpc>
                <a:spcPct val="150000"/>
              </a:lnSpc>
              <a:buNone/>
            </a:pPr>
            <a:r>
              <a:rPr lang="vi-VN" altLang="en-US" sz="3200" dirty="0">
                <a:solidFill>
                  <a:srgbClr val="0000FF"/>
                </a:solidFill>
                <a:latin typeface="Times New Roman" panose="02020603050405020304" pitchFamily="18" charset="0"/>
                <a:cs typeface="Times New Roman" panose="02020603050405020304" pitchFamily="18" charset="0"/>
              </a:rPr>
              <a:t>1.</a:t>
            </a:r>
            <a:r>
              <a:rPr lang="en-US" altLang="en-US" sz="3200" dirty="0">
                <a:solidFill>
                  <a:srgbClr val="0000FF"/>
                </a:solidFill>
                <a:latin typeface="Times New Roman" panose="02020603050405020304" pitchFamily="18" charset="0"/>
                <a:cs typeface="Times New Roman" panose="02020603050405020304" pitchFamily="18" charset="0"/>
              </a:rPr>
              <a:t>Ai l</a:t>
            </a:r>
            <a:r>
              <a:rPr lang="en-US" altLang="en-US" sz="3200" dirty="0">
                <a:solidFill>
                  <a:srgbClr val="0000FF"/>
                </a:solidFill>
                <a:latin typeface="Times New Roman" panose="02020603050405020304" pitchFamily="18" charset="0"/>
                <a:ea typeface="Times New Roman" panose="02020603050405020304" pitchFamily="18" charset="0"/>
              </a:rPr>
              <a:t>à</a:t>
            </a:r>
            <a:r>
              <a:rPr lang="en-US" altLang="en-US" sz="3200" dirty="0">
                <a:solidFill>
                  <a:srgbClr val="0000FF"/>
                </a:solidFill>
                <a:latin typeface="Times New Roman" panose="02020603050405020304" pitchFamily="18" charset="0"/>
                <a:cs typeface="Times New Roman" panose="02020603050405020304" pitchFamily="18" charset="0"/>
              </a:rPr>
              <a:t> nhân vật trung tâm của truyện?</a:t>
            </a:r>
            <a:endParaRPr lang="en-US" altLang="en-US" sz="3200" dirty="0">
              <a:latin typeface="Times New Roman" panose="02020603050405020304" pitchFamily="18" charset="0"/>
              <a:cs typeface="Times New Roman" panose="02020603050405020304" pitchFamily="18" charset="0"/>
            </a:endParaRPr>
          </a:p>
          <a:p>
            <a:pPr algn="just">
              <a:lnSpc>
                <a:spcPct val="150000"/>
              </a:lnSpc>
              <a:spcBef>
                <a:spcPts val="600"/>
              </a:spcBef>
              <a:buNone/>
            </a:pPr>
            <a:r>
              <a:rPr lang="en-US" altLang="en-US" sz="3200" dirty="0">
                <a:solidFill>
                  <a:srgbClr val="0000FF"/>
                </a:solidFill>
                <a:latin typeface="Times New Roman" panose="02020603050405020304" pitchFamily="18" charset="0"/>
                <a:cs typeface="Times New Roman" panose="02020603050405020304" pitchFamily="18" charset="0"/>
              </a:rPr>
              <a:t>	A. Ông họa sĩ</a:t>
            </a:r>
            <a:endParaRPr lang="en-US" altLang="en-US" sz="3200" dirty="0">
              <a:solidFill>
                <a:srgbClr val="000000"/>
              </a:solidFill>
              <a:latin typeface="Times New Roman" panose="02020603050405020304" pitchFamily="18" charset="0"/>
              <a:cs typeface="Calibri" panose="020F0502020204030204" pitchFamily="34" charset="0"/>
            </a:endParaRPr>
          </a:p>
          <a:p>
            <a:pPr algn="just">
              <a:lnSpc>
                <a:spcPct val="150000"/>
              </a:lnSpc>
              <a:spcBef>
                <a:spcPts val="600"/>
              </a:spcBef>
              <a:buNone/>
            </a:pPr>
            <a:r>
              <a:rPr lang="en-US" altLang="en-US" sz="3200" dirty="0">
                <a:solidFill>
                  <a:srgbClr val="0000FF"/>
                </a:solidFill>
                <a:latin typeface="Times New Roman" panose="02020603050405020304" pitchFamily="18" charset="0"/>
                <a:cs typeface="Times New Roman" panose="02020603050405020304" pitchFamily="18" charset="0"/>
              </a:rPr>
              <a:t>	B. Cô kĩ sư</a:t>
            </a:r>
            <a:endParaRPr lang="en-US" altLang="en-US" sz="3200" dirty="0">
              <a:solidFill>
                <a:srgbClr val="000000"/>
              </a:solidFill>
              <a:latin typeface="Times New Roman" panose="02020603050405020304" pitchFamily="18" charset="0"/>
            </a:endParaRPr>
          </a:p>
          <a:p>
            <a:pPr algn="just">
              <a:lnSpc>
                <a:spcPct val="150000"/>
              </a:lnSpc>
              <a:spcBef>
                <a:spcPts val="600"/>
              </a:spcBef>
              <a:buNone/>
            </a:pPr>
            <a:r>
              <a:rPr lang="en-US" altLang="en-US" sz="3200" dirty="0">
                <a:solidFill>
                  <a:srgbClr val="0000FF"/>
                </a:solidFill>
                <a:latin typeface="Times New Roman" panose="02020603050405020304" pitchFamily="18" charset="0"/>
                <a:cs typeface="Times New Roman" panose="02020603050405020304" pitchFamily="18" charset="0"/>
              </a:rPr>
              <a:t>	C. Anh thanh niên</a:t>
            </a:r>
            <a:endParaRPr lang="en-US" altLang="en-US" sz="3200" dirty="0">
              <a:solidFill>
                <a:srgbClr val="000000"/>
              </a:solidFill>
              <a:latin typeface="Times New Roman" panose="02020603050405020304" pitchFamily="18" charset="0"/>
            </a:endParaRPr>
          </a:p>
          <a:p>
            <a:pPr algn="just">
              <a:lnSpc>
                <a:spcPct val="150000"/>
              </a:lnSpc>
              <a:spcBef>
                <a:spcPts val="600"/>
              </a:spcBef>
              <a:buNone/>
            </a:pPr>
            <a:r>
              <a:rPr lang="en-US" altLang="en-US" sz="3200" dirty="0">
                <a:solidFill>
                  <a:srgbClr val="0000FF"/>
                </a:solidFill>
                <a:latin typeface="Times New Roman" panose="02020603050405020304" pitchFamily="18" charset="0"/>
                <a:cs typeface="Times New Roman" panose="02020603050405020304" pitchFamily="18" charset="0"/>
              </a:rPr>
              <a:t>	D. Bác lái xe</a:t>
            </a:r>
            <a:endParaRPr lang="en-US" altLang="en-US" sz="3200" dirty="0">
              <a:solidFill>
                <a:srgbClr val="000000"/>
              </a:solidFill>
              <a:latin typeface="Times New Roman" panose="02020603050405020304" pitchFamily="18" charset="0"/>
            </a:endParaRPr>
          </a:p>
        </p:txBody>
      </p:sp>
      <p:sp>
        <p:nvSpPr>
          <p:cNvPr id="5" name="Oval 4"/>
          <p:cNvSpPr/>
          <p:nvPr/>
        </p:nvSpPr>
        <p:spPr>
          <a:xfrm>
            <a:off x="3581400" y="4267200"/>
            <a:ext cx="609600" cy="533400"/>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accent2"/>
              </a:solidFill>
              <a:effectLst/>
              <a:uLnTx/>
              <a:uFillTx/>
              <a:latin typeface="+mn-lt"/>
              <a:ea typeface="+mn-ea"/>
              <a:cs typeface="+mn-cs"/>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1">
            <a:lum/>
          </a:blip>
          <a:srcRect/>
          <a:stretch>
            <a:fillRect t="-9000" b="-9000"/>
          </a:stretch>
        </a:blipFill>
        <a:effectLst/>
      </p:bgPr>
    </p:bg>
    <p:spTree>
      <p:nvGrpSpPr>
        <p:cNvPr id="1" name=""/>
        <p:cNvGrpSpPr/>
        <p:nvPr/>
      </p:nvGrpSpPr>
      <p:grpSpPr/>
      <p:sp>
        <p:nvSpPr>
          <p:cNvPr id="5" name="Rectangle 4"/>
          <p:cNvSpPr/>
          <p:nvPr/>
        </p:nvSpPr>
        <p:spPr>
          <a:xfrm>
            <a:off x="1639888" y="260350"/>
            <a:ext cx="4151312"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3000" b="1" u="sng" dirty="0">
                <a:solidFill>
                  <a:srgbClr val="002060"/>
                </a:solidFill>
                <a:latin typeface="Times New Roman" panose="02020603050405020304" pitchFamily="18" charset="0"/>
                <a:cs typeface="Times New Roman" panose="02020603050405020304" pitchFamily="18" charset="0"/>
              </a:rPr>
              <a:t>I. TÌM HIỂU CHUNG:</a:t>
            </a:r>
            <a:endParaRPr lang="en-US" altLang="vi-VN" sz="3000" b="1" u="sng" dirty="0">
              <a:solidFill>
                <a:srgbClr val="002060"/>
              </a:solidFill>
              <a:latin typeface="Times New Roman" panose="02020603050405020304" pitchFamily="18" charset="0"/>
              <a:ea typeface="Times New Roman" panose="02020603050405020304" pitchFamily="18" charset="0"/>
            </a:endParaRPr>
          </a:p>
        </p:txBody>
      </p:sp>
      <p:sp>
        <p:nvSpPr>
          <p:cNvPr id="6" name="Rectangle 5"/>
          <p:cNvSpPr/>
          <p:nvPr/>
        </p:nvSpPr>
        <p:spPr>
          <a:xfrm>
            <a:off x="4162425" y="6013450"/>
            <a:ext cx="3867150" cy="519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2800" b="1" dirty="0">
                <a:latin typeface="Times New Roman" panose="02020603050405020304" pitchFamily="18" charset="0"/>
                <a:cs typeface="Times New Roman" panose="02020603050405020304" pitchFamily="18" charset="0"/>
              </a:rPr>
              <a:t>Nguyễn Th</a:t>
            </a:r>
            <a:r>
              <a:rPr lang="en-US" altLang="vi-VN" sz="2800" b="1" dirty="0">
                <a:latin typeface="Times New Roman" panose="02020603050405020304" pitchFamily="18" charset="0"/>
                <a:ea typeface="Times New Roman" panose="02020603050405020304" pitchFamily="18" charset="0"/>
              </a:rPr>
              <a:t>à</a:t>
            </a:r>
            <a:r>
              <a:rPr lang="en-US" altLang="vi-VN" sz="2800" b="1" dirty="0">
                <a:latin typeface="Times New Roman" panose="02020603050405020304" pitchFamily="18" charset="0"/>
                <a:cs typeface="Times New Roman" panose="02020603050405020304" pitchFamily="18" charset="0"/>
              </a:rPr>
              <a:t>nh Long</a:t>
            </a:r>
            <a:endParaRPr lang="en-US" altLang="vi-VN" sz="2800" b="1" dirty="0">
              <a:latin typeface="Times New Roman" panose="02020603050405020304" pitchFamily="18" charset="0"/>
              <a:ea typeface="Times New Roman" panose="02020603050405020304" pitchFamily="18" charset="0"/>
            </a:endParaRPr>
          </a:p>
        </p:txBody>
      </p:sp>
      <p:grpSp>
        <p:nvGrpSpPr>
          <p:cNvPr id="12" name="Group 16"/>
          <p:cNvGrpSpPr/>
          <p:nvPr/>
        </p:nvGrpSpPr>
        <p:grpSpPr>
          <a:xfrm>
            <a:off x="3505200" y="1447800"/>
            <a:ext cx="5378450" cy="4348163"/>
            <a:chOff x="3120" y="222"/>
            <a:chExt cx="3120" cy="3931"/>
          </a:xfrm>
        </p:grpSpPr>
        <p:pic>
          <p:nvPicPr>
            <p:cNvPr id="23559" name="Picture 17" descr="NTL"/>
            <p:cNvPicPr>
              <a:picLocks noChangeAspect="1"/>
            </p:cNvPicPr>
            <p:nvPr/>
          </p:nvPicPr>
          <p:blipFill>
            <a:blip r:embed="rId2"/>
            <a:stretch>
              <a:fillRect/>
            </a:stretch>
          </p:blipFill>
          <p:spPr>
            <a:xfrm>
              <a:off x="3433" y="222"/>
              <a:ext cx="2099" cy="3931"/>
            </a:xfrm>
            <a:prstGeom prst="rect">
              <a:avLst/>
            </a:prstGeom>
            <a:noFill/>
            <a:ln w="9525">
              <a:noFill/>
            </a:ln>
          </p:spPr>
        </p:pic>
        <p:sp>
          <p:nvSpPr>
            <p:cNvPr id="23560" name="Text Box 18"/>
            <p:cNvSpPr txBox="1"/>
            <p:nvPr/>
          </p:nvSpPr>
          <p:spPr>
            <a:xfrm>
              <a:off x="3120" y="3697"/>
              <a:ext cx="3120" cy="345"/>
            </a:xfrm>
            <a:prstGeom prst="rect">
              <a:avLst/>
            </a:prstGeom>
            <a:noFill/>
            <a:ln w="9525">
              <a:noFill/>
            </a:ln>
          </p:spPr>
          <p:txBody>
            <a:bodyPr lIns="91431" tIns="45715" rIns="91431" bIns="45715">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913130" eaLnBrk="1" hangingPunct="1">
                <a:spcBef>
                  <a:spcPct val="50000"/>
                </a:spcBef>
                <a:buFontTx/>
                <a:buNone/>
              </a:pPr>
              <a:endParaRPr lang="vi-VN" altLang="vi-VN" sz="2400" b="1" i="1" dirty="0">
                <a:solidFill>
                  <a:srgbClr val="0000FF"/>
                </a:solidFill>
                <a:latin typeface=".VnTime" pitchFamily="34" charset="0"/>
                <a:ea typeface="Arial" panose="020B0604020202020204" pitchFamily="34" charset="0"/>
              </a:endParaRPr>
            </a:p>
          </p:txBody>
        </p:sp>
      </p:grpSp>
      <p:sp>
        <p:nvSpPr>
          <p:cNvPr id="7" name="Rectangle 6"/>
          <p:cNvSpPr/>
          <p:nvPr/>
        </p:nvSpPr>
        <p:spPr>
          <a:xfrm>
            <a:off x="1658938" y="655638"/>
            <a:ext cx="2682875"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3000" b="1" u="sng" dirty="0">
                <a:solidFill>
                  <a:srgbClr val="002060"/>
                </a:solidFill>
                <a:latin typeface="Times New Roman" panose="02020603050405020304" pitchFamily="18" charset="0"/>
                <a:cs typeface="Times New Roman" panose="02020603050405020304" pitchFamily="18" charset="0"/>
              </a:rPr>
              <a:t>1. Tác giả:</a:t>
            </a:r>
            <a:endParaRPr lang="en-US" altLang="vi-VN" sz="3000" b="1" u="sng" dirty="0">
              <a:solidFill>
                <a:srgbClr val="002060"/>
              </a:solidFill>
              <a:latin typeface="Times New Roman" panose="02020603050405020304" pitchFamily="18" charset="0"/>
              <a:ea typeface="Times New Roman" panose="02020603050405020304" pitchFamily="18" charset="0"/>
            </a:endParaRPr>
          </a:p>
        </p:txBody>
      </p:sp>
      <p:sp>
        <p:nvSpPr>
          <p:cNvPr id="2" name="Rounded Rectangle 1"/>
          <p:cNvSpPr/>
          <p:nvPr/>
        </p:nvSpPr>
        <p:spPr>
          <a:xfrm>
            <a:off x="533400" y="152400"/>
            <a:ext cx="11125200" cy="6629400"/>
          </a:xfrm>
          <a:prstGeom prst="round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accent2"/>
              </a:solidFill>
              <a:effectLst/>
              <a:uLnTx/>
              <a:uFillTx/>
              <a:latin typeface="+mn-lt"/>
              <a:ea typeface="+mn-ea"/>
              <a:cs typeface="+mn-cs"/>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charRg st="0" end="19"/>
                                            </p:txEl>
                                          </p:spTgt>
                                        </p:tgtEl>
                                        <p:attrNameLst>
                                          <p:attrName>style.visibility</p:attrName>
                                        </p:attrNameLst>
                                      </p:cBhvr>
                                      <p:to>
                                        <p:strVal val="visible"/>
                                      </p:to>
                                    </p:set>
                                    <p:animEffect transition="in" filter="wheel(1)">
                                      <p:cBhvr>
                                        <p:cTn id="7" dur="2000"/>
                                        <p:tgtEl>
                                          <p:spTgt spid="5">
                                            <p:txEl>
                                              <p:charRg st="0" end="19"/>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xEl>
                                              <p:charRg st="0" end="12"/>
                                            </p:txEl>
                                          </p:spTgt>
                                        </p:tgtEl>
                                        <p:attrNameLst>
                                          <p:attrName>style.visibility</p:attrName>
                                        </p:attrNameLst>
                                      </p:cBhvr>
                                      <p:to>
                                        <p:strVal val="visible"/>
                                      </p:to>
                                    </p:set>
                                    <p:animEffect transition="in" filter="wheel(1)">
                                      <p:cBhvr>
                                        <p:cTn id="12" dur="2000"/>
                                        <p:tgtEl>
                                          <p:spTgt spid="7">
                                            <p:txEl>
                                              <p:charRg st="0" end="1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6" presetClass="entr" presetSubtype="2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Rectangle 1"/>
          <p:cNvSpPr/>
          <p:nvPr/>
        </p:nvSpPr>
        <p:spPr>
          <a:xfrm>
            <a:off x="1524000" y="1066800"/>
            <a:ext cx="9296400" cy="4832350"/>
          </a:xfrm>
          <a:prstGeom prst="rect">
            <a:avLst/>
          </a:prstGeom>
          <a:noFill/>
          <a:ln w="9525">
            <a:noFill/>
          </a:ln>
        </p:spPr>
        <p:txBody>
          <a:bodyPr>
            <a:spAutoFit/>
          </a:bodyPr>
          <a:p>
            <a:pPr marL="574675" indent="-574675" algn="just">
              <a:lnSpc>
                <a:spcPct val="150000"/>
              </a:lnSpc>
              <a:spcBef>
                <a:spcPts val="600"/>
              </a:spcBef>
            </a:pPr>
            <a:r>
              <a:rPr lang="en-US" altLang="en-US" sz="3200" dirty="0">
                <a:solidFill>
                  <a:srgbClr val="0000FF"/>
                </a:solidFill>
                <a:latin typeface="Times New Roman" panose="02020603050405020304" pitchFamily="18" charset="0"/>
                <a:cs typeface="Times New Roman" panose="02020603050405020304" pitchFamily="18" charset="0"/>
              </a:rPr>
              <a:t>2. Truyện được kể chủ yếu theo điểm nhìn v</a:t>
            </a:r>
            <a:r>
              <a:rPr lang="en-US" altLang="en-US" sz="3200" dirty="0">
                <a:solidFill>
                  <a:srgbClr val="0000FF"/>
                </a:solidFill>
                <a:latin typeface="Times New Roman" panose="02020603050405020304" pitchFamily="18" charset="0"/>
                <a:ea typeface="Times New Roman" panose="02020603050405020304" pitchFamily="18" charset="0"/>
              </a:rPr>
              <a:t>à</a:t>
            </a:r>
            <a:r>
              <a:rPr lang="en-US" altLang="en-US" sz="3200" dirty="0">
                <a:solidFill>
                  <a:srgbClr val="0000FF"/>
                </a:solidFill>
                <a:latin typeface="Times New Roman" panose="02020603050405020304" pitchFamily="18" charset="0"/>
                <a:cs typeface="Times New Roman" panose="02020603050405020304" pitchFamily="18" charset="0"/>
              </a:rPr>
              <a:t> ý nghĩ của nhân vật n</a:t>
            </a:r>
            <a:r>
              <a:rPr lang="en-US" altLang="en-US" sz="3200" dirty="0">
                <a:solidFill>
                  <a:srgbClr val="0000FF"/>
                </a:solidFill>
                <a:latin typeface="Times New Roman" panose="02020603050405020304" pitchFamily="18" charset="0"/>
                <a:ea typeface="Times New Roman" panose="02020603050405020304" pitchFamily="18" charset="0"/>
              </a:rPr>
              <a:t>à</a:t>
            </a:r>
            <a:r>
              <a:rPr lang="en-US" altLang="en-US" sz="3200" dirty="0">
                <a:solidFill>
                  <a:srgbClr val="0000FF"/>
                </a:solidFill>
                <a:latin typeface="Times New Roman" panose="02020603050405020304" pitchFamily="18" charset="0"/>
                <a:cs typeface="Times New Roman" panose="02020603050405020304" pitchFamily="18" charset="0"/>
              </a:rPr>
              <a:t>o?</a:t>
            </a:r>
            <a:endParaRPr lang="en-US" altLang="en-US" sz="3200" dirty="0">
              <a:solidFill>
                <a:srgbClr val="000000"/>
              </a:solidFill>
              <a:latin typeface="Times New Roman" panose="02020603050405020304" pitchFamily="18" charset="0"/>
            </a:endParaRPr>
          </a:p>
          <a:p>
            <a:pPr marL="574675" indent="-574675" algn="just">
              <a:lnSpc>
                <a:spcPct val="150000"/>
              </a:lnSpc>
              <a:spcBef>
                <a:spcPts val="600"/>
              </a:spcBef>
            </a:pPr>
            <a:r>
              <a:rPr lang="en-US" altLang="en-US" sz="3200" dirty="0">
                <a:solidFill>
                  <a:srgbClr val="0000FF"/>
                </a:solidFill>
                <a:latin typeface="Times New Roman" panose="02020603050405020304" pitchFamily="18" charset="0"/>
                <a:cs typeface="Times New Roman" panose="02020603050405020304" pitchFamily="18" charset="0"/>
              </a:rPr>
              <a:t>	A. Ông họa sĩ</a:t>
            </a:r>
            <a:endParaRPr lang="en-US" altLang="en-US" sz="3200" dirty="0">
              <a:solidFill>
                <a:srgbClr val="000000"/>
              </a:solidFill>
              <a:latin typeface="Times New Roman" panose="02020603050405020304" pitchFamily="18" charset="0"/>
            </a:endParaRPr>
          </a:p>
          <a:p>
            <a:pPr marL="574675" indent="-574675" algn="just">
              <a:lnSpc>
                <a:spcPct val="150000"/>
              </a:lnSpc>
              <a:spcBef>
                <a:spcPts val="600"/>
              </a:spcBef>
            </a:pPr>
            <a:r>
              <a:rPr lang="en-US" altLang="en-US" sz="3200" dirty="0">
                <a:solidFill>
                  <a:srgbClr val="0000FF"/>
                </a:solidFill>
                <a:latin typeface="Times New Roman" panose="02020603050405020304" pitchFamily="18" charset="0"/>
                <a:cs typeface="Times New Roman" panose="02020603050405020304" pitchFamily="18" charset="0"/>
              </a:rPr>
              <a:t>	B. Cô kĩ sư</a:t>
            </a:r>
            <a:endParaRPr lang="en-US" altLang="en-US" sz="3200" dirty="0">
              <a:solidFill>
                <a:srgbClr val="000000"/>
              </a:solidFill>
              <a:latin typeface="Times New Roman" panose="02020603050405020304" pitchFamily="18" charset="0"/>
            </a:endParaRPr>
          </a:p>
          <a:p>
            <a:pPr marL="574675" indent="-574675" algn="just">
              <a:lnSpc>
                <a:spcPct val="150000"/>
              </a:lnSpc>
              <a:spcBef>
                <a:spcPts val="600"/>
              </a:spcBef>
            </a:pPr>
            <a:r>
              <a:rPr lang="en-US" altLang="en-US" sz="3200" dirty="0">
                <a:solidFill>
                  <a:srgbClr val="0000FF"/>
                </a:solidFill>
                <a:latin typeface="Times New Roman" panose="02020603050405020304" pitchFamily="18" charset="0"/>
                <a:cs typeface="Times New Roman" panose="02020603050405020304" pitchFamily="18" charset="0"/>
              </a:rPr>
              <a:t>	C. Anh thanh niên</a:t>
            </a:r>
            <a:endParaRPr lang="en-US" altLang="en-US" sz="3200" dirty="0">
              <a:solidFill>
                <a:srgbClr val="000000"/>
              </a:solidFill>
              <a:latin typeface="Times New Roman" panose="02020603050405020304" pitchFamily="18" charset="0"/>
            </a:endParaRPr>
          </a:p>
          <a:p>
            <a:pPr marL="574675" indent="-574675" algn="just">
              <a:lnSpc>
                <a:spcPct val="150000"/>
              </a:lnSpc>
              <a:spcBef>
                <a:spcPts val="600"/>
              </a:spcBef>
            </a:pPr>
            <a:r>
              <a:rPr lang="en-US" altLang="en-US" sz="3200" dirty="0">
                <a:solidFill>
                  <a:srgbClr val="0000FF"/>
                </a:solidFill>
                <a:latin typeface="Times New Roman" panose="02020603050405020304" pitchFamily="18" charset="0"/>
                <a:cs typeface="Times New Roman" panose="02020603050405020304" pitchFamily="18" charset="0"/>
              </a:rPr>
              <a:t>	D. Bác lái xe</a:t>
            </a:r>
            <a:endParaRPr lang="en-US" altLang="en-US" sz="3200" dirty="0">
              <a:solidFill>
                <a:srgbClr val="000000"/>
              </a:solidFill>
              <a:latin typeface="Times New Roman" panose="02020603050405020304" pitchFamily="18" charset="0"/>
            </a:endParaRPr>
          </a:p>
        </p:txBody>
      </p:sp>
      <p:sp>
        <p:nvSpPr>
          <p:cNvPr id="3" name="Oval 2"/>
          <p:cNvSpPr/>
          <p:nvPr/>
        </p:nvSpPr>
        <p:spPr>
          <a:xfrm>
            <a:off x="2057400" y="2819400"/>
            <a:ext cx="609600" cy="457200"/>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accent2"/>
              </a:solidFill>
              <a:effectLst/>
              <a:uLnTx/>
              <a:uFillTx/>
              <a:latin typeface="+mn-lt"/>
              <a:ea typeface="+mn-ea"/>
              <a:cs typeface="+mn-cs"/>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 name="Rectangle 2"/>
          <p:cNvSpPr/>
          <p:nvPr/>
        </p:nvSpPr>
        <p:spPr>
          <a:xfrm>
            <a:off x="1447800" y="914400"/>
            <a:ext cx="8534400" cy="4924425"/>
          </a:xfrm>
          <a:prstGeom prst="rect">
            <a:avLst/>
          </a:prstGeom>
          <a:noFill/>
          <a:ln w="9525">
            <a:noFill/>
          </a:ln>
        </p:spPr>
        <p:txBody>
          <a:bodyPr>
            <a:spAutoFit/>
          </a:bodyPr>
          <a:p>
            <a:pPr marL="574675" indent="-574675" algn="just">
              <a:lnSpc>
                <a:spcPct val="150000"/>
              </a:lnSpc>
              <a:spcBef>
                <a:spcPts val="600"/>
              </a:spcBef>
            </a:pPr>
            <a:r>
              <a:rPr lang="en-US" altLang="en-US" dirty="0">
                <a:solidFill>
                  <a:srgbClr val="0000FF"/>
                </a:solidFill>
                <a:latin typeface="Times New Roman" panose="02020603050405020304" pitchFamily="18" charset="0"/>
                <a:cs typeface="Times New Roman" panose="02020603050405020304" pitchFamily="18" charset="0"/>
              </a:rPr>
              <a:t>3. Các nhân vật phụ đã góp phần:</a:t>
            </a:r>
            <a:endParaRPr lang="en-US" altLang="en-US" dirty="0">
              <a:solidFill>
                <a:srgbClr val="000000"/>
              </a:solidFill>
              <a:latin typeface="Times New Roman" panose="02020603050405020304" pitchFamily="18" charset="0"/>
            </a:endParaRPr>
          </a:p>
          <a:p>
            <a:pPr marL="574675" indent="-574675" algn="just">
              <a:lnSpc>
                <a:spcPct val="150000"/>
              </a:lnSpc>
              <a:spcBef>
                <a:spcPts val="600"/>
              </a:spcBef>
            </a:pPr>
            <a:r>
              <a:rPr lang="en-US" altLang="en-US" dirty="0">
                <a:solidFill>
                  <a:srgbClr val="0000FF"/>
                </a:solidFill>
                <a:latin typeface="Times New Roman" panose="02020603050405020304" pitchFamily="18" charset="0"/>
                <a:cs typeface="Times New Roman" panose="02020603050405020304" pitchFamily="18" charset="0"/>
              </a:rPr>
              <a:t>	  A. Tô đậm thêm chân dung nhân vật chính </a:t>
            </a:r>
            <a:endParaRPr lang="en-US" altLang="en-US" dirty="0">
              <a:solidFill>
                <a:srgbClr val="000000"/>
              </a:solidFill>
              <a:latin typeface="Times New Roman" panose="02020603050405020304" pitchFamily="18" charset="0"/>
            </a:endParaRPr>
          </a:p>
          <a:p>
            <a:pPr marL="574675" indent="-574675" algn="just">
              <a:lnSpc>
                <a:spcPct val="150000"/>
              </a:lnSpc>
              <a:spcBef>
                <a:spcPts val="600"/>
              </a:spcBef>
            </a:pPr>
            <a:r>
              <a:rPr lang="en-US" altLang="en-US" dirty="0">
                <a:solidFill>
                  <a:srgbClr val="0000FF"/>
                </a:solidFill>
                <a:latin typeface="Times New Roman" panose="02020603050405020304" pitchFamily="18" charset="0"/>
                <a:cs typeface="Times New Roman" panose="02020603050405020304" pitchFamily="18" charset="0"/>
              </a:rPr>
              <a:t>	  B. Tô đậm thêm chân dung nhân vật chính v</a:t>
            </a:r>
            <a:r>
              <a:rPr lang="en-US" altLang="en-US" dirty="0">
                <a:solidFill>
                  <a:srgbClr val="0000FF"/>
                </a:solidFill>
                <a:latin typeface="Times New Roman" panose="02020603050405020304" pitchFamily="18" charset="0"/>
                <a:ea typeface="Times New Roman" panose="02020603050405020304" pitchFamily="18" charset="0"/>
              </a:rPr>
              <a:t>à</a:t>
            </a:r>
            <a:r>
              <a:rPr lang="en-US" altLang="en-US" dirty="0">
                <a:solidFill>
                  <a:srgbClr val="0000FF"/>
                </a:solidFill>
                <a:latin typeface="Times New Roman" panose="02020603050405020304" pitchFamily="18" charset="0"/>
                <a:cs typeface="Times New Roman" panose="02020603050405020304" pitchFamily="18" charset="0"/>
              </a:rPr>
              <a:t> thể hiện chủ đề tác phẩm.</a:t>
            </a:r>
            <a:endParaRPr lang="en-US" altLang="en-US" dirty="0">
              <a:solidFill>
                <a:srgbClr val="000000"/>
              </a:solidFill>
              <a:latin typeface="Times New Roman" panose="02020603050405020304" pitchFamily="18" charset="0"/>
            </a:endParaRPr>
          </a:p>
          <a:p>
            <a:pPr marL="574675" indent="-574675" algn="just">
              <a:lnSpc>
                <a:spcPct val="150000"/>
              </a:lnSpc>
              <a:spcBef>
                <a:spcPts val="600"/>
              </a:spcBef>
            </a:pPr>
            <a:r>
              <a:rPr lang="en-US" altLang="en-US" dirty="0">
                <a:solidFill>
                  <a:srgbClr val="0000FF"/>
                </a:solidFill>
                <a:latin typeface="Times New Roman" panose="02020603050405020304" pitchFamily="18" charset="0"/>
                <a:cs typeface="Times New Roman" panose="02020603050405020304" pitchFamily="18" charset="0"/>
              </a:rPr>
              <a:t>	  C. Đẩy các tình huống truyện trở nên gay cấn, hấp dẫn hơn.</a:t>
            </a:r>
            <a:endParaRPr lang="en-US" altLang="en-US" dirty="0">
              <a:solidFill>
                <a:srgbClr val="000000"/>
              </a:solidFill>
              <a:latin typeface="Times New Roman" panose="02020603050405020304" pitchFamily="18" charset="0"/>
            </a:endParaRPr>
          </a:p>
          <a:p>
            <a:pPr marL="574675" indent="-574675" algn="just">
              <a:lnSpc>
                <a:spcPct val="150000"/>
              </a:lnSpc>
              <a:spcBef>
                <a:spcPts val="600"/>
              </a:spcBef>
            </a:pPr>
            <a:r>
              <a:rPr lang="en-US" altLang="en-US" dirty="0">
                <a:solidFill>
                  <a:srgbClr val="0000FF"/>
                </a:solidFill>
                <a:latin typeface="Times New Roman" panose="02020603050405020304" pitchFamily="18" charset="0"/>
                <a:cs typeface="Times New Roman" panose="02020603050405020304" pitchFamily="18" charset="0"/>
              </a:rPr>
              <a:t>	  D. Chỉ B,C đúng.</a:t>
            </a:r>
            <a:endParaRPr lang="en-US" altLang="en-US" dirty="0">
              <a:solidFill>
                <a:srgbClr val="000000"/>
              </a:solidFill>
              <a:latin typeface="Times New Roman" panose="02020603050405020304" pitchFamily="18" charset="0"/>
            </a:endParaRPr>
          </a:p>
        </p:txBody>
      </p:sp>
      <p:sp>
        <p:nvSpPr>
          <p:cNvPr id="4" name="Oval 3"/>
          <p:cNvSpPr/>
          <p:nvPr/>
        </p:nvSpPr>
        <p:spPr>
          <a:xfrm>
            <a:off x="2133600" y="2478088"/>
            <a:ext cx="609600" cy="569913"/>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accent2"/>
              </a:solidFill>
              <a:effectLst/>
              <a:uLnTx/>
              <a:uFillTx/>
              <a:latin typeface="+mn-lt"/>
              <a:ea typeface="+mn-ea"/>
              <a:cs typeface="+mn-cs"/>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Rectangle 1"/>
          <p:cNvSpPr/>
          <p:nvPr/>
        </p:nvSpPr>
        <p:spPr>
          <a:xfrm>
            <a:off x="1295400" y="1066800"/>
            <a:ext cx="9220200" cy="4094163"/>
          </a:xfrm>
          <a:prstGeom prst="rect">
            <a:avLst/>
          </a:prstGeom>
          <a:noFill/>
          <a:ln w="9525">
            <a:noFill/>
          </a:ln>
        </p:spPr>
        <p:txBody>
          <a:bodyPr>
            <a:spAutoFit/>
          </a:bodyPr>
          <a:p>
            <a:pPr marL="574675" indent="-574675" algn="just">
              <a:lnSpc>
                <a:spcPct val="150000"/>
              </a:lnSpc>
              <a:spcBef>
                <a:spcPts val="600"/>
              </a:spcBef>
            </a:pPr>
            <a:r>
              <a:rPr lang="en-US" altLang="en-US" sz="3200" dirty="0">
                <a:solidFill>
                  <a:srgbClr val="0000FF"/>
                </a:solidFill>
                <a:latin typeface="Times New Roman" panose="02020603050405020304" pitchFamily="18" charset="0"/>
                <a:cs typeface="Times New Roman" panose="02020603050405020304" pitchFamily="18" charset="0"/>
              </a:rPr>
              <a:t>4. Chất trữ tình trong truyện toát lên chủ yếu từ:</a:t>
            </a:r>
            <a:endParaRPr lang="en-US" altLang="en-US" sz="3200" dirty="0">
              <a:solidFill>
                <a:srgbClr val="000000"/>
              </a:solidFill>
              <a:latin typeface="Times New Roman" panose="02020603050405020304" pitchFamily="18" charset="0"/>
            </a:endParaRPr>
          </a:p>
          <a:p>
            <a:pPr marL="574675" indent="-574675" algn="just">
              <a:lnSpc>
                <a:spcPct val="150000"/>
              </a:lnSpc>
              <a:spcBef>
                <a:spcPts val="600"/>
              </a:spcBef>
            </a:pPr>
            <a:r>
              <a:rPr lang="en-US" altLang="en-US" sz="3200" dirty="0">
                <a:solidFill>
                  <a:srgbClr val="0000FF"/>
                </a:solidFill>
                <a:latin typeface="Times New Roman" panose="02020603050405020304" pitchFamily="18" charset="0"/>
                <a:cs typeface="Times New Roman" panose="02020603050405020304" pitchFamily="18" charset="0"/>
              </a:rPr>
              <a:t>	A. Phong cảnh thiên nhiên đẹp v</a:t>
            </a:r>
            <a:r>
              <a:rPr lang="en-US" altLang="en-US" sz="3200" dirty="0">
                <a:solidFill>
                  <a:srgbClr val="0000FF"/>
                </a:solidFill>
                <a:latin typeface="Times New Roman" panose="02020603050405020304" pitchFamily="18" charset="0"/>
                <a:ea typeface="Times New Roman" panose="02020603050405020304" pitchFamily="18" charset="0"/>
              </a:rPr>
              <a:t>à</a:t>
            </a:r>
            <a:r>
              <a:rPr lang="en-US" altLang="en-US" sz="3200" dirty="0">
                <a:solidFill>
                  <a:srgbClr val="0000FF"/>
                </a:solidFill>
                <a:latin typeface="Times New Roman" panose="02020603050405020304" pitchFamily="18" charset="0"/>
                <a:cs typeface="Times New Roman" panose="02020603050405020304" pitchFamily="18" charset="0"/>
              </a:rPr>
              <a:t> thơ mộng.</a:t>
            </a:r>
            <a:endParaRPr lang="en-US" altLang="en-US" sz="3200" dirty="0">
              <a:solidFill>
                <a:srgbClr val="000000"/>
              </a:solidFill>
              <a:latin typeface="Times New Roman" panose="02020603050405020304" pitchFamily="18" charset="0"/>
            </a:endParaRPr>
          </a:p>
          <a:p>
            <a:pPr marL="574675" indent="-574675" algn="just">
              <a:lnSpc>
                <a:spcPct val="150000"/>
              </a:lnSpc>
              <a:spcBef>
                <a:spcPts val="600"/>
              </a:spcBef>
            </a:pPr>
            <a:r>
              <a:rPr lang="en-US" altLang="en-US" sz="3200" dirty="0">
                <a:solidFill>
                  <a:srgbClr val="0000FF"/>
                </a:solidFill>
                <a:latin typeface="Times New Roman" panose="02020603050405020304" pitchFamily="18" charset="0"/>
                <a:cs typeface="Times New Roman" panose="02020603050405020304" pitchFamily="18" charset="0"/>
              </a:rPr>
              <a:t>	B. Nội dung của truyện.				</a:t>
            </a:r>
            <a:endParaRPr lang="en-US" altLang="en-US" sz="3200" dirty="0">
              <a:solidFill>
                <a:srgbClr val="000000"/>
              </a:solidFill>
              <a:latin typeface="Times New Roman" panose="02020603050405020304" pitchFamily="18" charset="0"/>
            </a:endParaRPr>
          </a:p>
          <a:p>
            <a:pPr marL="574675" indent="-574675" algn="just">
              <a:lnSpc>
                <a:spcPct val="150000"/>
              </a:lnSpc>
              <a:spcBef>
                <a:spcPts val="600"/>
              </a:spcBef>
            </a:pPr>
            <a:r>
              <a:rPr lang="vi-VN"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0000FF"/>
                </a:solidFill>
                <a:latin typeface="Times New Roman" panose="02020603050405020304" pitchFamily="18" charset="0"/>
                <a:cs typeface="Times New Roman" panose="02020603050405020304" pitchFamily="18" charset="0"/>
              </a:rPr>
              <a:t>C. Vẻ đẹp của những con người trong truyện.</a:t>
            </a:r>
            <a:endParaRPr lang="en-US" altLang="en-US" sz="3200" dirty="0">
              <a:solidFill>
                <a:srgbClr val="000000"/>
              </a:solidFill>
              <a:latin typeface="Times New Roman" panose="02020603050405020304" pitchFamily="18" charset="0"/>
            </a:endParaRPr>
          </a:p>
          <a:p>
            <a:pPr marL="574675" indent="-574675" algn="just">
              <a:lnSpc>
                <a:spcPct val="150000"/>
              </a:lnSpc>
              <a:spcBef>
                <a:spcPts val="600"/>
              </a:spcBef>
            </a:pPr>
            <a:r>
              <a:rPr lang="en-US" altLang="en-US" sz="3200" dirty="0">
                <a:solidFill>
                  <a:srgbClr val="0000FF"/>
                </a:solidFill>
                <a:latin typeface="Times New Roman" panose="02020603050405020304" pitchFamily="18" charset="0"/>
                <a:cs typeface="Times New Roman" panose="02020603050405020304" pitchFamily="18" charset="0"/>
              </a:rPr>
              <a:t>	</a:t>
            </a:r>
            <a:r>
              <a:rPr lang="vi-VN"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0000FF"/>
                </a:solidFill>
                <a:latin typeface="Times New Roman" panose="02020603050405020304" pitchFamily="18" charset="0"/>
                <a:cs typeface="Times New Roman" panose="02020603050405020304" pitchFamily="18" charset="0"/>
              </a:rPr>
              <a:t>D. Cả A,B,C đều đúng.</a:t>
            </a:r>
            <a:endParaRPr lang="en-US" altLang="en-US" sz="3200" dirty="0">
              <a:solidFill>
                <a:srgbClr val="000000"/>
              </a:solidFill>
              <a:latin typeface="Times New Roman" panose="02020603050405020304" pitchFamily="18" charset="0"/>
            </a:endParaRPr>
          </a:p>
        </p:txBody>
      </p:sp>
      <p:sp>
        <p:nvSpPr>
          <p:cNvPr id="3" name="Oval 2"/>
          <p:cNvSpPr/>
          <p:nvPr/>
        </p:nvSpPr>
        <p:spPr>
          <a:xfrm>
            <a:off x="1981200" y="4495800"/>
            <a:ext cx="533400" cy="533400"/>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accent2"/>
              </a:solidFill>
              <a:effectLst/>
              <a:uLnTx/>
              <a:uFillTx/>
              <a:latin typeface="+mn-lt"/>
              <a:ea typeface="+mn-ea"/>
              <a:cs typeface="+mn-cs"/>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64514" name="WordArt 3"/>
          <p:cNvSpPr>
            <a:spLocks noTextEdit="1"/>
          </p:cNvSpPr>
          <p:nvPr/>
        </p:nvSpPr>
        <p:spPr>
          <a:xfrm>
            <a:off x="2057400" y="1219200"/>
            <a:ext cx="2779713" cy="479425"/>
          </a:xfrm>
          <a:prstGeom prst="rect">
            <a:avLst/>
          </a:prstGeom>
        </p:spPr>
        <p:txBody>
          <a:bodyPr wrap="none" fromWordArt="1">
            <a:prstTxWarp prst="textSlantUp">
              <a:avLst>
                <a:gd name="adj" fmla="val 0"/>
              </a:avLst>
            </a:prstTxWarp>
            <a:normAutofit/>
          </a:bodyPr>
          <a:p>
            <a:pPr algn="ctr"/>
            <a:r>
              <a:rPr lang="en-US" sz="2000" b="1">
                <a:solidFill>
                  <a:srgbClr val="002060"/>
                </a:solidFill>
                <a:effectLst>
                  <a:outerShdw dist="19049" dir="2699999" algn="tl" rotWithShape="0">
                    <a:schemeClr val="tx1">
                      <a:alpha val="39998"/>
                    </a:schemeClr>
                  </a:outerShdw>
                </a:effectLst>
                <a:latin typeface="Times New Roman" panose="02020603050405020304" pitchFamily="18" charset="0"/>
                <a:ea typeface="Times New Roman" panose="02020603050405020304" pitchFamily="18" charset="0"/>
              </a:rPr>
              <a:t>HƯỚNG DẪN VỀ NHÀ</a:t>
            </a:r>
            <a:endParaRPr lang="en-US" sz="2000" b="1">
              <a:solidFill>
                <a:srgbClr val="002060"/>
              </a:solidFill>
              <a:effectLst>
                <a:outerShdw dist="19049" dir="2699999" algn="tl" rotWithShape="0">
                  <a:schemeClr val="tx1">
                    <a:alpha val="39998"/>
                  </a:schemeClr>
                </a:outerShdw>
              </a:effectLst>
              <a:latin typeface="Times New Roman" panose="02020603050405020304" pitchFamily="18" charset="0"/>
              <a:ea typeface="Times New Roman" panose="02020603050405020304" pitchFamily="18" charset="0"/>
            </a:endParaRPr>
          </a:p>
        </p:txBody>
      </p:sp>
      <p:sp>
        <p:nvSpPr>
          <p:cNvPr id="5" name="TextBox 4"/>
          <p:cNvSpPr txBox="1"/>
          <p:nvPr/>
        </p:nvSpPr>
        <p:spPr>
          <a:xfrm>
            <a:off x="1219200" y="1828800"/>
            <a:ext cx="8915400" cy="3108325"/>
          </a:xfrm>
          <a:prstGeom prst="rect">
            <a:avLst/>
          </a:prstGeom>
          <a:noFill/>
        </p:spPr>
        <p:txBody>
          <a:bodyPr>
            <a:spAutoFit/>
          </a:bodyPr>
          <a:p>
            <a:pPr marL="514350" indent="-514350">
              <a:lnSpc>
                <a:spcPct val="150000"/>
              </a:lnSpc>
              <a:buAutoNum type="arabicPeriod"/>
            </a:pPr>
            <a:r>
              <a:rPr lang="vi-VN" altLang="x-none" i="1" dirty="0">
                <a:solidFill>
                  <a:srgbClr val="0070C0"/>
                </a:solidFill>
                <a:latin typeface="Times New Roman" panose="02020603050405020304" pitchFamily="18" charset="0"/>
                <a:cs typeface="Times New Roman" panose="02020603050405020304" pitchFamily="18" charset="0"/>
              </a:rPr>
              <a:t>Ho</a:t>
            </a:r>
            <a:r>
              <a:rPr lang="vi-VN" altLang="x-none" i="1" dirty="0">
                <a:solidFill>
                  <a:srgbClr val="0070C0"/>
                </a:solidFill>
                <a:latin typeface="Times New Roman" panose="02020603050405020304" pitchFamily="18" charset="0"/>
                <a:ea typeface="Times New Roman" panose="02020603050405020304" pitchFamily="18" charset="0"/>
              </a:rPr>
              <a:t>à</a:t>
            </a:r>
            <a:r>
              <a:rPr lang="vi-VN" altLang="x-none" i="1" dirty="0">
                <a:solidFill>
                  <a:srgbClr val="0070C0"/>
                </a:solidFill>
                <a:latin typeface="Times New Roman" panose="02020603050405020304" pitchFamily="18" charset="0"/>
                <a:cs typeface="Times New Roman" panose="02020603050405020304" pitchFamily="18" charset="0"/>
              </a:rPr>
              <a:t>n th</a:t>
            </a:r>
            <a:r>
              <a:rPr lang="vi-VN" altLang="x-none" i="1" dirty="0">
                <a:solidFill>
                  <a:srgbClr val="0070C0"/>
                </a:solidFill>
                <a:latin typeface="Times New Roman" panose="02020603050405020304" pitchFamily="18" charset="0"/>
                <a:ea typeface="Times New Roman" panose="02020603050405020304" pitchFamily="18" charset="0"/>
              </a:rPr>
              <a:t>à</a:t>
            </a:r>
            <a:r>
              <a:rPr lang="vi-VN" altLang="x-none" i="1" dirty="0">
                <a:solidFill>
                  <a:srgbClr val="0070C0"/>
                </a:solidFill>
                <a:latin typeface="Times New Roman" panose="02020603050405020304" pitchFamily="18" charset="0"/>
                <a:cs typeface="Times New Roman" panose="02020603050405020304" pitchFamily="18" charset="0"/>
              </a:rPr>
              <a:t>nh đ</a:t>
            </a:r>
            <a:r>
              <a:rPr lang="nl-NL" altLang="x-none" i="1" dirty="0">
                <a:solidFill>
                  <a:srgbClr val="0070C0"/>
                </a:solidFill>
                <a:latin typeface="Times New Roman" panose="02020603050405020304" pitchFamily="18" charset="0"/>
                <a:cs typeface="Times New Roman" panose="02020603050405020304" pitchFamily="18" charset="0"/>
              </a:rPr>
              <a:t>oạn văn trình b</a:t>
            </a:r>
            <a:r>
              <a:rPr lang="nl-NL" altLang="x-none" i="1" dirty="0">
                <a:solidFill>
                  <a:srgbClr val="0070C0"/>
                </a:solidFill>
                <a:latin typeface="Times New Roman" panose="02020603050405020304" pitchFamily="18" charset="0"/>
                <a:ea typeface="Times New Roman" panose="02020603050405020304" pitchFamily="18" charset="0"/>
              </a:rPr>
              <a:t>à</a:t>
            </a:r>
            <a:r>
              <a:rPr lang="nl-NL" altLang="x-none" i="1" dirty="0">
                <a:solidFill>
                  <a:srgbClr val="0070C0"/>
                </a:solidFill>
                <a:latin typeface="Times New Roman" panose="02020603050405020304" pitchFamily="18" charset="0"/>
                <a:cs typeface="Times New Roman" panose="02020603050405020304" pitchFamily="18" charset="0"/>
              </a:rPr>
              <a:t>y suy nghĩ của em về nhân vật anh thanh niên</a:t>
            </a:r>
            <a:r>
              <a:rPr lang="vi-VN" altLang="x-none" i="1" dirty="0">
                <a:solidFill>
                  <a:srgbClr val="0070C0"/>
                </a:solidFill>
                <a:latin typeface="Times New Roman" panose="02020603050405020304" pitchFamily="18" charset="0"/>
                <a:cs typeface="Times New Roman" panose="02020603050405020304" pitchFamily="18" charset="0"/>
              </a:rPr>
              <a:t>?</a:t>
            </a:r>
            <a:r>
              <a:rPr i="1" dirty="0">
                <a:solidFill>
                  <a:srgbClr val="0070C0"/>
                </a:solidFill>
                <a:latin typeface="Times New Roman" panose="02020603050405020304" pitchFamily="18" charset="0"/>
                <a:cs typeface="Times New Roman" panose="02020603050405020304" pitchFamily="18" charset="0"/>
              </a:rPr>
              <a:t> Em có suy nghĩ gì về trách nhiệm của bản thân?</a:t>
            </a:r>
            <a:endParaRPr lang="vi-VN" altLang="x-none" i="1" dirty="0">
              <a:solidFill>
                <a:srgbClr val="0070C0"/>
              </a:solidFill>
              <a:latin typeface="Times New Roman" panose="02020603050405020304" pitchFamily="18" charset="0"/>
              <a:cs typeface="Times New Roman" panose="02020603050405020304" pitchFamily="18" charset="0"/>
            </a:endParaRPr>
          </a:p>
          <a:p>
            <a:pPr marL="514350" indent="-514350">
              <a:lnSpc>
                <a:spcPct val="150000"/>
              </a:lnSpc>
              <a:buNone/>
            </a:pPr>
            <a:r>
              <a:rPr lang="vi-VN" altLang="x-none" i="1" dirty="0">
                <a:solidFill>
                  <a:srgbClr val="0070C0"/>
                </a:solidFill>
                <a:latin typeface="Times New Roman" panose="02020603050405020304" pitchFamily="18" charset="0"/>
                <a:cs typeface="Times New Roman" panose="02020603050405020304" pitchFamily="18" charset="0"/>
              </a:rPr>
              <a:t>2. Chuẩn bị tiết Thực h</a:t>
            </a:r>
            <a:r>
              <a:rPr lang="vi-VN" altLang="x-none" i="1" dirty="0">
                <a:solidFill>
                  <a:srgbClr val="0070C0"/>
                </a:solidFill>
                <a:latin typeface="Times New Roman" panose="02020603050405020304" pitchFamily="18" charset="0"/>
                <a:ea typeface="Times New Roman" panose="02020603050405020304" pitchFamily="18" charset="0"/>
              </a:rPr>
              <a:t>à</a:t>
            </a:r>
            <a:r>
              <a:rPr lang="vi-VN" altLang="x-none" i="1" dirty="0">
                <a:solidFill>
                  <a:srgbClr val="0070C0"/>
                </a:solidFill>
                <a:latin typeface="Times New Roman" panose="02020603050405020304" pitchFamily="18" charset="0"/>
                <a:cs typeface="Times New Roman" panose="02020603050405020304" pitchFamily="18" charset="0"/>
              </a:rPr>
              <a:t>nh Tiếng Việt</a:t>
            </a:r>
            <a:endParaRPr i="1" dirty="0">
              <a:solidFill>
                <a:srgbClr val="0070C0"/>
              </a:solidFill>
              <a:latin typeface="Times New Roman" panose="02020603050405020304" pitchFamily="18" charset="0"/>
              <a:cs typeface="Times New Roman" panose="02020603050405020304" pitchFamily="18" charset="0"/>
            </a:endParaRPr>
          </a:p>
          <a:p>
            <a:pPr marL="514350" indent="-514350">
              <a:buChar char="•"/>
            </a:pPr>
            <a:endParaRPr i="1" dirty="0">
              <a:latin typeface="Times New Roman" panose="02020603050405020304" pitchFamily="18" charset="0"/>
              <a:ea typeface="Times New Roman" panose="02020603050405020304" pitchFamily="18" charset="0"/>
            </a:endParaRPr>
          </a:p>
        </p:txBody>
      </p:sp>
    </p:spTree>
  </p:cSld>
  <p:clrMapOvr>
    <a:masterClrMapping/>
  </p:clrMapOvr>
  <p:transition spd="slow">
    <p:pull dir="rd"/>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1">
            <a:lum/>
          </a:blip>
          <a:srcRect/>
          <a:stretch>
            <a:fillRect t="-9000" b="-9000"/>
          </a:stretch>
        </a:blipFill>
        <a:effectLst/>
      </p:bgPr>
    </p:bg>
    <p:spTree>
      <p:nvGrpSpPr>
        <p:cNvPr id="1" name=""/>
        <p:cNvGrpSpPr/>
        <p:nvPr/>
      </p:nvGrpSpPr>
      <p:grpSpPr/>
      <p:sp>
        <p:nvSpPr>
          <p:cNvPr id="19458" name="Rectangle 4"/>
          <p:cNvSpPr/>
          <p:nvPr/>
        </p:nvSpPr>
        <p:spPr>
          <a:xfrm>
            <a:off x="774700" y="739775"/>
            <a:ext cx="10748645" cy="267652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2800" b="1" dirty="0">
                <a:latin typeface="Times New Roman" panose="02020603050405020304" pitchFamily="18" charset="0"/>
                <a:cs typeface="Times New Roman" panose="02020603050405020304" pitchFamily="18" charset="0"/>
              </a:rPr>
              <a:t>- </a:t>
            </a:r>
            <a:r>
              <a:rPr lang="vi-VN" altLang="vi-VN" sz="2800" b="1" dirty="0">
                <a:latin typeface="Times New Roman" panose="02020603050405020304" pitchFamily="18" charset="0"/>
                <a:cs typeface="Times New Roman" panose="02020603050405020304" pitchFamily="18" charset="0"/>
              </a:rPr>
              <a:t>Nguyễn Th</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nh Long sinh tại huyện </a:t>
            </a:r>
            <a:r>
              <a:rPr lang="vi-VN" altLang="vi-VN" sz="2800" b="1" dirty="0">
                <a:latin typeface="Times New Roman" panose="02020603050405020304" pitchFamily="18" charset="0"/>
                <a:cs typeface="Times New Roman" panose="02020603050405020304" pitchFamily="18" charset="0"/>
                <a:hlinkClick r:id="rId2" tooltip="Duy Xuyên"/>
              </a:rPr>
              <a:t>Duy Xuyên</a:t>
            </a:r>
            <a:r>
              <a:rPr lang="vi-VN" altLang="vi-VN" sz="2800" b="1" dirty="0">
                <a:latin typeface="Times New Roman" panose="02020603050405020304" pitchFamily="18" charset="0"/>
                <a:cs typeface="Times New Roman" panose="02020603050405020304" pitchFamily="18" charset="0"/>
              </a:rPr>
              <a:t>, tỉnh </a:t>
            </a:r>
            <a:r>
              <a:rPr lang="vi-VN" altLang="vi-VN" sz="2800" b="1" dirty="0">
                <a:latin typeface="Times New Roman" panose="02020603050405020304" pitchFamily="18" charset="0"/>
                <a:cs typeface="Times New Roman" panose="02020603050405020304" pitchFamily="18" charset="0"/>
                <a:hlinkClick r:id="rId3" tooltip="Quảng Nam"/>
              </a:rPr>
              <a:t>Quảng Nam</a:t>
            </a:r>
            <a:r>
              <a:rPr lang="vi-VN" altLang="vi-VN" sz="2800" b="1" dirty="0">
                <a:latin typeface="Times New Roman" panose="02020603050405020304" pitchFamily="18" charset="0"/>
                <a:cs typeface="Times New Roman" panose="02020603050405020304" pitchFamily="18" charset="0"/>
              </a:rPr>
              <a:t>, con một gia đình viên chức nhỏ. Năm 18 tuổi ông chuyển ra học ở H</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 Nội v</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 có viết cho báo Thanh Nghị (1943). Sau Cách mạng Tháng Tám, Nguyễn Th</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nh Long tham gia hoạt động văn nghệ trong những năm kháng chiến chống Pháp (1946-1954) ở Nam Trung Bộ v</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 bắt đầu viết văn v</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o thời gian n</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y.</a:t>
            </a:r>
            <a:endParaRPr lang="en-US" altLang="vi-VN" sz="2800" b="1" dirty="0">
              <a:latin typeface="VNI-Times" pitchFamily="2" charset="0"/>
              <a:ea typeface="Arial" panose="020B0604020202020204" pitchFamily="34" charset="0"/>
            </a:endParaRPr>
          </a:p>
        </p:txBody>
      </p:sp>
      <p:sp>
        <p:nvSpPr>
          <p:cNvPr id="3" name="Rectangle 2"/>
          <p:cNvSpPr/>
          <p:nvPr/>
        </p:nvSpPr>
        <p:spPr>
          <a:xfrm>
            <a:off x="685800" y="3352800"/>
            <a:ext cx="11067415" cy="13836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2800" b="1" dirty="0">
                <a:latin typeface="Times New Roman" panose="02020603050405020304" pitchFamily="18" charset="0"/>
                <a:cs typeface="Times New Roman" panose="02020603050405020304" pitchFamily="18" charset="0"/>
              </a:rPr>
              <a:t>- </a:t>
            </a:r>
            <a:r>
              <a:rPr lang="vi-VN" altLang="vi-VN" sz="2800" b="1" dirty="0">
                <a:latin typeface="Times New Roman" panose="02020603050405020304" pitchFamily="18" charset="0"/>
                <a:cs typeface="Times New Roman" panose="02020603050405020304" pitchFamily="18" charset="0"/>
              </a:rPr>
              <a:t>Sau 1954, tập kết ra Bắc, Nguyễn Th</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nh Long chuyển về sáng tác v</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 biên tập ở các báo chí, nh</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 xuất bản. Có thời gian ông còn tham gia dạy ở </a:t>
            </a:r>
            <a:r>
              <a:rPr lang="en-US" altLang="vi-VN" sz="2800" b="1" dirty="0">
                <a:latin typeface="Times New Roman" panose="02020603050405020304" pitchFamily="18" charset="0"/>
                <a:cs typeface="Times New Roman" panose="02020603050405020304" pitchFamily="18" charset="0"/>
              </a:rPr>
              <a:t>T</a:t>
            </a:r>
            <a:r>
              <a:rPr lang="vi-VN" altLang="vi-VN" sz="2800" b="1" dirty="0">
                <a:latin typeface="Times New Roman" panose="02020603050405020304" pitchFamily="18" charset="0"/>
                <a:cs typeface="Times New Roman" panose="02020603050405020304" pitchFamily="18" charset="0"/>
              </a:rPr>
              <a:t>rường viết văn Nguyễn Du. Ông mất ở H</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 Nội ng</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y 6 tháng 5 năm</a:t>
            </a:r>
            <a:endParaRPr lang="vi-VN" altLang="vi-VN" sz="2800" b="1" dirty="0">
              <a:latin typeface="Times New Roman" panose="02020603050405020304" pitchFamily="18" charset="0"/>
              <a:ea typeface="Times New Roman" panose="02020603050405020304" pitchFamily="18" charset="0"/>
            </a:endParaRPr>
          </a:p>
        </p:txBody>
      </p:sp>
      <p:sp>
        <p:nvSpPr>
          <p:cNvPr id="4" name="Rectangle 4"/>
          <p:cNvSpPr/>
          <p:nvPr/>
        </p:nvSpPr>
        <p:spPr>
          <a:xfrm>
            <a:off x="685800" y="4648200"/>
            <a:ext cx="11188700" cy="13836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sz="2800" b="1" dirty="0">
                <a:latin typeface="Times New Roman" panose="02020603050405020304" pitchFamily="18" charset="0"/>
                <a:cs typeface="Times New Roman" panose="02020603050405020304" pitchFamily="18" charset="0"/>
              </a:rPr>
              <a:t>- N</a:t>
            </a:r>
            <a:r>
              <a:rPr lang="vi-VN" altLang="vi-VN" sz="2800" b="1" dirty="0">
                <a:latin typeface="Times New Roman" panose="02020603050405020304" pitchFamily="18" charset="0"/>
                <a:cs typeface="Times New Roman" panose="02020603050405020304" pitchFamily="18" charset="0"/>
              </a:rPr>
              <a:t>guyễn Th</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nh Long l</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 cây bút chuyên viết truyện ngắn v</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 ký. Nét đặc sắc trong truyện ngắn của ông l</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 luôn tạo được hình tượng đẹp, ngôn ngữ gi</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u chất thơ, trong trẻo, nhẹ nh</a:t>
            </a:r>
            <a:r>
              <a:rPr lang="vi-VN" altLang="vi-VN" sz="2800" b="1" dirty="0">
                <a:latin typeface="Times New Roman" panose="02020603050405020304" pitchFamily="18" charset="0"/>
                <a:ea typeface="Times New Roman" panose="02020603050405020304" pitchFamily="18" charset="0"/>
              </a:rPr>
              <a:t>à</a:t>
            </a:r>
            <a:r>
              <a:rPr lang="vi-VN" altLang="vi-VN" sz="2800" b="1" dirty="0">
                <a:latin typeface="Times New Roman" panose="02020603050405020304" pitchFamily="18" charset="0"/>
                <a:cs typeface="Times New Roman" panose="02020603050405020304" pitchFamily="18" charset="0"/>
              </a:rPr>
              <a:t>ng</a:t>
            </a:r>
            <a:r>
              <a:rPr lang="en-US" altLang="vi-VN" sz="2800" b="1" baseline="30000" dirty="0">
                <a:latin typeface="Times New Roman" panose="02020603050405020304" pitchFamily="18" charset="0"/>
                <a:cs typeface="Times New Roman" panose="02020603050405020304" pitchFamily="18" charset="0"/>
              </a:rPr>
              <a:t> </a:t>
            </a:r>
            <a:r>
              <a:rPr lang="en-US" altLang="vi-VN" sz="2800" b="1" dirty="0">
                <a:latin typeface="Times New Roman" panose="02020603050405020304" pitchFamily="18" charset="0"/>
                <a:cs typeface="Times New Roman" panose="02020603050405020304" pitchFamily="18" charset="0"/>
              </a:rPr>
              <a:t>.</a:t>
            </a:r>
            <a:endParaRPr lang="en-US" altLang="vi-VN" sz="2800" b="1" dirty="0">
              <a:latin typeface="Times New Roman" panose="02020603050405020304" pitchFamily="18" charset="0"/>
              <a:ea typeface="Times New Roman" panose="02020603050405020304" pitchFamily="18" charset="0"/>
            </a:endParaRPr>
          </a:p>
        </p:txBody>
      </p:sp>
      <p:sp>
        <p:nvSpPr>
          <p:cNvPr id="2" name="Rounded Rectangle 1"/>
          <p:cNvSpPr/>
          <p:nvPr/>
        </p:nvSpPr>
        <p:spPr>
          <a:xfrm>
            <a:off x="248285" y="304800"/>
            <a:ext cx="11765280" cy="6172200"/>
          </a:xfrm>
          <a:prstGeom prst="round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accent2"/>
              </a:solidFill>
              <a:effectLst/>
              <a:uLnTx/>
              <a:uFillTx/>
              <a:latin typeface="+mn-lt"/>
              <a:ea typeface="+mn-ea"/>
              <a:cs typeface="+mn-cs"/>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arn(inVertical)">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0482" name="Rectangle 4"/>
          <p:cNvSpPr/>
          <p:nvPr/>
        </p:nvSpPr>
        <p:spPr>
          <a:xfrm>
            <a:off x="1416050" y="1143000"/>
            <a:ext cx="2452688" cy="5857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b="1" dirty="0">
                <a:solidFill>
                  <a:srgbClr val="00B050"/>
                </a:solidFill>
                <a:latin typeface="Times New Roman" panose="02020603050405020304" pitchFamily="18" charset="0"/>
                <a:cs typeface="Times New Roman" panose="02020603050405020304" pitchFamily="18" charset="0"/>
              </a:rPr>
              <a:t> 1. Tác giả:</a:t>
            </a:r>
            <a:endParaRPr lang="en-US" altLang="vi-VN" b="1" dirty="0">
              <a:solidFill>
                <a:srgbClr val="00B050"/>
              </a:solidFill>
              <a:latin typeface="Times New Roman" panose="02020603050405020304" pitchFamily="18" charset="0"/>
              <a:ea typeface="Times New Roman" panose="02020603050405020304" pitchFamily="18" charset="0"/>
            </a:endParaRPr>
          </a:p>
        </p:txBody>
      </p:sp>
      <p:sp>
        <p:nvSpPr>
          <p:cNvPr id="20483" name="Rectangle 14"/>
          <p:cNvSpPr/>
          <p:nvPr/>
        </p:nvSpPr>
        <p:spPr>
          <a:xfrm>
            <a:off x="1524000" y="574675"/>
            <a:ext cx="5370513" cy="584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b="1" u="sng" dirty="0">
                <a:solidFill>
                  <a:srgbClr val="FF0000"/>
                </a:solidFill>
                <a:latin typeface="Times New Roman" panose="02020603050405020304" pitchFamily="18" charset="0"/>
                <a:cs typeface="Times New Roman" panose="02020603050405020304" pitchFamily="18" charset="0"/>
              </a:rPr>
              <a:t>I. TÌM HIỂU CHUNG</a:t>
            </a:r>
            <a:r>
              <a:rPr lang="en-US" altLang="vi-VN" sz="2400" b="1" u="sng" dirty="0">
                <a:solidFill>
                  <a:srgbClr val="FF0000"/>
                </a:solidFill>
                <a:latin typeface="Times New Roman" panose="02020603050405020304" pitchFamily="18" charset="0"/>
                <a:cs typeface="Times New Roman" panose="02020603050405020304" pitchFamily="18" charset="0"/>
              </a:rPr>
              <a:t>:</a:t>
            </a:r>
            <a:endParaRPr lang="en-US" altLang="vi-VN" sz="2400" b="1" u="sng" dirty="0">
              <a:solidFill>
                <a:srgbClr val="FF0000"/>
              </a:solidFill>
              <a:latin typeface="Times New Roman" panose="02020603050405020304" pitchFamily="18" charset="0"/>
              <a:ea typeface="Times New Roman" panose="02020603050405020304" pitchFamily="18" charset="0"/>
            </a:endParaRPr>
          </a:p>
        </p:txBody>
      </p:sp>
      <p:sp>
        <p:nvSpPr>
          <p:cNvPr id="20484" name="TextBox 2"/>
          <p:cNvSpPr txBox="1"/>
          <p:nvPr/>
        </p:nvSpPr>
        <p:spPr>
          <a:xfrm>
            <a:off x="1524000" y="1600200"/>
            <a:ext cx="9866313" cy="4524375"/>
          </a:xfrm>
          <a:prstGeom prst="rect">
            <a:avLst/>
          </a:prstGeom>
          <a:noFill/>
          <a:ln w="9525">
            <a:noFill/>
          </a:ln>
        </p:spPr>
        <p:txBody>
          <a:bodyPr>
            <a:spAutoFit/>
          </a:bodyPr>
          <a:p>
            <a:pPr algn="just">
              <a:lnSpc>
                <a:spcPct val="150000"/>
              </a:lnSpc>
            </a:pPr>
            <a:r>
              <a:rPr lang="vi-VN" altLang="en-US" sz="3200" dirty="0">
                <a:solidFill>
                  <a:srgbClr val="000000"/>
                </a:solidFill>
                <a:latin typeface="Times New Roman" panose="02020603050405020304" pitchFamily="18" charset="0"/>
              </a:rPr>
              <a:t>- Nguyễn Thành Long   </a:t>
            </a:r>
            <a:r>
              <a:rPr lang="pt-BR" altLang="en-US" sz="3200" dirty="0">
                <a:solidFill>
                  <a:srgbClr val="000000"/>
                </a:solidFill>
                <a:latin typeface="Times New Roman" panose="02020603050405020304" pitchFamily="18" charset="0"/>
              </a:rPr>
              <a:t>(1925-1991) </a:t>
            </a:r>
            <a:endParaRPr lang="en-US" altLang="en-US" sz="3200" dirty="0">
              <a:solidFill>
                <a:srgbClr val="000000"/>
              </a:solidFill>
              <a:latin typeface="Times New Roman" panose="02020603050405020304" pitchFamily="18" charset="0"/>
            </a:endParaRPr>
          </a:p>
          <a:p>
            <a:pPr algn="just">
              <a:lnSpc>
                <a:spcPct val="150000"/>
              </a:lnSpc>
            </a:pPr>
            <a:r>
              <a:rPr lang="pt-BR" altLang="en-US" sz="3200" dirty="0">
                <a:solidFill>
                  <a:srgbClr val="000000"/>
                </a:solidFill>
                <a:latin typeface="Times New Roman" panose="02020603050405020304" pitchFamily="18" charset="0"/>
              </a:rPr>
              <a:t>- Quê: Quảng Nam.</a:t>
            </a:r>
            <a:endParaRPr lang="en-US" altLang="en-US" sz="3200" dirty="0">
              <a:solidFill>
                <a:srgbClr val="000000"/>
              </a:solidFill>
              <a:latin typeface="Times New Roman" panose="02020603050405020304" pitchFamily="18" charset="0"/>
            </a:endParaRPr>
          </a:p>
          <a:p>
            <a:pPr algn="just">
              <a:lnSpc>
                <a:spcPct val="150000"/>
              </a:lnSpc>
            </a:pPr>
            <a:r>
              <a:rPr lang="vi-VN" altLang="en-US" sz="3200" dirty="0">
                <a:solidFill>
                  <a:srgbClr val="000000"/>
                </a:solidFill>
                <a:latin typeface="Times New Roman" panose="02020603050405020304" pitchFamily="18" charset="0"/>
              </a:rPr>
              <a:t>- </a:t>
            </a:r>
            <a:r>
              <a:rPr lang="pt-BR" altLang="en-US" sz="3200" dirty="0">
                <a:solidFill>
                  <a:srgbClr val="000000"/>
                </a:solidFill>
                <a:latin typeface="Times New Roman" panose="02020603050405020304" pitchFamily="18" charset="0"/>
              </a:rPr>
              <a:t>Chuyên viết truyện ngắn, bút kí.</a:t>
            </a:r>
            <a:endParaRPr lang="vi-VN" altLang="en-US" sz="3200" dirty="0">
              <a:solidFill>
                <a:srgbClr val="000000"/>
              </a:solidFill>
              <a:latin typeface="Times New Roman" panose="02020603050405020304" pitchFamily="18" charset="0"/>
            </a:endParaRPr>
          </a:p>
          <a:p>
            <a:pPr algn="just" eaLnBrk="1" hangingPunct="1">
              <a:lnSpc>
                <a:spcPct val="150000"/>
              </a:lnSpc>
            </a:pPr>
            <a:r>
              <a:rPr lang="fr-FR" altLang="vi-VN" sz="3200" b="0" dirty="0">
                <a:latin typeface="Times New Roman" panose="02020603050405020304" pitchFamily="18" charset="0"/>
                <a:cs typeface="Times New Roman" panose="02020603050405020304" pitchFamily="18" charset="0"/>
              </a:rPr>
              <a:t>-</a:t>
            </a:r>
            <a:r>
              <a:rPr lang="fr-FR" altLang="vi-VN" sz="3200" dirty="0">
                <a:latin typeface="Times New Roman" panose="02020603050405020304" pitchFamily="18" charset="0"/>
                <a:cs typeface="Times New Roman" panose="02020603050405020304" pitchFamily="18" charset="0"/>
              </a:rPr>
              <a:t>Truyện ngắn của Nguyễn Th</a:t>
            </a:r>
            <a:r>
              <a:rPr lang="fr-FR" altLang="vi-VN" sz="3200" dirty="0">
                <a:latin typeface="Times New Roman" panose="02020603050405020304" pitchFamily="18" charset="0"/>
                <a:ea typeface="Times New Roman" panose="02020603050405020304" pitchFamily="18" charset="0"/>
              </a:rPr>
              <a:t>à</a:t>
            </a:r>
            <a:r>
              <a:rPr lang="fr-FR" altLang="vi-VN" sz="3200" dirty="0">
                <a:latin typeface="Times New Roman" panose="02020603050405020304" pitchFamily="18" charset="0"/>
                <a:cs typeface="Times New Roman" panose="02020603050405020304" pitchFamily="18" charset="0"/>
              </a:rPr>
              <a:t>nh Long nhẹ nh</a:t>
            </a:r>
            <a:r>
              <a:rPr lang="fr-FR" altLang="vi-VN" sz="3200" dirty="0">
                <a:latin typeface="Times New Roman" panose="02020603050405020304" pitchFamily="18" charset="0"/>
                <a:ea typeface="Times New Roman" panose="02020603050405020304" pitchFamily="18" charset="0"/>
              </a:rPr>
              <a:t>à</a:t>
            </a:r>
            <a:r>
              <a:rPr lang="fr-FR" altLang="vi-VN" sz="3200" dirty="0">
                <a:latin typeface="Times New Roman" panose="02020603050405020304" pitchFamily="18" charset="0"/>
                <a:cs typeface="Times New Roman" panose="02020603050405020304" pitchFamily="18" charset="0"/>
              </a:rPr>
              <a:t>ng, tình cảm, thường pha chất kí v</a:t>
            </a:r>
            <a:r>
              <a:rPr lang="fr-FR" altLang="vi-VN" sz="3200" dirty="0">
                <a:latin typeface="Times New Roman" panose="02020603050405020304" pitchFamily="18" charset="0"/>
                <a:ea typeface="Times New Roman" panose="02020603050405020304" pitchFamily="18" charset="0"/>
              </a:rPr>
              <a:t>à</a:t>
            </a:r>
            <a:r>
              <a:rPr lang="fr-FR" altLang="vi-VN" sz="3200" dirty="0">
                <a:latin typeface="Times New Roman" panose="02020603050405020304" pitchFamily="18" charset="0"/>
                <a:cs typeface="Times New Roman" panose="02020603050405020304" pitchFamily="18" charset="0"/>
              </a:rPr>
              <a:t> gi</a:t>
            </a:r>
            <a:r>
              <a:rPr lang="fr-FR" altLang="vi-VN" sz="3200" dirty="0">
                <a:latin typeface="Times New Roman" panose="02020603050405020304" pitchFamily="18" charset="0"/>
                <a:ea typeface="Times New Roman" panose="02020603050405020304" pitchFamily="18" charset="0"/>
              </a:rPr>
              <a:t>à</a:t>
            </a:r>
            <a:r>
              <a:rPr lang="fr-FR" altLang="vi-VN" sz="3200" dirty="0">
                <a:latin typeface="Times New Roman" panose="02020603050405020304" pitchFamily="18" charset="0"/>
                <a:cs typeface="Times New Roman" panose="02020603050405020304" pitchFamily="18" charset="0"/>
              </a:rPr>
              <a:t>u chất thơ.</a:t>
            </a:r>
            <a:endParaRPr lang="en-US" altLang="vi-VN" sz="3200" dirty="0">
              <a:latin typeface="Times New Roman" panose="02020603050405020304" pitchFamily="18" charset="0"/>
              <a:cs typeface="Times New Roman" panose="02020603050405020304" pitchFamily="18" charset="0"/>
            </a:endParaRPr>
          </a:p>
          <a:p>
            <a:pPr algn="just">
              <a:lnSpc>
                <a:spcPct val="150000"/>
              </a:lnSpc>
              <a:buChar char="-"/>
            </a:pPr>
            <a:endParaRPr lang="en-US" altLang="en-US" sz="3200" dirty="0">
              <a:solidFill>
                <a:srgbClr val="000000"/>
              </a:solidFill>
              <a:latin typeface="Times New Roman" panose="02020603050405020304" pitchFamily="18" charset="0"/>
            </a:endParaRPr>
          </a:p>
        </p:txBody>
      </p:sp>
      <p:sp>
        <p:nvSpPr>
          <p:cNvPr id="2" name="Rounded Rectangle 1"/>
          <p:cNvSpPr/>
          <p:nvPr/>
        </p:nvSpPr>
        <p:spPr>
          <a:xfrm>
            <a:off x="533400" y="422275"/>
            <a:ext cx="11277600" cy="5667375"/>
          </a:xfrm>
          <a:prstGeom prst="round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800" b="0" i="0"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circle(in)">
                                      <p:cBhvr>
                                        <p:cTn id="7" dur="2000"/>
                                        <p:tgtEl>
                                          <p:spTgt spid="2048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fade">
                                      <p:cBhvr>
                                        <p:cTn id="12" dur="1000"/>
                                        <p:tgtEl>
                                          <p:spTgt spid="20482"/>
                                        </p:tgtEl>
                                      </p:cBhvr>
                                    </p:animEffect>
                                    <p:anim calcmode="lin" valueType="num">
                                      <p:cBhvr>
                                        <p:cTn id="13" dur="1000" fill="hold"/>
                                        <p:tgtEl>
                                          <p:spTgt spid="20482"/>
                                        </p:tgtEl>
                                        <p:attrNameLst>
                                          <p:attrName>ppt_x</p:attrName>
                                        </p:attrNameLst>
                                      </p:cBhvr>
                                      <p:tavLst>
                                        <p:tav tm="0">
                                          <p:val>
                                            <p:strVal val="#ppt_x"/>
                                          </p:val>
                                        </p:tav>
                                        <p:tav tm="100000">
                                          <p:val>
                                            <p:strVal val="#ppt_x"/>
                                          </p:val>
                                        </p:tav>
                                      </p:tavLst>
                                    </p:anim>
                                    <p:anim calcmode="lin" valueType="num">
                                      <p:cBhvr>
                                        <p:cTn id="14" dur="1000" fill="hold"/>
                                        <p:tgtEl>
                                          <p:spTgt spid="2048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0484"/>
                                        </p:tgtEl>
                                        <p:attrNameLst>
                                          <p:attrName>style.visibility</p:attrName>
                                        </p:attrNameLst>
                                      </p:cBhvr>
                                      <p:to>
                                        <p:strVal val="visible"/>
                                      </p:to>
                                    </p:set>
                                    <p:animEffect transition="in" filter="wheel(1)">
                                      <p:cBhvr>
                                        <p:cTn id="19" dur="2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p:bldP spid="2048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 name="Rectangle 3"/>
          <p:cNvSpPr/>
          <p:nvPr/>
        </p:nvSpPr>
        <p:spPr>
          <a:xfrm>
            <a:off x="1676400" y="1117600"/>
            <a:ext cx="8839200" cy="584200"/>
          </a:xfrm>
          <a:prstGeom prst="rect">
            <a:avLst/>
          </a:prstGeom>
        </p:spPr>
        <p:txBody>
          <a:bodyPr>
            <a:spAutoFit/>
          </a:bodyPr>
          <a:p>
            <a:pPr algn="just" eaLnBrk="1" hangingPunct="1">
              <a:buNone/>
            </a:pPr>
            <a:r>
              <a:rPr sz="3200" dirty="0">
                <a:solidFill>
                  <a:srgbClr val="0000FF"/>
                </a:solidFill>
                <a:latin typeface="Times New Roman" panose="02020603050405020304" pitchFamily="18" charset="0"/>
                <a:cs typeface="Times New Roman" panose="02020603050405020304" pitchFamily="18" charset="0"/>
              </a:rPr>
              <a:t>- </a:t>
            </a:r>
            <a:r>
              <a:rPr lang="vi-VN" altLang="x-none" sz="3200" dirty="0">
                <a:solidFill>
                  <a:srgbClr val="0000FF"/>
                </a:solidFill>
                <a:latin typeface="Times New Roman" panose="02020603050405020304" pitchFamily="18" charset="0"/>
                <a:cs typeface="Times New Roman" panose="02020603050405020304" pitchFamily="18" charset="0"/>
              </a:rPr>
              <a:t>Khí tượng</a:t>
            </a:r>
            <a:r>
              <a:rPr sz="3200" dirty="0">
                <a:solidFill>
                  <a:srgbClr val="0000FF"/>
                </a:solidFill>
                <a:latin typeface="Times New Roman" panose="02020603050405020304" pitchFamily="18" charset="0"/>
                <a:cs typeface="Times New Roman" panose="02020603050405020304" pitchFamily="18" charset="0"/>
              </a:rPr>
              <a:t>:</a:t>
            </a:r>
            <a:endParaRPr lang="vi-VN" altLang="x-none" sz="3200" b="0" dirty="0">
              <a:latin typeface="Times New Roman" panose="02020603050405020304" pitchFamily="18" charset="0"/>
            </a:endParaRPr>
          </a:p>
        </p:txBody>
      </p:sp>
      <p:sp>
        <p:nvSpPr>
          <p:cNvPr id="33795" name="Rectangle 5"/>
          <p:cNvSpPr/>
          <p:nvPr/>
        </p:nvSpPr>
        <p:spPr>
          <a:xfrm>
            <a:off x="1676400" y="3614738"/>
            <a:ext cx="33528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b="1" dirty="0">
                <a:solidFill>
                  <a:srgbClr val="0000FF"/>
                </a:solidFill>
                <a:latin typeface="Times New Roman" panose="02020603050405020304" pitchFamily="18" charset="0"/>
                <a:cs typeface="Times New Roman" panose="02020603050405020304" pitchFamily="18" charset="0"/>
              </a:rPr>
              <a:t>Vật lí địa cầu:</a:t>
            </a:r>
            <a:endParaRPr lang="vi-VN" altLang="vi-VN" dirty="0">
              <a:latin typeface="Times New Roman" panose="02020603050405020304" pitchFamily="18" charset="0"/>
              <a:ea typeface="Times New Roman" panose="02020603050405020304" pitchFamily="18" charset="0"/>
            </a:endParaRPr>
          </a:p>
        </p:txBody>
      </p:sp>
      <p:sp>
        <p:nvSpPr>
          <p:cNvPr id="5" name="Rectangle 4"/>
          <p:cNvSpPr/>
          <p:nvPr/>
        </p:nvSpPr>
        <p:spPr>
          <a:xfrm>
            <a:off x="3962400" y="1117600"/>
            <a:ext cx="6172200" cy="1570038"/>
          </a:xfrm>
          <a:prstGeom prst="rect">
            <a:avLst/>
          </a:prstGeom>
        </p:spPr>
        <p:txBody>
          <a:bodyPr>
            <a:spAutoFit/>
          </a:bodyPr>
          <a:p>
            <a:pPr algn="just" eaLnBrk="1" hangingPunct="1">
              <a:buNone/>
            </a:pPr>
            <a:r>
              <a:rPr lang="vi-VN" altLang="x-none" sz="3200" b="0" dirty="0">
                <a:latin typeface="Times New Roman" panose="02020603050405020304" pitchFamily="18" charset="0"/>
              </a:rPr>
              <a:t>Là chuyên ngành khoa học nghiên cứu về khí hậu, thời tiết nhằm theo dõi và dự báo khí hậu, thời tiết.</a:t>
            </a:r>
            <a:endParaRPr lang="vi-VN" altLang="x-none" sz="3200" b="0" dirty="0">
              <a:latin typeface="Times New Roman" panose="02020603050405020304" pitchFamily="18" charset="0"/>
            </a:endParaRPr>
          </a:p>
        </p:txBody>
      </p:sp>
      <p:sp>
        <p:nvSpPr>
          <p:cNvPr id="6" name="Rectangle 5"/>
          <p:cNvSpPr/>
          <p:nvPr/>
        </p:nvSpPr>
        <p:spPr>
          <a:xfrm>
            <a:off x="4572000" y="3614738"/>
            <a:ext cx="5943600" cy="206216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dirty="0">
                <a:latin typeface="Times New Roman" panose="02020603050405020304" pitchFamily="18" charset="0"/>
                <a:cs typeface="Times New Roman" panose="02020603050405020304" pitchFamily="18" charset="0"/>
              </a:rPr>
              <a:t>khoa học nghiên cứu những tính chất vật lí của trái đất v</a:t>
            </a:r>
            <a:r>
              <a:rPr lang="en-US" altLang="vi-VN" dirty="0">
                <a:latin typeface="Times New Roman" panose="02020603050405020304" pitchFamily="18" charset="0"/>
                <a:ea typeface="Times New Roman" panose="02020603050405020304" pitchFamily="18" charset="0"/>
              </a:rPr>
              <a:t>à</a:t>
            </a:r>
            <a:r>
              <a:rPr lang="en-US" altLang="vi-VN" dirty="0">
                <a:latin typeface="Times New Roman" panose="02020603050405020304" pitchFamily="18" charset="0"/>
                <a:cs typeface="Times New Roman" panose="02020603050405020304" pitchFamily="18" charset="0"/>
              </a:rPr>
              <a:t> các quá trình vật lí xảy ra trong trái đất v</a:t>
            </a:r>
            <a:r>
              <a:rPr lang="en-US" altLang="vi-VN" dirty="0">
                <a:latin typeface="Times New Roman" panose="02020603050405020304" pitchFamily="18" charset="0"/>
                <a:ea typeface="Times New Roman" panose="02020603050405020304" pitchFamily="18" charset="0"/>
              </a:rPr>
              <a:t>à</a:t>
            </a:r>
            <a:r>
              <a:rPr lang="en-US" altLang="vi-VN" dirty="0">
                <a:latin typeface="Times New Roman" panose="02020603050405020304" pitchFamily="18" charset="0"/>
                <a:cs typeface="Times New Roman" panose="02020603050405020304" pitchFamily="18" charset="0"/>
              </a:rPr>
              <a:t> khí quyển.</a:t>
            </a:r>
            <a:endParaRPr lang="vi-VN" altLang="vi-VN" dirty="0">
              <a:latin typeface="Times New Roman" panose="02020603050405020304" pitchFamily="18" charset="0"/>
              <a:ea typeface="Times New Roman" panose="02020603050405020304" pitchFamily="18" charset="0"/>
            </a:endParaRPr>
          </a:p>
        </p:txBody>
      </p:sp>
      <p:sp>
        <p:nvSpPr>
          <p:cNvPr id="2" name="Rounded Rectangle 1"/>
          <p:cNvSpPr/>
          <p:nvPr/>
        </p:nvSpPr>
        <p:spPr>
          <a:xfrm>
            <a:off x="1143000" y="457200"/>
            <a:ext cx="10210800" cy="5943600"/>
          </a:xfrm>
          <a:prstGeom prst="round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accent2"/>
              </a:solidFill>
              <a:effectLst/>
              <a:uLnTx/>
              <a:uFillTx/>
              <a:latin typeface="+mn-lt"/>
              <a:ea typeface="+mn-ea"/>
              <a:cs typeface="+mn-cs"/>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charRg st="0" end="13"/>
                                            </p:txEl>
                                          </p:spTgt>
                                        </p:tgtEl>
                                        <p:attrNameLst>
                                          <p:attrName>style.visibility</p:attrName>
                                        </p:attrNameLst>
                                      </p:cBhvr>
                                      <p:to>
                                        <p:strVal val="visible"/>
                                      </p:to>
                                    </p:set>
                                    <p:anim calcmode="lin" valueType="num">
                                      <p:cBhvr additive="base">
                                        <p:cTn id="7" dur="500" fill="hold"/>
                                        <p:tgtEl>
                                          <p:spTgt spid="4">
                                            <p:txEl>
                                              <p:charRg st="0" end="1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charRg st="0" end="1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charRg st="0" end="102"/>
                                            </p:txEl>
                                          </p:spTgt>
                                        </p:tgtEl>
                                        <p:attrNameLst>
                                          <p:attrName>style.visibility</p:attrName>
                                        </p:attrNameLst>
                                      </p:cBhvr>
                                      <p:to>
                                        <p:strVal val="visible"/>
                                      </p:to>
                                    </p:set>
                                    <p:anim calcmode="lin" valueType="num">
                                      <p:cBhvr additive="base">
                                        <p:cTn id="13" dur="500" fill="hold"/>
                                        <p:tgtEl>
                                          <p:spTgt spid="5">
                                            <p:txEl>
                                              <p:charRg st="0" end="10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charRg st="0" end="10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3795"/>
                                        </p:tgtEl>
                                        <p:attrNameLst>
                                          <p:attrName>style.visibility</p:attrName>
                                        </p:attrNameLst>
                                      </p:cBhvr>
                                      <p:to>
                                        <p:strVal val="visible"/>
                                      </p:to>
                                    </p:set>
                                    <p:animEffect transition="in" filter="wipe(down)">
                                      <p:cBhvr>
                                        <p:cTn id="19" dur="580">
                                          <p:stCondLst>
                                            <p:cond delay="0"/>
                                          </p:stCondLst>
                                        </p:cTn>
                                        <p:tgtEl>
                                          <p:spTgt spid="33795"/>
                                        </p:tgtEl>
                                      </p:cBhvr>
                                    </p:animEffect>
                                    <p:anim calcmode="lin" valueType="num">
                                      <p:cBhvr>
                                        <p:cTn id="20" dur="1822" tmFilter="0,0; 0.14,0.36; 0.43,0.73; 0.71,0.91; 1.0,1.0">
                                          <p:stCondLst>
                                            <p:cond delay="0"/>
                                          </p:stCondLst>
                                        </p:cTn>
                                        <p:tgtEl>
                                          <p:spTgt spid="3379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3795"/>
                                        </p:tgtEl>
                                        <p:attrNameLst>
                                          <p:attrName>ppt_y</p:attrName>
                                        </p:attrNameLst>
                                      </p:cBhvr>
                                      <p:tavLst>
                                        <p:tav tm="0" fmla="#ppt_y-sin(pi*$)/3">
                                          <p:val>
                                            <p:fltVal val="0,500000"/>
                                          </p:val>
                                        </p:tav>
                                        <p:tav tm="100000">
                                          <p:val>
                                            <p:fltVal val="1,000000"/>
                                          </p:val>
                                        </p:tav>
                                      </p:tavLst>
                                    </p:anim>
                                    <p:anim calcmode="lin" valueType="num">
                                      <p:cBhvr>
                                        <p:cTn id="22" dur="664" tmFilter="0, 0; 0.125,0.2665; 0.25,0.4; 0.375,0.465; 0.5,0.5;  0.625,0.535; 0.75,0.6; 0.875,0.7335; 1,1">
                                          <p:stCondLst>
                                            <p:cond delay="664"/>
                                          </p:stCondLst>
                                        </p:cTn>
                                        <p:tgtEl>
                                          <p:spTgt spid="33795"/>
                                        </p:tgtEl>
                                        <p:attrNameLst>
                                          <p:attrName>ppt_y</p:attrName>
                                        </p:attrNameLst>
                                      </p:cBhvr>
                                      <p:tavLst>
                                        <p:tav tm="0" fmla="#ppt_y-sin(pi*$)/9">
                                          <p:val>
                                            <p:fltVal val="0,000000"/>
                                          </p:val>
                                        </p:tav>
                                        <p:tav tm="100000">
                                          <p:val>
                                            <p:fltVal val="1,000000"/>
                                          </p:val>
                                        </p:tav>
                                      </p:tavLst>
                                    </p:anim>
                                    <p:anim calcmode="lin" valueType="num">
                                      <p:cBhvr>
                                        <p:cTn id="23" dur="332" tmFilter="0, 0; 0.125,0.2665; 0.25,0.4; 0.375,0.465; 0.5,0.5;  0.625,0.535; 0.75,0.6; 0.875,0.7335; 1,1">
                                          <p:stCondLst>
                                            <p:cond delay="1324"/>
                                          </p:stCondLst>
                                        </p:cTn>
                                        <p:tgtEl>
                                          <p:spTgt spid="33795"/>
                                        </p:tgtEl>
                                        <p:attrNameLst>
                                          <p:attrName>ppt_y</p:attrName>
                                        </p:attrNameLst>
                                      </p:cBhvr>
                                      <p:tavLst>
                                        <p:tav tm="0" fmla="#ppt_y-sin(pi*$)/27">
                                          <p:val>
                                            <p:fltVal val="0,000000"/>
                                          </p:val>
                                        </p:tav>
                                        <p:tav tm="100000">
                                          <p:val>
                                            <p:fltVal val="1,000000"/>
                                          </p:val>
                                        </p:tav>
                                      </p:tavLst>
                                    </p:anim>
                                    <p:anim calcmode="lin" valueType="num">
                                      <p:cBhvr>
                                        <p:cTn id="24" dur="164" tmFilter="0, 0; 0.125,0.2665; 0.25,0.4; 0.375,0.465; 0.5,0.5;  0.625,0.535; 0.75,0.6; 0.875,0.7335; 1,1">
                                          <p:stCondLst>
                                            <p:cond delay="1656"/>
                                          </p:stCondLst>
                                        </p:cTn>
                                        <p:tgtEl>
                                          <p:spTgt spid="33795"/>
                                        </p:tgtEl>
                                        <p:attrNameLst>
                                          <p:attrName>ppt_y</p:attrName>
                                        </p:attrNameLst>
                                      </p:cBhvr>
                                      <p:tavLst>
                                        <p:tav tm="0" fmla="#ppt_y-sin(pi*$)/81">
                                          <p:val>
                                            <p:fltVal val="0,000000"/>
                                          </p:val>
                                        </p:tav>
                                        <p:tav tm="100000">
                                          <p:val>
                                            <p:fltVal val="1,000000"/>
                                          </p:val>
                                        </p:tav>
                                      </p:tavLst>
                                    </p:anim>
                                    <p:animScale>
                                      <p:cBhvr>
                                        <p:cTn id="25" dur="26">
                                          <p:stCondLst>
                                            <p:cond delay="650"/>
                                          </p:stCondLst>
                                        </p:cTn>
                                        <p:tgtEl>
                                          <p:spTgt spid="33795"/>
                                        </p:tgtEl>
                                      </p:cBhvr>
                                      <p:to x="100000" y="60000"/>
                                    </p:animScale>
                                    <p:animScale>
                                      <p:cBhvr>
                                        <p:cTn id="26" dur="166" decel="50000">
                                          <p:stCondLst>
                                            <p:cond delay="676"/>
                                          </p:stCondLst>
                                        </p:cTn>
                                        <p:tgtEl>
                                          <p:spTgt spid="33795"/>
                                        </p:tgtEl>
                                      </p:cBhvr>
                                      <p:to x="100000" y="100000"/>
                                    </p:animScale>
                                    <p:animScale>
                                      <p:cBhvr>
                                        <p:cTn id="27" dur="26">
                                          <p:stCondLst>
                                            <p:cond delay="1312"/>
                                          </p:stCondLst>
                                        </p:cTn>
                                        <p:tgtEl>
                                          <p:spTgt spid="33795"/>
                                        </p:tgtEl>
                                      </p:cBhvr>
                                      <p:to x="100000" y="80000"/>
                                    </p:animScale>
                                    <p:animScale>
                                      <p:cBhvr>
                                        <p:cTn id="28" dur="166" decel="50000">
                                          <p:stCondLst>
                                            <p:cond delay="1338"/>
                                          </p:stCondLst>
                                        </p:cTn>
                                        <p:tgtEl>
                                          <p:spTgt spid="33795"/>
                                        </p:tgtEl>
                                      </p:cBhvr>
                                      <p:to x="100000" y="100000"/>
                                    </p:animScale>
                                    <p:animScale>
                                      <p:cBhvr>
                                        <p:cTn id="29" dur="26">
                                          <p:stCondLst>
                                            <p:cond delay="1642"/>
                                          </p:stCondLst>
                                        </p:cTn>
                                        <p:tgtEl>
                                          <p:spTgt spid="33795"/>
                                        </p:tgtEl>
                                      </p:cBhvr>
                                      <p:to x="100000" y="90000"/>
                                    </p:animScale>
                                    <p:animScale>
                                      <p:cBhvr>
                                        <p:cTn id="30" dur="166" decel="50000">
                                          <p:stCondLst>
                                            <p:cond delay="1668"/>
                                          </p:stCondLst>
                                        </p:cTn>
                                        <p:tgtEl>
                                          <p:spTgt spid="33795"/>
                                        </p:tgtEl>
                                      </p:cBhvr>
                                      <p:to x="100000" y="100000"/>
                                    </p:animScale>
                                    <p:animScale>
                                      <p:cBhvr>
                                        <p:cTn id="31" dur="26">
                                          <p:stCondLst>
                                            <p:cond delay="1808"/>
                                          </p:stCondLst>
                                        </p:cTn>
                                        <p:tgtEl>
                                          <p:spTgt spid="33795"/>
                                        </p:tgtEl>
                                      </p:cBhvr>
                                      <p:to x="100000" y="95000"/>
                                    </p:animScale>
                                    <p:animScale>
                                      <p:cBhvr>
                                        <p:cTn id="32" dur="166" decel="50000">
                                          <p:stCondLst>
                                            <p:cond delay="1834"/>
                                          </p:stCondLst>
                                        </p:cTn>
                                        <p:tgtEl>
                                          <p:spTgt spid="33795"/>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80">
                                          <p:stCondLst>
                                            <p:cond delay="0"/>
                                          </p:stCondLst>
                                        </p:cTn>
                                        <p:tgtEl>
                                          <p:spTgt spid="6"/>
                                        </p:tgtEl>
                                      </p:cBhvr>
                                    </p:animEffect>
                                    <p:anim calcmode="lin" valueType="num">
                                      <p:cBhvr>
                                        <p:cTn id="3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
                                        </p:tgtEl>
                                        <p:attrNameLst>
                                          <p:attrName>ppt_y</p:attrName>
                                        </p:attrNameLst>
                                      </p:cBhvr>
                                      <p:tavLst>
                                        <p:tav tm="0" fmla="#ppt_y-sin(pi*$)/3">
                                          <p:val>
                                            <p:fltVal val="0,500000"/>
                                          </p:val>
                                        </p:tav>
                                        <p:tav tm="100000">
                                          <p:val>
                                            <p:fltVal val="1,000000"/>
                                          </p:val>
                                        </p:tav>
                                      </p:tavLst>
                                    </p:anim>
                                    <p:anim calcmode="lin" valueType="num">
                                      <p:cBhvr>
                                        <p:cTn id="40" dur="664" tmFilter="0, 0; 0.125,0.2665; 0.25,0.4; 0.375,0.465; 0.5,0.5;  0.625,0.535; 0.75,0.6; 0.875,0.7335; 1,1">
                                          <p:stCondLst>
                                            <p:cond delay="664"/>
                                          </p:stCondLst>
                                        </p:cTn>
                                        <p:tgtEl>
                                          <p:spTgt spid="6"/>
                                        </p:tgtEl>
                                        <p:attrNameLst>
                                          <p:attrName>ppt_y</p:attrName>
                                        </p:attrNameLst>
                                      </p:cBhvr>
                                      <p:tavLst>
                                        <p:tav tm="0" fmla="#ppt_y-sin(pi*$)/9">
                                          <p:val>
                                            <p:fltVal val="0,000000"/>
                                          </p:val>
                                        </p:tav>
                                        <p:tav tm="100000">
                                          <p:val>
                                            <p:fltVal val="1,000000"/>
                                          </p:val>
                                        </p:tav>
                                      </p:tavLst>
                                    </p:anim>
                                    <p:anim calcmode="lin" valueType="num">
                                      <p:cBhvr>
                                        <p:cTn id="41" dur="332" tmFilter="0, 0; 0.125,0.2665; 0.25,0.4; 0.375,0.465; 0.5,0.5;  0.625,0.535; 0.75,0.6; 0.875,0.7335; 1,1">
                                          <p:stCondLst>
                                            <p:cond delay="1324"/>
                                          </p:stCondLst>
                                        </p:cTn>
                                        <p:tgtEl>
                                          <p:spTgt spid="6"/>
                                        </p:tgtEl>
                                        <p:attrNameLst>
                                          <p:attrName>ppt_y</p:attrName>
                                        </p:attrNameLst>
                                      </p:cBhvr>
                                      <p:tavLst>
                                        <p:tav tm="0" fmla="#ppt_y-sin(pi*$)/27">
                                          <p:val>
                                            <p:fltVal val="0,000000"/>
                                          </p:val>
                                        </p:tav>
                                        <p:tav tm="100000">
                                          <p:val>
                                            <p:fltVal val="1,000000"/>
                                          </p:val>
                                        </p:tav>
                                      </p:tavLst>
                                    </p:anim>
                                    <p:anim calcmode="lin" valueType="num">
                                      <p:cBhvr>
                                        <p:cTn id="42" dur="164" tmFilter="0, 0; 0.125,0.2665; 0.25,0.4; 0.375,0.465; 0.5,0.5;  0.625,0.535; 0.75,0.6; 0.875,0.7335; 1,1">
                                          <p:stCondLst>
                                            <p:cond delay="1656"/>
                                          </p:stCondLst>
                                        </p:cTn>
                                        <p:tgtEl>
                                          <p:spTgt spid="6"/>
                                        </p:tgtEl>
                                        <p:attrNameLst>
                                          <p:attrName>ppt_y</p:attrName>
                                        </p:attrNameLst>
                                      </p:cBhvr>
                                      <p:tavLst>
                                        <p:tav tm="0" fmla="#ppt_y-sin(pi*$)/81">
                                          <p:val>
                                            <p:fltVal val="0,000000"/>
                                          </p:val>
                                        </p:tav>
                                        <p:tav tm="100000">
                                          <p:val>
                                            <p:fltVal val="1,000000"/>
                                          </p:val>
                                        </p:tav>
                                      </p:tavLst>
                                    </p:anim>
                                    <p:animScale>
                                      <p:cBhvr>
                                        <p:cTn id="43" dur="26">
                                          <p:stCondLst>
                                            <p:cond delay="650"/>
                                          </p:stCondLst>
                                        </p:cTn>
                                        <p:tgtEl>
                                          <p:spTgt spid="6"/>
                                        </p:tgtEl>
                                      </p:cBhvr>
                                      <p:to x="100000" y="60000"/>
                                    </p:animScale>
                                    <p:animScale>
                                      <p:cBhvr>
                                        <p:cTn id="44" dur="166" decel="50000">
                                          <p:stCondLst>
                                            <p:cond delay="676"/>
                                          </p:stCondLst>
                                        </p:cTn>
                                        <p:tgtEl>
                                          <p:spTgt spid="6"/>
                                        </p:tgtEl>
                                      </p:cBhvr>
                                      <p:to x="100000" y="100000"/>
                                    </p:animScale>
                                    <p:animScale>
                                      <p:cBhvr>
                                        <p:cTn id="45" dur="26">
                                          <p:stCondLst>
                                            <p:cond delay="1312"/>
                                          </p:stCondLst>
                                        </p:cTn>
                                        <p:tgtEl>
                                          <p:spTgt spid="6"/>
                                        </p:tgtEl>
                                      </p:cBhvr>
                                      <p:to x="100000" y="80000"/>
                                    </p:animScale>
                                    <p:animScale>
                                      <p:cBhvr>
                                        <p:cTn id="46" dur="166" decel="50000">
                                          <p:stCondLst>
                                            <p:cond delay="1338"/>
                                          </p:stCondLst>
                                        </p:cTn>
                                        <p:tgtEl>
                                          <p:spTgt spid="6"/>
                                        </p:tgtEl>
                                      </p:cBhvr>
                                      <p:to x="100000" y="100000"/>
                                    </p:animScale>
                                    <p:animScale>
                                      <p:cBhvr>
                                        <p:cTn id="47" dur="26">
                                          <p:stCondLst>
                                            <p:cond delay="1642"/>
                                          </p:stCondLst>
                                        </p:cTn>
                                        <p:tgtEl>
                                          <p:spTgt spid="6"/>
                                        </p:tgtEl>
                                      </p:cBhvr>
                                      <p:to x="100000" y="90000"/>
                                    </p:animScale>
                                    <p:animScale>
                                      <p:cBhvr>
                                        <p:cTn id="48" dur="166" decel="50000">
                                          <p:stCondLst>
                                            <p:cond delay="1668"/>
                                          </p:stCondLst>
                                        </p:cTn>
                                        <p:tgtEl>
                                          <p:spTgt spid="6"/>
                                        </p:tgtEl>
                                      </p:cBhvr>
                                      <p:to x="100000" y="100000"/>
                                    </p:animScale>
                                    <p:animScale>
                                      <p:cBhvr>
                                        <p:cTn id="49" dur="26">
                                          <p:stCondLst>
                                            <p:cond delay="1808"/>
                                          </p:stCondLst>
                                        </p:cTn>
                                        <p:tgtEl>
                                          <p:spTgt spid="6"/>
                                        </p:tgtEl>
                                      </p:cBhvr>
                                      <p:to x="100000" y="95000"/>
                                    </p:animScale>
                                    <p:animScale>
                                      <p:cBhvr>
                                        <p:cTn id="5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Picture 2" descr="Káº¿t quáº£ hÃ¬nh áº£nh cho hinh anh tram khi tuong o sa pa"/>
          <p:cNvPicPr>
            <a:picLocks noChangeAspect="1"/>
          </p:cNvPicPr>
          <p:nvPr/>
        </p:nvPicPr>
        <p:blipFill>
          <a:blip r:embed="rId1"/>
          <a:stretch>
            <a:fillRect/>
          </a:stretch>
        </p:blipFill>
        <p:spPr>
          <a:xfrm>
            <a:off x="1524000" y="85725"/>
            <a:ext cx="9144000" cy="6696075"/>
          </a:xfrm>
          <a:prstGeom prst="rect">
            <a:avLst/>
          </a:prstGeom>
          <a:noFill/>
          <a:ln w="9525">
            <a:noFill/>
          </a:ln>
        </p:spPr>
      </p:pic>
      <p:sp>
        <p:nvSpPr>
          <p:cNvPr id="3" name="Rectangle 9"/>
          <p:cNvSpPr/>
          <p:nvPr/>
        </p:nvSpPr>
        <p:spPr>
          <a:xfrm>
            <a:off x="1524000" y="381000"/>
            <a:ext cx="40386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b="1" dirty="0">
                <a:solidFill>
                  <a:srgbClr val="0000FF"/>
                </a:solidFill>
                <a:latin typeface="Times New Roman" panose="02020603050405020304" pitchFamily="18" charset="0"/>
                <a:cs typeface="Times New Roman" panose="02020603050405020304" pitchFamily="18" charset="0"/>
              </a:rPr>
              <a:t>Máy nhật quang kí:</a:t>
            </a:r>
            <a:endParaRPr lang="en-US" altLang="vi-VN" dirty="0">
              <a:latin typeface="Times New Roman" panose="02020603050405020304" pitchFamily="18" charset="0"/>
              <a:ea typeface="Times New Roman" panose="02020603050405020304" pitchFamily="18" charset="0"/>
            </a:endParaRPr>
          </a:p>
        </p:txBody>
      </p:sp>
      <p:sp>
        <p:nvSpPr>
          <p:cNvPr id="4" name="Rectangle 9"/>
          <p:cNvSpPr/>
          <p:nvPr/>
        </p:nvSpPr>
        <p:spPr>
          <a:xfrm>
            <a:off x="5422265" y="370205"/>
            <a:ext cx="5036185" cy="107632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vi-VN" dirty="0">
                <a:latin typeface="Times New Roman" panose="02020603050405020304" pitchFamily="18" charset="0"/>
                <a:cs typeface="Times New Roman" panose="02020603050405020304" pitchFamily="18" charset="0"/>
              </a:rPr>
              <a:t>máy đo cường độ ánh sáng mặt trời.</a:t>
            </a:r>
            <a:endParaRPr lang="en-US" altLang="vi-VN" dirty="0">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p:sp>
        <p:nvSpPr>
          <p:cNvPr id="6" name="TextBox 5"/>
          <p:cNvSpPr txBox="1"/>
          <p:nvPr/>
        </p:nvSpPr>
        <p:spPr>
          <a:xfrm>
            <a:off x="914400" y="685800"/>
            <a:ext cx="3703638" cy="583565"/>
          </a:xfrm>
          <a:prstGeom prst="rect">
            <a:avLst/>
          </a:prstGeom>
          <a:noFill/>
          <a:ln w="9525">
            <a:noFill/>
          </a:ln>
        </p:spPr>
        <p:txBody>
          <a:bodyPr>
            <a:spAutoFit/>
          </a:bodyPr>
          <a:p>
            <a:pPr eaLnBrk="1" hangingPunct="1"/>
            <a:r>
              <a:rPr lang="en-US" altLang="en-US" sz="3200" dirty="0">
                <a:solidFill>
                  <a:srgbClr val="002060"/>
                </a:solidFill>
                <a:latin typeface="Times New Roman" panose="02020603050405020304" pitchFamily="18" charset="0"/>
                <a:cs typeface="Times New Roman" panose="02020603050405020304" pitchFamily="18" charset="0"/>
              </a:rPr>
              <a:t>2. Tác phẩm</a:t>
            </a:r>
            <a:endParaRPr lang="en-US" altLang="en-US" sz="3200" dirty="0">
              <a:solidFill>
                <a:srgbClr val="002060"/>
              </a:solidFill>
              <a:latin typeface="Times New Roman" panose="02020603050405020304" pitchFamily="18" charset="0"/>
              <a:ea typeface="Times New Roman" panose="02020603050405020304" pitchFamily="18" charset="0"/>
            </a:endParaRPr>
          </a:p>
        </p:txBody>
      </p:sp>
      <p:sp>
        <p:nvSpPr>
          <p:cNvPr id="9" name="Rounded Rectangle 8"/>
          <p:cNvSpPr/>
          <p:nvPr/>
        </p:nvSpPr>
        <p:spPr>
          <a:xfrm>
            <a:off x="228600" y="177800"/>
            <a:ext cx="11430000" cy="6146800"/>
          </a:xfrm>
          <a:prstGeom prst="round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accent2"/>
              </a:solidFill>
              <a:effectLst/>
              <a:uLnTx/>
              <a:uFillTx/>
              <a:latin typeface="+mn-lt"/>
              <a:ea typeface="+mn-ea"/>
              <a:cs typeface="+mn-cs"/>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p="http://schemas.openxmlformats.org/presentationml/2006/main">
  <p:tag name="TIMING" val="|0.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bmeybk4">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bmeybk4">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bmeybk4">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bmeybk4">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bmeybk4">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bmeybk4">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8547</Words>
  <Application>WPS Presentation</Application>
  <PresentationFormat/>
  <Paragraphs>322</Paragraphs>
  <Slides>43</Slides>
  <Notes>1</Notes>
  <HiddenSlides>0</HiddenSlides>
  <MMClips>0</MMClips>
  <ScaleCrop>false</ScaleCrop>
  <HeadingPairs>
    <vt:vector size="6" baseType="variant">
      <vt:variant>
        <vt:lpstr>已用的字体</vt:lpstr>
      </vt:variant>
      <vt:variant>
        <vt:i4>13</vt:i4>
      </vt:variant>
      <vt:variant>
        <vt:lpstr>主题</vt:lpstr>
      </vt:variant>
      <vt:variant>
        <vt:i4>10</vt:i4>
      </vt:variant>
      <vt:variant>
        <vt:lpstr>幻灯片标题</vt:lpstr>
      </vt:variant>
      <vt:variant>
        <vt:i4>43</vt:i4>
      </vt:variant>
    </vt:vector>
  </HeadingPairs>
  <TitlesOfParts>
    <vt:vector size="66" baseType="lpstr">
      <vt:lpstr>Arial</vt:lpstr>
      <vt:lpstr>SimSun</vt:lpstr>
      <vt:lpstr>Wingdings</vt:lpstr>
      <vt:lpstr>VNI-Times</vt:lpstr>
      <vt:lpstr>Segoe Print</vt:lpstr>
      <vt:lpstr>Calibri</vt:lpstr>
      <vt:lpstr>Microsoft YaHei</vt:lpstr>
      <vt:lpstr>方正卡通简体</vt:lpstr>
      <vt:lpstr>Times New Roman</vt:lpstr>
      <vt:lpstr>.VnTime</vt:lpstr>
      <vt:lpstr>+mn-lt</vt:lpstr>
      <vt:lpstr>Symbol</vt:lpstr>
      <vt:lpstr>Arial Unicode MS</vt:lpstr>
      <vt:lpstr>Office Theme</vt:lpstr>
      <vt:lpstr>第一PPT，www.1ppt.com</vt:lpstr>
      <vt:lpstr>1_第一PPT，www.1ppt.com</vt:lpstr>
      <vt:lpstr>2_第一PPT，www.1ppt.com</vt:lpstr>
      <vt:lpstr>3_第一PPT，www.1ppt.com</vt:lpstr>
      <vt:lpstr>4_第一PPT，www.1ppt.com</vt:lpstr>
      <vt:lpstr>5_第一PPT，www.1ppt.com</vt:lpstr>
      <vt:lpstr>1_Office Theme</vt:lpstr>
      <vt:lpstr>2_Office Theme</vt:lpstr>
      <vt:lpstr>3_Office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asus</cp:lastModifiedBy>
  <cp:revision>2</cp:revision>
  <dcterms:created xsi:type="dcterms:W3CDTF">2000-11-05T02:25:54Z</dcterms:created>
  <dcterms:modified xsi:type="dcterms:W3CDTF">2024-01-14T13:37:33Z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3C1C156B69A34D99A06D6D86AD2CB276_13</vt:lpwstr>
  </property>
  <property fmtid="{D5CDD505-2E9C-101B-9397-08002B2CF9AE}" pid="3" name="KSOProductBuildVer">
    <vt:lpwstr>1033-12.2.0.13359</vt:lpwstr>
  </property>
</Properties>
</file>