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5" r:id="rId2"/>
    <p:sldId id="304" r:id="rId3"/>
    <p:sldId id="300" r:id="rId4"/>
    <p:sldId id="260" r:id="rId5"/>
    <p:sldId id="261" r:id="rId6"/>
    <p:sldId id="262" r:id="rId7"/>
    <p:sldId id="306" r:id="rId8"/>
    <p:sldId id="308" r:id="rId9"/>
    <p:sldId id="309" r:id="rId10"/>
    <p:sldId id="310" r:id="rId11"/>
    <p:sldId id="307" r:id="rId12"/>
    <p:sldId id="311" r:id="rId13"/>
    <p:sldId id="312" r:id="rId14"/>
    <p:sldId id="313" r:id="rId15"/>
    <p:sldId id="299" r:id="rId16"/>
    <p:sldId id="270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A6"/>
    <a:srgbClr val="0086EA"/>
    <a:srgbClr val="FFECAF"/>
    <a:srgbClr val="FFE79B"/>
    <a:srgbClr val="009A46"/>
    <a:srgbClr val="F27193"/>
    <a:srgbClr val="F1607D"/>
    <a:srgbClr val="F16247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59DE-81C1-4E1A-AC5E-4A4B0CF1E219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2FF7-558C-4DEA-BF6C-BB13B99EE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activities </a:t>
            </a:r>
            <a:r>
              <a:rPr lang="en-US"/>
              <a:t>they </a:t>
            </a:r>
            <a:r>
              <a:rPr lang="en-US" dirty="0"/>
              <a:t>w</a:t>
            </a:r>
            <a:r>
              <a:rPr lang="en-US"/>
              <a:t>ill </a:t>
            </a:r>
            <a:r>
              <a:rPr lang="en-US" dirty="0"/>
              <a:t>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A63D-E8F6-FC48-ACDC-A8E8AAAA62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E9189D-955A-4D5A-AF64-C7DDD03778C7}" type="slidenum">
              <a:rPr lang="en-US" smtClean="0">
                <a:cs typeface="Arial" pitchFamily="34" charset="0"/>
              </a:rPr>
              <a:pPr eaLnBrk="1" hangingPunct="1"/>
              <a:t>18</a:t>
            </a:fld>
            <a:endParaRPr lang="en-US"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507" y="0"/>
            <a:ext cx="582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Activities you should do/ shouldn’t do at Tet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1" y="807774"/>
            <a:ext cx="2476726" cy="18655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795" y="2996519"/>
            <a:ext cx="2840879" cy="17678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65" y="2791565"/>
            <a:ext cx="2280909" cy="19277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911054"/>
            <a:ext cx="3929064" cy="18655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602" y="4907950"/>
            <a:ext cx="3543300" cy="20241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152" y="708024"/>
            <a:ext cx="2909623" cy="2144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7" y="628173"/>
            <a:ext cx="3131833" cy="22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 descr="Káº¿t quáº£ hÃ¬nh áº£nh cho há»c sinh lÃ m vá»¡ bÃ¡t trong ngÃ y táº¿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52" y="2929132"/>
            <a:ext cx="2833510" cy="19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66" y="87782"/>
            <a:ext cx="202537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 WARM UP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7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" y="638288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It’s good if children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Children shou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928" y="1146190"/>
            <a:ext cx="460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4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344" y="674864"/>
            <a:ext cx="772363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It’s not a good idea when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 eat a lot of sweets and candies.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shouldn’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t……………………………………………..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7312" y="1182624"/>
            <a:ext cx="419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eat a lot of sweets and candies.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304" y="309104"/>
            <a:ext cx="765048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I’m not happy when children lie to their parents.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Children shouldn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’t………………………………………………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736" y="672738"/>
            <a:ext cx="353568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lie to their parents.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8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344" y="307456"/>
            <a:ext cx="7309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4. She doesn’t have  any new books in the bag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There …………………………………………..................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591" y="815287"/>
            <a:ext cx="462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aren’t any  new books in her bag.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1513" y="476250"/>
            <a:ext cx="5681662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 </a:t>
            </a:r>
            <a:endParaRPr lang="en-GB"/>
          </a:p>
          <a:p>
            <a:pPr algn="ctr"/>
            <a:r>
              <a:rPr lang="en-US" sz="5400" b="1" i="1"/>
              <a:t>Homework:</a:t>
            </a:r>
          </a:p>
          <a:p>
            <a:pPr algn="ctr"/>
            <a:endParaRPr lang="en-GB" sz="5400"/>
          </a:p>
          <a:p>
            <a:r>
              <a:rPr lang="en-US" sz="2800"/>
              <a:t>-Practice vocabulary and pronunciation </a:t>
            </a:r>
            <a:r>
              <a:rPr lang="en-US" sz="2800" b="1"/>
              <a:t>/s /and /ʃ /</a:t>
            </a:r>
            <a:r>
              <a:rPr lang="en-US" sz="2800"/>
              <a:t> sounds</a:t>
            </a:r>
          </a:p>
          <a:p>
            <a:r>
              <a:rPr lang="en-US" sz="2800"/>
              <a:t>-Write 5 sentences to tell about the most useful things on Tet  holiday</a:t>
            </a:r>
            <a:endParaRPr lang="en-GB" sz="2800"/>
          </a:p>
          <a:p>
            <a:r>
              <a:rPr lang="en-US" sz="2800"/>
              <a:t>-Prepare </a:t>
            </a:r>
            <a:r>
              <a:rPr lang="en-US" sz="2800" b="1"/>
              <a:t>REVIEW 2 LANGUAGE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442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7391400" y="5181601"/>
            <a:ext cx="1087437" cy="1090612"/>
            <a:chOff x="3155" y="2736"/>
            <a:chExt cx="685" cy="687"/>
          </a:xfrm>
        </p:grpSpPr>
        <p:sp>
          <p:nvSpPr>
            <p:cNvPr id="1026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1409700" y="2090737"/>
            <a:ext cx="6629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GB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GB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7537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1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1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8846" y="4227928"/>
            <a:ext cx="77384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UNIT 6: OUR TET HOLIDAY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0"/>
            <a:ext cx="7410827" cy="38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2" y="5292425"/>
            <a:ext cx="300989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/>
              <a:t>P47.LESSON 7</a:t>
            </a:r>
            <a:endParaRPr lang="en-GB" sz="3600" b="1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92425"/>
            <a:ext cx="3916623" cy="732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18" y="5325288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575441" y="1100835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3" y="74839"/>
            <a:ext cx="470476" cy="51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0440" y="39616"/>
            <a:ext cx="759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3564" y="1115127"/>
            <a:ext cx="2161309" cy="4561609"/>
            <a:chOff x="1007918" y="1620982"/>
            <a:chExt cx="2161309" cy="45616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</a:t>
                </a:r>
                <a:endParaRPr lang="en-US" sz="2400" i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cook</a:t>
                </a:r>
                <a:endParaRPr lang="en-US" sz="2400" i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  <a:grpFill/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3880437" y="1316222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80437" y="2027107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fireworks</a:t>
              </a:r>
              <a:endParaRPr lang="en-US" sz="2400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80437" y="2783565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80437" y="3531370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lucky number</a:t>
              </a:r>
              <a:endParaRPr lang="en-US" sz="2400" i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80437" y="4272217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80437" y="5020022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A1CE14-532D-403B-9F15-D885584D5EB5}"/>
              </a:ext>
            </a:extLst>
          </p:cNvPr>
          <p:cNvGrpSpPr/>
          <p:nvPr/>
        </p:nvGrpSpPr>
        <p:grpSpPr>
          <a:xfrm>
            <a:off x="6782226" y="1060322"/>
            <a:ext cx="3496490" cy="4561609"/>
            <a:chOff x="964167" y="1487589"/>
            <a:chExt cx="3496490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071C06-E0F5-43AD-91B4-61A32EFF0AFE}"/>
                </a:ext>
              </a:extLst>
            </p:cNvPr>
            <p:cNvSpPr/>
            <p:nvPr/>
          </p:nvSpPr>
          <p:spPr>
            <a:xfrm>
              <a:off x="964167" y="1487589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give lucky number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cook special food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plant trees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make a wish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watch fireworks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break things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3" name="Straight Arrow Connector 2"/>
          <p:cNvCxnSpPr/>
          <p:nvPr/>
        </p:nvCxnSpPr>
        <p:spPr>
          <a:xfrm>
            <a:off x="1840992" y="1555707"/>
            <a:ext cx="2039445" cy="21295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48" idx="1"/>
          </p:cNvCxnSpPr>
          <p:nvPr/>
        </p:nvCxnSpPr>
        <p:spPr>
          <a:xfrm>
            <a:off x="1840992" y="2411779"/>
            <a:ext cx="2039445" cy="6026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4" idx="1"/>
          </p:cNvCxnSpPr>
          <p:nvPr/>
        </p:nvCxnSpPr>
        <p:spPr>
          <a:xfrm>
            <a:off x="2065168" y="3041452"/>
            <a:ext cx="1815269" cy="146159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065168" y="1759369"/>
            <a:ext cx="1946000" cy="20298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31136" y="2420432"/>
            <a:ext cx="2113241" cy="223645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535936" y="5277909"/>
            <a:ext cx="134450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1596 L -0.51475 -0.005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503245" cy="43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0"/>
            <a:ext cx="7825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Complete the sentences with the words / phrases in the box.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2261" y="918517"/>
            <a:ext cx="8044758" cy="644236"/>
            <a:chOff x="1034866" y="1205345"/>
            <a:chExt cx="8044758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0" name="Group 9"/>
            <p:cNvGrpSpPr/>
            <p:nvPr/>
          </p:nvGrpSpPr>
          <p:grpSpPr>
            <a:xfrm>
              <a:off x="1034866" y="1205345"/>
              <a:ext cx="7879694" cy="644236"/>
              <a:chOff x="1034866" y="1278082"/>
              <a:chExt cx="7879694" cy="644236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1034866" y="1278082"/>
                <a:ext cx="7879694" cy="644236"/>
                <a:chOff x="1289376" y="1631373"/>
                <a:chExt cx="7879694" cy="644236"/>
              </a:xfrm>
              <a:grpFill/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289376" y="1631373"/>
                  <a:ext cx="7879694" cy="64423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43084" y="1720543"/>
                  <a:ext cx="1849923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gathering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16260" y="1724891"/>
                  <a:ext cx="1369464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cleaning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63522" y="1720426"/>
                  <a:ext cx="2015035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lucky money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870806" y="1367135"/>
                <a:ext cx="188262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/>
                  <a:t>banh chung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58190" y="1294397"/>
              <a:ext cx="132143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0828" y="1929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1923220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6221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6591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48660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477951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                flowers only at </a:t>
            </a:r>
            <a:r>
              <a:rPr lang="en-US" sz="2400" dirty="0" err="1"/>
              <a:t>Tet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288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288572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480896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601083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424754" y="3650449"/>
            <a:ext cx="3358956" cy="461665"/>
            <a:chOff x="1424754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424754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568229" y="30497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my bedroom.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79469" y="4445478"/>
            <a:ext cx="119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581810" y="5657904"/>
            <a:ext cx="149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gathering.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88909" y="1918465"/>
            <a:ext cx="3847393" cy="461665"/>
            <a:chOff x="4226566" y="2198882"/>
            <a:chExt cx="3847393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418504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24550" y="33926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690763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8766" y="1895468"/>
            <a:ext cx="14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lucky money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2014" y="3061183"/>
            <a:ext cx="1071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cleaning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913" y="3650449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Banh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8" y="667772"/>
            <a:ext cx="389606" cy="40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3812" y="635892"/>
            <a:ext cx="8052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Write full sentences using the cues given,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shouldn’t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80063" y="1575328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for permission before entering a room</a:t>
              </a:r>
              <a:endParaRPr lang="en-US" sz="2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572347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60713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49079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1353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27894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51682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5429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200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2854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607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37217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375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1293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43666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0907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084433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447089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2885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087856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35683"/>
            <a:ext cx="5831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42159"/>
            <a:ext cx="3647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3922995"/>
            <a:ext cx="4042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049433"/>
            <a:ext cx="353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072863"/>
            <a:ext cx="528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should ask for some water if he / she feels thirsty.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4324" y="59540"/>
            <a:ext cx="227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4B1"/>
                </a:solidFill>
              </a:rPr>
              <a:t>*Grammar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" y="201016"/>
            <a:ext cx="450566" cy="44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passage and fill the blanks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18179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157930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03384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249566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02213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393653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440759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440759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161821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08877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398733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258341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34925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01572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2931414" cy="7321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* PRODUCTION.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2128" y="658368"/>
            <a:ext cx="4913376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GAME: LUCKY NUMBER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832" y="1784247"/>
            <a:ext cx="7949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It’s good if children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help their parents with the housework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Children shou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It’s not a good idea when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 eat a lot of sweets and candies.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shouldn’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t……………………………………………..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I’m not happy when children lie to their parents.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Children shouldn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’t………………………………………………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4. She doesn’t have  any new books in the bag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There ………………………………………….........................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9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6" y="332656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614736" y="2146192"/>
            <a:ext cx="1584176" cy="144016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774976" y="2136207"/>
            <a:ext cx="1584176" cy="144016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079232" y="2146192"/>
            <a:ext cx="1584176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1614736" y="4306432"/>
            <a:ext cx="1584176" cy="144016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3774976" y="4321639"/>
            <a:ext cx="1584176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6079232" y="4306432"/>
            <a:ext cx="1584176" cy="1440160"/>
          </a:xfrm>
          <a:prstGeom prst="ellipse">
            <a:avLst/>
          </a:prstGeom>
          <a:solidFill>
            <a:srgbClr val="0086EA"/>
          </a:solidFill>
          <a:ln>
            <a:solidFill>
              <a:srgbClr val="4462A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4" name="Right Arrow 3">
            <a:hlinkClick r:id="rId8" action="ppaction://hlinksldjump"/>
          </p:cNvPr>
          <p:cNvSpPr/>
          <p:nvPr/>
        </p:nvSpPr>
        <p:spPr>
          <a:xfrm>
            <a:off x="7973568" y="5707507"/>
            <a:ext cx="768096" cy="4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241792" y="6096000"/>
            <a:ext cx="658368" cy="6339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734</Words>
  <Application>Microsoft Office PowerPoint</Application>
  <PresentationFormat>On-screen Show (4:3)</PresentationFormat>
  <Paragraphs>153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154</cp:revision>
  <dcterms:created xsi:type="dcterms:W3CDTF">2020-12-09T02:04:09Z</dcterms:created>
  <dcterms:modified xsi:type="dcterms:W3CDTF">2024-01-23T13:42:50Z</dcterms:modified>
</cp:coreProperties>
</file>